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 id="2147483683" r:id="rId3"/>
    <p:sldMasterId id="2147483707" r:id="rId4"/>
  </p:sldMasterIdLst>
  <p:notesMasterIdLst>
    <p:notesMasterId r:id="rId59"/>
  </p:notesMasterIdLst>
  <p:sldIdLst>
    <p:sldId id="310" r:id="rId5"/>
    <p:sldId id="308" r:id="rId6"/>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307"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407" r:id="rId57"/>
    <p:sldId id="306" r:id="rId58"/>
  </p:sldIdLst>
  <p:sldSz cx="9144000" cy="6858000" type="screen4x3"/>
  <p:notesSz cx="6858000" cy="9144000"/>
  <p:defaultTextStyle>
    <a:defPPr>
      <a:defRPr lang="en-GB"/>
    </a:defPPr>
    <a:lvl1pPr algn="l" defTabSz="457200" rtl="0" eaLnBrk="0" fontAlgn="base" hangingPunct="0">
      <a:spcBef>
        <a:spcPct val="0"/>
      </a:spcBef>
      <a:spcAft>
        <a:spcPct val="0"/>
      </a:spcAft>
      <a:buClr>
        <a:srgbClr val="000000"/>
      </a:buClr>
      <a:buSzPct val="100000"/>
      <a:buFont typeface="Times New Roman" charset="0"/>
      <a:defRPr sz="1600" b="1" kern="1200">
        <a:solidFill>
          <a:schemeClr val="bg1"/>
        </a:solidFill>
        <a:latin typeface="Comic Sans MS" charset="0"/>
        <a:ea typeface="ＭＳ Ｐゴシック" charset="0"/>
        <a:cs typeface="ＭＳ Ｐゴシック" charset="0"/>
      </a:defRPr>
    </a:lvl1pPr>
    <a:lvl2pPr marL="742950" indent="-285750" algn="l" defTabSz="457200" rtl="0" eaLnBrk="0" fontAlgn="base" hangingPunct="0">
      <a:spcBef>
        <a:spcPct val="0"/>
      </a:spcBef>
      <a:spcAft>
        <a:spcPct val="0"/>
      </a:spcAft>
      <a:buClr>
        <a:srgbClr val="000000"/>
      </a:buClr>
      <a:buSzPct val="100000"/>
      <a:buFont typeface="Times New Roman" charset="0"/>
      <a:defRPr sz="1600" b="1" kern="1200">
        <a:solidFill>
          <a:schemeClr val="bg1"/>
        </a:solidFill>
        <a:latin typeface="Comic Sans MS" charset="0"/>
        <a:ea typeface="ＭＳ Ｐゴシック" charset="0"/>
        <a:cs typeface="ＭＳ Ｐゴシック" charset="0"/>
      </a:defRPr>
    </a:lvl2pPr>
    <a:lvl3pPr marL="1143000" indent="-228600" algn="l" defTabSz="457200" rtl="0" eaLnBrk="0" fontAlgn="base" hangingPunct="0">
      <a:spcBef>
        <a:spcPct val="0"/>
      </a:spcBef>
      <a:spcAft>
        <a:spcPct val="0"/>
      </a:spcAft>
      <a:buClr>
        <a:srgbClr val="000000"/>
      </a:buClr>
      <a:buSzPct val="100000"/>
      <a:buFont typeface="Times New Roman" charset="0"/>
      <a:defRPr sz="1600" b="1" kern="1200">
        <a:solidFill>
          <a:schemeClr val="bg1"/>
        </a:solidFill>
        <a:latin typeface="Comic Sans MS" charset="0"/>
        <a:ea typeface="ＭＳ Ｐゴシック" charset="0"/>
        <a:cs typeface="ＭＳ Ｐゴシック" charset="0"/>
      </a:defRPr>
    </a:lvl3pPr>
    <a:lvl4pPr marL="1600200" indent="-228600" algn="l" defTabSz="457200" rtl="0" eaLnBrk="0" fontAlgn="base" hangingPunct="0">
      <a:spcBef>
        <a:spcPct val="0"/>
      </a:spcBef>
      <a:spcAft>
        <a:spcPct val="0"/>
      </a:spcAft>
      <a:buClr>
        <a:srgbClr val="000000"/>
      </a:buClr>
      <a:buSzPct val="100000"/>
      <a:buFont typeface="Times New Roman" charset="0"/>
      <a:defRPr sz="1600" b="1" kern="1200">
        <a:solidFill>
          <a:schemeClr val="bg1"/>
        </a:solidFill>
        <a:latin typeface="Comic Sans MS" charset="0"/>
        <a:ea typeface="ＭＳ Ｐゴシック" charset="0"/>
        <a:cs typeface="ＭＳ Ｐゴシック" charset="0"/>
      </a:defRPr>
    </a:lvl4pPr>
    <a:lvl5pPr marL="2057400" indent="-228600" algn="l" defTabSz="457200" rtl="0" eaLnBrk="0" fontAlgn="base" hangingPunct="0">
      <a:spcBef>
        <a:spcPct val="0"/>
      </a:spcBef>
      <a:spcAft>
        <a:spcPct val="0"/>
      </a:spcAft>
      <a:buClr>
        <a:srgbClr val="000000"/>
      </a:buClr>
      <a:buSzPct val="100000"/>
      <a:buFont typeface="Times New Roman" charset="0"/>
      <a:defRPr sz="1600" b="1" kern="1200">
        <a:solidFill>
          <a:schemeClr val="bg1"/>
        </a:solidFill>
        <a:latin typeface="Comic Sans MS" charset="0"/>
        <a:ea typeface="ＭＳ Ｐゴシック" charset="0"/>
        <a:cs typeface="ＭＳ Ｐゴシック" charset="0"/>
      </a:defRPr>
    </a:lvl5pPr>
    <a:lvl6pPr marL="2286000" algn="l" defTabSz="457200" rtl="0" eaLnBrk="1" latinLnBrk="0" hangingPunct="1">
      <a:defRPr sz="1600" b="1" kern="1200">
        <a:solidFill>
          <a:schemeClr val="bg1"/>
        </a:solidFill>
        <a:latin typeface="Comic Sans MS" charset="0"/>
        <a:ea typeface="ＭＳ Ｐゴシック" charset="0"/>
        <a:cs typeface="ＭＳ Ｐゴシック" charset="0"/>
      </a:defRPr>
    </a:lvl6pPr>
    <a:lvl7pPr marL="2743200" algn="l" defTabSz="457200" rtl="0" eaLnBrk="1" latinLnBrk="0" hangingPunct="1">
      <a:defRPr sz="1600" b="1" kern="1200">
        <a:solidFill>
          <a:schemeClr val="bg1"/>
        </a:solidFill>
        <a:latin typeface="Comic Sans MS" charset="0"/>
        <a:ea typeface="ＭＳ Ｐゴシック" charset="0"/>
        <a:cs typeface="ＭＳ Ｐゴシック" charset="0"/>
      </a:defRPr>
    </a:lvl7pPr>
    <a:lvl8pPr marL="3200400" algn="l" defTabSz="457200" rtl="0" eaLnBrk="1" latinLnBrk="0" hangingPunct="1">
      <a:defRPr sz="1600" b="1" kern="1200">
        <a:solidFill>
          <a:schemeClr val="bg1"/>
        </a:solidFill>
        <a:latin typeface="Comic Sans MS" charset="0"/>
        <a:ea typeface="ＭＳ Ｐゴシック" charset="0"/>
        <a:cs typeface="ＭＳ Ｐゴシック" charset="0"/>
      </a:defRPr>
    </a:lvl8pPr>
    <a:lvl9pPr marL="3657600" algn="l" defTabSz="457200" rtl="0" eaLnBrk="1" latinLnBrk="0" hangingPunct="1">
      <a:defRPr sz="1600" b="1" kern="1200">
        <a:solidFill>
          <a:schemeClr val="bg1"/>
        </a:solidFill>
        <a:latin typeface="Comic Sans M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49"/>
  </p:normalViewPr>
  <p:slideViewPr>
    <p:cSldViewPr>
      <p:cViewPr>
        <p:scale>
          <a:sx n="89" d="100"/>
          <a:sy n="89" d="100"/>
        </p:scale>
        <p:origin x="368" y="1376"/>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sorterViewPr>
    <p:cViewPr>
      <p:scale>
        <a:sx n="1" d="1"/>
        <a:sy n="1" d="1"/>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xmlns="" w="9360" cap="sq">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50"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51"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52" name="AutoShape 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53" name="AutoShape 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54" name="AutoShape 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55" name="Rectangle 7"/>
          <p:cNvSpPr>
            <a:spLocks noGrp="1" noRot="1" noChangeAspect="1" noChangeArrowheads="1"/>
          </p:cNvSpPr>
          <p:nvPr>
            <p:ph type="sldImg"/>
          </p:nvPr>
        </p:nvSpPr>
        <p:spPr bwMode="auto">
          <a:xfrm>
            <a:off x="1149350" y="692150"/>
            <a:ext cx="4549775" cy="3406775"/>
          </a:xfrm>
          <a:prstGeom prst="rect">
            <a:avLst/>
          </a:prstGeom>
          <a:noFill/>
          <a:ln w="12600" cap="sq">
            <a:solidFill>
              <a:srgbClr val="000000"/>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sp>
      <p:sp>
        <p:nvSpPr>
          <p:cNvPr id="2056" name="Rectangle 8"/>
          <p:cNvSpPr>
            <a:spLocks noGrp="1" noChangeArrowheads="1"/>
          </p:cNvSpPr>
          <p:nvPr>
            <p:ph type="body"/>
          </p:nvPr>
        </p:nvSpPr>
        <p:spPr bwMode="auto">
          <a:xfrm>
            <a:off x="914400" y="4343400"/>
            <a:ext cx="5019675" cy="41052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360" tIns="44280" rIns="90360" bIns="44280" numCol="1" anchor="t" anchorCtr="0" compatLnSpc="1">
            <a:prstTxWarp prst="textNoShape">
              <a:avLst/>
            </a:prstTxWarp>
          </a:bodyPr>
          <a:lstStyle/>
          <a:p>
            <a:pPr lvl="0"/>
            <a:endParaRPr lang="en-US" noProof="0"/>
          </a:p>
        </p:txBody>
      </p:sp>
      <p:sp>
        <p:nvSpPr>
          <p:cNvPr id="2057" name="Rectangle 9"/>
          <p:cNvSpPr>
            <a:spLocks noChangeArrowheads="1"/>
          </p:cNvSpPr>
          <p:nvPr/>
        </p:nvSpPr>
        <p:spPr bwMode="auto">
          <a:xfrm>
            <a:off x="6102350" y="8750300"/>
            <a:ext cx="985838" cy="3016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nchor="ctr">
            <a:spAutoFit/>
          </a:bodyPr>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BFEFE645-1989-1E4B-93AE-F7EF7515105B}" type="slidenum">
              <a:rPr lang="en-US" sz="1400" b="0">
                <a:solidFill>
                  <a:srgbClr val="000000"/>
                </a:solidFill>
                <a:latin typeface="Times New Roman" charset="0"/>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a:t>
            </a:fld>
            <a:endParaRPr lang="en-US" sz="1400" b="0">
              <a:solidFill>
                <a:srgbClr val="000000"/>
              </a:solidFill>
              <a:latin typeface="Times New Roman" charset="0"/>
            </a:endParaRPr>
          </a:p>
        </p:txBody>
      </p:sp>
    </p:spTree>
    <p:extLst>
      <p:ext uri="{BB962C8B-B14F-4D97-AF65-F5344CB8AC3E}">
        <p14:creationId xmlns:p14="http://schemas.microsoft.com/office/powerpoint/2010/main" val="2056263755"/>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ＭＳ Ｐゴシック" charset="0"/>
      </a:defRPr>
    </a:lvl1pPr>
    <a:lvl2pPr marL="742950" indent="-28575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2pPr>
    <a:lvl3pPr marL="11430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3pPr>
    <a:lvl4pPr marL="16002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4pPr>
    <a:lvl5pPr marL="20574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7281"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97282"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a:t>Here is Jericho today.  You can easily imagine </a:t>
            </a:r>
            <a:r>
              <a:rPr lang="hi-in" b="1"/>
              <a:t>โยชูวา</a:t>
            </a:r>
            <a:r>
              <a:rPr lang="en-US" b="1"/>
              <a:t>'s forces crossing the distant river to the east with his thousands upon thousands of armed men ready for the seven years of battle that lay ahead.</a:t>
            </a:r>
          </a:p>
        </p:txBody>
      </p:sp>
    </p:spTree>
    <p:extLst>
      <p:ext uri="{BB962C8B-B14F-4D97-AF65-F5344CB8AC3E}">
        <p14:creationId xmlns:p14="http://schemas.microsoft.com/office/powerpoint/2010/main" val="34003482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89"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63490"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a:t>Here God…Yahweh…issues His Law to </a:t>
            </a:r>
            <a:r>
              <a:rPr lang="hi-in" b="1"/>
              <a:t>โมเสส </a:t>
            </a:r>
            <a:r>
              <a:rPr lang="en-US" b="1"/>
              <a:t>in three sections:  M…. C…. C</a:t>
            </a:r>
          </a:p>
          <a:p>
            <a:pPr>
              <a:spcBef>
                <a:spcPts val="450"/>
              </a:spcBef>
              <a:buClrTx/>
              <a:buFontTx/>
              <a:buNone/>
              <a:defRPr/>
            </a:pPr>
            <a:r>
              <a:rPr lang="en-US" b="1"/>
              <a:t>////	the </a:t>
            </a:r>
            <a:r>
              <a:rPr lang="hi-in" b="1"/>
              <a:t>ศีลธรรม</a:t>
            </a:r>
            <a:r>
              <a:rPr lang="en-US" b="1"/>
              <a:t>, </a:t>
            </a:r>
          </a:p>
          <a:p>
            <a:pPr>
              <a:spcBef>
                <a:spcPts val="450"/>
              </a:spcBef>
              <a:buClrTx/>
              <a:buFontTx/>
              <a:buNone/>
              <a:defRPr/>
            </a:pPr>
            <a:r>
              <a:rPr lang="en-US" b="1"/>
              <a:t>////	 the </a:t>
            </a:r>
            <a:r>
              <a:rPr lang="hi-in" b="1"/>
              <a:t>กฏหมายบ้านเมือง </a:t>
            </a:r>
          </a:p>
          <a:p>
            <a:pPr>
              <a:spcBef>
                <a:spcPts val="450"/>
              </a:spcBef>
              <a:buClrTx/>
              <a:buFontTx/>
              <a:buNone/>
              <a:defRPr/>
            </a:pPr>
            <a:r>
              <a:rPr lang="en-US" b="1"/>
              <a:t>////	and the </a:t>
            </a:r>
            <a:r>
              <a:rPr lang="hi-in" b="1"/>
              <a:t>พิธีกรรม…</a:t>
            </a:r>
            <a:r>
              <a:rPr lang="en-US" b="1"/>
              <a:t>.</a:t>
            </a:r>
          </a:p>
          <a:p>
            <a:pPr>
              <a:spcBef>
                <a:spcPts val="450"/>
              </a:spcBef>
              <a:buClrTx/>
              <a:buFontTx/>
              <a:buNone/>
              <a:defRPr/>
            </a:pPr>
            <a:r>
              <a:rPr lang="en-US" b="1"/>
              <a:t>…the three parts of the Law delivered directly to </a:t>
            </a:r>
            <a:r>
              <a:rPr lang="hi-in" b="1"/>
              <a:t>โมเสส </a:t>
            </a:r>
            <a:r>
              <a:rPr lang="en-US" b="1"/>
              <a:t>from the hand of God at the top of Mt. </a:t>
            </a:r>
            <a:r>
              <a:rPr lang="hi-in" b="1"/>
              <a:t>ซีนาย…</a:t>
            </a:r>
            <a:r>
              <a:rPr lang="en-US" b="1"/>
              <a:t>TWICE!</a:t>
            </a:r>
          </a:p>
          <a:p>
            <a:pPr>
              <a:spcBef>
                <a:spcPts val="450"/>
              </a:spcBef>
              <a:buClrTx/>
              <a:buFontTx/>
              <a:buNone/>
              <a:defRPr/>
            </a:pPr>
            <a:r>
              <a:rPr lang="en-US" b="1"/>
              <a:t>Remember that order with these letters on the </a:t>
            </a:r>
            <a:r>
              <a:rPr lang="hi-in" b="1"/>
              <a:t>โมเสส </a:t>
            </a:r>
            <a:r>
              <a:rPr lang="en-US" b="1"/>
              <a:t>folder: M-C-C.</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3"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64514"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a:t>Known in Hebrew as THE TORAH, the Lord’s great gift to the Israelites is a godly education in three parts.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7"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65538"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a:t>The MORAL part of the Law we know as the Ten Commandments. </a:t>
            </a:r>
          </a:p>
          <a:p>
            <a:pPr>
              <a:spcBef>
                <a:spcPts val="450"/>
              </a:spcBef>
              <a:buClrTx/>
              <a:buFontTx/>
              <a:buNone/>
              <a:defRPr/>
            </a:pPr>
            <a:r>
              <a:rPr lang="en-US" b="1"/>
              <a:t>Much of our present legal system is based on that great document.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1"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66562"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a:cs typeface="Times New Roman" charset="0"/>
              </a:rPr>
              <a:t>The CIVIL part of the Law spells out – by divine regulation -- how the </a:t>
            </a:r>
            <a:r>
              <a:rPr lang="en-US" b="1"/>
              <a:t>people are to live with each other both in the future desert wanderings and later when they arrive in the Promised Land requiring a more complicated life-style. At this point, the Israelites don’t know that the 40 years of wilderness wandering lie ahead of them. God is preparing them for that time with a set of civil rules that will insure their survival across the difficult years to come.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5"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67586"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a:cs typeface="Times New Roman" charset="0"/>
              </a:rPr>
              <a:t>In the CEREMONIAL part of the Law God instructs His people how to go </a:t>
            </a:r>
            <a:r>
              <a:rPr lang="en-US" b="1"/>
              <a:t>about worshiping him in the new desert Tabernacle and later in the great Temple to be built in Jerusalem. The complex rituals required in the new form of worship also prefigure future relationships between men and the coming Messiah.  We’ll find out much more about The Law as this study moves forward.</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09"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68610"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a:t>After God gives them the new Law, </a:t>
            </a:r>
            <a:r>
              <a:rPr lang="hi-in" b="1"/>
              <a:t>โมเสส </a:t>
            </a:r>
            <a:r>
              <a:rPr lang="en-US" b="1"/>
              <a:t>organizes the tribes, </a:t>
            </a:r>
          </a:p>
          <a:p>
            <a:pPr>
              <a:spcBef>
                <a:spcPts val="450"/>
              </a:spcBef>
              <a:buClrTx/>
              <a:buFontTx/>
              <a:buNone/>
              <a:defRPr/>
            </a:pPr>
            <a:r>
              <a:rPr lang="en-US" b="1"/>
              <a:t>////	leading them northward toward a resting place at </a:t>
            </a:r>
            <a:r>
              <a:rPr lang="hi-in" b="1"/>
              <a:t>คาเดช บาร์เนีย</a:t>
            </a:r>
            <a:r>
              <a:rPr lang="en-US" b="1"/>
              <a:t>,  </a:t>
            </a:r>
          </a:p>
          <a:p>
            <a:pPr>
              <a:spcBef>
                <a:spcPts val="450"/>
              </a:spcBef>
              <a:buClrTx/>
              <a:buFontTx/>
              <a:buNone/>
              <a:defRPr/>
            </a:pPr>
            <a:r>
              <a:rPr lang="en-US" b="1"/>
              <a:t>////	a welcomed oasis -- as it appears here in today’s Egyptian desert not far from its border with Israel.  At </a:t>
            </a:r>
            <a:r>
              <a:rPr lang="hi-in" b="1"/>
              <a:t>คาเดช บาร์เนีย </a:t>
            </a:r>
            <a:r>
              <a:rPr lang="en-US" b="1"/>
              <a:t>they establish a camp, awaiting God's next direction for their northward movement -- back toward the Land of </a:t>
            </a:r>
            <a:r>
              <a:rPr lang="hi-in" b="1"/>
              <a:t>อับราฮัม </a:t>
            </a:r>
            <a:r>
              <a:rPr lang="en-US" b="1"/>
              <a:t>-- </a:t>
            </a:r>
            <a:r>
              <a:rPr lang="hi-in" b="1"/>
              <a:t>ถึง </a:t>
            </a:r>
            <a:r>
              <a:rPr lang="en-US" b="1"/>
              <a:t>the harsh wilderness of the Negeb and the </a:t>
            </a:r>
            <a:r>
              <a:rPr lang="hi-in" b="1"/>
              <a:t>ซีนาย</a:t>
            </a:r>
            <a:r>
              <a:rPr lang="en-US" b="1"/>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3"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69634"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a:t>So, </a:t>
            </a:r>
            <a:r>
              <a:rPr lang="hi-in" b="1"/>
              <a:t>คาเดช บาร์เนีย </a:t>
            </a:r>
            <a:r>
              <a:rPr lang="en-US" b="1"/>
              <a:t>appears on the </a:t>
            </a:r>
            <a:r>
              <a:rPr lang="hi-in" b="1"/>
              <a:t>โมเสส </a:t>
            </a:r>
            <a:r>
              <a:rPr lang="en-US" b="1"/>
              <a:t>file folder.  Finally, the people are on their way back into the Promised Land of their forefathers, The Land of </a:t>
            </a:r>
            <a:r>
              <a:rPr lang="hi-in" b="1"/>
              <a:t>อับราฮัม</a:t>
            </a:r>
            <a:r>
              <a:rPr lang="en-US" b="1"/>
              <a:t>, ISAAC, and JACOB.</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7"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70658"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1200">
                <a:solidFill>
                  <a:srgbClr val="000000"/>
                </a:solidFill>
                <a:latin typeface="Times New Roman" charset="0"/>
                <a:ea typeface="ＭＳ Ｐゴシック" charset="0"/>
              </a:defRPr>
            </a:lvl1pPr>
            <a:lvl2pPr marL="914400">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1200">
                <a:solidFill>
                  <a:srgbClr val="000000"/>
                </a:solidFill>
                <a:latin typeface="Times New Roman" charset="0"/>
                <a:ea typeface="ＭＳ Ｐゴシック" charset="0"/>
              </a:defRPr>
            </a:lvl2pPr>
            <a:lvl3pPr>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1200">
                <a:solidFill>
                  <a:srgbClr val="000000"/>
                </a:solidFill>
                <a:latin typeface="Times New Roman" charset="0"/>
                <a:ea typeface="ＭＳ Ｐゴシック" charset="0"/>
              </a:defRPr>
            </a:lvl3pPr>
            <a:lvl4pPr>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1200">
                <a:solidFill>
                  <a:srgbClr val="000000"/>
                </a:solidFill>
                <a:latin typeface="Times New Roman" charset="0"/>
                <a:ea typeface="ＭＳ Ｐゴシック" charset="0"/>
              </a:defRPr>
            </a:lvl4pPr>
            <a:lvl5pPr>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1200">
                <a:solidFill>
                  <a:srgbClr val="000000"/>
                </a:solidFill>
                <a:latin typeface="Times New Roman" charset="0"/>
                <a:ea typeface="ＭＳ Ｐゴシック" charset="0"/>
              </a:defRPr>
            </a:lvl9pPr>
          </a:lstStyle>
          <a:p>
            <a:pPr lvl="1" indent="0">
              <a:spcBef>
                <a:spcPts val="450"/>
              </a:spcBef>
              <a:buClrTx/>
              <a:buFontTx/>
              <a:buNone/>
              <a:defRPr/>
            </a:pPr>
            <a:r>
              <a:rPr lang="en-US" b="1">
                <a:cs typeface="ＭＳ Ｐゴシック" charset="0"/>
              </a:rPr>
              <a:t>While at </a:t>
            </a:r>
            <a:r>
              <a:rPr lang="hi-in" b="1">
                <a:cs typeface="ＭＳ Ｐゴシック" charset="0"/>
              </a:rPr>
              <a:t>คาเดช บาร์เนีย</a:t>
            </a:r>
            <a:r>
              <a:rPr lang="en-US" b="1">
                <a:cs typeface="ＭＳ Ｐゴシック" charset="0"/>
              </a:rPr>
              <a:t>, all the tribes of Israel camped out IN AN ORDERED FORMATION around the tabernacle -- that remarkable worship center that had been built in the desert…all according to God's specific directions in the </a:t>
            </a:r>
            <a:r>
              <a:rPr lang="hi-in" b="1">
                <a:cs typeface="ＭＳ Ｐゴシック" charset="0"/>
              </a:rPr>
              <a:t>พิธีกรรม </a:t>
            </a:r>
            <a:r>
              <a:rPr lang="en-US" b="1">
                <a:cs typeface="ＭＳ Ｐゴシック" charset="0"/>
              </a:rPr>
              <a:t>part of the LAW given at </a:t>
            </a:r>
            <a:r>
              <a:rPr lang="hi-in" b="1">
                <a:cs typeface="ＭＳ Ｐゴシック" charset="0"/>
              </a:rPr>
              <a:t>ซีนาย</a:t>
            </a:r>
            <a:r>
              <a:rPr lang="en-US" b="1">
                <a:cs typeface="ＭＳ Ｐゴシック" charset="0"/>
              </a:rPr>
              <a:t>.</a:t>
            </a:r>
          </a:p>
          <a:p>
            <a:pPr>
              <a:spcBef>
                <a:spcPts val="450"/>
              </a:spcBef>
              <a:buClrTx/>
              <a:buFontTx/>
              <a:buNone/>
              <a:defRPr/>
            </a:pPr>
            <a:r>
              <a:rPr lang="en-US" b="1"/>
              <a:t>//// 	Now…</a:t>
            </a:r>
            <a:r>
              <a:rPr lang="hi-in" b="1"/>
              <a:t>โมเสส </a:t>
            </a:r>
            <a:r>
              <a:rPr lang="en-US" b="1"/>
              <a:t>needs new information!  Any good leader must have dependable intelligence or information about the tasks ahead.</a:t>
            </a:r>
          </a:p>
          <a:p>
            <a:pPr>
              <a:spcBef>
                <a:spcPts val="450"/>
              </a:spcBef>
              <a:buClrTx/>
              <a:buFontTx/>
              <a:buNone/>
              <a:defRPr/>
            </a:pPr>
            <a:r>
              <a:rPr lang="en-US"/>
              <a:t>////	God sends a command to </a:t>
            </a:r>
            <a:r>
              <a:rPr lang="hi-in"/>
              <a:t>โมเสส…</a:t>
            </a:r>
            <a:r>
              <a:rPr lang="en-US"/>
              <a:t>.to assign a representative from each of the 12 tribes...to go out and explore the land of Canaan.</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1"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71682"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a:t>Here are some of the basic questions for which </a:t>
            </a:r>
            <a:r>
              <a:rPr lang="hi-in" b="1"/>
              <a:t>โมเสส </a:t>
            </a:r>
            <a:r>
              <a:rPr lang="en-US" b="1"/>
              <a:t>needed dependable answers…</a:t>
            </a:r>
          </a:p>
          <a:p>
            <a:pPr>
              <a:spcBef>
                <a:spcPts val="450"/>
              </a:spcBef>
              <a:buClrTx/>
              <a:buFontTx/>
              <a:buNone/>
              <a:defRPr/>
            </a:pPr>
            <a:r>
              <a:rPr lang="en-US" b="1"/>
              <a:t>////	What is that land like?  </a:t>
            </a:r>
          </a:p>
          <a:p>
            <a:pPr>
              <a:spcBef>
                <a:spcPts val="450"/>
              </a:spcBef>
              <a:buClrTx/>
              <a:buFontTx/>
              <a:buNone/>
              <a:defRPr/>
            </a:pPr>
            <a:r>
              <a:rPr lang="en-US" b="1"/>
              <a:t>////	What of the people? </a:t>
            </a:r>
          </a:p>
          <a:p>
            <a:pPr>
              <a:spcBef>
                <a:spcPts val="450"/>
              </a:spcBef>
              <a:buClrTx/>
              <a:buFontTx/>
              <a:buNone/>
              <a:defRPr/>
            </a:pPr>
            <a:r>
              <a:rPr lang="en-US" b="1"/>
              <a:t>////	 Are there rivers and springs? </a:t>
            </a:r>
          </a:p>
          <a:p>
            <a:pPr>
              <a:spcBef>
                <a:spcPts val="450"/>
              </a:spcBef>
              <a:buClrTx/>
              <a:buFontTx/>
              <a:buNone/>
              <a:defRPr/>
            </a:pPr>
            <a:r>
              <a:rPr lang="en-US" b="1"/>
              <a:t>////	Hills? Forests? </a:t>
            </a:r>
          </a:p>
          <a:p>
            <a:pPr>
              <a:spcBef>
                <a:spcPts val="450"/>
              </a:spcBef>
              <a:buClrTx/>
              <a:buFontTx/>
              <a:buNone/>
              <a:defRPr/>
            </a:pPr>
            <a:r>
              <a:rPr lang="en-US" b="1"/>
              <a:t>////	Are there fertile farmlands? </a:t>
            </a:r>
          </a:p>
          <a:p>
            <a:pPr>
              <a:spcBef>
                <a:spcPts val="450"/>
              </a:spcBef>
              <a:buClrTx/>
              <a:buFontTx/>
              <a:buNone/>
              <a:defRPr/>
            </a:pPr>
            <a:r>
              <a:rPr lang="en-US"/>
              <a:t>//// 	Is there food available immediately?</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5"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72706"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a:t>He instructs the men to go over into Canaan to “spy out the land.” They travel northward as far as today’s southern Lebanon.  Along their route, the spies discover a fertile and beautiful land, filled with enormous potential for nation building.</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7"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5298"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a:t>Time-line Date:  a change…now about 1500 B.C.  We have now moved about 500 years closer in our own historic time.  Remember:  the dates are heavily rounded!</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29"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73730"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a:t>As they turn back southward -- on the return journey -- they see even more evidence of the challenges that lie ahead.  Why?  Because the land is heavily populated by small tribes and kingdoms -- the Canaanites and other tribal groups and clans.  The Israelites must be dealt with as they prepare to enter the Land -- and to subdue it under God's direct command.</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3"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74754" name="Text Box 2"/>
          <p:cNvSpPr txBox="1">
            <a:spLocks noGrp="1" noChangeArrowheads="1"/>
          </p:cNvSpPr>
          <p:nvPr>
            <p:ph type="body" idx="1"/>
          </p:nvPr>
        </p:nvSpPr>
        <p:spPr>
          <a:xfrm>
            <a:off x="914400" y="4343400"/>
            <a:ext cx="5029200" cy="617855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marL="9144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a:t>Here’s the situation…</a:t>
            </a:r>
          </a:p>
          <a:p>
            <a:pPr>
              <a:spcBef>
                <a:spcPts val="450"/>
              </a:spcBef>
              <a:buClrTx/>
              <a:buFontTx/>
              <a:buNone/>
              <a:defRPr/>
            </a:pPr>
            <a:r>
              <a:rPr lang="en-US" b="1"/>
              <a:t>////	The twelve spies return to report their findings to </a:t>
            </a:r>
            <a:r>
              <a:rPr lang="hi-in" b="1"/>
              <a:t>โมเสส </a:t>
            </a:r>
            <a:r>
              <a:rPr lang="en-US" b="1"/>
              <a:t>at </a:t>
            </a:r>
            <a:r>
              <a:rPr lang="hi-in" b="1"/>
              <a:t>คาเดช บาร์เนีย</a:t>
            </a:r>
            <a:r>
              <a:rPr lang="en-US" b="1"/>
              <a:t>.  They have two sharply differing reports following their mission.  </a:t>
            </a:r>
          </a:p>
          <a:p>
            <a:pPr>
              <a:spcBef>
                <a:spcPts val="450"/>
              </a:spcBef>
              <a:buClrTx/>
              <a:buFontTx/>
              <a:buNone/>
              <a:defRPr/>
            </a:pPr>
            <a:r>
              <a:rPr lang="en-US" b="1"/>
              <a:t>////	There is a majority opinion:  ten spies or scouts report </a:t>
            </a:r>
          </a:p>
          <a:p>
            <a:pPr>
              <a:spcBef>
                <a:spcPts val="450"/>
              </a:spcBef>
              <a:buClrTx/>
              <a:buFontTx/>
              <a:buNone/>
              <a:defRPr/>
            </a:pPr>
            <a:r>
              <a:rPr lang="en-US" b="1"/>
              <a:t>////	having found The Land filled with “milk and honey.” </a:t>
            </a:r>
          </a:p>
          <a:p>
            <a:pPr>
              <a:spcBef>
                <a:spcPts val="450"/>
              </a:spcBef>
              <a:buClrTx/>
              <a:buFontTx/>
              <a:buNone/>
              <a:defRPr/>
            </a:pPr>
            <a:r>
              <a:rPr lang="en-US" b="1"/>
              <a:t>////	But it is also filled with a population of enormous strength...giants in the land, they say...such that, in their sight, the children of Israel are but mere grasshoppers. These 10 spies do not believe they can go in and subdue The Land as God has instructed — and live to tell about it. </a:t>
            </a:r>
          </a:p>
          <a:p>
            <a:pPr>
              <a:spcBef>
                <a:spcPts val="450"/>
              </a:spcBef>
              <a:buClrTx/>
              <a:buFontTx/>
              <a:buNone/>
              <a:defRPr/>
            </a:pPr>
            <a:r>
              <a:rPr lang="en-US" b="1"/>
              <a:t>////	Their advice: turn back to Egypt and be done with all these plans for conquest.</a:t>
            </a:r>
          </a:p>
          <a:p>
            <a:pPr>
              <a:spcBef>
                <a:spcPts val="450"/>
              </a:spcBef>
              <a:buClrTx/>
              <a:buFontTx/>
              <a:buNone/>
              <a:defRPr/>
            </a:pPr>
            <a:r>
              <a:rPr lang="en-US" b="1"/>
              <a:t>////	However, two remaining scouts -- their names are </a:t>
            </a:r>
            <a:r>
              <a:rPr lang="hi-in" b="1"/>
              <a:t>โยชูวา </a:t>
            </a:r>
            <a:r>
              <a:rPr lang="en-US" b="1"/>
              <a:t>and CALEB -- give a minority report: the facts of the case are indeed true, they say. </a:t>
            </a:r>
          </a:p>
          <a:p>
            <a:pPr>
              <a:spcBef>
                <a:spcPts val="450"/>
              </a:spcBef>
              <a:buClrTx/>
              <a:buFontTx/>
              <a:buNone/>
              <a:defRPr/>
            </a:pPr>
            <a:r>
              <a:rPr lang="en-US" b="1"/>
              <a:t>////	Land of milk and honey!</a:t>
            </a:r>
          </a:p>
          <a:p>
            <a:pPr>
              <a:spcBef>
                <a:spcPts val="450"/>
              </a:spcBef>
              <a:buClrTx/>
              <a:buFontTx/>
              <a:buNone/>
              <a:defRPr/>
            </a:pPr>
            <a:r>
              <a:rPr lang="en-US" b="1"/>
              <a:t>////	Giants in the land...all true.</a:t>
            </a:r>
          </a:p>
          <a:p>
            <a:pPr>
              <a:spcBef>
                <a:spcPts val="450"/>
              </a:spcBef>
              <a:buClrTx/>
              <a:buFontTx/>
              <a:buNone/>
              <a:defRPr/>
            </a:pPr>
            <a:r>
              <a:rPr lang="en-US" b="1"/>
              <a:t>////	But, yet, they declare, God is with us. The Land </a:t>
            </a:r>
            <a:r>
              <a:rPr lang="en-US" b="1" u="sng"/>
              <a:t>can be </a:t>
            </a:r>
            <a:r>
              <a:rPr lang="en-US" b="1"/>
              <a:t>subdued!</a:t>
            </a:r>
          </a:p>
          <a:p>
            <a:pPr lvl="1" indent="0">
              <a:spcBef>
                <a:spcPts val="450"/>
              </a:spcBef>
              <a:buClrTx/>
              <a:buFontTx/>
              <a:buNone/>
              <a:defRPr/>
            </a:pPr>
            <a:r>
              <a:rPr lang="en-US" b="1">
                <a:cs typeface="ＭＳ Ｐゴシック" charset="0"/>
              </a:rPr>
              <a:t>////	SO LET'S GET ON WITH IT! </a:t>
            </a:r>
          </a:p>
          <a:p>
            <a:pPr>
              <a:spcBef>
                <a:spcPts val="450"/>
              </a:spcBef>
              <a:buClrTx/>
              <a:buFontTx/>
              <a:buNone/>
              <a:defRPr/>
            </a:pPr>
            <a:r>
              <a:rPr lang="en-US" b="1"/>
              <a:t>////	There you have it...two reports...two opinions... 			</a:t>
            </a:r>
          </a:p>
          <a:p>
            <a:pPr>
              <a:spcBef>
                <a:spcPts val="450"/>
              </a:spcBef>
              <a:buClrTx/>
              <a:buFontTx/>
              <a:buNone/>
              <a:defRPr/>
            </a:pPr>
            <a:r>
              <a:rPr lang="en-US" b="1"/>
              <a:t>	But do the people believe God for His protection and provision?  </a:t>
            </a:r>
          </a:p>
          <a:p>
            <a:pPr>
              <a:spcBef>
                <a:spcPts val="450"/>
              </a:spcBef>
              <a:buClrTx/>
              <a:buFontTx/>
              <a:buNone/>
              <a:defRPr/>
            </a:pPr>
            <a:r>
              <a:rPr lang="en-US" b="1"/>
              <a:t>No, they do not. </a:t>
            </a:r>
          </a:p>
          <a:p>
            <a:pPr>
              <a:spcBef>
                <a:spcPts val="450"/>
              </a:spcBef>
              <a:buClrTx/>
              <a:buFontTx/>
              <a:buNone/>
              <a:defRPr/>
            </a:pPr>
            <a:r>
              <a:rPr lang="en-US" b="1"/>
              <a:t>////	The people throw their support behind the spies with the MAJORITY REPORT! They are too fearful and, therefore, are in disobedience to God’s specific plan and promise.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7"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75778"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a:t>In response, </a:t>
            </a:r>
            <a:r>
              <a:rPr lang="hi-in" b="1"/>
              <a:t>โมเสส </a:t>
            </a:r>
            <a:r>
              <a:rPr lang="en-US" b="1" u="sng"/>
              <a:t>does not</a:t>
            </a:r>
            <a:r>
              <a:rPr lang="en-US" b="1"/>
              <a:t> give the command to enter Canaan and subdue it.  THE TRIP INTO THE LAND WAS CANCELLED! FOR THE TIME BEING.</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801"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76802"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a:t>Here we add the number 40 to the </a:t>
            </a:r>
            <a:r>
              <a:rPr lang="hi-in" b="1"/>
              <a:t>โมเสส </a:t>
            </a:r>
            <a:r>
              <a:rPr lang="en-US" b="1"/>
              <a:t>folder.</a:t>
            </a:r>
          </a:p>
          <a:p>
            <a:pPr>
              <a:spcBef>
                <a:spcPts val="450"/>
              </a:spcBef>
              <a:buClrTx/>
              <a:buFontTx/>
              <a:buNone/>
              <a:defRPr/>
            </a:pPr>
            <a:r>
              <a:rPr lang="en-US" b="1"/>
              <a:t>As a result of their disobedience and their lack of belief, God sends the Israelites into the desert wilderness to wander for 40 years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5"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77826"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a:t>…until every grumbling, disobedient Israelite above the age of 20 years dies off. Everyone in that “disbelieving generation” – everyone, that is, except </a:t>
            </a:r>
            <a:r>
              <a:rPr lang="hi-in" b="1"/>
              <a:t>โยชูวา</a:t>
            </a:r>
            <a:r>
              <a:rPr lang="en-US" b="1"/>
              <a:t>, Caleb, -- the two spies of the “minority report” -- </a:t>
            </a:r>
            <a:r>
              <a:rPr lang="hi-in" b="1"/>
              <a:t>โมเสส </a:t>
            </a:r>
            <a:r>
              <a:rPr lang="en-US" b="1"/>
              <a:t>and their families.  </a:t>
            </a:r>
          </a:p>
          <a:p>
            <a:pPr>
              <a:spcBef>
                <a:spcPts val="450"/>
              </a:spcBef>
              <a:buClrTx/>
              <a:buFontTx/>
              <a:buNone/>
              <a:defRPr/>
            </a:pPr>
            <a:r>
              <a:rPr lang="en-US" b="1"/>
              <a:t>////	The people said…DO YOU MEAN…40 YEARS OUT HERE?  That’s right…40 long years!  And all because of their lack of faith in God’s provision and His long-range plan.  And don’t forget that </a:t>
            </a:r>
            <a:r>
              <a:rPr lang="hi-in" b="1"/>
              <a:t>ถึง </a:t>
            </a:r>
            <a:r>
              <a:rPr lang="en-US" b="1"/>
              <a:t>those 40 years, many NEW Israelites would be born to the people during that long desert trek.</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Rot="1" noChangeAspect="1" noChangeArrowheads="1" noTextEdit="1"/>
          </p:cNvSpPr>
          <p:nvPr>
            <p:ph type="sldImg"/>
          </p:nvPr>
        </p:nvSpPr>
        <p:spPr>
          <a:xfrm>
            <a:off x="1150938" y="692150"/>
            <a:ext cx="4556125" cy="3416300"/>
          </a:xfrm>
          <a:ln/>
        </p:spPr>
      </p:sp>
      <p:sp>
        <p:nvSpPr>
          <p:cNvPr id="52226" name="Rectangle 3"/>
          <p:cNvSpPr>
            <a:spLocks noGrp="1" noChangeArrowheads="1"/>
          </p:cNvSpPr>
          <p:nvPr>
            <p:ph type="body" idx="1"/>
          </p:nvPr>
        </p:nvSpPr>
        <p:spPr>
          <a:ln/>
          <a:extLst>
            <a:ext uri="{91240B29-F687-4f45-9708-019B960494DF}">
              <a14:hiddenLine xmlns:a14="http://schemas.microsoft.com/office/drawing/2010/main" xmlns="" w="9525">
                <a:solidFill>
                  <a:srgbClr val="000000"/>
                </a:solidFill>
                <a:miter lim="800000"/>
                <a:headEnd/>
                <a:tailEnd/>
              </a14:hiddenLine>
            </a:ext>
          </a:extLst>
        </p:spPr>
        <p:txBody>
          <a:bodyPr/>
          <a:lstStyle/>
          <a:p>
            <a:pPr>
              <a:defRPr/>
            </a:pPr>
            <a:r>
              <a:rPr lang="en-US" b="1" dirty="0">
                <a:latin typeface="Times" charset="0"/>
              </a:rPr>
              <a:t>And that</a:t>
            </a:r>
            <a:r>
              <a:rPr lang="fr-FR" altLang="ja-JP" b="1" dirty="0">
                <a:latin typeface="Times" charset="0"/>
              </a:rPr>
              <a:t>'</a:t>
            </a:r>
            <a:r>
              <a:rPr lang="en-US" altLang="ja-JP" b="1" dirty="0">
                <a:latin typeface="Times" charset="0"/>
              </a:rPr>
              <a:t>s a crucial point to remember about the wilderness wanderings…</a:t>
            </a:r>
          </a:p>
          <a:p>
            <a:pPr>
              <a:defRPr/>
            </a:pPr>
            <a:r>
              <a:rPr lang="en-US" b="1" dirty="0">
                <a:latin typeface="Times" charset="0"/>
              </a:rPr>
              <a:t>////	WHY were the Israelites sentenced to 40 years of wandering in the desert wilderness?  </a:t>
            </a:r>
          </a:p>
          <a:p>
            <a:pPr>
              <a:defRPr/>
            </a:pPr>
            <a:r>
              <a:rPr lang="en-US" b="1" dirty="0">
                <a:latin typeface="Times" charset="0"/>
              </a:rPr>
              <a:t>////	Disobedience and unbelief! Disobedience to God</a:t>
            </a:r>
            <a:r>
              <a:rPr lang="fr-FR" altLang="ja-JP" b="1" dirty="0">
                <a:latin typeface="Times" charset="0"/>
              </a:rPr>
              <a:t>'</a:t>
            </a:r>
            <a:r>
              <a:rPr lang="en-US" altLang="ja-JP" b="1" dirty="0">
                <a:latin typeface="Times" charset="0"/>
              </a:rPr>
              <a:t>s direction and unbelief in his ability to protect them and safely deliver them into the land promised to old Abraham.</a:t>
            </a:r>
          </a:p>
          <a:p>
            <a:pPr>
              <a:defRPr/>
            </a:pPr>
            <a:r>
              <a:rPr lang="en-US" b="1" dirty="0">
                <a:latin typeface="Times" charset="0"/>
              </a:rPr>
              <a:t>////	</a:t>
            </a:r>
            <a:r>
              <a:rPr lang="en-US" b="1" u="sng" dirty="0">
                <a:latin typeface="Times" charset="0"/>
              </a:rPr>
              <a:t>[THIS NUMBER SEQUENCE REQUIRES SOME 20 SECONDS TO PLAY THROUGH.]</a:t>
            </a:r>
            <a:r>
              <a:rPr lang="en-US" b="1" dirty="0">
                <a:latin typeface="Times" charset="0"/>
              </a:rPr>
              <a:t> Just think of it.  After those 40 long years of wandering in the desert near the Dead Sea – year after year after trying year.  Of course, during those years, Moses the great deliverer of Israel, was nearing the end of his 120 years of life.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3"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79874"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a:t>So they spent 40 years wandering between </a:t>
            </a:r>
            <a:r>
              <a:rPr lang="hi-in" b="1"/>
              <a:t>คาเดช บาร์เนีย </a:t>
            </a:r>
            <a:r>
              <a:rPr lang="en-US" b="1"/>
              <a:t>and, finally, MOUNT NEBO.  But because of </a:t>
            </a:r>
            <a:r>
              <a:rPr lang="hi-in" b="1"/>
              <a:t>โมเสส </a:t>
            </a:r>
            <a:r>
              <a:rPr lang="en-US" b="1"/>
              <a:t>own earlier disobedience, even he is not destined to enter that Promised Land himself.  Mark that route of wandering on your map.</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7"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80898"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a:t>At the end of the 40 years in the wilderness, </a:t>
            </a:r>
            <a:r>
              <a:rPr lang="hi-in" b="1"/>
              <a:t>โมเสส </a:t>
            </a:r>
            <a:r>
              <a:rPr lang="en-US" b="1"/>
              <a:t>brings the people to the region of Mt. Nebo.  </a:t>
            </a:r>
            <a:r>
              <a:rPr lang="hi-in" b="1"/>
              <a:t>โมเสส </a:t>
            </a:r>
            <a:r>
              <a:rPr lang="en-US" b="1"/>
              <a:t>was able to view the Promised Land from an area near here on that mountaintop.  Were we to stand by </a:t>
            </a:r>
            <a:r>
              <a:rPr lang="hi-in" b="1"/>
              <a:t>โมเสส </a:t>
            </a:r>
            <a:r>
              <a:rPr lang="en-US" b="1"/>
              <a:t>on top of Nebo, this is what he would have seen…but would never be allowed to enter.</a:t>
            </a:r>
          </a:p>
          <a:p>
            <a:pPr>
              <a:spcBef>
                <a:spcPts val="450"/>
              </a:spcBef>
              <a:buClrTx/>
              <a:buFontTx/>
              <a:buNone/>
              <a:defRPr/>
            </a:pPr>
            <a:r>
              <a:rPr lang="en-US" b="1"/>
              <a:t>////	God instructs </a:t>
            </a:r>
            <a:r>
              <a:rPr lang="hi-in" b="1"/>
              <a:t>โมเสส </a:t>
            </a:r>
            <a:r>
              <a:rPr lang="en-US" b="1"/>
              <a:t>that the time has come for the Israelites to go into the land of Canaan, to subdue it, and to claim it as their own rightful inheritance.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1"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81922"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a:t>While over in Jericho, west of Mt. Nebo, that huge Jericho oasis would have looked then much as it does today...except for the modern buildings…a land rich with water…</a:t>
            </a:r>
          </a:p>
          <a:p>
            <a:pPr>
              <a:spcBef>
                <a:spcPts val="450"/>
              </a:spcBef>
              <a:buClrTx/>
              <a:buFontTx/>
              <a:buNone/>
              <a:defRPr/>
            </a:pPr>
            <a:r>
              <a:rPr lang="en-US" b="1"/>
              <a:t>////…date palms and fertile soil.  Here we can see the approximate location of Mount Nebo to the east beyond the Jordan River.</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945"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82946"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a:cs typeface="Times New Roman" charset="0"/>
              </a:rPr>
              <a:t>And then…just before Moses dies, he delivers a series of 5 SERMONS </a:t>
            </a:r>
            <a:r>
              <a:rPr lang="en-US" b="1"/>
              <a:t>near Mt. Nebo.  He reminds the Israelites of their Law and the unusual heritage of their people. He speaks to</a:t>
            </a:r>
          </a:p>
          <a:p>
            <a:pPr>
              <a:spcBef>
                <a:spcPts val="450"/>
              </a:spcBef>
              <a:buClrTx/>
              <a:buFontTx/>
              <a:buNone/>
              <a:defRPr/>
            </a:pPr>
            <a:r>
              <a:rPr lang="en-US" b="1">
                <a:cs typeface="Times New Roman" charset="0"/>
              </a:rPr>
              <a:t>////</a:t>
            </a:r>
            <a:r>
              <a:rPr lang="en-US" b="1"/>
              <a:t>	a new and younger generation, </a:t>
            </a:r>
          </a:p>
          <a:p>
            <a:pPr>
              <a:spcBef>
                <a:spcPts val="450"/>
              </a:spcBef>
              <a:buClrTx/>
              <a:buFontTx/>
              <a:buNone/>
              <a:defRPr/>
            </a:pPr>
            <a:r>
              <a:rPr lang="en-US" b="1">
                <a:cs typeface="Times New Roman" charset="0"/>
              </a:rPr>
              <a:t>////</a:t>
            </a:r>
            <a:r>
              <a:rPr lang="en-US" b="1"/>
              <a:t>	instructing them about their God, </a:t>
            </a:r>
          </a:p>
          <a:p>
            <a:pPr>
              <a:spcBef>
                <a:spcPts val="450"/>
              </a:spcBef>
              <a:buClrTx/>
              <a:buFontTx/>
              <a:buNone/>
              <a:defRPr/>
            </a:pPr>
            <a:r>
              <a:rPr lang="en-US" b="1">
                <a:cs typeface="Times New Roman" charset="0"/>
              </a:rPr>
              <a:t>////</a:t>
            </a:r>
            <a:r>
              <a:rPr lang="en-US" b="1"/>
              <a:t>	about who they are, </a:t>
            </a:r>
          </a:p>
          <a:p>
            <a:pPr>
              <a:spcBef>
                <a:spcPts val="450"/>
              </a:spcBef>
              <a:buClrTx/>
              <a:buFontTx/>
              <a:buNone/>
              <a:defRPr/>
            </a:pPr>
            <a:r>
              <a:rPr lang="en-US" b="1">
                <a:cs typeface="Times New Roman" charset="0"/>
              </a:rPr>
              <a:t>////</a:t>
            </a:r>
            <a:r>
              <a:rPr lang="en-US" b="1"/>
              <a:t>	their unique national heritage, </a:t>
            </a:r>
          </a:p>
          <a:p>
            <a:pPr>
              <a:spcBef>
                <a:spcPts val="450"/>
              </a:spcBef>
              <a:buClrTx/>
              <a:buFontTx/>
              <a:buNone/>
              <a:defRPr/>
            </a:pPr>
            <a:r>
              <a:rPr lang="en-US" b="1">
                <a:cs typeface="Times New Roman" charset="0"/>
              </a:rPr>
              <a:t>////</a:t>
            </a:r>
            <a:r>
              <a:rPr lang="en-US" b="1"/>
              <a:t>	and how they should live as they move into their Promised Land. ////	These 5 SERMONS make up the book of Deuteronomy -- which means “Second Law”.  At the end of his teaching… </a:t>
            </a:r>
          </a:p>
          <a:p>
            <a:pPr>
              <a:spcBef>
                <a:spcPts val="450"/>
              </a:spcBef>
              <a:buClrTx/>
              <a:buFontTx/>
              <a:buNone/>
              <a:defRPr/>
            </a:pPr>
            <a:r>
              <a:rPr lang="en-US" b="1">
                <a:cs typeface="Times New Roman" charset="0"/>
              </a:rPr>
              <a:t>////</a:t>
            </a:r>
            <a:r>
              <a:rPr lang="en-US" b="1"/>
              <a:t>	MOSES issues the great LAND COVENANT…that eternal promise to Abraham’s descendants for all time.  That land inheritance forms the core of world conflict to this very day! </a:t>
            </a:r>
          </a:p>
          <a:p>
            <a:pPr>
              <a:spcBef>
                <a:spcPts val="450"/>
              </a:spcBef>
              <a:buClrTx/>
              <a:buFontTx/>
              <a:buNone/>
              <a:defRPr/>
            </a:pPr>
            <a:r>
              <a:rPr lang="en-US" b="1">
                <a:cs typeface="Times New Roman" charset="0"/>
              </a:rPr>
              <a:t>////</a:t>
            </a:r>
            <a:r>
              <a:rPr lang="en-US" b="1"/>
              <a:t>	Note the “LC” scroll at the end of the MOSES file folder – standing for the LAND COVENANT.  At Deut. 30: 1-10, Scripture describes God’s unconditional promise to Israel: the Land is to be her inheritance in perpetuity. Thus this promise amplifies or further explains the "Land" portion of the ABRAHAMIC COVENANT between God and Abraham.</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1"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6322"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a:t>The memory tool…A JUDGE MUST JUDGE…leads to the M of the sentence, which stands for…</a:t>
            </a:r>
            <a:r>
              <a:rPr lang="hi-in" b="1"/>
              <a:t>โมเสส</a:t>
            </a:r>
            <a:r>
              <a:rPr lang="en-US" b="1"/>
              <a:t>.   And here is the </a:t>
            </a:r>
            <a:r>
              <a:rPr lang="hi-in" b="1"/>
              <a:t>โมเสส </a:t>
            </a:r>
            <a:r>
              <a:rPr lang="en-US" b="1"/>
              <a:t>folder in the familiar Bible File line up.</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69"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83970"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a:t>Here is the very heart of that Land Covenant from Deuteronomy 30, </a:t>
            </a:r>
          </a:p>
          <a:p>
            <a:pPr>
              <a:spcBef>
                <a:spcPts val="450"/>
              </a:spcBef>
              <a:buClrTx/>
              <a:buFontTx/>
              <a:buNone/>
              <a:defRPr/>
            </a:pPr>
            <a:endParaRPr lang="en-US" b="1"/>
          </a:p>
          <a:p>
            <a:pPr>
              <a:spcBef>
                <a:spcPts val="450"/>
              </a:spcBef>
              <a:buClrTx/>
              <a:buFontTx/>
              <a:buNone/>
              <a:defRPr/>
            </a:pPr>
            <a:r>
              <a:rPr lang="en-US" b="1"/>
              <a:t>verses 5 and 6…</a:t>
            </a:r>
          </a:p>
          <a:p>
            <a:pPr>
              <a:spcBef>
                <a:spcPts val="450"/>
              </a:spcBef>
              <a:buClrTx/>
              <a:buFontTx/>
              <a:buNone/>
              <a:defRPr/>
            </a:pPr>
            <a:endParaRPr lang="en-US" b="1"/>
          </a:p>
          <a:p>
            <a:pPr>
              <a:spcBef>
                <a:spcPts val="450"/>
              </a:spcBef>
              <a:buClrTx/>
              <a:buFontTx/>
              <a:buNone/>
              <a:defRPr/>
            </a:pPr>
            <a:r>
              <a:rPr lang="en-US" b="1"/>
              <a:t>5 "He will bring you to </a:t>
            </a:r>
          </a:p>
          <a:p>
            <a:pPr>
              <a:spcBef>
                <a:spcPts val="450"/>
              </a:spcBef>
              <a:buClrTx/>
              <a:buFontTx/>
              <a:buNone/>
              <a:defRPr/>
            </a:pPr>
            <a:r>
              <a:rPr lang="en-US" b="1"/>
              <a:t>////	the land that belonged to your fathers, and you will take possession of it.  He will make you more prosperous and numerous than your fathers.</a:t>
            </a:r>
          </a:p>
          <a:p>
            <a:pPr>
              <a:spcBef>
                <a:spcPts val="450"/>
              </a:spcBef>
              <a:buClrTx/>
              <a:buFontTx/>
              <a:buNone/>
              <a:defRPr/>
            </a:pPr>
            <a:r>
              <a:rPr lang="en-US" b="1"/>
              <a:t> ////	6 The Lord your god will circumcise your hearts and the hearts of your descendants so that you may love him with all your heart and with all your soul and live.”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3"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84994"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a:cs typeface="Times New Roman" charset="0"/>
              </a:rPr>
              <a:t>And with this covenant -- this further promise from God – we see an </a:t>
            </a:r>
            <a:r>
              <a:rPr lang="en-US" b="1"/>
              <a:t>amplification of that first part of the Abrahamic Covenant -- the promise of a LAND.  As Israel's future unfolds, the SEED and BLESSING portions of the Abrahamic will also be amplified in yet more promises to God's special Old Testament people…but each one related to that original Abrahamic contract or covenant.  Soon after Moses delivers his five sermons or discourses…he dies and is carried by God to a burial site unknown to any man to this day.</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7"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86018"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a:cs typeface="Times New Roman" charset="0"/>
              </a:rPr>
              <a:t>So now...we've finished CREATION and moved through three of the great </a:t>
            </a:r>
            <a:r>
              <a:rPr lang="en-US" b="1"/>
              <a:t>people: ABRAHAM – with the original Abrahamic Promises – then JOSEPH and MOSES, developing the amplified Land Covenant.  </a:t>
            </a:r>
          </a:p>
          <a:p>
            <a:pPr>
              <a:spcBef>
                <a:spcPts val="450"/>
              </a:spcBef>
              <a:buClrTx/>
              <a:buFontTx/>
              <a:buNone/>
              <a:defRPr/>
            </a:pPr>
            <a:r>
              <a:rPr lang="en-US" b="1">
                <a:cs typeface="Times New Roman" charset="0"/>
              </a:rPr>
              <a:t>Remember that we’re not concerned with detail…only a stable skeletal </a:t>
            </a:r>
            <a:r>
              <a:rPr lang="en-US" b="1"/>
              <a:t>framework of the entire Bible based on its chronological story line.  The file folders and their individual component items begin to form that skeletal mental framework on which all OTHER Biblical details have a firm location…a place…a mental map…around which to fit your Biblical thinking!</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041"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87042"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a:t>Now we've come at the last File Folder of the four Great People...</a:t>
            </a:r>
          </a:p>
          <a:p>
            <a:pPr>
              <a:spcBef>
                <a:spcPts val="450"/>
              </a:spcBef>
              <a:buClrTx/>
              <a:buFontTx/>
              <a:buNone/>
              <a:defRPr/>
            </a:pPr>
            <a:r>
              <a:rPr lang="en-US" b="1"/>
              <a:t>the last in the AJMJ series.  Do you recall this next and final name?</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5"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88066"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a:t>His name is... “</a:t>
            </a:r>
            <a:r>
              <a:rPr lang="hi-in" b="1"/>
              <a:t>โยชูวา”</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89"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89090"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a:t>Let's maintain the timeline in the 1500 B.C. era.  Once again, that's close enough for our purposes in this study.</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3"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90114"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pPr>
            <a:r>
              <a:rPr lang="en-US" b="1"/>
              <a:t>A JUDGE MUST JUDGE…the final “J”…here is </a:t>
            </a:r>
            <a:r>
              <a:rPr lang="hi-in" b="1"/>
              <a:t>โยชูวา</a:t>
            </a:r>
            <a:r>
              <a:rPr lang="en-US" b="1"/>
              <a:t>'s file folder in The Bible File sequence.</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137"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91138"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a:cs typeface="Times New Roman" charset="0"/>
              </a:rPr>
              <a:t>So…the great Israeli general, JOSHUA succeeds MOSES in leadership. </a:t>
            </a:r>
            <a:r>
              <a:rPr lang="en-US" b="1"/>
              <a:t>Recall that JOSHUA was one of the two faithful spies who gave that minority report to MOSES 40 years earlier ... after the 12 spies' inspection trip through Canaan.</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1"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92162"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a:t>God made a further promise to </a:t>
            </a:r>
            <a:r>
              <a:rPr lang="hi-in" b="1"/>
              <a:t>โยชูวา</a:t>
            </a:r>
            <a:r>
              <a:rPr lang="en-US" b="1"/>
              <a:t>.  </a:t>
            </a:r>
          </a:p>
          <a:p>
            <a:pPr>
              <a:spcBef>
                <a:spcPts val="450"/>
              </a:spcBef>
              <a:buClrTx/>
              <a:buFontTx/>
              <a:buNone/>
              <a:defRPr/>
            </a:pPr>
            <a:r>
              <a:rPr lang="en-US" b="1"/>
              <a:t>////	He would give him all the land from the southern desert to Lebanon...and …</a:t>
            </a:r>
          </a:p>
          <a:p>
            <a:pPr>
              <a:spcBef>
                <a:spcPts val="450"/>
              </a:spcBef>
              <a:buClrTx/>
              <a:buFontTx/>
              <a:buNone/>
              <a:defRPr/>
            </a:pPr>
            <a:r>
              <a:rPr lang="en-US" b="1"/>
              <a:t>////	from the Euphrates River to the Mediterranean Sea, known as the Great Sea in ancient times.  But that promise meant that </a:t>
            </a:r>
            <a:r>
              <a:rPr lang="hi-in" b="1"/>
              <a:t>โยชูวา </a:t>
            </a:r>
            <a:r>
              <a:rPr lang="en-US" b="1"/>
              <a:t>and the Chosen People must first conquer it!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3185"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93186"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hi-in" b="1"/>
              <a:t>โยชูวา </a:t>
            </a:r>
            <a:r>
              <a:rPr lang="en-US" b="1"/>
              <a:t>was instructed to “go in and to possess the Land.”</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5"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7346"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pPr>
            <a:r>
              <a:rPr lang="hi-in" b="1"/>
              <a:t>โมเสส’ </a:t>
            </a:r>
            <a:r>
              <a:rPr lang="en-US" b="1"/>
              <a:t>file folder appears...as the third in the group of four great people...with a number of items to be added his file folder.</a:t>
            </a:r>
          </a:p>
          <a:p>
            <a:pPr>
              <a:spcBef>
                <a:spcPts val="450"/>
              </a:spcBef>
              <a:buClrTx/>
              <a:buFontTx/>
              <a:buNone/>
            </a:pPr>
            <a:r>
              <a:rPr lang="en-US" b="1"/>
              <a:t>After centuries of Israelite bondage, </a:t>
            </a:r>
            <a:r>
              <a:rPr lang="hi-in" b="1"/>
              <a:t>โมเสส </a:t>
            </a:r>
            <a:r>
              <a:rPr lang="en-US" b="1"/>
              <a:t>moves to center “stage of the action.”  Repeatedly he approaches the Pharaoh to…</a:t>
            </a:r>
          </a:p>
          <a:p>
            <a:pPr>
              <a:spcBef>
                <a:spcPts val="450"/>
              </a:spcBef>
              <a:buClrTx/>
              <a:buFontTx/>
              <a:buNone/>
            </a:pPr>
            <a:r>
              <a:rPr lang="en-US" b="1"/>
              <a:t>////	“…LET MY PEOPLE GO.” And only after </a:t>
            </a:r>
            <a:r>
              <a:rPr lang="hi-in" b="1"/>
              <a:t>โมเสส </a:t>
            </a:r>
            <a:r>
              <a:rPr lang="en-US" b="1"/>
              <a:t>calls down on Egypt a series of devastating plagues does the Pharaoh finally release the Israelites.</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09"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94210"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a:t>That means that from Mt. Nebo’s region, </a:t>
            </a:r>
            <a:r>
              <a:rPr lang="hi-in" b="1"/>
              <a:t>โยชูวา</a:t>
            </a:r>
            <a:r>
              <a:rPr lang="en-US" b="1"/>
              <a:t>'s armies must cross the Jordan River, and then subdue the Canaanites who dwelled </a:t>
            </a:r>
            <a:r>
              <a:rPr lang="hi-in" b="1"/>
              <a:t>ถึง</a:t>
            </a:r>
            <a:r>
              <a:rPr lang="en-US" b="1"/>
              <a:t>out the Promised Land – from the North to the South.</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3"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95234"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a:cs typeface="Times New Roman" charset="0"/>
              </a:rPr>
              <a:t>So, from the highlands near Mt. Nebo, General Joshua marshaled his </a:t>
            </a:r>
            <a:r>
              <a:rPr lang="en-US" b="1"/>
              <a:t>forces…</a:t>
            </a:r>
          </a:p>
          <a:p>
            <a:pPr>
              <a:spcBef>
                <a:spcPts val="450"/>
              </a:spcBef>
              <a:buClrTx/>
              <a:buFontTx/>
              <a:buNone/>
              <a:defRPr/>
            </a:pPr>
            <a:r>
              <a:rPr lang="en-US" b="1">
                <a:cs typeface="Times New Roman" charset="0"/>
              </a:rPr>
              <a:t>////</a:t>
            </a:r>
            <a:r>
              <a:rPr lang="en-US" b="1"/>
              <a:t>	… and prepared for the challenges that lay ahead!  He leads the Israelites across the Jordan River near today’s ancient city of Jericho. </a:t>
            </a:r>
          </a:p>
          <a:p>
            <a:pPr>
              <a:spcBef>
                <a:spcPts val="450"/>
              </a:spcBef>
              <a:buClrTx/>
              <a:buFontTx/>
              <a:buNone/>
              <a:defRPr/>
            </a:pPr>
            <a:r>
              <a:rPr lang="en-US" b="1">
                <a:cs typeface="Times New Roman" charset="0"/>
              </a:rPr>
              <a:t>////</a:t>
            </a:r>
            <a:r>
              <a:rPr lang="en-US" b="1"/>
              <a:t>	Once again, God holds back a flood of water…this time, not the Sea of Reeds, but the Jordan River…allowing the people, once again, to cross on dry land -- just as he had done for MOSES during the great Exodus from Egypt.</a:t>
            </a:r>
          </a:p>
          <a:p>
            <a:pPr>
              <a:spcBef>
                <a:spcPts val="450"/>
              </a:spcBef>
              <a:buClrTx/>
              <a:buFontTx/>
              <a:buNone/>
              <a:defRPr/>
            </a:pPr>
            <a:r>
              <a:rPr lang="en-US" b="1">
                <a:cs typeface="Times New Roman" charset="0"/>
              </a:rPr>
              <a:t>////</a:t>
            </a:r>
            <a:r>
              <a:rPr lang="en-US" b="1"/>
              <a:t>	The Israelites then enter the land of Canaan, today’s Israel, ...from the fertile valleys and plentiful water resources in the north...</a:t>
            </a:r>
          </a:p>
          <a:p>
            <a:pPr>
              <a:spcBef>
                <a:spcPts val="450"/>
              </a:spcBef>
              <a:buClrTx/>
              <a:buFontTx/>
              <a:buNone/>
              <a:defRPr/>
            </a:pPr>
            <a:r>
              <a:rPr lang="en-US" b="1">
                <a:cs typeface="Times New Roman" charset="0"/>
              </a:rPr>
              <a:t>////</a:t>
            </a:r>
            <a:r>
              <a:rPr lang="en-US" b="1"/>
              <a:t>	…to the desolate wilderness with great thirst in the south.</a:t>
            </a:r>
          </a:p>
          <a:p>
            <a:pPr>
              <a:spcBef>
                <a:spcPts val="450"/>
              </a:spcBef>
              <a:buClrTx/>
              <a:buFontTx/>
              <a:buNone/>
              <a:defRPr/>
            </a:pPr>
            <a:r>
              <a:rPr lang="en-US" b="1">
                <a:cs typeface="Times New Roman" charset="0"/>
              </a:rPr>
              <a:t>They are finally on their way to reclaim their Promised Land...from the </a:t>
            </a:r>
            <a:r>
              <a:rPr lang="en-US" b="1"/>
              <a:t>North to the South...all the Land unconditionally promised to ABRAHAM centuries earlier in THE ABRAHAMIC COVENANT.</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6257"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96258"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a:t>At first, they conquer two principal cities, JERICHO, followed by a difficult campaign against the city of AI.</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7281"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97282"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a:t>Here is Jericho today.  You can easily imagine </a:t>
            </a:r>
            <a:r>
              <a:rPr lang="hi-in" b="1"/>
              <a:t>โยชูวา</a:t>
            </a:r>
            <a:r>
              <a:rPr lang="en-US" b="1"/>
              <a:t>'s forces crossing the distant river to the east with his thousands upon thousands of armed men ready for the seven years of battle that lay ahead.</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305"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98306"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a:t>The sandy hills in the middle of this picture show the remains of the ancient city of Jericho -- as they stand today.  It’s possible that some ancient watchmen observed </a:t>
            </a:r>
            <a:r>
              <a:rPr lang="hi-in" b="1"/>
              <a:t>โยชูวา</a:t>
            </a:r>
            <a:r>
              <a:rPr lang="en-US" b="1"/>
              <a:t>'s forces from this Neolithic watchtower as they neared the city, eventually to bring down these actual walls of Jericho…uncovered here in past excavations…</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9329"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99330"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a:t>And so, for seven years </a:t>
            </a:r>
            <a:r>
              <a:rPr lang="hi-in" b="1"/>
              <a:t>โยชูวา</a:t>
            </a:r>
            <a:r>
              <a:rPr lang="en-US" b="1"/>
              <a:t>'s armies ranged up and down the land.  Here is the famed Valley of Jezreel seen from the top of Mount Tabor deep in today's region of Galilee in northern Israel.  THIS IS TRULY THE MILK AND THE HONEY!</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3"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00354"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a:t>Across those seven years of hard-fought battles North to South, </a:t>
            </a:r>
          </a:p>
          <a:p>
            <a:pPr>
              <a:spcBef>
                <a:spcPts val="450"/>
              </a:spcBef>
              <a:buClrTx/>
              <a:buFontTx/>
              <a:buNone/>
              <a:defRPr/>
            </a:pPr>
            <a:r>
              <a:rPr lang="hi-in" b="1"/>
              <a:t>โยชูวา</a:t>
            </a:r>
            <a:r>
              <a:rPr lang="en-US" b="1"/>
              <a:t>'s forces had to contend with enormous physical contrasts and challenges….</a:t>
            </a:r>
          </a:p>
          <a:p>
            <a:pPr>
              <a:spcBef>
                <a:spcPts val="450"/>
              </a:spcBef>
              <a:buClrTx/>
              <a:buFontTx/>
              <a:buNone/>
              <a:defRPr/>
            </a:pPr>
            <a:r>
              <a:rPr lang="en-US" b="1"/>
              <a:t>////	the lands of the north….well watered and fruitful….while in the south, a place of desolation and loneliness.</a:t>
            </a:r>
          </a:p>
          <a:p>
            <a:pPr>
              <a:spcBef>
                <a:spcPts val="450"/>
              </a:spcBef>
              <a:buClrTx/>
              <a:buFontTx/>
              <a:buNone/>
              <a:defRPr/>
            </a:pPr>
            <a:r>
              <a:rPr lang="en-US" b="1"/>
              <a:t>////	From Dan in the North to Beersheba in the south.</a:t>
            </a:r>
          </a:p>
          <a:p>
            <a:pPr>
              <a:spcBef>
                <a:spcPts val="450"/>
              </a:spcBef>
              <a:buClrTx/>
              <a:buFontTx/>
              <a:buNone/>
              <a:defRPr/>
            </a:pPr>
            <a:r>
              <a:rPr lang="en-US" b="1"/>
              <a:t>In spite of all their efforts, though, </a:t>
            </a:r>
            <a:r>
              <a:rPr lang="hi-in" b="1"/>
              <a:t>โยชูวา</a:t>
            </a:r>
            <a:r>
              <a:rPr lang="en-US" b="1" u="sng"/>
              <a:t>'s armies do not completely rid the land OF ALL THE Canaanites as God had instructed.</a:t>
            </a:r>
            <a:r>
              <a:rPr lang="en-US" b="1"/>
              <a:t> This failure to completely obey God’s directive later proves to be a great mistake in the future development of Israel's national life.</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1377"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01378"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a:t>The Israelites have many military successes. Then…at the end of seven years of </a:t>
            </a:r>
            <a:r>
              <a:rPr lang="hi-in" b="1"/>
              <a:t>โยชูวา</a:t>
            </a:r>
            <a:r>
              <a:rPr lang="en-US" b="1"/>
              <a:t>'s military campaigns the LAND is finally subdued…and DIVIDED among the 12 tribes of Israel named for Jacob’s 12 sons.</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01"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02402" name="Text Box 2"/>
          <p:cNvSpPr txBox="1">
            <a:spLocks noGrp="1" noChangeArrowheads="1"/>
          </p:cNvSpPr>
          <p:nvPr>
            <p:ph type="body" idx="1"/>
          </p:nvPr>
        </p:nvSpPr>
        <p:spPr>
          <a:xfrm>
            <a:off x="914400" y="4343400"/>
            <a:ext cx="5029200" cy="5265738"/>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a:t>And…dividing that land among the tribes was no easy task. As it was accomplished…</a:t>
            </a:r>
          </a:p>
          <a:p>
            <a:pPr>
              <a:spcBef>
                <a:spcPts val="450"/>
              </a:spcBef>
              <a:buClrTx/>
              <a:buFontTx/>
              <a:buNone/>
              <a:defRPr/>
            </a:pPr>
            <a:r>
              <a:rPr lang="en-US" b="1"/>
              <a:t>////	…each tribal unit or clan then settled down, ready to learn to live in the new land of </a:t>
            </a:r>
            <a:r>
              <a:rPr lang="hi-in" b="1"/>
              <a:t>อับราฮัม’</a:t>
            </a:r>
            <a:r>
              <a:rPr lang="en-US" b="1"/>
              <a:t>s inheritance.  As to the land assignments, there were…</a:t>
            </a:r>
          </a:p>
          <a:p>
            <a:pPr>
              <a:spcBef>
                <a:spcPts val="450"/>
              </a:spcBef>
              <a:buClrTx/>
              <a:buFontTx/>
              <a:buNone/>
              <a:defRPr/>
            </a:pPr>
            <a:r>
              <a:rPr lang="en-US" b="1"/>
              <a:t>////	ASHER</a:t>
            </a:r>
          </a:p>
          <a:p>
            <a:pPr>
              <a:spcBef>
                <a:spcPts val="450"/>
              </a:spcBef>
              <a:buClrTx/>
              <a:buFontTx/>
              <a:buNone/>
              <a:defRPr/>
            </a:pPr>
            <a:r>
              <a:rPr lang="en-US" b="1"/>
              <a:t>////	ZEBULON</a:t>
            </a:r>
          </a:p>
          <a:p>
            <a:pPr>
              <a:spcBef>
                <a:spcPts val="450"/>
              </a:spcBef>
              <a:buClrTx/>
              <a:buFontTx/>
              <a:buNone/>
              <a:defRPr/>
            </a:pPr>
            <a:r>
              <a:rPr lang="en-US" b="1"/>
              <a:t>////	NAPHTALI</a:t>
            </a:r>
          </a:p>
          <a:p>
            <a:pPr>
              <a:spcBef>
                <a:spcPts val="450"/>
              </a:spcBef>
              <a:buClrTx/>
              <a:buFontTx/>
              <a:buNone/>
              <a:defRPr/>
            </a:pPr>
            <a:r>
              <a:rPr lang="en-US" b="1"/>
              <a:t>////	ISSACHAR</a:t>
            </a:r>
          </a:p>
          <a:p>
            <a:pPr>
              <a:spcBef>
                <a:spcPts val="450"/>
              </a:spcBef>
              <a:buClrTx/>
              <a:buFontTx/>
              <a:buNone/>
              <a:defRPr/>
            </a:pPr>
            <a:r>
              <a:rPr lang="en-US" b="1"/>
              <a:t>////	THE SONS OF </a:t>
            </a:r>
            <a:r>
              <a:rPr lang="hi-in" b="1"/>
              <a:t>โยเซฟ </a:t>
            </a:r>
            <a:r>
              <a:rPr lang="en-US" b="1"/>
              <a:t>BECAME TWO TRIBES…EPHRAIM AND MANASSEH.  NOTE THAT MANASSEH’S INHERITANCE WAS ON BOTH SIDES OF THE JORDAN RIVER.</a:t>
            </a:r>
          </a:p>
          <a:p>
            <a:pPr>
              <a:spcBef>
                <a:spcPts val="450"/>
              </a:spcBef>
              <a:buClrTx/>
              <a:buFontTx/>
              <a:buNone/>
              <a:defRPr/>
            </a:pPr>
            <a:r>
              <a:rPr lang="en-US" b="1"/>
              <a:t>There was</a:t>
            </a:r>
          </a:p>
          <a:p>
            <a:pPr>
              <a:spcBef>
                <a:spcPts val="450"/>
              </a:spcBef>
              <a:buClrTx/>
              <a:buFontTx/>
              <a:buNone/>
              <a:defRPr/>
            </a:pPr>
            <a:r>
              <a:rPr lang="en-US" b="1"/>
              <a:t>////	GAD</a:t>
            </a:r>
          </a:p>
          <a:p>
            <a:pPr>
              <a:spcBef>
                <a:spcPts val="450"/>
              </a:spcBef>
              <a:buClrTx/>
              <a:buFontTx/>
              <a:buNone/>
              <a:defRPr/>
            </a:pPr>
            <a:r>
              <a:rPr lang="en-US" b="1"/>
              <a:t>////	DAN</a:t>
            </a:r>
          </a:p>
          <a:p>
            <a:pPr>
              <a:spcBef>
                <a:spcPts val="450"/>
              </a:spcBef>
              <a:buClrTx/>
              <a:buFontTx/>
              <a:buNone/>
              <a:defRPr/>
            </a:pPr>
            <a:r>
              <a:rPr lang="en-US" b="1"/>
              <a:t>////	REUBEN</a:t>
            </a:r>
          </a:p>
          <a:p>
            <a:pPr>
              <a:spcBef>
                <a:spcPts val="450"/>
              </a:spcBef>
              <a:buClrTx/>
              <a:buFontTx/>
              <a:buNone/>
              <a:defRPr/>
            </a:pPr>
            <a:r>
              <a:rPr lang="en-US" b="1"/>
              <a:t>////	SIMEON</a:t>
            </a:r>
          </a:p>
          <a:p>
            <a:pPr>
              <a:spcBef>
                <a:spcPts val="450"/>
              </a:spcBef>
              <a:buClrTx/>
              <a:buFontTx/>
              <a:buNone/>
              <a:defRPr/>
            </a:pPr>
            <a:r>
              <a:rPr lang="en-US" b="1"/>
              <a:t>////	JUDAH and</a:t>
            </a:r>
          </a:p>
          <a:p>
            <a:pPr>
              <a:spcBef>
                <a:spcPts val="450"/>
              </a:spcBef>
              <a:buClrTx/>
              <a:buFontTx/>
              <a:buNone/>
              <a:defRPr/>
            </a:pPr>
            <a:r>
              <a:rPr lang="en-US" b="1"/>
              <a:t>////	BENJAMIN.</a:t>
            </a:r>
          </a:p>
          <a:p>
            <a:pPr>
              <a:spcBef>
                <a:spcPts val="450"/>
              </a:spcBef>
              <a:buClrTx/>
              <a:buFontTx/>
              <a:buNone/>
              <a:defRPr/>
            </a:pPr>
            <a:r>
              <a:rPr lang="en-US" b="1"/>
              <a:t>////	As for the tribe of LEVI...no land inheritance was made...they were given only towns to live in with pasturelands for their flocks and herds.  The Levites were the priests of the tabernacle and...as Scripture says..."...the offerings made by fire to the Lord...are their inheritance, as he promised them."</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425"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03426"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a:t>But note also the Scripture says that at that time "each man did that which was right in his own eyes."  And that very important phrase leads directly to Israel’s future difficulties in their new life in The Promised Land.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8370"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a:solidFill>
                  <a:srgbClr val="FF0000"/>
                </a:solidFill>
              </a:rPr>
              <a:t>Under </a:t>
            </a:r>
            <a:r>
              <a:rPr lang="hi-in" b="1">
                <a:solidFill>
                  <a:srgbClr val="FF0000"/>
                </a:solidFill>
              </a:rPr>
              <a:t>โมเสส’ </a:t>
            </a:r>
            <a:r>
              <a:rPr lang="en-US" b="1">
                <a:solidFill>
                  <a:srgbClr val="FF0000"/>
                </a:solidFill>
              </a:rPr>
              <a:t>direction those masses of Israelite slaves and their families are permitted to leave Egypt…perhaps as many as two million people according to many scholars and teachers.  And that’s called the well-known </a:t>
            </a:r>
            <a:r>
              <a:rPr lang="hi-in" b="1">
                <a:solidFill>
                  <a:srgbClr val="FF0000"/>
                </a:solidFill>
              </a:rPr>
              <a:t>อพยพ</a:t>
            </a:r>
            <a:r>
              <a:rPr lang="en-US" b="1">
                <a:solidFill>
                  <a:srgbClr val="FF0000"/>
                </a:solidFill>
              </a:rPr>
              <a:t>.</a:t>
            </a:r>
          </a:p>
          <a:p>
            <a:pPr>
              <a:spcBef>
                <a:spcPts val="450"/>
              </a:spcBef>
              <a:buClrTx/>
              <a:buFontTx/>
              <a:buNone/>
              <a:defRPr/>
            </a:pPr>
            <a:r>
              <a:rPr lang="en-US"/>
              <a:t>////	And that’s the first item on the </a:t>
            </a:r>
            <a:r>
              <a:rPr lang="hi-in"/>
              <a:t>โมเสส </a:t>
            </a:r>
            <a:r>
              <a:rPr lang="en-US"/>
              <a:t>file folder</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4449"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04450"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1200">
                <a:solidFill>
                  <a:srgbClr val="000000"/>
                </a:solidFill>
                <a:latin typeface="Times New Roman" charset="0"/>
                <a:ea typeface="ＭＳ Ｐゴシック"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1200">
                <a:solidFill>
                  <a:srgbClr val="000000"/>
                </a:solidFill>
                <a:latin typeface="Times New Roman" charset="0"/>
                <a:ea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1200">
                <a:solidFill>
                  <a:srgbClr val="000000"/>
                </a:solidFill>
                <a:latin typeface="Times New Roman" charset="0"/>
                <a:ea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1200">
                <a:solidFill>
                  <a:srgbClr val="000000"/>
                </a:solidFill>
                <a:latin typeface="Times New Roman" charset="0"/>
                <a:ea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a:t>Keep in mind the approximate dates for these lives and related events. The dates are easy to remember in broad groups of roughly 500 years for each major period:				</a:t>
            </a:r>
          </a:p>
          <a:p>
            <a:pPr>
              <a:spcBef>
                <a:spcPts val="450"/>
              </a:spcBef>
              <a:buClrTx/>
              <a:buFontTx/>
              <a:buNone/>
              <a:defRPr/>
            </a:pPr>
            <a:r>
              <a:rPr lang="en-US" b="1"/>
              <a:t>	  </a:t>
            </a:r>
            <a:r>
              <a:rPr lang="hi-in" b="1"/>
              <a:t>อับราฮัม </a:t>
            </a:r>
            <a:r>
              <a:rPr lang="en-US" b="1"/>
              <a:t>&amp; </a:t>
            </a:r>
            <a:r>
              <a:rPr lang="hi-in" b="1"/>
              <a:t>โยเซฟ</a:t>
            </a:r>
            <a:r>
              <a:rPr lang="en-US" b="1"/>
              <a:t>:	around 2000 B.C.</a:t>
            </a:r>
          </a:p>
          <a:p>
            <a:pPr>
              <a:spcBef>
                <a:spcPts val="450"/>
              </a:spcBef>
              <a:buClrTx/>
              <a:buFontTx/>
              <a:buNone/>
              <a:defRPr/>
            </a:pPr>
            <a:endParaRPr lang="en-US" b="1"/>
          </a:p>
          <a:p>
            <a:pPr>
              <a:spcBef>
                <a:spcPts val="450"/>
              </a:spcBef>
              <a:buClrTx/>
              <a:buFontTx/>
              <a:buNone/>
              <a:defRPr/>
            </a:pPr>
            <a:r>
              <a:rPr lang="en-US" b="1"/>
              <a:t>	  </a:t>
            </a:r>
            <a:r>
              <a:rPr lang="hi-in" b="1"/>
              <a:t>โมเสส </a:t>
            </a:r>
            <a:r>
              <a:rPr lang="en-US" b="1"/>
              <a:t>&amp; </a:t>
            </a:r>
            <a:r>
              <a:rPr lang="hi-in" b="1"/>
              <a:t>โยชูวา</a:t>
            </a:r>
            <a:r>
              <a:rPr lang="en-US" b="1"/>
              <a:t>: 	around 1500 B.C.</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5473"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05474"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a:cs typeface="Times New Roman" charset="0"/>
              </a:rPr>
              <a:t>Now we have finished half of your Bible File -- that basic architectural and </a:t>
            </a:r>
            <a:r>
              <a:rPr lang="en-US" b="1"/>
              <a:t>dramatic layout of God's Word.  We've completed </a:t>
            </a:r>
          </a:p>
          <a:p>
            <a:pPr>
              <a:spcBef>
                <a:spcPts val="450"/>
              </a:spcBef>
              <a:buClrTx/>
              <a:buFontTx/>
              <a:buNone/>
              <a:defRPr/>
            </a:pPr>
            <a:r>
              <a:rPr lang="en-US" b="1">
                <a:cs typeface="Times New Roman" charset="0"/>
              </a:rPr>
              <a:t>////</a:t>
            </a:r>
            <a:r>
              <a:rPr lang="en-US" b="1"/>
              <a:t>	the CREATION file, followed by the group of Four People: </a:t>
            </a:r>
          </a:p>
          <a:p>
            <a:pPr>
              <a:spcBef>
                <a:spcPts val="450"/>
              </a:spcBef>
              <a:buClrTx/>
              <a:buFontTx/>
              <a:buNone/>
              <a:defRPr/>
            </a:pPr>
            <a:r>
              <a:rPr lang="en-US" b="1">
                <a:cs typeface="Times New Roman" charset="0"/>
              </a:rPr>
              <a:t>////</a:t>
            </a:r>
            <a:r>
              <a:rPr lang="en-US" b="1"/>
              <a:t>	ABRAHAM, JOSEPH, MOSES and JOSHUA…together with the Abrahamic Covenant and its first sub covenant…the Land Covenant during the time of Moses.</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The Bible</a:t>
            </a:r>
            <a:r>
              <a:rPr lang="is-IS" dirty="0">
                <a:latin typeface="Arial" charset="0"/>
                <a:ea typeface="ＭＳ Ｐゴシック" charset="0"/>
                <a:cs typeface="ＭＳ Ｐゴシック" charset="0"/>
              </a:rPr>
              <a:t>…Basically (bb)</a:t>
            </a:r>
            <a:endParaRPr lang="en-US" dirty="0">
              <a:latin typeface="Arial"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6497"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06498"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3"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9394"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a:t>That line tracing ancient travel on your map now turns east and then south toward the traditional site of Mount </a:t>
            </a:r>
            <a:r>
              <a:rPr lang="hi-in"/>
              <a:t>ซีนาย…</a:t>
            </a:r>
            <a:r>
              <a:rPr lang="en-US"/>
              <a:t>right there between the fat rabbit ears on your hand-made map.</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7"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60418"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a:solidFill>
                  <a:srgbClr val="FF0000"/>
                </a:solidFill>
              </a:rPr>
              <a:t>Led by </a:t>
            </a:r>
            <a:r>
              <a:rPr lang="hi-in" b="1">
                <a:solidFill>
                  <a:srgbClr val="FF0000"/>
                </a:solidFill>
              </a:rPr>
              <a:t>โมเสส</a:t>
            </a:r>
            <a:r>
              <a:rPr lang="en-US" b="1">
                <a:solidFill>
                  <a:srgbClr val="FF0000"/>
                </a:solidFill>
              </a:rPr>
              <a:t>, the Israelites cross what is </a:t>
            </a:r>
            <a:r>
              <a:rPr lang="en-US" b="1" u="sng">
                <a:solidFill>
                  <a:srgbClr val="FF0000"/>
                </a:solidFill>
              </a:rPr>
              <a:t>traditionally</a:t>
            </a:r>
            <a:r>
              <a:rPr lang="en-US" b="1">
                <a:solidFill>
                  <a:srgbClr val="FF0000"/>
                </a:solidFill>
              </a:rPr>
              <a:t> called the Red Sea.  </a:t>
            </a:r>
          </a:p>
          <a:p>
            <a:pPr>
              <a:spcBef>
                <a:spcPts val="450"/>
              </a:spcBef>
              <a:buClrTx/>
              <a:buFontTx/>
              <a:buNone/>
              <a:defRPr/>
            </a:pPr>
            <a:r>
              <a:rPr lang="en-US" b="1">
                <a:solidFill>
                  <a:srgbClr val="FF0000"/>
                </a:solidFill>
              </a:rPr>
              <a:t>///	However, many </a:t>
            </a:r>
            <a:r>
              <a:rPr lang="en-US" b="1"/>
              <a:t>scholars call it – and, we believe, correctly – </a:t>
            </a:r>
          </a:p>
          <a:p>
            <a:pPr>
              <a:spcBef>
                <a:spcPts val="450"/>
              </a:spcBef>
              <a:buClrTx/>
              <a:buFontTx/>
              <a:buNone/>
              <a:defRPr/>
            </a:pPr>
            <a:r>
              <a:rPr lang="en-US" b="1"/>
              <a:t>the Sea Of Reeds -- or Yam Suph.  It was a body of water on the border between Egypt and the </a:t>
            </a:r>
            <a:r>
              <a:rPr lang="hi-in" b="1"/>
              <a:t>ซีนาย </a:t>
            </a:r>
            <a:r>
              <a:rPr lang="en-US" b="1"/>
              <a:t>Peninsula, called in later centuries the Bitter Lakes.</a:t>
            </a:r>
          </a:p>
          <a:p>
            <a:pPr>
              <a:spcBef>
                <a:spcPts val="450"/>
              </a:spcBef>
              <a:buClrTx/>
              <a:buFontTx/>
              <a:buNone/>
              <a:defRPr/>
            </a:pPr>
            <a:r>
              <a:rPr lang="en-US" b="1"/>
              <a:t>////	That would be the same region </a:t>
            </a:r>
            <a:r>
              <a:rPr lang="hi-in" b="1"/>
              <a:t>ถึง </a:t>
            </a:r>
            <a:r>
              <a:rPr lang="en-US" b="1"/>
              <a:t>which today’s Suez Canal transfers the world's commerce to every corner of the planet.</a:t>
            </a:r>
          </a:p>
          <a:p>
            <a:pPr>
              <a:spcBef>
                <a:spcPts val="450"/>
              </a:spcBef>
              <a:buClrTx/>
              <a:buFontTx/>
              <a:buNone/>
              <a:defRPr/>
            </a:pPr>
            <a:r>
              <a:rPr lang="en-US" b="1"/>
              <a:t>God allows </a:t>
            </a:r>
            <a:r>
              <a:rPr lang="hi-in" b="1"/>
              <a:t>โมเสส </a:t>
            </a:r>
            <a:r>
              <a:rPr lang="en-US" b="1"/>
              <a:t>to lead the people </a:t>
            </a:r>
            <a:r>
              <a:rPr lang="hi-in" b="1"/>
              <a:t>ถึง </a:t>
            </a:r>
            <a:r>
              <a:rPr lang="en-US" b="1"/>
              <a:t>those waters on dry land while the Pharaoh's Egyptian forces pursued them. The Egyptians were drowned as the waters returned to their normal levels following the Israelites’ crossing.</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1"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61442"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a:t>Safely on the other side, </a:t>
            </a:r>
            <a:r>
              <a:rPr lang="hi-in" b="1"/>
              <a:t>โมเสส </a:t>
            </a:r>
            <a:r>
              <a:rPr lang="en-US" b="1"/>
              <a:t>makes that right-hand turn toward </a:t>
            </a:r>
            <a:r>
              <a:rPr lang="hi-in" b="1"/>
              <a:t>ซีนาย…</a:t>
            </a:r>
            <a:r>
              <a:rPr lang="en-US" b="1"/>
              <a:t>leading the Children of Israel southward.</a:t>
            </a:r>
          </a:p>
          <a:p>
            <a:pPr>
              <a:spcBef>
                <a:spcPts val="450"/>
              </a:spcBef>
              <a:buClrTx/>
              <a:buFontTx/>
              <a:buNone/>
              <a:defRPr/>
            </a:pPr>
            <a:r>
              <a:rPr lang="en-US" b="1"/>
              <a:t>////	Eventually they arrive at MOUNT </a:t>
            </a:r>
            <a:r>
              <a:rPr lang="hi-in" b="1"/>
              <a:t>ซีนาย</a:t>
            </a:r>
            <a:r>
              <a:rPr lang="en-US" b="1"/>
              <a:t>, deep in the </a:t>
            </a:r>
            <a:r>
              <a:rPr lang="hi-in" b="1"/>
              <a:t>ซีนาย </a:t>
            </a:r>
            <a:r>
              <a:rPr lang="en-US" b="1"/>
              <a:t>Peninsula...there between the rabbit’s ears.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465"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62466"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a:t>This is the traditional site of  Mt. </a:t>
            </a:r>
            <a:r>
              <a:rPr lang="hi-in" b="1"/>
              <a:t>ซีนาย</a:t>
            </a:r>
            <a:r>
              <a:rPr lang="en-US" b="1"/>
              <a:t>, near today's Monastery of St. Catherine.  Regularly modern pilgrims climb to the top of the mountain to watch the Egyptian sunrise.  Note the extreme desolation and austere beauty!</a:t>
            </a:r>
          </a:p>
          <a:p>
            <a:pPr>
              <a:spcBef>
                <a:spcPts val="450"/>
              </a:spcBef>
              <a:buClrTx/>
              <a:buFontTx/>
              <a:buNone/>
              <a:defRPr/>
            </a:pPr>
            <a:endParaRPr lang="en-US" b="1"/>
          </a:p>
          <a:p>
            <a:pPr>
              <a:spcBef>
                <a:spcPts val="450"/>
              </a:spcBef>
              <a:buClrTx/>
              <a:buFontTx/>
              <a:buNone/>
              <a:defRPr/>
            </a:pPr>
            <a:r>
              <a:rPr lang="en-US" b="1"/>
              <a:t>Here God spoke to the people </a:t>
            </a:r>
            <a:r>
              <a:rPr lang="hi-in" b="1"/>
              <a:t>ถึง </a:t>
            </a:r>
            <a:r>
              <a:rPr lang="en-US" b="1"/>
              <a:t>his first prophet, </a:t>
            </a:r>
            <a:r>
              <a:rPr lang="hi-in" b="1"/>
              <a:t>โมเสส</a:t>
            </a:r>
            <a:r>
              <a:rPr lang="en-US" b="1"/>
              <a:t>. Here he gave to them The Law, the Torah, as it’s known in Hebrew.</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238585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26944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97359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915663610"/>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3679860"/>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116668678"/>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8975523"/>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2365113"/>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93592047"/>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7788815"/>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00881823"/>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99291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88147637"/>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3820674"/>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6301047"/>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8"/>
                  </a:srgbClr>
                </a:outerShdw>
              </a:effectLst>
              <a:extLs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33" name="Rectangle 33"/>
          <p:cNvSpPr>
            <a:spLocks noChangeArrowheads="1"/>
          </p:cNvSpPr>
          <p:nvPr/>
        </p:nvSpPr>
        <p:spPr bwMode="auto">
          <a:xfrm>
            <a:off x="441325" y="166688"/>
            <a:ext cx="968375" cy="137318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34" name="Rectangle 34"/>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35" name="Rectangle 35"/>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36" name="Rectangle 36"/>
          <p:cNvSpPr>
            <a:spLocks noChangeArrowheads="1"/>
          </p:cNvSpPr>
          <p:nvPr/>
        </p:nvSpPr>
        <p:spPr bwMode="auto">
          <a:xfrm>
            <a:off x="341313" y="438150"/>
            <a:ext cx="2825750" cy="10033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defTabSz="914400">
              <a:buClrTx/>
              <a:buSzTx/>
              <a:buFontTx/>
              <a:buNone/>
              <a:defRPr/>
            </a:pPr>
            <a:r>
              <a:rPr lang="en-US" sz="2000">
                <a:solidFill>
                  <a:srgbClr val="FFD34A"/>
                </a:solidFill>
                <a:latin typeface="Times" charset="0"/>
              </a:rPr>
              <a:t> DRESSING</a:t>
            </a:r>
          </a:p>
          <a:p>
            <a:pPr defTabSz="914400">
              <a:buClrTx/>
              <a:buSzTx/>
              <a:buFontTx/>
              <a:buNone/>
              <a:defRPr/>
            </a:pPr>
            <a:r>
              <a:rPr lang="en-US" sz="2000">
                <a:solidFill>
                  <a:srgbClr val="FFD34A"/>
                </a:solidFill>
                <a:latin typeface="Times" charset="0"/>
              </a:rPr>
              <a:t>        THE                                    </a:t>
            </a:r>
          </a:p>
          <a:p>
            <a:pPr defTabSz="914400">
              <a:buClrTx/>
              <a:buSzTx/>
              <a:buFontTx/>
              <a:buNone/>
              <a:defRPr/>
            </a:pPr>
            <a:r>
              <a:rPr lang="en-US" sz="2000">
                <a:solidFill>
                  <a:srgbClr val="FFD34A"/>
                </a:solidFill>
                <a:latin typeface="Times" charset="0"/>
              </a:rPr>
              <a:t>   STAGE</a:t>
            </a:r>
          </a:p>
        </p:txBody>
      </p:sp>
      <p:sp>
        <p:nvSpPr>
          <p:cNvPr id="37" name="Line 37"/>
          <p:cNvSpPr>
            <a:spLocks noChangeShapeType="1"/>
          </p:cNvSpPr>
          <p:nvPr/>
        </p:nvSpPr>
        <p:spPr bwMode="auto">
          <a:xfrm>
            <a:off x="4114800" y="1600200"/>
            <a:ext cx="1693863" cy="0"/>
          </a:xfrm>
          <a:prstGeom prst="line">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 uri="{91240B29-F687-4f45-9708-019B960494DF}">
              <a14:hiddenLine xmlns:a14="http://schemas.microsoft.com/office/drawing/2010/main" xmlns="" w="25400">
                <a:solidFill>
                  <a:schemeClr val="tx1"/>
                </a:solidFill>
                <a:round/>
                <a:headEnd/>
                <a:tailEnd/>
              </a14:hiddenLine>
            </a:ext>
          </a:extLst>
        </p:spPr>
        <p:txBody>
          <a:bodyPr wrap="none" anchor="ct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16051932"/>
      </p:ext>
    </p:extLst>
  </p:cSld>
  <p:clrMapOvr>
    <a:masterClrMapping/>
  </p:clrMapOvr>
  <p:transition spd="med">
    <p:cu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9496695"/>
      </p:ext>
    </p:extLst>
  </p:cSld>
  <p:clrMapOvr>
    <a:masterClrMapping/>
  </p:clrMapOvr>
  <p:transition spd="med">
    <p:cu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120988761"/>
      </p:ext>
    </p:extLst>
  </p:cSld>
  <p:clrMapOvr>
    <a:masterClrMapping/>
  </p:clrMapOvr>
  <p:transition spd="med">
    <p:cu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7974710"/>
      </p:ext>
    </p:extLst>
  </p:cSld>
  <p:clrMapOvr>
    <a:masterClrMapping/>
  </p:clrMapOvr>
  <p:transition spd="med">
    <p:cu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3855268"/>
      </p:ext>
    </p:extLst>
  </p:cSld>
  <p:clrMapOvr>
    <a:masterClrMapping/>
  </p:clrMapOvr>
  <p:transition spd="med">
    <p:cu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725330746"/>
      </p:ext>
    </p:extLst>
  </p:cSld>
  <p:clrMapOvr>
    <a:masterClrMapping/>
  </p:clrMapOvr>
  <p:transition spd="med">
    <p:cu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9297849"/>
      </p:ext>
    </p:extLst>
  </p:cSld>
  <p:clrMapOvr>
    <a:masterClrMapping/>
  </p:clrMapOvr>
  <p:transition spd="med">
    <p:cu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7685880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10526730"/>
      </p:ext>
    </p:extLst>
  </p:cSld>
  <p:clrMapOvr>
    <a:masterClrMapping/>
  </p:clrMapOvr>
  <p:transition spd="med">
    <p:cu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6027014"/>
      </p:ext>
    </p:extLst>
  </p:cSld>
  <p:clrMapOvr>
    <a:masterClrMapping/>
  </p:clrMapOvr>
  <p:transition spd="med">
    <p:cu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9047423"/>
      </p:ext>
    </p:extLst>
  </p:cSld>
  <p:clrMapOvr>
    <a:masterClrMapping/>
  </p:clrMapOvr>
  <p:transition spd="med">
    <p:cu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1987620"/>
      </p:ext>
    </p:extLst>
  </p:cSld>
  <p:clrMapOvr>
    <a:masterClrMapping/>
  </p:clrMapOvr>
  <p:transition spd="med">
    <p:cu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991687605"/>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302808664"/>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834805749"/>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333368101"/>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919971033"/>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89666338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42761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759485449"/>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962973828"/>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231848322"/>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361273278"/>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40467203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4099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389754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0454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66307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03208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grpSp>
        <p:nvGrpSpPr>
          <p:cNvPr id="1026" name="Group 1"/>
          <p:cNvGrpSpPr>
            <a:grpSpLocks/>
          </p:cNvGrpSpPr>
          <p:nvPr/>
        </p:nvGrpSpPr>
        <p:grpSpPr bwMode="auto">
          <a:xfrm>
            <a:off x="0" y="0"/>
            <a:ext cx="9123363" cy="6835775"/>
            <a:chOff x="0" y="0"/>
            <a:chExt cx="5747" cy="4306"/>
          </a:xfrm>
        </p:grpSpPr>
        <p:sp>
          <p:nvSpPr>
            <p:cNvPr id="2" name="Rectangle 2"/>
            <p:cNvSpPr>
              <a:spLocks noChangeArrowheads="1"/>
            </p:cNvSpPr>
            <p:nvPr/>
          </p:nvSpPr>
          <p:spPr bwMode="auto">
            <a:xfrm>
              <a:off x="0" y="0"/>
              <a:ext cx="5747" cy="4306"/>
            </a:xfrm>
            <a:prstGeom prst="rect">
              <a:avLst/>
            </a:prstGeom>
            <a:gradFill rotWithShape="0">
              <a:gsLst>
                <a:gs pos="0">
                  <a:srgbClr val="610011"/>
                </a:gs>
                <a:gs pos="100000">
                  <a:srgbClr val="790015"/>
                </a:gs>
              </a:gsLst>
              <a:lin ang="5400000" scaled="1"/>
            </a:gra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nvGrpSpPr>
            <p:cNvPr id="1030" name="Group 3"/>
            <p:cNvGrpSpPr>
              <a:grpSpLocks/>
            </p:cNvGrpSpPr>
            <p:nvPr/>
          </p:nvGrpSpPr>
          <p:grpSpPr bwMode="auto">
            <a:xfrm>
              <a:off x="246" y="204"/>
              <a:ext cx="5265" cy="3883"/>
              <a:chOff x="246" y="204"/>
              <a:chExt cx="5265" cy="3883"/>
            </a:xfrm>
          </p:grpSpPr>
          <p:sp>
            <p:nvSpPr>
              <p:cNvPr id="1028" name="Rectangle 4"/>
              <p:cNvSpPr>
                <a:spLocks noChangeArrowheads="1"/>
              </p:cNvSpPr>
              <p:nvPr/>
            </p:nvSpPr>
            <p:spPr bwMode="auto">
              <a:xfrm>
                <a:off x="294" y="228"/>
                <a:ext cx="5211" cy="3844"/>
              </a:xfrm>
              <a:prstGeom prst="rect">
                <a:avLst/>
              </a:prstGeom>
              <a:solidFill>
                <a:srgbClr val="535353"/>
              </a:solidFill>
              <a:ln>
                <a:noFill/>
              </a:ln>
              <a:effectLst>
                <a:outerShdw blurRad="63500" dist="197537" dir="2700000" algn="ctr" rotWithShape="0">
                  <a:srgbClr val="808080">
                    <a:alpha val="75014"/>
                  </a:srgbClr>
                </a:outerShdw>
              </a:effectLst>
              <a:extLst>
                <a:ext uri="{91240B29-F687-4f45-9708-019B960494DF}">
                  <a14:hiddenLine xmlns:a14="http://schemas.microsoft.com/office/drawing/2010/main" xmlns="" w="9525" cap="flat">
                    <a:solidFill>
                      <a:srgbClr val="808080"/>
                    </a:solidFill>
                    <a:round/>
                    <a:headEnd/>
                    <a:tailEnd/>
                  </a14:hiddenLine>
                </a:ext>
              </a:extLst>
            </p:spPr>
            <p:txBody>
              <a:bodyPr wrap="none" anchor="ctr"/>
              <a:lstStyle/>
              <a:p>
                <a:pPr>
                  <a:defRPr/>
                </a:pPr>
                <a:endParaRPr lang="en-US"/>
              </a:p>
            </p:txBody>
          </p:sp>
          <p:sp>
            <p:nvSpPr>
              <p:cNvPr id="3" name="AutoShape 6"/>
              <p:cNvSpPr>
                <a:spLocks noChangeArrowheads="1"/>
              </p:cNvSpPr>
              <p:nvPr/>
            </p:nvSpPr>
            <p:spPr bwMode="auto">
              <a:xfrm>
                <a:off x="522" y="3415"/>
                <a:ext cx="1959" cy="484"/>
              </a:xfrm>
              <a:custGeom>
                <a:avLst/>
                <a:gdLst>
                  <a:gd name="G0" fmla="+- 1 0 0"/>
                  <a:gd name="G1" fmla="+- 1 0 0"/>
                  <a:gd name="G2" fmla="+- 1 0 0"/>
                  <a:gd name="G3" fmla="+- 1 0 0"/>
                  <a:gd name="G4" fmla="+- 1 0 0"/>
                  <a:gd name="G5" fmla="+- 1 0 0"/>
                  <a:gd name="G6" fmla="*/ 1 0 51712"/>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446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51712"/>
                  <a:gd name="G53" fmla="sin 54736 G52"/>
                  <a:gd name="G54" fmla="*/ 1 0 51712"/>
                  <a:gd name="G55" fmla="cos 55084 G54"/>
                  <a:gd name="G56" fmla="+- G53 0 G55"/>
                  <a:gd name="G57" fmla="*/ G56 65535 1"/>
                  <a:gd name="G58" fmla="+- G57 10800 0"/>
                  <a:gd name="G59" fmla="+- 1 0 0"/>
                  <a:gd name="G60" fmla="+- 1 0 0"/>
                  <a:gd name="G61" fmla="*/ 1 0 51712"/>
                  <a:gd name="G62" fmla="+- 272 0 0"/>
                  <a:gd name="G63" fmla="sin G61 G62"/>
                  <a:gd name="G64" fmla="+- 1 0 0"/>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0"/>
                  <a:gd name="G78" fmla="+- 1 0 0"/>
                  <a:gd name="G79" fmla="+- 1 0 0"/>
                  <a:gd name="G80" fmla="+- 1 0 0"/>
                  <a:gd name="G81" fmla="+- 1 0 0"/>
                  <a:gd name="G82" fmla="+- 1 0 0"/>
                  <a:gd name="G83" fmla="+- 1 0 0"/>
                  <a:gd name="G84" fmla="+- 1 0 0"/>
                  <a:gd name="G85" fmla="*/ 1 0 51712"/>
                  <a:gd name="G86" fmla="+- 1 0 0"/>
                  <a:gd name="G87" fmla="+- 1 0 0"/>
                  <a:gd name="G88" fmla="+- 1 0 0"/>
                  <a:gd name="G89" fmla="+- 1 0 0"/>
                  <a:gd name="G90" fmla="+- 1 0 0"/>
                  <a:gd name="G91" fmla="+- 1 0 0"/>
                  <a:gd name="G92" fmla="+- 1 0 0"/>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w 1965"/>
                  <a:gd name="T85" fmla="*/ 0 h 490"/>
                  <a:gd name="T86" fmla="*/ 1965 w 1965"/>
                  <a:gd name="T87" fmla="*/ 490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T84" t="T85" r="T86" b="T87"/>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 name="AutoShape 7"/>
              <p:cNvSpPr>
                <a:spLocks noChangeArrowheads="1"/>
              </p:cNvSpPr>
              <p:nvPr/>
            </p:nvSpPr>
            <p:spPr bwMode="auto">
              <a:xfrm>
                <a:off x="4384" y="399"/>
                <a:ext cx="1036" cy="175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51712"/>
                  <a:gd name="G14" fmla="+- 1 0 0"/>
                  <a:gd name="G15" fmla="+- 1 0 0"/>
                  <a:gd name="G16" fmla="+- 1 0 0"/>
                  <a:gd name="G17" fmla="+- 1 0 0"/>
                  <a:gd name="G18" fmla="+- 1 0 0"/>
                  <a:gd name="G19" fmla="+- 1 0 0"/>
                  <a:gd name="G20" fmla="+- 1 0 0"/>
                  <a:gd name="G21" fmla="+- 1 0 0"/>
                  <a:gd name="G22" fmla="*/ 1 0 51712"/>
                  <a:gd name="G23" fmla="+- 1 0 0"/>
                  <a:gd name="G24" fmla="+- 1 0 0"/>
                  <a:gd name="G25" fmla="+- 1 0 0"/>
                  <a:gd name="G26" fmla="+- 1 0 0"/>
                  <a:gd name="G27" fmla="+- 1 0 0"/>
                  <a:gd name="G28" fmla="+- 1 0 0"/>
                  <a:gd name="G29" fmla="+- 707 0 0"/>
                  <a:gd name="G30" fmla="+- 1 0 0"/>
                  <a:gd name="G31" fmla="+- 1 0 0"/>
                  <a:gd name="G32" fmla="+- 1 0 0"/>
                  <a:gd name="G33" fmla="+- 1 0 0"/>
                  <a:gd name="G34" fmla="+- 1 0 0"/>
                  <a:gd name="G35" fmla="+- 1 0 0"/>
                  <a:gd name="G36" fmla="*/ 1 0 51712"/>
                  <a:gd name="G37" fmla="+- 1 0 0"/>
                  <a:gd name="G38" fmla="+- 1 0 0"/>
                  <a:gd name="G39" fmla="+- 1 0 0"/>
                  <a:gd name="G40" fmla="+- 1 0 0"/>
                  <a:gd name="G41" fmla="+- 1 0 0"/>
                  <a:gd name="G42" fmla="+- 1 0 0"/>
                  <a:gd name="G43" fmla="*/ 1 0 51712"/>
                  <a:gd name="G44" fmla="+- 1 0 0"/>
                  <a:gd name="G45" fmla="+- 1 0 0"/>
                  <a:gd name="G46" fmla="+- 1 0 0"/>
                  <a:gd name="G47" fmla="+- 1 0 0"/>
                  <a:gd name="G48" fmla="+- 1 0 0"/>
                  <a:gd name="G49" fmla="+- 1 0 0"/>
                  <a:gd name="G50" fmla="+- 1 0 0"/>
                  <a:gd name="G51" fmla="+- 1 0 0"/>
                  <a:gd name="G52" fmla="*/ 1 57355 45696"/>
                  <a:gd name="G53" fmla="*/ 1 35047 49664"/>
                  <a:gd name="G54" fmla="*/ G53 1 180"/>
                  <a:gd name="G55" fmla="*/ G52 1 G54"/>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G71" fmla="+- 1748 0 0"/>
                  <a:gd name="G72" fmla="+- 1 0 0"/>
                  <a:gd name="G73" fmla="+- 1 0 0"/>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w 1042"/>
                  <a:gd name="T71" fmla="*/ 0 h 1764"/>
                  <a:gd name="T72" fmla="*/ 1042 w 1042"/>
                  <a:gd name="T73" fmla="*/ 1764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T70" t="T71" r="T72" b="T73"/>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34" name="AutoShape 10"/>
              <p:cNvSpPr>
                <a:spLocks noChangeArrowheads="1"/>
              </p:cNvSpPr>
              <p:nvPr/>
            </p:nvSpPr>
            <p:spPr bwMode="auto">
              <a:xfrm>
                <a:off x="529" y="515"/>
                <a:ext cx="666" cy="599"/>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408 0 0"/>
                  <a:gd name="G26" fmla="+- 1 0 0"/>
                  <a:gd name="G27" fmla="+- 1 0 0"/>
                  <a:gd name="G28" fmla="+- 1 0 0"/>
                  <a:gd name="G29" fmla="+- 1 0 0"/>
                  <a:gd name="G30" fmla="+- 1 0 0"/>
                  <a:gd name="G31" fmla="+- 1 0 0"/>
                  <a:gd name="G32" fmla="+- 1 0 0"/>
                  <a:gd name="G33" fmla="+- 1 0 0"/>
                  <a:gd name="G34" fmla="+- 1 0 0"/>
                  <a:gd name="G35" fmla="+- 1 0 0"/>
                  <a:gd name="G36" fmla="*/ 1 0 51712"/>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51712"/>
                  <a:gd name="G64" fmla="+- 1 0 0"/>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0"/>
                  <a:gd name="G78" fmla="+- 1 0 0"/>
                  <a:gd name="G79" fmla="+- 1 0 0"/>
                  <a:gd name="G80" fmla="+- 1 0 0"/>
                  <a:gd name="G81" fmla="+- 1 0 0"/>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w 672"/>
                  <a:gd name="T83" fmla="*/ 0 h 605"/>
                  <a:gd name="T84" fmla="*/ 672 w 672"/>
                  <a:gd name="T85" fmla="*/ 605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T82" t="T83" r="T84" b="T85"/>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36" name="AutoShape 12"/>
              <p:cNvSpPr>
                <a:spLocks noChangeArrowheads="1"/>
              </p:cNvSpPr>
              <p:nvPr/>
            </p:nvSpPr>
            <p:spPr bwMode="auto">
              <a:xfrm>
                <a:off x="1328" y="1009"/>
                <a:ext cx="1972" cy="416"/>
              </a:xfrm>
              <a:custGeom>
                <a:avLst/>
                <a:gdLst>
                  <a:gd name="G0" fmla="+- 1 0 0"/>
                  <a:gd name="G1" fmla="+- 1 0 0"/>
                  <a:gd name="G2" fmla="*/ 1 0 51712"/>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87 0 0"/>
                  <a:gd name="G23" fmla="+- 1 0 0"/>
                  <a:gd name="G24" fmla="+- 1 0 0"/>
                  <a:gd name="G25" fmla="+- 1 0 0"/>
                  <a:gd name="G26" fmla="+- 1 0 0"/>
                  <a:gd name="G27" fmla="+- 1 0 0"/>
                  <a:gd name="G28" fmla="+- 1 0 0"/>
                  <a:gd name="G29" fmla="+- 1 0 0"/>
                  <a:gd name="G30" fmla="+- 1 0 0"/>
                  <a:gd name="G31" fmla="*/ 1 0 51712"/>
                  <a:gd name="G32" fmla="+- 1 0 0"/>
                  <a:gd name="G33" fmla="+- 1 0 0"/>
                  <a:gd name="G34" fmla="+- 1 0 0"/>
                  <a:gd name="G35" fmla="+- 1 0 0"/>
                  <a:gd name="G36" fmla="+- 1 0 0"/>
                  <a:gd name="G37" fmla="*/ 1 0 51712"/>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51712"/>
                  <a:gd name="G65" fmla="+- 414 0 0"/>
                  <a:gd name="G66" fmla="cos G64 G65"/>
                  <a:gd name="G67" fmla="+- 1 0 0"/>
                  <a:gd name="G68" fmla="+- 1 0 0"/>
                  <a:gd name="G69" fmla="+- 1 0 0"/>
                  <a:gd name="G70" fmla="+- 1 0 0"/>
                  <a:gd name="G71" fmla="+- 1 0 0"/>
                  <a:gd name="G72" fmla="+- 1 0 0"/>
                  <a:gd name="G73" fmla="+- 1 0 0"/>
                  <a:gd name="G74" fmla="+- 1 0 0"/>
                  <a:gd name="G75" fmla="+- 1 0 0"/>
                  <a:gd name="G76" fmla="+- 1 0 0"/>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96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G105" fmla="+- 1 0 0"/>
                  <a:gd name="G106" fmla="+- 1 0 0"/>
                  <a:gd name="G107" fmla="+- 1 0 0"/>
                  <a:gd name="G108" fmla="+- 1 0 0"/>
                  <a:gd name="G109" fmla="+- 1 0 0"/>
                  <a:gd name="G110" fmla="+- 1 0 0"/>
                  <a:gd name="G111" fmla="+- 1 0 0"/>
                  <a:gd name="G112" fmla="+- 1 0 0"/>
                  <a:gd name="G113" fmla="+- 1 0 0"/>
                  <a:gd name="G114" fmla="+- 1 0 0"/>
                  <a:gd name="G115" fmla="+- 1 0 0"/>
                  <a:gd name="G116" fmla="+- 1 0 0"/>
                  <a:gd name="G117" fmla="*/ 1 0 51712"/>
                  <a:gd name="G118" fmla="+- 1 0 0"/>
                  <a:gd name="G119" fmla="+- 1 0 0"/>
                  <a:gd name="G120" fmla="+- 1 0 0"/>
                  <a:gd name="G121" fmla="+- 1 0 0"/>
                  <a:gd name="G122" fmla="+- 1 0 0"/>
                  <a:gd name="G123" fmla="+- 1 0 0"/>
                  <a:gd name="G124" fmla="+- 1 0 0"/>
                  <a:gd name="G125" fmla="+- 1 0 0"/>
                  <a:gd name="G126" fmla="+- 65 0 0"/>
                  <a:gd name="G127" fmla="+- 1 0 0"/>
                  <a:gd name="G128" fmla="+- 1 0 0"/>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w 1978"/>
                  <a:gd name="T127" fmla="*/ 0 h 422"/>
                  <a:gd name="T128" fmla="*/ 1978 w 1978"/>
                  <a:gd name="T129" fmla="*/ 422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T126" t="T127" r="T128" b="T129"/>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37" name="AutoShape 13"/>
              <p:cNvSpPr>
                <a:spLocks noChangeArrowheads="1"/>
              </p:cNvSpPr>
              <p:nvPr/>
            </p:nvSpPr>
            <p:spPr bwMode="auto">
              <a:xfrm>
                <a:off x="3466" y="559"/>
                <a:ext cx="1821" cy="874"/>
              </a:xfrm>
              <a:custGeom>
                <a:avLst/>
                <a:gdLst>
                  <a:gd name="G0" fmla="+- 864 0 0"/>
                  <a:gd name="G1" fmla="+- 1 0 0"/>
                  <a:gd name="G2" fmla="+- 1 0 0"/>
                  <a:gd name="G3" fmla="+- 1 0 0"/>
                  <a:gd name="G4" fmla="*/ 1 0 51712"/>
                  <a:gd name="G5" fmla="+- 1 0 0"/>
                  <a:gd name="G6" fmla="+- 1 0 0"/>
                  <a:gd name="G7" fmla="*/ 1 0 51712"/>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51712"/>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5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G105" fmla="+- 1 0 0"/>
                  <a:gd name="G106" fmla="+- 1 0 0"/>
                  <a:gd name="G107" fmla="+- 1 0 0"/>
                  <a:gd name="G108" fmla="+- 1 0 0"/>
                  <a:gd name="G109" fmla="+- 1 0 0"/>
                  <a:gd name="G110" fmla="*/ 1 0 51712"/>
                  <a:gd name="G111" fmla="+- 1 0 0"/>
                  <a:gd name="G112" fmla="+- 1 0 0"/>
                  <a:gd name="G113" fmla="+- 1 0 0"/>
                  <a:gd name="G114" fmla="*/ 1 0 51712"/>
                  <a:gd name="G115" fmla="+- 1 0 0"/>
                  <a:gd name="G116" fmla="+- 1 0 0"/>
                  <a:gd name="G117" fmla="+- 1 0 0"/>
                  <a:gd name="G118" fmla="*/ 1 0 51712"/>
                  <a:gd name="G119" fmla="+- 864 0 0"/>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w 1827"/>
                  <a:gd name="T121" fmla="*/ 0 h 880"/>
                  <a:gd name="T122" fmla="*/ 1827 w 1827"/>
                  <a:gd name="T123" fmla="*/ 880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T120" t="T121" r="T122" b="T123"/>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39" name="AutoShape 15"/>
              <p:cNvSpPr>
                <a:spLocks noChangeArrowheads="1"/>
              </p:cNvSpPr>
              <p:nvPr/>
            </p:nvSpPr>
            <p:spPr bwMode="auto">
              <a:xfrm>
                <a:off x="246" y="204"/>
                <a:ext cx="5265" cy="111"/>
              </a:xfrm>
              <a:custGeom>
                <a:avLst/>
                <a:gdLst>
                  <a:gd name="G0" fmla="+- 1 0 0"/>
                  <a:gd name="G1" fmla="+- 1 0 0"/>
                  <a:gd name="G2" fmla="+- 1 0 0"/>
                  <a:gd name="G3" fmla="+- 1 0 0"/>
                  <a:gd name="G4" fmla="+- 1 0 0"/>
                  <a:gd name="T0" fmla="*/ 0 w 5271"/>
                  <a:gd name="T1" fmla="*/ 0 h 117"/>
                  <a:gd name="T2" fmla="*/ 108 w 5271"/>
                  <a:gd name="T3" fmla="*/ 116 h 117"/>
                  <a:gd name="T4" fmla="*/ 5162 w 5271"/>
                  <a:gd name="T5" fmla="*/ 116 h 117"/>
                  <a:gd name="T6" fmla="*/ 5270 w 5271"/>
                  <a:gd name="T7" fmla="*/ 0 h 117"/>
                  <a:gd name="T8" fmla="*/ 0 w 5271"/>
                  <a:gd name="T9" fmla="*/ 0 h 117"/>
                  <a:gd name="T10" fmla="*/ 0 w 5271"/>
                  <a:gd name="T11" fmla="*/ 0 h 117"/>
                  <a:gd name="T12" fmla="*/ 5271 w 5271"/>
                  <a:gd name="T13" fmla="*/ 117 h 117"/>
                </a:gdLst>
                <a:ahLst/>
                <a:cxnLst>
                  <a:cxn ang="0">
                    <a:pos x="T0" y="T1"/>
                  </a:cxn>
                  <a:cxn ang="0">
                    <a:pos x="T2" y="T3"/>
                  </a:cxn>
                  <a:cxn ang="0">
                    <a:pos x="T4" y="T5"/>
                  </a:cxn>
                  <a:cxn ang="0">
                    <a:pos x="T6" y="T7"/>
                  </a:cxn>
                  <a:cxn ang="0">
                    <a:pos x="T8" y="T9"/>
                  </a:cxn>
                </a:cxnLst>
                <a:rect l="T10" t="T11" r="T12" b="T13"/>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40" name="AutoShape 16"/>
              <p:cNvSpPr>
                <a:spLocks noChangeArrowheads="1"/>
              </p:cNvSpPr>
              <p:nvPr/>
            </p:nvSpPr>
            <p:spPr bwMode="auto">
              <a:xfrm>
                <a:off x="246" y="204"/>
                <a:ext cx="101" cy="3883"/>
              </a:xfrm>
              <a:custGeom>
                <a:avLst/>
                <a:gdLst>
                  <a:gd name="G0" fmla="+- 1 0 0"/>
                  <a:gd name="G1" fmla="+- 3888 0 0"/>
                  <a:gd name="G2" fmla="+- 1 0 0"/>
                  <a:gd name="G3" fmla="+- 1 0 0"/>
                  <a:gd name="G4" fmla="+- 1 0 0"/>
                  <a:gd name="T0" fmla="*/ 0 w 107"/>
                  <a:gd name="T1" fmla="*/ 0 h 3889"/>
                  <a:gd name="T2" fmla="*/ 0 w 107"/>
                  <a:gd name="T3" fmla="*/ 3888 h 3889"/>
                  <a:gd name="T4" fmla="*/ 106 w 107"/>
                  <a:gd name="T5" fmla="*/ 3772 h 3889"/>
                  <a:gd name="T6" fmla="*/ 106 w 107"/>
                  <a:gd name="T7" fmla="*/ 116 h 3889"/>
                  <a:gd name="T8" fmla="*/ 0 w 107"/>
                  <a:gd name="T9" fmla="*/ 0 h 3889"/>
                  <a:gd name="T10" fmla="*/ 0 w 107"/>
                  <a:gd name="T11" fmla="*/ 0 h 3889"/>
                  <a:gd name="T12" fmla="*/ 107 w 107"/>
                  <a:gd name="T13" fmla="*/ 3889 h 3889"/>
                </a:gdLst>
                <a:ahLst/>
                <a:cxnLst>
                  <a:cxn ang="0">
                    <a:pos x="T0" y="T1"/>
                  </a:cxn>
                  <a:cxn ang="0">
                    <a:pos x="T2" y="T3"/>
                  </a:cxn>
                  <a:cxn ang="0">
                    <a:pos x="T4" y="T5"/>
                  </a:cxn>
                  <a:cxn ang="0">
                    <a:pos x="T6" y="T7"/>
                  </a:cxn>
                  <a:cxn ang="0">
                    <a:pos x="T8" y="T9"/>
                  </a:cxn>
                </a:cxnLst>
                <a:rect l="T10" t="T11" r="T12" b="T13"/>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41" name="AutoShape 17"/>
              <p:cNvSpPr>
                <a:spLocks noChangeArrowheads="1"/>
              </p:cNvSpPr>
              <p:nvPr/>
            </p:nvSpPr>
            <p:spPr bwMode="auto">
              <a:xfrm>
                <a:off x="5410" y="204"/>
                <a:ext cx="101" cy="3883"/>
              </a:xfrm>
              <a:custGeom>
                <a:avLst/>
                <a:gdLst>
                  <a:gd name="G0" fmla="+- 116 0 0"/>
                  <a:gd name="G1" fmla="+- 3772 0 0"/>
                  <a:gd name="G2" fmla="+- 1 0 0"/>
                  <a:gd name="G3" fmla="+- 1 0 0"/>
                  <a:gd name="G4" fmla="+- 116 0 0"/>
                  <a:gd name="T0" fmla="*/ 0 w 107"/>
                  <a:gd name="T1" fmla="*/ 116 h 3889"/>
                  <a:gd name="T2" fmla="*/ 0 w 107"/>
                  <a:gd name="T3" fmla="*/ 3772 h 3889"/>
                  <a:gd name="T4" fmla="*/ 106 w 107"/>
                  <a:gd name="T5" fmla="*/ 3888 h 3889"/>
                  <a:gd name="T6" fmla="*/ 106 w 107"/>
                  <a:gd name="T7" fmla="*/ 0 h 3889"/>
                  <a:gd name="T8" fmla="*/ 0 w 107"/>
                  <a:gd name="T9" fmla="*/ 116 h 3889"/>
                  <a:gd name="T10" fmla="*/ 0 w 107"/>
                  <a:gd name="T11" fmla="*/ 0 h 3889"/>
                  <a:gd name="T12" fmla="*/ 107 w 107"/>
                  <a:gd name="T13" fmla="*/ 3889 h 3889"/>
                </a:gdLst>
                <a:ahLst/>
                <a:cxnLst>
                  <a:cxn ang="0">
                    <a:pos x="T0" y="T1"/>
                  </a:cxn>
                  <a:cxn ang="0">
                    <a:pos x="T2" y="T3"/>
                  </a:cxn>
                  <a:cxn ang="0">
                    <a:pos x="T4" y="T5"/>
                  </a:cxn>
                  <a:cxn ang="0">
                    <a:pos x="T6" y="T7"/>
                  </a:cxn>
                  <a:cxn ang="0">
                    <a:pos x="T8" y="T9"/>
                  </a:cxn>
                </a:cxnLst>
                <a:rect l="T10" t="T11" r="T12" b="T13"/>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42" name="AutoShape 18"/>
              <p:cNvSpPr>
                <a:spLocks noChangeArrowheads="1"/>
              </p:cNvSpPr>
              <p:nvPr/>
            </p:nvSpPr>
            <p:spPr bwMode="auto">
              <a:xfrm>
                <a:off x="246" y="3976"/>
                <a:ext cx="5265" cy="111"/>
              </a:xfrm>
              <a:custGeom>
                <a:avLst/>
                <a:gdLst>
                  <a:gd name="G0" fmla="+- 1 0 0"/>
                  <a:gd name="G1" fmla="+- 1 0 0"/>
                  <a:gd name="G2" fmla="+- 1 0 0"/>
                  <a:gd name="G3" fmla="+- 116 0 0"/>
                  <a:gd name="G4" fmla="+- 1 0 0"/>
                  <a:gd name="T0" fmla="*/ 108 w 5271"/>
                  <a:gd name="T1" fmla="*/ 0 h 117"/>
                  <a:gd name="T2" fmla="*/ 5162 w 5271"/>
                  <a:gd name="T3" fmla="*/ 0 h 117"/>
                  <a:gd name="T4" fmla="*/ 5270 w 5271"/>
                  <a:gd name="T5" fmla="*/ 116 h 117"/>
                  <a:gd name="T6" fmla="*/ 0 w 5271"/>
                  <a:gd name="T7" fmla="*/ 116 h 117"/>
                  <a:gd name="T8" fmla="*/ 108 w 5271"/>
                  <a:gd name="T9" fmla="*/ 0 h 117"/>
                  <a:gd name="T10" fmla="*/ 0 w 5271"/>
                  <a:gd name="T11" fmla="*/ 0 h 117"/>
                  <a:gd name="T12" fmla="*/ 5271 w 5271"/>
                  <a:gd name="T13" fmla="*/ 117 h 117"/>
                </a:gdLst>
                <a:ahLst/>
                <a:cxnLst>
                  <a:cxn ang="0">
                    <a:pos x="T0" y="T1"/>
                  </a:cxn>
                  <a:cxn ang="0">
                    <a:pos x="T2" y="T3"/>
                  </a:cxn>
                  <a:cxn ang="0">
                    <a:pos x="T4" y="T5"/>
                  </a:cxn>
                  <a:cxn ang="0">
                    <a:pos x="T6" y="T7"/>
                  </a:cxn>
                  <a:cxn ang="0">
                    <a:pos x="T8" y="T9"/>
                  </a:cxn>
                </a:cxnLst>
                <a:rect l="T10" t="T11" r="T12" b="T13"/>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43" name="AutoShape 19"/>
              <p:cNvSpPr>
                <a:spLocks noChangeArrowheads="1"/>
              </p:cNvSpPr>
              <p:nvPr/>
            </p:nvSpPr>
            <p:spPr bwMode="auto">
              <a:xfrm>
                <a:off x="5410" y="320"/>
                <a:ext cx="74" cy="1867"/>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51712"/>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0"/>
                  <a:gd name="G78" fmla="+- 1 0 0"/>
                  <a:gd name="G79" fmla="+- 1 0 0"/>
                  <a:gd name="G80" fmla="+- 1 0 0"/>
                  <a:gd name="G81" fmla="+- 1 0 0"/>
                  <a:gd name="G82" fmla="+- 1 0 0"/>
                  <a:gd name="G83" fmla="+- 1 0 0"/>
                  <a:gd name="G84" fmla="+- 1 0 0"/>
                  <a:gd name="G85" fmla="+- 1 0 0"/>
                  <a:gd name="G86" fmla="+- 1 0 0"/>
                  <a:gd name="G87" fmla="+- 1 0 0"/>
                  <a:gd name="G88" fmla="*/ 1 0 51712"/>
                  <a:gd name="G89" fmla="+- 972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G105" fmla="+- 1 0 0"/>
                  <a:gd name="G106" fmla="+- 1 0 0"/>
                  <a:gd name="G107" fmla="+- 1 0 0"/>
                  <a:gd name="G108" fmla="+- 1 0 0"/>
                  <a:gd name="G109" fmla="+- 1 0 0"/>
                  <a:gd name="G110" fmla="+- 1 0 0"/>
                  <a:gd name="G111" fmla="+- 1 0 0"/>
                  <a:gd name="G112" fmla="+- 1 0 0"/>
                  <a:gd name="G113" fmla="+- 1 0 0"/>
                  <a:gd name="G114" fmla="+- 1 0 0"/>
                  <a:gd name="G115" fmla="+- 1 0 0"/>
                  <a:gd name="G116" fmla="+- 1 0 0"/>
                  <a:gd name="G117" fmla="+- 1 0 0"/>
                  <a:gd name="G118" fmla="+- 1 0 0"/>
                  <a:gd name="G119" fmla="+- 1 0 0"/>
                  <a:gd name="G120" fmla="+- 1 0 0"/>
                  <a:gd name="G121" fmla="+- 15 0 0"/>
                  <a:gd name="G122" fmla="+- 1 0 0"/>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w 80"/>
                  <a:gd name="T123" fmla="*/ 0 h 1873"/>
                  <a:gd name="T124" fmla="*/ 80 w 80"/>
                  <a:gd name="T125" fmla="*/ 1873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T122" t="T123" r="T124" b="T125"/>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44" name="AutoShape 20"/>
              <p:cNvSpPr>
                <a:spLocks noChangeArrowheads="1"/>
              </p:cNvSpPr>
              <p:nvPr/>
            </p:nvSpPr>
            <p:spPr bwMode="auto">
              <a:xfrm>
                <a:off x="931" y="3992"/>
                <a:ext cx="1488" cy="74"/>
              </a:xfrm>
              <a:custGeom>
                <a:avLst/>
                <a:gdLst>
                  <a:gd name="G0" fmla="*/ 1 0 51712"/>
                  <a:gd name="G1" fmla="+- 1 0 0"/>
                  <a:gd name="G2" fmla="+- 1 0 0"/>
                  <a:gd name="G3" fmla="+- 1 0 0"/>
                  <a:gd name="G4" fmla="+- 1 0 0"/>
                  <a:gd name="G5" fmla="+- 1 0 0"/>
                  <a:gd name="G6" fmla="+- 1 0 0"/>
                  <a:gd name="G7" fmla="*/ 1 0 51712"/>
                  <a:gd name="G8" fmla="+- 1 0 0"/>
                  <a:gd name="G9" fmla="+- 1 0 0"/>
                  <a:gd name="G10" fmla="+- 1 0 0"/>
                  <a:gd name="G11" fmla="+- 1 0 0"/>
                  <a:gd name="G12" fmla="+- 1 0 0"/>
                  <a:gd name="G13" fmla="*/ 1 0 51712"/>
                  <a:gd name="G14" fmla="+- 1 0 0"/>
                  <a:gd name="G15" fmla="+- 1 0 0"/>
                  <a:gd name="G16" fmla="+- 1 0 0"/>
                  <a:gd name="G17" fmla="+- 1 0 0"/>
                  <a:gd name="G18" fmla="+- 1 0 0"/>
                  <a:gd name="G19" fmla="+- 43 0 0"/>
                  <a:gd name="G20" fmla="+- 1 0 0"/>
                  <a:gd name="G21" fmla="+- 1 0 0"/>
                  <a:gd name="G22" fmla="+- 1 0 0"/>
                  <a:gd name="G23" fmla="+- 1 0 0"/>
                  <a:gd name="G24" fmla="+- 1 0 0"/>
                  <a:gd name="G25" fmla="+- 1 0 0"/>
                  <a:gd name="G26" fmla="+- 36 0 0"/>
                  <a:gd name="G27" fmla="+- 1 0 0"/>
                  <a:gd name="G28" fmla="+- 1 0 0"/>
                  <a:gd name="G29" fmla="+- 1 0 0"/>
                  <a:gd name="G30" fmla="+- 1 0 0"/>
                  <a:gd name="G31" fmla="+- 1 0 0"/>
                  <a:gd name="G32" fmla="+- 29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51712"/>
                  <a:gd name="G69" fmla="+- 1 0 0"/>
                  <a:gd name="G70" fmla="+- 1 0 0"/>
                  <a:gd name="G71" fmla="+- 1 0 0"/>
                  <a:gd name="G72" fmla="+- 1 0 0"/>
                  <a:gd name="G73" fmla="+- 1 0 0"/>
                  <a:gd name="G74" fmla="+- 1 0 0"/>
                  <a:gd name="G75" fmla="+- 1 0 0"/>
                  <a:gd name="G76" fmla="+- 1 0 0"/>
                  <a:gd name="G77" fmla="+- 57 0 0"/>
                  <a:gd name="G78" fmla="+- 1 0 0"/>
                  <a:gd name="G79" fmla="+- 1 0 0"/>
                  <a:gd name="G80" fmla="+- 1 0 0"/>
                  <a:gd name="G81" fmla="+- 1 0 0"/>
                  <a:gd name="G82" fmla="+- 1 0 0"/>
                  <a:gd name="G83" fmla="+- 1 0 0"/>
                  <a:gd name="G84" fmla="+- 1 0 0"/>
                  <a:gd name="G85" fmla="+- 1 0 0"/>
                  <a:gd name="G86" fmla="+- 50 0 0"/>
                  <a:gd name="G87" fmla="*/ 1 0 51712"/>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w 1494"/>
                  <a:gd name="T89" fmla="*/ 0 h 80"/>
                  <a:gd name="T90" fmla="*/ 1494 w 1494"/>
                  <a:gd name="T91"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T88" t="T89" r="T90" b="T91"/>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45" name="AutoShape 21"/>
              <p:cNvSpPr>
                <a:spLocks noChangeArrowheads="1"/>
              </p:cNvSpPr>
              <p:nvPr/>
            </p:nvSpPr>
            <p:spPr bwMode="auto">
              <a:xfrm>
                <a:off x="2773" y="3976"/>
                <a:ext cx="1716" cy="75"/>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51712"/>
                  <a:gd name="G14" fmla="+- 1 0 0"/>
                  <a:gd name="G15" fmla="+- 1 0 0"/>
                  <a:gd name="G16" fmla="+- 1 0 0"/>
                  <a:gd name="G17" fmla="+- 1 0 0"/>
                  <a:gd name="G18" fmla="+- 1 0 0"/>
                  <a:gd name="G19" fmla="+- 1 0 0"/>
                  <a:gd name="G20" fmla="+- 58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36 0 0"/>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w 1722"/>
                  <a:gd name="T103" fmla="*/ 0 h 81"/>
                  <a:gd name="T104" fmla="*/ 1722 w 1722"/>
                  <a:gd name="T105"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T102" t="T103" r="T104" b="T105"/>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46" name="AutoShape 22"/>
              <p:cNvSpPr>
                <a:spLocks noChangeArrowheads="1"/>
              </p:cNvSpPr>
              <p:nvPr/>
            </p:nvSpPr>
            <p:spPr bwMode="auto">
              <a:xfrm>
                <a:off x="5410" y="2003"/>
                <a:ext cx="74" cy="1360"/>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G71" fmla="+- 1 0 0"/>
                  <a:gd name="G72" fmla="+- 1 0 0"/>
                  <a:gd name="G73" fmla="+- 1 0 0"/>
                  <a:gd name="G74" fmla="+- 1 0 0"/>
                  <a:gd name="G75" fmla="*/ 1 0 51712"/>
                  <a:gd name="G76" fmla="*/ 1 0 51712"/>
                  <a:gd name="G77" fmla="+- 15 0 0"/>
                  <a:gd name="G78" fmla="+- 1 0 0"/>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w 80"/>
                  <a:gd name="T79" fmla="*/ 0 h 1366"/>
                  <a:gd name="T80" fmla="*/ 80 w 80"/>
                  <a:gd name="T81" fmla="*/ 1366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T78" t="T79" r="T80" b="T81"/>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47" name="AutoShape 23"/>
              <p:cNvSpPr>
                <a:spLocks noChangeArrowheads="1"/>
              </p:cNvSpPr>
              <p:nvPr/>
            </p:nvSpPr>
            <p:spPr bwMode="auto">
              <a:xfrm>
                <a:off x="246" y="204"/>
                <a:ext cx="101" cy="2129"/>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51712"/>
                  <a:gd name="G22" fmla="*/ 1 0 51712"/>
                  <a:gd name="G23" fmla="*/ 1 0 51712"/>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w 107"/>
                  <a:gd name="T107" fmla="*/ 0 h 2135"/>
                  <a:gd name="T108" fmla="*/ 107 w 107"/>
                  <a:gd name="T109" fmla="*/ 2135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T106" t="T107" r="T108" b="T109"/>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48" name="AutoShape 24"/>
              <p:cNvSpPr>
                <a:spLocks noChangeArrowheads="1"/>
              </p:cNvSpPr>
              <p:nvPr/>
            </p:nvSpPr>
            <p:spPr bwMode="auto">
              <a:xfrm>
                <a:off x="260" y="437"/>
                <a:ext cx="87" cy="1693"/>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51712"/>
                  <a:gd name="G15" fmla="+- 914 0 0"/>
                  <a:gd name="G16" fmla="+- 972 0 0"/>
                  <a:gd name="G17" fmla="+- 1 0 0"/>
                  <a:gd name="G18" fmla="+- 1 0 0"/>
                  <a:gd name="G19" fmla="*/ 1 0 51712"/>
                  <a:gd name="G20" fmla="*/ 1 0 51712"/>
                  <a:gd name="G21" fmla="*/ 1 0 51712"/>
                  <a:gd name="G22" fmla="*/ 1 0 51712"/>
                  <a:gd name="G23" fmla="+- 1408 0 0"/>
                  <a:gd name="G24" fmla="+- 1466 0 0"/>
                  <a:gd name="G25" fmla="*/ 1 0 51712"/>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51712"/>
                  <a:gd name="G41" fmla="*/ 1 0 51712"/>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w 93"/>
                  <a:gd name="T113" fmla="*/ 0 h 1699"/>
                  <a:gd name="T114" fmla="*/ 93 w 93"/>
                  <a:gd name="T115" fmla="*/ 1699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T112" t="T113" r="T114" b="T115"/>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49" name="AutoShape 25"/>
              <p:cNvSpPr>
                <a:spLocks noChangeArrowheads="1"/>
              </p:cNvSpPr>
              <p:nvPr/>
            </p:nvSpPr>
            <p:spPr bwMode="auto">
              <a:xfrm>
                <a:off x="1161" y="204"/>
                <a:ext cx="2521" cy="111"/>
              </a:xfrm>
              <a:custGeom>
                <a:avLst/>
                <a:gdLst>
                  <a:gd name="G0" fmla="+- 116 0 0"/>
                  <a:gd name="G1" fmla="+- 1 0 0"/>
                  <a:gd name="G2" fmla="+- 1 0 0"/>
                  <a:gd name="G3" fmla="+- 1 0 0"/>
                  <a:gd name="G4" fmla="+- 1 0 0"/>
                  <a:gd name="G5" fmla="+- 1 0 0"/>
                  <a:gd name="G6" fmla="+- 1 0 0"/>
                  <a:gd name="G7" fmla="+- 1 0 0"/>
                  <a:gd name="G8" fmla="+- 1 0 0"/>
                  <a:gd name="G9" fmla="*/ 1 0 51712"/>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51712"/>
                  <a:gd name="G35" fmla="cos 54736 G34"/>
                  <a:gd name="G36" fmla="*/ 1 0 51712"/>
                  <a:gd name="G37" fmla="sin 54838 G36"/>
                  <a:gd name="G38" fmla="+- G35 G37 0"/>
                  <a:gd name="G39" fmla="+- G38 1080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51712"/>
                  <a:gd name="G58" fmla="+- 1 0 0"/>
                  <a:gd name="G59" fmla="+- 1 0 0"/>
                  <a:gd name="G60" fmla="+- 1 0 0"/>
                  <a:gd name="G61" fmla="*/ 1 0 51712"/>
                  <a:gd name="G62" fmla="+- 1 0 0"/>
                  <a:gd name="G63" fmla="+- 1 0 0"/>
                  <a:gd name="G64" fmla="+- 1 0 0"/>
                  <a:gd name="G65" fmla="*/ 1 0 51712"/>
                  <a:gd name="G66" fmla="+- 1 0 0"/>
                  <a:gd name="G67" fmla="+- 1 0 0"/>
                  <a:gd name="G68" fmla="+- 1 0 0"/>
                  <a:gd name="G69" fmla="+- 1 0 0"/>
                  <a:gd name="G70" fmla="+- 1 0 0"/>
                  <a:gd name="G71" fmla="+- 1 0 0"/>
                  <a:gd name="G72" fmla="+- 1 0 0"/>
                  <a:gd name="G73" fmla="+- 1 0 0"/>
                  <a:gd name="G74" fmla="+- 116 0 0"/>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w 2527"/>
                  <a:gd name="T71" fmla="*/ 0 h 117"/>
                  <a:gd name="T72" fmla="*/ 2527 w 2527"/>
                  <a:gd name="T73"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T70" t="T71" r="T72" b="T73"/>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50" name="AutoShape 26"/>
              <p:cNvSpPr>
                <a:spLocks noChangeArrowheads="1"/>
              </p:cNvSpPr>
              <p:nvPr/>
            </p:nvSpPr>
            <p:spPr bwMode="auto">
              <a:xfrm>
                <a:off x="3070" y="204"/>
                <a:ext cx="1757" cy="69"/>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51712"/>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51712"/>
                  <a:gd name="G46" fmla="+- 1 0 0"/>
                  <a:gd name="G47" fmla="+- 1 0 0"/>
                  <a:gd name="G48" fmla="+- 1 0 0"/>
                  <a:gd name="G49" fmla="+- 1 0 0"/>
                  <a:gd name="G50" fmla="+- 59 0 0"/>
                  <a:gd name="G51" fmla="+- 1 0 0"/>
                  <a:gd name="G52" fmla="+- 1 0 0"/>
                  <a:gd name="G53" fmla="+- 1 0 0"/>
                  <a:gd name="G54" fmla="+- 1 0 0"/>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w 1763"/>
                  <a:gd name="T111" fmla="*/ 0 h 75"/>
                  <a:gd name="T112" fmla="*/ 1763 w 1763"/>
                  <a:gd name="T113"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T110" t="T111" r="T112" b="T113"/>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031" name="Group 27"/>
            <p:cNvGrpSpPr>
              <a:grpSpLocks/>
            </p:cNvGrpSpPr>
            <p:nvPr/>
          </p:nvGrpSpPr>
          <p:grpSpPr bwMode="auto">
            <a:xfrm>
              <a:off x="0" y="0"/>
              <a:ext cx="1240" cy="1226"/>
              <a:chOff x="0" y="0"/>
              <a:chExt cx="1240" cy="1226"/>
            </a:xfrm>
          </p:grpSpPr>
          <p:sp>
            <p:nvSpPr>
              <p:cNvPr id="1052" name="Rectangle 28"/>
              <p:cNvSpPr>
                <a:spLocks noChangeArrowheads="1"/>
              </p:cNvSpPr>
              <p:nvPr/>
            </p:nvSpPr>
            <p:spPr bwMode="auto">
              <a:xfrm>
                <a:off x="0" y="0"/>
                <a:ext cx="1240" cy="1226"/>
              </a:xfrm>
              <a:prstGeom prst="rect">
                <a:avLst/>
              </a:prstGeom>
              <a:solidFill>
                <a:srgbClr val="1A0004"/>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53" name="Rectangle 29"/>
              <p:cNvSpPr>
                <a:spLocks noChangeArrowheads="1"/>
              </p:cNvSpPr>
              <p:nvPr/>
            </p:nvSpPr>
            <p:spPr bwMode="auto">
              <a:xfrm>
                <a:off x="246" y="202"/>
                <a:ext cx="994" cy="1024"/>
              </a:xfrm>
              <a:prstGeom prst="rect">
                <a:avLst/>
              </a:prstGeom>
              <a:solidFill>
                <a:srgbClr val="474747"/>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54" name="Rectangle 30"/>
              <p:cNvSpPr>
                <a:spLocks noChangeArrowheads="1"/>
              </p:cNvSpPr>
              <p:nvPr/>
            </p:nvSpPr>
            <p:spPr bwMode="auto">
              <a:xfrm>
                <a:off x="0" y="0"/>
                <a:ext cx="1166" cy="1159"/>
              </a:xfrm>
              <a:prstGeom prst="rect">
                <a:avLst/>
              </a:prstGeom>
              <a:gradFill rotWithShape="0">
                <a:gsLst>
                  <a:gs pos="0">
                    <a:srgbClr val="610011"/>
                  </a:gs>
                  <a:gs pos="100000">
                    <a:srgbClr val="790015"/>
                  </a:gs>
                </a:gsLst>
                <a:lin ang="5400000" scaled="1"/>
              </a:gra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sp>
        <p:nvSpPr>
          <p:cNvPr id="1055" name="Text Box 31"/>
          <p:cNvSpPr txBox="1">
            <a:spLocks noChangeArrowheads="1"/>
          </p:cNvSpPr>
          <p:nvPr/>
        </p:nvSpPr>
        <p:spPr bwMode="auto">
          <a:xfrm>
            <a:off x="449263" y="6535738"/>
            <a:ext cx="974725" cy="2460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563"/>
              </a:spcBef>
              <a:buClrTx/>
              <a:buFontTx/>
              <a:buNone/>
              <a:defRPr/>
            </a:pPr>
            <a:r>
              <a:rPr lang="en-US" sz="900" b="0">
                <a:solidFill>
                  <a:srgbClr val="FFFFFF"/>
                </a:solidFill>
                <a:latin typeface="Arial" charset="0"/>
              </a:rPr>
              <a:t>© </a:t>
            </a:r>
            <a:r>
              <a:rPr lang="en-US" sz="1000" b="0">
                <a:solidFill>
                  <a:srgbClr val="FFFFFF"/>
                </a:solidFill>
                <a:latin typeface="Arial" charset="0"/>
              </a:rPr>
              <a:t>2005</a:t>
            </a:r>
            <a:r>
              <a:rPr lang="en-US" sz="900" b="0">
                <a:solidFill>
                  <a:srgbClr val="FFFFFF"/>
                </a:solidFill>
                <a:latin typeface="Arial" charset="0"/>
              </a:rPr>
              <a:t> TBBMI</a:t>
            </a:r>
          </a:p>
        </p:txBody>
      </p:sp>
      <p:sp>
        <p:nvSpPr>
          <p:cNvPr id="1056" name="Rectangle 32"/>
          <p:cNvSpPr>
            <a:spLocks noChangeArrowheads="1"/>
          </p:cNvSpPr>
          <p:nvPr/>
        </p:nvSpPr>
        <p:spPr bwMode="auto">
          <a:xfrm>
            <a:off x="7493000" y="6532563"/>
            <a:ext cx="800100" cy="2460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9.65.03c.</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57200" rtl="0" eaLnBrk="0" fontAlgn="base" hangingPunct="0">
        <a:spcBef>
          <a:spcPct val="0"/>
        </a:spcBef>
        <a:spcAft>
          <a:spcPct val="0"/>
        </a:spcAft>
        <a:buClr>
          <a:srgbClr val="000000"/>
        </a:buClr>
        <a:buSzPct val="100000"/>
        <a:buFont typeface="Times New Roman" charset="0"/>
        <a:defRPr sz="4400">
          <a:solidFill>
            <a:srgbClr val="FFD34A"/>
          </a:solidFill>
          <a:latin typeface="+mj-lt"/>
          <a:ea typeface="+mj-ea"/>
          <a:cs typeface="+mj-cs"/>
        </a:defRPr>
      </a:lvl1pPr>
      <a:lvl2pPr algn="l" defTabSz="457200" rtl="0" eaLnBrk="0" fontAlgn="base" hangingPunct="0">
        <a:spcBef>
          <a:spcPct val="0"/>
        </a:spcBef>
        <a:spcAft>
          <a:spcPct val="0"/>
        </a:spcAft>
        <a:buClr>
          <a:srgbClr val="000000"/>
        </a:buClr>
        <a:buSzPct val="100000"/>
        <a:buFont typeface="Times New Roman" charset="0"/>
        <a:defRPr sz="4400">
          <a:solidFill>
            <a:srgbClr val="FFD34A"/>
          </a:solidFill>
          <a:latin typeface="Times New Roman" charset="0"/>
          <a:ea typeface="ＭＳ Ｐゴシック" charset="0"/>
          <a:cs typeface="ＭＳ Ｐゴシック" charset="0"/>
        </a:defRPr>
      </a:lvl2pPr>
      <a:lvl3pPr algn="l" defTabSz="457200" rtl="0" eaLnBrk="0" fontAlgn="base" hangingPunct="0">
        <a:spcBef>
          <a:spcPct val="0"/>
        </a:spcBef>
        <a:spcAft>
          <a:spcPct val="0"/>
        </a:spcAft>
        <a:buClr>
          <a:srgbClr val="000000"/>
        </a:buClr>
        <a:buSzPct val="100000"/>
        <a:buFont typeface="Times New Roman" charset="0"/>
        <a:defRPr sz="4400">
          <a:solidFill>
            <a:srgbClr val="FFD34A"/>
          </a:solidFill>
          <a:latin typeface="Times New Roman" charset="0"/>
          <a:ea typeface="ＭＳ Ｐゴシック" charset="0"/>
          <a:cs typeface="ＭＳ Ｐゴシック" charset="0"/>
        </a:defRPr>
      </a:lvl3pPr>
      <a:lvl4pPr algn="l" defTabSz="457200" rtl="0" eaLnBrk="0" fontAlgn="base" hangingPunct="0">
        <a:spcBef>
          <a:spcPct val="0"/>
        </a:spcBef>
        <a:spcAft>
          <a:spcPct val="0"/>
        </a:spcAft>
        <a:buClr>
          <a:srgbClr val="000000"/>
        </a:buClr>
        <a:buSzPct val="100000"/>
        <a:buFont typeface="Times New Roman" charset="0"/>
        <a:defRPr sz="4400">
          <a:solidFill>
            <a:srgbClr val="FFD34A"/>
          </a:solidFill>
          <a:latin typeface="Times New Roman" charset="0"/>
          <a:ea typeface="ＭＳ Ｐゴシック" charset="0"/>
          <a:cs typeface="ＭＳ Ｐゴシック" charset="0"/>
        </a:defRPr>
      </a:lvl4pPr>
      <a:lvl5pPr algn="l" defTabSz="457200" rtl="0" eaLnBrk="0" fontAlgn="base" hangingPunct="0">
        <a:spcBef>
          <a:spcPct val="0"/>
        </a:spcBef>
        <a:spcAft>
          <a:spcPct val="0"/>
        </a:spcAft>
        <a:buClr>
          <a:srgbClr val="000000"/>
        </a:buClr>
        <a:buSzPct val="100000"/>
        <a:buFont typeface="Times New Roman" charset="0"/>
        <a:defRPr sz="4400">
          <a:solidFill>
            <a:srgbClr val="FFD34A"/>
          </a:solidFill>
          <a:latin typeface="Times New Roman" charset="0"/>
          <a:ea typeface="ＭＳ Ｐゴシック" charset="0"/>
          <a:cs typeface="ＭＳ Ｐゴシック" charset="0"/>
        </a:defRPr>
      </a:lvl5pPr>
      <a:lvl6pPr marL="2514600" indent="-228600" algn="l" defTabSz="457200" rtl="0" eaLnBrk="0" fontAlgn="base" hangingPunct="0">
        <a:spcBef>
          <a:spcPct val="0"/>
        </a:spcBef>
        <a:spcAft>
          <a:spcPct val="0"/>
        </a:spcAft>
        <a:buClr>
          <a:srgbClr val="000000"/>
        </a:buClr>
        <a:buSzPct val="100000"/>
        <a:buFont typeface="Times New Roman" charset="0"/>
        <a:defRPr sz="4400">
          <a:solidFill>
            <a:srgbClr val="FFD34A"/>
          </a:solidFill>
          <a:latin typeface="Times New Roman" charset="0"/>
          <a:ea typeface="ＭＳ Ｐゴシック" charset="0"/>
          <a:cs typeface="ＭＳ Ｐゴシック" charset="0"/>
        </a:defRPr>
      </a:lvl6pPr>
      <a:lvl7pPr marL="2971800" indent="-228600" algn="l" defTabSz="457200" rtl="0" eaLnBrk="0" fontAlgn="base" hangingPunct="0">
        <a:spcBef>
          <a:spcPct val="0"/>
        </a:spcBef>
        <a:spcAft>
          <a:spcPct val="0"/>
        </a:spcAft>
        <a:buClr>
          <a:srgbClr val="000000"/>
        </a:buClr>
        <a:buSzPct val="100000"/>
        <a:buFont typeface="Times New Roman" charset="0"/>
        <a:defRPr sz="4400">
          <a:solidFill>
            <a:srgbClr val="FFD34A"/>
          </a:solidFill>
          <a:latin typeface="Times New Roman" charset="0"/>
          <a:ea typeface="ＭＳ Ｐゴシック" charset="0"/>
          <a:cs typeface="ＭＳ Ｐゴシック" charset="0"/>
        </a:defRPr>
      </a:lvl7pPr>
      <a:lvl8pPr marL="3429000" indent="-228600" algn="l" defTabSz="457200" rtl="0" eaLnBrk="0" fontAlgn="base" hangingPunct="0">
        <a:spcBef>
          <a:spcPct val="0"/>
        </a:spcBef>
        <a:spcAft>
          <a:spcPct val="0"/>
        </a:spcAft>
        <a:buClr>
          <a:srgbClr val="000000"/>
        </a:buClr>
        <a:buSzPct val="100000"/>
        <a:buFont typeface="Times New Roman" charset="0"/>
        <a:defRPr sz="4400">
          <a:solidFill>
            <a:srgbClr val="FFD34A"/>
          </a:solidFill>
          <a:latin typeface="Times New Roman" charset="0"/>
          <a:ea typeface="ＭＳ Ｐゴシック" charset="0"/>
          <a:cs typeface="ＭＳ Ｐゴシック" charset="0"/>
        </a:defRPr>
      </a:lvl8pPr>
      <a:lvl9pPr marL="3886200" indent="-228600" algn="l" defTabSz="457200" rtl="0" eaLnBrk="0" fontAlgn="base" hangingPunct="0">
        <a:spcBef>
          <a:spcPct val="0"/>
        </a:spcBef>
        <a:spcAft>
          <a:spcPct val="0"/>
        </a:spcAft>
        <a:buClr>
          <a:srgbClr val="000000"/>
        </a:buClr>
        <a:buSzPct val="100000"/>
        <a:buFont typeface="Times New Roman" charset="0"/>
        <a:defRPr sz="4400">
          <a:solidFill>
            <a:srgbClr val="FFD34A"/>
          </a:solidFill>
          <a:latin typeface="Times New Roman" charset="0"/>
          <a:ea typeface="ＭＳ Ｐゴシック" charset="0"/>
          <a:cs typeface="ＭＳ Ｐゴシック"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charset="0"/>
        <a:defRPr sz="3200">
          <a:solidFill>
            <a:srgbClr val="FFFFFF"/>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charset="0"/>
        <a:defRPr sz="2800">
          <a:solidFill>
            <a:srgbClr val="FFFFFF"/>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charset="0"/>
        <a:defRPr sz="2400">
          <a:solidFill>
            <a:srgbClr val="FFFFFF"/>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0" name="Group 31"/>
          <p:cNvGrpSpPr>
            <a:grpSpLocks/>
          </p:cNvGrpSpPr>
          <p:nvPr/>
        </p:nvGrpSpPr>
        <p:grpSpPr bwMode="auto">
          <a:xfrm>
            <a:off x="0" y="0"/>
            <a:ext cx="9132888" cy="6845300"/>
            <a:chOff x="0" y="0"/>
            <a:chExt cx="5753" cy="4312"/>
          </a:xfrm>
        </p:grpSpPr>
        <p:sp>
          <p:nvSpPr>
            <p:cNvPr id="2053"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a:buClrTx/>
                <a:buSzTx/>
                <a:buFontTx/>
                <a:buNone/>
              </a:pPr>
              <a:endParaRPr lang="en-US">
                <a:solidFill>
                  <a:srgbClr val="00DFCA"/>
                </a:solidFill>
              </a:endParaRPr>
            </a:p>
          </p:txBody>
        </p:sp>
        <p:grpSp>
          <p:nvGrpSpPr>
            <p:cNvPr id="2054"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a:buClrTx/>
                  <a:buSzTx/>
                  <a:buFontTx/>
                  <a:buNone/>
                  <a:defRPr/>
                </a:pPr>
                <a:endParaRPr lang="en-US">
                  <a:solidFill>
                    <a:srgbClr val="00DFCA"/>
                  </a:solidFill>
                  <a:latin typeface="Comic Sans MS" pitchFamily="-107" charset="0"/>
                </a:endParaRPr>
              </a:p>
            </p:txBody>
          </p:sp>
          <p:sp>
            <p:nvSpPr>
              <p:cNvPr id="2060"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61"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62"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63"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64"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65"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66"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67"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68"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69"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70"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71"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72"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73"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74"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75"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76"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77"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78"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79"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80"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81"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2055" name="Group 30"/>
            <p:cNvGrpSpPr>
              <a:grpSpLocks/>
            </p:cNvGrpSpPr>
            <p:nvPr/>
          </p:nvGrpSpPr>
          <p:grpSpPr bwMode="auto">
            <a:xfrm>
              <a:off x="0" y="0"/>
              <a:ext cx="1246" cy="1232"/>
              <a:chOff x="0" y="0"/>
              <a:chExt cx="1246" cy="1232"/>
            </a:xfrm>
          </p:grpSpPr>
          <p:sp>
            <p:nvSpPr>
              <p:cNvPr id="2056"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a:buClrTx/>
                  <a:buSzTx/>
                  <a:buFontTx/>
                  <a:buNone/>
                </a:pPr>
                <a:endParaRPr lang="en-US">
                  <a:solidFill>
                    <a:srgbClr val="00DFCA"/>
                  </a:solidFill>
                </a:endParaRPr>
              </a:p>
            </p:txBody>
          </p:sp>
          <p:sp>
            <p:nvSpPr>
              <p:cNvPr id="2057"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a:buClrTx/>
                  <a:buSzTx/>
                  <a:buFontTx/>
                  <a:buNone/>
                </a:pPr>
                <a:endParaRPr lang="en-US">
                  <a:solidFill>
                    <a:srgbClr val="00DFCA"/>
                  </a:solidFill>
                </a:endParaRPr>
              </a:p>
            </p:txBody>
          </p:sp>
          <p:sp>
            <p:nvSpPr>
              <p:cNvPr id="2058"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a:buClrTx/>
                  <a:buSzTx/>
                  <a:buFontTx/>
                  <a:buNone/>
                </a:pPr>
                <a:endParaRPr lang="en-US">
                  <a:solidFill>
                    <a:srgbClr val="00DFCA"/>
                  </a:solidFill>
                </a:endParaRPr>
              </a:p>
            </p:txBody>
          </p:sp>
        </p:grpSp>
      </p:grpSp>
      <p:sp>
        <p:nvSpPr>
          <p:cNvPr id="1027" name="Text Box 41"/>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defTabSz="914400">
              <a:spcBef>
                <a:spcPct val="50000"/>
              </a:spcBef>
              <a:buClrTx/>
              <a:buSzTx/>
              <a:buFontTx/>
              <a:buNone/>
              <a:defRPr/>
            </a:pPr>
            <a:r>
              <a:rPr lang="en-US" sz="900">
                <a:solidFill>
                  <a:srgbClr val="FFFFFF"/>
                </a:solidFill>
                <a:latin typeface="Arial" charset="0"/>
              </a:rPr>
              <a:t>© </a:t>
            </a:r>
            <a:r>
              <a:rPr lang="en-US" sz="1000">
                <a:solidFill>
                  <a:srgbClr val="FFFFFF"/>
                </a:solidFill>
                <a:latin typeface="Arial" charset="0"/>
              </a:rPr>
              <a:t>2005</a:t>
            </a:r>
            <a:r>
              <a:rPr lang="en-US" sz="900">
                <a:solidFill>
                  <a:srgbClr val="FFFFFF"/>
                </a:solidFill>
                <a:latin typeface="Arial" charset="0"/>
              </a:rPr>
              <a:t> TBBMI</a:t>
            </a:r>
          </a:p>
        </p:txBody>
      </p:sp>
      <p:sp>
        <p:nvSpPr>
          <p:cNvPr id="1066" name="Rectangle 42"/>
          <p:cNvSpPr>
            <a:spLocks noChangeArrowheads="1"/>
          </p:cNvSpPr>
          <p:nvPr/>
        </p:nvSpPr>
        <p:spPr bwMode="auto">
          <a:xfrm>
            <a:off x="7491413" y="6532563"/>
            <a:ext cx="801687" cy="244475"/>
          </a:xfrm>
          <a:prstGeom prst="rect">
            <a:avLst/>
          </a:prstGeom>
          <a:noFill/>
          <a:ln w="12700">
            <a:noFill/>
            <a:miter lim="800000"/>
            <a:headEnd/>
            <a:tailEnd/>
          </a:ln>
          <a:effectLst/>
        </p:spPr>
        <p:txBody>
          <a:bodyPr wrap="none" anchor="ctr">
            <a:spAutoFit/>
          </a:bodyPr>
          <a:lstStyle/>
          <a:p>
            <a:pPr algn="ctr" defTabSz="914400">
              <a:buClrTx/>
              <a:buSzTx/>
              <a:buFontTx/>
              <a:buNone/>
              <a:defRPr/>
            </a:pPr>
            <a:r>
              <a:rPr lang="en-US" sz="1000">
                <a:solidFill>
                  <a:srgbClr val="FFFFFF"/>
                </a:solidFill>
                <a:effectLst>
                  <a:outerShdw blurRad="38100" dist="38100" dir="2700000" algn="tl">
                    <a:srgbClr val="000000"/>
                  </a:outerShdw>
                </a:effectLst>
              </a:rPr>
              <a:t>9.65.03c.</a:t>
            </a:r>
          </a:p>
        </p:txBody>
      </p:sp>
    </p:spTree>
  </p:cSld>
  <p:clrMap bg1="dk2" tx1="lt1" bg2="dk1"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2" name="Rectangle 2"/>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grpSp>
          <p:nvGrpSpPr>
            <p:cNvPr id="1037" name="Group 26"/>
            <p:cNvGrpSpPr>
              <a:grpSpLocks/>
            </p:cNvGrpSpPr>
            <p:nvPr/>
          </p:nvGrpSpPr>
          <p:grpSpPr bwMode="auto">
            <a:xfrm>
              <a:off x="246" y="204"/>
              <a:ext cx="5271" cy="3889"/>
              <a:chOff x="246" y="204"/>
              <a:chExt cx="5271" cy="3889"/>
            </a:xfrm>
          </p:grpSpPr>
          <p:sp>
            <p:nvSpPr>
              <p:cNvPr id="1027" name="Rectangle 3"/>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8"/>
                  </a:srgbClr>
                </a:outerShdw>
              </a:effectLst>
              <a:extLs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1028"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1029"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1030"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1031"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1032"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1033"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1034"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1035"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1036"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1039"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1040"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1041"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1042"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1043"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1044"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1045"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1046"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1047"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1048"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1049"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grpSp>
        <p:grpSp>
          <p:nvGrpSpPr>
            <p:cNvPr id="1038" name="Group 30"/>
            <p:cNvGrpSpPr>
              <a:grpSpLocks/>
            </p:cNvGrpSpPr>
            <p:nvPr/>
          </p:nvGrpSpPr>
          <p:grpSpPr bwMode="auto">
            <a:xfrm>
              <a:off x="0" y="0"/>
              <a:ext cx="1246" cy="1232"/>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1052" name="Rectangle 28"/>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grpSp>
      </p:grpSp>
      <p:sp>
        <p:nvSpPr>
          <p:cNvPr id="1059" name="Rectangle 35"/>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1060" name="Rectangle 36"/>
          <p:cNvSpPr>
            <a:spLocks noChangeArrowheads="1"/>
          </p:cNvSpPr>
          <p:nvPr/>
        </p:nvSpPr>
        <p:spPr bwMode="auto">
          <a:xfrm>
            <a:off x="441325" y="166688"/>
            <a:ext cx="968375" cy="137318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1061" name="Rectangle 37"/>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1063" name="Rectangle 39"/>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1066" name="Rectangle 42"/>
          <p:cNvSpPr>
            <a:spLocks noChangeArrowheads="1"/>
          </p:cNvSpPr>
          <p:nvPr/>
        </p:nvSpPr>
        <p:spPr bwMode="auto">
          <a:xfrm>
            <a:off x="265113" y="438150"/>
            <a:ext cx="1485900" cy="10033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defTabSz="914400">
              <a:buClrTx/>
              <a:buSzTx/>
              <a:buFontTx/>
              <a:buNone/>
              <a:defRPr/>
            </a:pPr>
            <a:r>
              <a:rPr lang="th-TH" sz="2000">
                <a:solidFill>
                  <a:srgbClr val="FFD34A"/>
                </a:solidFill>
                <a:latin typeface="Tahoma" charset="0"/>
                <a:cs typeface="Tahoma" charset="0"/>
              </a:rPr>
              <a:t>          ปูพื้น</a:t>
            </a:r>
          </a:p>
          <a:p>
            <a:pPr defTabSz="914400">
              <a:buClrTx/>
              <a:buSzTx/>
              <a:buFontTx/>
              <a:buNone/>
              <a:defRPr/>
            </a:pPr>
            <a:r>
              <a:rPr lang="th-TH" sz="2000">
                <a:solidFill>
                  <a:srgbClr val="FFD34A"/>
                </a:solidFill>
                <a:latin typeface="Tahoma" charset="0"/>
                <a:cs typeface="Tahoma" charset="0"/>
              </a:rPr>
              <a:t>      สู่โลก</a:t>
            </a:r>
          </a:p>
          <a:p>
            <a:pPr defTabSz="914400">
              <a:buClrTx/>
              <a:buSzTx/>
              <a:buFontTx/>
              <a:buNone/>
              <a:defRPr/>
            </a:pPr>
            <a:r>
              <a:rPr lang="th-TH" sz="2000">
                <a:solidFill>
                  <a:srgbClr val="FFD34A"/>
                </a:solidFill>
                <a:latin typeface="Tahoma" charset="0"/>
                <a:cs typeface="Tahoma" charset="0"/>
              </a:rPr>
              <a:t>พระคัมภีร์</a:t>
            </a:r>
            <a:endParaRPr lang="en-US" sz="2000">
              <a:solidFill>
                <a:srgbClr val="FFD34A"/>
              </a:solidFill>
              <a:latin typeface="Tahoma" charset="0"/>
              <a:cs typeface="Tahoma" charset="0"/>
            </a:endParaRPr>
          </a:p>
        </p:txBody>
      </p:sp>
      <p:sp>
        <p:nvSpPr>
          <p:cNvPr id="1067" name="Line 43"/>
          <p:cNvSpPr>
            <a:spLocks noChangeShapeType="1"/>
          </p:cNvSpPr>
          <p:nvPr/>
        </p:nvSpPr>
        <p:spPr bwMode="auto">
          <a:xfrm>
            <a:off x="4114800" y="1600200"/>
            <a:ext cx="1693863" cy="0"/>
          </a:xfrm>
          <a:prstGeom prst="line">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 uri="{91240B29-F687-4f45-9708-019B960494DF}">
              <a14:hiddenLine xmlns:a14="http://schemas.microsoft.com/office/drawing/2010/main" xmlns="" w="25400">
                <a:solidFill>
                  <a:schemeClr val="tx1"/>
                </a:solidFill>
                <a:round/>
                <a:headEnd/>
                <a:tailEnd/>
              </a14:hiddenLine>
            </a:ext>
          </a:extLst>
        </p:spPr>
        <p:txBody>
          <a:bodyPr wrap="none" anchor="ct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1074" name="Text Box 50"/>
          <p:cNvSpPr txBox="1">
            <a:spLocks noChangeArrowheads="1"/>
          </p:cNvSpPr>
          <p:nvPr userDrawn="1"/>
        </p:nvSpPr>
        <p:spPr bwMode="auto">
          <a:xfrm>
            <a:off x="265113" y="6542088"/>
            <a:ext cx="1030287"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defTabSz="914400">
              <a:spcBef>
                <a:spcPct val="50000"/>
              </a:spcBef>
              <a:buClrTx/>
              <a:buSzTx/>
              <a:buFontTx/>
              <a:buNone/>
              <a:defRPr/>
            </a:pPr>
            <a:r>
              <a:rPr lang="en-US" sz="1000">
                <a:solidFill>
                  <a:srgbClr val="FFFFFF"/>
                </a:solidFill>
                <a:latin typeface="Arial" charset="0"/>
              </a:rPr>
              <a:t>© 2004 TBBMI</a:t>
            </a:r>
          </a:p>
        </p:txBody>
      </p:sp>
      <p:sp>
        <p:nvSpPr>
          <p:cNvPr id="1075" name="Rectangle 51"/>
          <p:cNvSpPr>
            <a:spLocks noChangeArrowheads="1"/>
          </p:cNvSpPr>
          <p:nvPr userDrawn="1"/>
        </p:nvSpPr>
        <p:spPr bwMode="auto">
          <a:xfrm>
            <a:off x="7616825" y="6518275"/>
            <a:ext cx="661988" cy="268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defTabSz="914400">
              <a:buClrTx/>
              <a:buSzTx/>
              <a:buFontTx/>
              <a:buNone/>
              <a:defRPr/>
            </a:pPr>
            <a:r>
              <a:rPr lang="en-US" sz="1000">
                <a:solidFill>
                  <a:srgbClr val="FFFFFF"/>
                </a:solidFill>
                <a:effectLst>
                  <a:outerShdw blurRad="38100" dist="38100" dir="2700000" algn="tl">
                    <a:srgbClr val="000000"/>
                  </a:outerShdw>
                </a:effectLst>
              </a:rPr>
              <a:t>8.0.02.</a:t>
            </a:r>
          </a:p>
        </p:txBody>
      </p:sp>
      <p:sp>
        <p:nvSpPr>
          <p:cNvPr id="1082" name="Rectangle 58"/>
          <p:cNvSpPr>
            <a:spLocks noChangeArrowheads="1"/>
          </p:cNvSpPr>
          <p:nvPr userDrawn="1"/>
        </p:nvSpPr>
        <p:spPr bwMode="auto">
          <a:xfrm>
            <a:off x="7250113" y="6267450"/>
            <a:ext cx="1276350"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defTabSz="914400">
              <a:buClrTx/>
              <a:buSzTx/>
              <a:buFontTx/>
              <a:buNone/>
              <a:defRPr/>
            </a:pPr>
            <a:r>
              <a:rPr lang="th-TH" sz="1200">
                <a:solidFill>
                  <a:srgbClr val="FFFFFF"/>
                </a:solidFill>
                <a:latin typeface="Tahoma" charset="0"/>
                <a:cs typeface="Tahoma" charset="0"/>
              </a:rPr>
              <a:t>คู่มือหน้า </a:t>
            </a:r>
            <a:r>
              <a:rPr lang="en-US" sz="1200">
                <a:solidFill>
                  <a:srgbClr val="FFFFFF"/>
                </a:solidFill>
                <a:latin typeface="Tahoma" charset="0"/>
                <a:cs typeface="Tahoma" charset="0"/>
              </a:rPr>
              <a:t>15-16</a:t>
            </a:r>
          </a:p>
        </p:txBody>
      </p:sp>
    </p:spTree>
    <p:extLst>
      <p:ext uri="{BB962C8B-B14F-4D97-AF65-F5344CB8AC3E}">
        <p14:creationId xmlns:p14="http://schemas.microsoft.com/office/powerpoint/2010/main" val="2310745751"/>
      </p:ext>
    </p:extLst>
  </p:cSld>
  <p:clrMap bg1="dk2" tx1="lt1" bg2="dk1"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ransition spd="med">
    <p:cu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2063879663"/>
      </p:ext>
    </p:extLst>
  </p:cSld>
  <p:clrMap bg1="dk2" tx1="lt1" bg2="dk1"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10" Type="http://schemas.openxmlformats.org/officeDocument/2006/relationships/image" Target="../media/image29.jpeg"/><Relationship Id="rId4" Type="http://schemas.openxmlformats.org/officeDocument/2006/relationships/image" Target="../media/image23.jpeg"/><Relationship Id="rId9" Type="http://schemas.openxmlformats.org/officeDocument/2006/relationships/image" Target="../media/image28.jpeg"/></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jpeg"/></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45.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2.xml"/><Relationship Id="rId1" Type="http://schemas.openxmlformats.org/officeDocument/2006/relationships/slideLayout" Target="../slideLayouts/slideLayout44.xml"/><Relationship Id="rId4" Type="http://schemas.openxmlformats.org/officeDocument/2006/relationships/image" Target="../media/image48.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45057" name="Text Box 1"/>
          <p:cNvSpPr txBox="1">
            <a:spLocks noChangeArrowheads="1"/>
          </p:cNvSpPr>
          <p:nvPr/>
        </p:nvSpPr>
        <p:spPr bwMode="auto">
          <a:xfrm>
            <a:off x="8658225" y="6403975"/>
            <a:ext cx="184150" cy="3968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5058" name="Rectangle 2"/>
          <p:cNvSpPr>
            <a:spLocks noChangeArrowheads="1"/>
          </p:cNvSpPr>
          <p:nvPr/>
        </p:nvSpPr>
        <p:spPr bwMode="auto">
          <a:xfrm>
            <a:off x="8093075" y="6532563"/>
            <a:ext cx="336550" cy="2460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42</a:t>
            </a:r>
          </a:p>
        </p:txBody>
      </p:sp>
      <p:sp>
        <p:nvSpPr>
          <p:cNvPr id="45059" name="Text Box 3"/>
          <p:cNvSpPr txBox="1">
            <a:spLocks noChangeArrowheads="1"/>
          </p:cNvSpPr>
          <p:nvPr/>
        </p:nvSpPr>
        <p:spPr bwMode="auto">
          <a:xfrm>
            <a:off x="7177088" y="6284913"/>
            <a:ext cx="1266825" cy="2762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750"/>
              </a:spcBef>
              <a:buClrTx/>
              <a:buFontTx/>
              <a:buNone/>
              <a:defRPr/>
            </a:pPr>
            <a:r>
              <a:rPr lang="hi-in" sz="1200" b="0">
                <a:solidFill>
                  <a:srgbClr val="FFFFFF"/>
                </a:solidFill>
                <a:latin typeface="Arial" charset="0"/>
              </a:rPr>
              <a:t>คู่มือหน้าที่ </a:t>
            </a:r>
            <a:r>
              <a:rPr lang="en-US" sz="1200" b="0">
                <a:solidFill>
                  <a:srgbClr val="FFFFFF"/>
                </a:solidFill>
                <a:latin typeface="Arial" charset="0"/>
              </a:rPr>
              <a:t>26-29</a:t>
            </a:r>
          </a:p>
        </p:txBody>
      </p:sp>
      <p:pic>
        <p:nvPicPr>
          <p:cNvPr id="45060"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0550" y="550863"/>
            <a:ext cx="7958138" cy="574357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5061" name="Text Box 5"/>
          <p:cNvSpPr txBox="1">
            <a:spLocks noChangeArrowheads="1"/>
          </p:cNvSpPr>
          <p:nvPr/>
        </p:nvSpPr>
        <p:spPr bwMode="auto">
          <a:xfrm>
            <a:off x="3117850" y="4287838"/>
            <a:ext cx="3681413" cy="4603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500"/>
              </a:spcBef>
              <a:buClrTx/>
              <a:buFontTx/>
              <a:buNone/>
              <a:defRPr/>
            </a:pPr>
            <a:r>
              <a:rPr lang="hi-in" sz="2400" b="0">
                <a:solidFill>
                  <a:srgbClr val="FFD34A"/>
                </a:solidFill>
              </a:rPr>
              <a:t>เยรีโค ในอดีต</a:t>
            </a:r>
          </a:p>
        </p:txBody>
      </p:sp>
      <p:sp>
        <p:nvSpPr>
          <p:cNvPr id="45062" name="Text Box 6"/>
          <p:cNvSpPr txBox="1">
            <a:spLocks noChangeArrowheads="1"/>
          </p:cNvSpPr>
          <p:nvPr/>
        </p:nvSpPr>
        <p:spPr bwMode="auto">
          <a:xfrm>
            <a:off x="5000625" y="1074738"/>
            <a:ext cx="3421063" cy="4603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500"/>
              </a:spcBef>
              <a:buClrTx/>
              <a:buFontTx/>
              <a:buNone/>
              <a:defRPr/>
            </a:pPr>
            <a:r>
              <a:rPr lang="hi-in" sz="2400" b="0">
                <a:solidFill>
                  <a:srgbClr val="114FFB"/>
                </a:solidFill>
              </a:rPr>
              <a:t>ทะเลตาย</a:t>
            </a:r>
          </a:p>
        </p:txBody>
      </p:sp>
      <p:sp>
        <p:nvSpPr>
          <p:cNvPr id="45063" name="Text Box 7"/>
          <p:cNvSpPr txBox="1">
            <a:spLocks noChangeArrowheads="1"/>
          </p:cNvSpPr>
          <p:nvPr/>
        </p:nvSpPr>
        <p:spPr bwMode="auto">
          <a:xfrm>
            <a:off x="1446213" y="1490663"/>
            <a:ext cx="3421062" cy="4603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1500"/>
              </a:spcBef>
              <a:buClrTx/>
              <a:buFontTx/>
              <a:buNone/>
              <a:defRPr/>
            </a:pPr>
            <a:r>
              <a:rPr lang="hi-in" sz="2400" b="0">
                <a:solidFill>
                  <a:srgbClr val="114FFB"/>
                </a:solidFill>
              </a:rPr>
              <a:t>แม่น้ำจอร์แดน</a:t>
            </a:r>
          </a:p>
        </p:txBody>
      </p:sp>
      <p:sp>
        <p:nvSpPr>
          <p:cNvPr id="45064" name="AutoShape 8"/>
          <p:cNvSpPr>
            <a:spLocks/>
          </p:cNvSpPr>
          <p:nvPr/>
        </p:nvSpPr>
        <p:spPr bwMode="auto">
          <a:xfrm flipH="1" flipV="1">
            <a:off x="1135063" y="1693863"/>
            <a:ext cx="4230687" cy="2071687"/>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T0" fmla="*/ 0 w 21696"/>
              <a:gd name="T1" fmla="*/ 96 h 21600"/>
              <a:gd name="T2" fmla="*/ 4230687 w 21696"/>
              <a:gd name="T3" fmla="*/ 2071687 h 21600"/>
              <a:gd name="T4" fmla="*/ 18720 w 21696"/>
              <a:gd name="T5" fmla="*/ 2071687 h 21600"/>
              <a:gd name="T6" fmla="*/ 0 w 21696"/>
              <a:gd name="T7" fmla="*/ 0 h 21600"/>
              <a:gd name="T8" fmla="*/ 21696 w 21696"/>
              <a:gd name="T9" fmla="*/ 21600 h 21600"/>
            </a:gdLst>
            <a:ahLst/>
            <a:cxnLst>
              <a:cxn ang="0">
                <a:pos x="T0" y="T1"/>
              </a:cxn>
              <a:cxn ang="0">
                <a:pos x="T2" y="T3"/>
              </a:cxn>
              <a:cxn ang="0">
                <a:pos x="T4" y="T5"/>
              </a:cxn>
            </a:cxnLst>
            <a:rect l="T6" t="T7" r="T8" b="T9"/>
            <a:pathLst>
              <a:path w="21696" h="21600" fill="none">
                <a:moveTo>
                  <a:pt x="-1" y="0"/>
                </a:moveTo>
                <a:cubicBezTo>
                  <a:pt x="31" y="0"/>
                  <a:pt x="63" y="-1"/>
                  <a:pt x="96" y="-1"/>
                </a:cubicBezTo>
                <a:cubicBezTo>
                  <a:pt x="12025" y="-1"/>
                  <a:pt x="21696" y="9670"/>
                  <a:pt x="21696" y="21600"/>
                </a:cubicBezTo>
              </a:path>
              <a:path w="21696" h="21600" stroke="0">
                <a:moveTo>
                  <a:pt x="-1" y="0"/>
                </a:moveTo>
                <a:cubicBezTo>
                  <a:pt x="31" y="0"/>
                  <a:pt x="63" y="-1"/>
                  <a:pt x="96" y="-1"/>
                </a:cubicBezTo>
                <a:cubicBezTo>
                  <a:pt x="12025" y="-1"/>
                  <a:pt x="21696" y="9670"/>
                  <a:pt x="21696" y="21600"/>
                </a:cubicBezTo>
                <a:lnTo>
                  <a:pt x="96" y="21600"/>
                </a:lnTo>
                <a:close/>
              </a:path>
            </a:pathLst>
          </a:custGeom>
          <a:noFill/>
          <a:ln w="57240" cap="sq">
            <a:solidFill>
              <a:srgbClr val="BAFFFE"/>
            </a:solidFill>
            <a:round/>
            <a:headEnd type="triangle" w="med" len="med"/>
            <a:tailEnd/>
          </a:ln>
          <a:effectLst>
            <a:outerShdw blurRad="63500" dist="63504" dir="2216092"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sp>
        <p:nvSpPr>
          <p:cNvPr id="45065" name="AutoShape 9"/>
          <p:cNvSpPr>
            <a:spLocks/>
          </p:cNvSpPr>
          <p:nvPr/>
        </p:nvSpPr>
        <p:spPr bwMode="auto">
          <a:xfrm flipH="1" flipV="1">
            <a:off x="863600" y="1693863"/>
            <a:ext cx="3808413" cy="2527300"/>
          </a:xfrm>
          <a:custGeom>
            <a:avLst/>
            <a:gdLst>
              <a:gd name="G0" fmla="*/ 1 0 51712"/>
              <a:gd name="G1" fmla="+- 1 0 0"/>
              <a:gd name="G2" fmla="+- 1 0 0"/>
              <a:gd name="G3" fmla="+- 1 0 0"/>
              <a:gd name="G4" fmla="*/ 1 0 51712"/>
              <a:gd name="G5" fmla="+- 1 0 0"/>
              <a:gd name="G6" fmla="+- 1 0 0"/>
              <a:gd name="G7" fmla="+- 1 0 0"/>
              <a:gd name="G8" fmla="+- 21593 0 0"/>
              <a:gd name="T0" fmla="*/ 90450 w 21600"/>
              <a:gd name="T1" fmla="*/ 0 h 21593"/>
              <a:gd name="T2" fmla="*/ 3808412 w 21600"/>
              <a:gd name="T3" fmla="*/ 2527300 h 21593"/>
              <a:gd name="T4" fmla="*/ 0 w 21600"/>
              <a:gd name="T5" fmla="*/ 2527300 h 21593"/>
              <a:gd name="T6" fmla="*/ 0 w 21600"/>
              <a:gd name="T7" fmla="*/ 0 h 21593"/>
              <a:gd name="T8" fmla="*/ 21600 w 21600"/>
              <a:gd name="T9" fmla="*/ 21593 h 21593"/>
            </a:gdLst>
            <a:ahLst/>
            <a:cxnLst>
              <a:cxn ang="0">
                <a:pos x="T0" y="T1"/>
              </a:cxn>
              <a:cxn ang="0">
                <a:pos x="T2" y="T3"/>
              </a:cxn>
              <a:cxn ang="0">
                <a:pos x="T4" y="T5"/>
              </a:cxn>
            </a:cxnLst>
            <a:rect l="T6" t="T7" r="T8" b="T9"/>
            <a:pathLst>
              <a:path w="21600" h="21593" fill="none">
                <a:moveTo>
                  <a:pt x="513" y="-1"/>
                </a:moveTo>
                <a:cubicBezTo>
                  <a:pt x="12239" y="277"/>
                  <a:pt x="21600" y="9863"/>
                  <a:pt x="21600" y="21593"/>
                </a:cubicBezTo>
              </a:path>
              <a:path w="21600" h="21593" stroke="0">
                <a:moveTo>
                  <a:pt x="513" y="-1"/>
                </a:moveTo>
                <a:cubicBezTo>
                  <a:pt x="12239" y="277"/>
                  <a:pt x="21600" y="9863"/>
                  <a:pt x="21600" y="21593"/>
                </a:cubicBezTo>
                <a:lnTo>
                  <a:pt x="0" y="21593"/>
                </a:lnTo>
                <a:close/>
              </a:path>
            </a:pathLst>
          </a:custGeom>
          <a:noFill/>
          <a:ln w="57240" cap="sq">
            <a:solidFill>
              <a:srgbClr val="BAFFFE"/>
            </a:solidFill>
            <a:round/>
            <a:headEnd type="triangle" w="med" len="med"/>
            <a:tailEnd/>
          </a:ln>
          <a:effectLst>
            <a:outerShdw blurRad="63500" dist="63504" dir="2216092"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sp>
        <p:nvSpPr>
          <p:cNvPr id="45066" name="AutoShape 10"/>
          <p:cNvSpPr>
            <a:spLocks/>
          </p:cNvSpPr>
          <p:nvPr/>
        </p:nvSpPr>
        <p:spPr bwMode="auto">
          <a:xfrm flipH="1" flipV="1">
            <a:off x="622300" y="1685925"/>
            <a:ext cx="2571750" cy="2841625"/>
          </a:xfrm>
          <a:custGeom>
            <a:avLst/>
            <a:gdLst>
              <a:gd name="G0" fmla="*/ 1 0 51712"/>
              <a:gd name="G1" fmla="+- 1 0 0"/>
              <a:gd name="G2" fmla="+- 1 0 0"/>
              <a:gd name="G3" fmla="+- 1 0 0"/>
              <a:gd name="G4" fmla="*/ 1 0 51712"/>
              <a:gd name="G5" fmla="+- 1 0 0"/>
              <a:gd name="G6" fmla="+- 1 0 0"/>
              <a:gd name="G7" fmla="+- 1 0 0"/>
              <a:gd name="G8" fmla="+- 21593 0 0"/>
              <a:gd name="T0" fmla="*/ 61079 w 21600"/>
              <a:gd name="T1" fmla="*/ 0 h 21593"/>
              <a:gd name="T2" fmla="*/ 2571750 w 21600"/>
              <a:gd name="T3" fmla="*/ 2841625 h 21593"/>
              <a:gd name="T4" fmla="*/ 0 w 21600"/>
              <a:gd name="T5" fmla="*/ 2841625 h 21593"/>
              <a:gd name="T6" fmla="*/ 0 w 21600"/>
              <a:gd name="T7" fmla="*/ 0 h 21593"/>
              <a:gd name="T8" fmla="*/ 21600 w 21600"/>
              <a:gd name="T9" fmla="*/ 21593 h 21593"/>
            </a:gdLst>
            <a:ahLst/>
            <a:cxnLst>
              <a:cxn ang="0">
                <a:pos x="T0" y="T1"/>
              </a:cxn>
              <a:cxn ang="0">
                <a:pos x="T2" y="T3"/>
              </a:cxn>
              <a:cxn ang="0">
                <a:pos x="T4" y="T5"/>
              </a:cxn>
            </a:cxnLst>
            <a:rect l="T6" t="T7" r="T8" b="T9"/>
            <a:pathLst>
              <a:path w="21600" h="21593" fill="none">
                <a:moveTo>
                  <a:pt x="513" y="-1"/>
                </a:moveTo>
                <a:cubicBezTo>
                  <a:pt x="12239" y="277"/>
                  <a:pt x="21600" y="9863"/>
                  <a:pt x="21600" y="21593"/>
                </a:cubicBezTo>
              </a:path>
              <a:path w="21600" h="21593" stroke="0">
                <a:moveTo>
                  <a:pt x="513" y="-1"/>
                </a:moveTo>
                <a:cubicBezTo>
                  <a:pt x="12239" y="277"/>
                  <a:pt x="21600" y="9863"/>
                  <a:pt x="21600" y="21593"/>
                </a:cubicBezTo>
                <a:lnTo>
                  <a:pt x="0" y="21593"/>
                </a:lnTo>
                <a:close/>
              </a:path>
            </a:pathLst>
          </a:custGeom>
          <a:noFill/>
          <a:ln w="57240" cap="sq">
            <a:solidFill>
              <a:srgbClr val="BAFFFE"/>
            </a:solidFill>
            <a:round/>
            <a:headEnd type="triangle" w="med" len="med"/>
            <a:tailEnd/>
          </a:ln>
          <a:effectLst>
            <a:outerShdw blurRad="63500" dist="63504" dir="2216092"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sp>
        <p:nvSpPr>
          <p:cNvPr id="45067" name="Text Box 11"/>
          <p:cNvSpPr txBox="1">
            <a:spLocks noChangeArrowheads="1"/>
          </p:cNvSpPr>
          <p:nvPr/>
        </p:nvSpPr>
        <p:spPr bwMode="auto">
          <a:xfrm>
            <a:off x="7680325" y="6337300"/>
            <a:ext cx="184150" cy="3968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5068" name="Rectangle 12"/>
          <p:cNvSpPr>
            <a:spLocks noChangeArrowheads="1"/>
          </p:cNvSpPr>
          <p:nvPr/>
        </p:nvSpPr>
        <p:spPr bwMode="auto">
          <a:xfrm>
            <a:off x="2108200" y="5167313"/>
            <a:ext cx="4986338" cy="11906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FFEA18"/>
                </a:solidFill>
              </a:rPr>
              <a:t>ตั้งแต่เยรีโค</a:t>
            </a:r>
            <a:r>
              <a:rPr lang="en-US" sz="2400" b="0">
                <a:solidFill>
                  <a:srgbClr val="FFEA18"/>
                </a:solidFill>
              </a:rPr>
              <a:t>...</a:t>
            </a: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FFEA18"/>
                </a:solidFill>
              </a:rPr>
              <a:t>มองไปทิศตะวันออกข้ามแม่น้ำจอร์แดน </a:t>
            </a: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FFEA18"/>
                </a:solidFill>
              </a:rPr>
              <a:t> </a:t>
            </a:r>
          </a:p>
        </p:txBody>
      </p:sp>
      <p:sp>
        <p:nvSpPr>
          <p:cNvPr id="45069" name="Text Box 13"/>
          <p:cNvSpPr txBox="1">
            <a:spLocks noChangeArrowheads="1"/>
          </p:cNvSpPr>
          <p:nvPr/>
        </p:nvSpPr>
        <p:spPr bwMode="auto">
          <a:xfrm>
            <a:off x="2424113" y="2979738"/>
            <a:ext cx="3681412" cy="4603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500"/>
              </a:spcBef>
              <a:buClrTx/>
              <a:buFontTx/>
              <a:buNone/>
              <a:defRPr/>
            </a:pPr>
            <a:r>
              <a:rPr lang="hi-in" sz="2400" b="0">
                <a:solidFill>
                  <a:srgbClr val="FFD34A"/>
                </a:solidFill>
              </a:rPr>
              <a:t>เยรีโค ปัจจุบัน</a:t>
            </a:r>
          </a:p>
        </p:txBody>
      </p:sp>
      <p:sp>
        <p:nvSpPr>
          <p:cNvPr id="45070" name="AutoShape 14"/>
          <p:cNvSpPr>
            <a:spLocks noChangeArrowheads="1"/>
          </p:cNvSpPr>
          <p:nvPr/>
        </p:nvSpPr>
        <p:spPr bwMode="auto">
          <a:xfrm>
            <a:off x="8599488" y="3581400"/>
            <a:ext cx="204787" cy="77788"/>
          </a:xfrm>
          <a:custGeom>
            <a:avLst/>
            <a:gdLst>
              <a:gd name="G0" fmla="*/ 1 0 51712"/>
              <a:gd name="G1" fmla="+- 48 0 0"/>
              <a:gd name="G2" fmla="+- 1 0 0"/>
              <a:gd name="G3" fmla="*/ 1 0 51712"/>
              <a:gd name="T0" fmla="*/ 2147483647 w 129"/>
              <a:gd name="T1" fmla="*/ 2147483647 h 49"/>
              <a:gd name="T2" fmla="*/ 0 w 129"/>
              <a:gd name="T3" fmla="*/ 2147483647 h 49"/>
              <a:gd name="T4" fmla="*/ 0 w 129"/>
              <a:gd name="T5" fmla="*/ 0 h 49"/>
              <a:gd name="T6" fmla="*/ 2147483647 w 129"/>
              <a:gd name="T7" fmla="*/ 2147483647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5071" name="Rectangle 15"/>
          <p:cNvSpPr>
            <a:spLocks noChangeArrowheads="1"/>
          </p:cNvSpPr>
          <p:nvPr/>
        </p:nvSpPr>
        <p:spPr bwMode="auto">
          <a:xfrm>
            <a:off x="8180388" y="3911600"/>
            <a:ext cx="304800" cy="114300"/>
          </a:xfrm>
          <a:prstGeom prst="rect">
            <a:avLst/>
          </a:prstGeom>
          <a:solidFill>
            <a:srgbClr val="FFFF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5072" name="AutoShape 16"/>
          <p:cNvSpPr>
            <a:spLocks noChangeArrowheads="1"/>
          </p:cNvSpPr>
          <p:nvPr/>
        </p:nvSpPr>
        <p:spPr bwMode="auto">
          <a:xfrm>
            <a:off x="8594725" y="3541713"/>
            <a:ext cx="234950" cy="120650"/>
          </a:xfrm>
          <a:custGeom>
            <a:avLst/>
            <a:gdLst>
              <a:gd name="G0" fmla="*/ 1 0 51712"/>
              <a:gd name="G1" fmla="+- 48 0 0"/>
              <a:gd name="G2" fmla="+- 1 0 0"/>
              <a:gd name="G3" fmla="*/ 1 0 51712"/>
              <a:gd name="T0" fmla="*/ 2147483647 w 129"/>
              <a:gd name="T1" fmla="*/ 2147483647 h 49"/>
              <a:gd name="T2" fmla="*/ 0 w 129"/>
              <a:gd name="T3" fmla="*/ 2147483647 h 49"/>
              <a:gd name="T4" fmla="*/ 0 w 129"/>
              <a:gd name="T5" fmla="*/ 0 h 49"/>
              <a:gd name="T6" fmla="*/ 2147483647 w 129"/>
              <a:gd name="T7" fmla="*/ 2147483647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5073" name="AutoShape 17"/>
          <p:cNvSpPr>
            <a:spLocks noChangeArrowheads="1"/>
          </p:cNvSpPr>
          <p:nvPr/>
        </p:nvSpPr>
        <p:spPr bwMode="auto">
          <a:xfrm>
            <a:off x="8023225" y="3455988"/>
            <a:ext cx="736600" cy="290512"/>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5074" name="Rectangle 18"/>
          <p:cNvSpPr>
            <a:spLocks noChangeArrowheads="1"/>
          </p:cNvSpPr>
          <p:nvPr/>
        </p:nvSpPr>
        <p:spPr bwMode="auto">
          <a:xfrm>
            <a:off x="8018463" y="3603625"/>
            <a:ext cx="952500" cy="498475"/>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5075" name="Rectangle 19"/>
          <p:cNvSpPr>
            <a:spLocks noChangeArrowheads="1"/>
          </p:cNvSpPr>
          <p:nvPr/>
        </p:nvSpPr>
        <p:spPr bwMode="auto">
          <a:xfrm>
            <a:off x="8129588" y="3862388"/>
            <a:ext cx="514350" cy="190500"/>
          </a:xfrm>
          <a:prstGeom prst="rect">
            <a:avLst/>
          </a:prstGeom>
          <a:solidFill>
            <a:srgbClr val="FFFF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5076" name="AutoShape 20"/>
          <p:cNvSpPr>
            <a:spLocks noChangeArrowheads="1"/>
          </p:cNvSpPr>
          <p:nvPr/>
        </p:nvSpPr>
        <p:spPr bwMode="auto">
          <a:xfrm>
            <a:off x="8035925" y="3481388"/>
            <a:ext cx="711200" cy="290512"/>
          </a:xfrm>
          <a:prstGeom prst="roundRect">
            <a:avLst>
              <a:gd name="adj" fmla="val 16667"/>
            </a:avLst>
          </a:prstGeom>
          <a:solidFill>
            <a:srgbClr val="FFFF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5077" name="Line 21"/>
          <p:cNvSpPr>
            <a:spLocks noChangeShapeType="1"/>
          </p:cNvSpPr>
          <p:nvPr/>
        </p:nvSpPr>
        <p:spPr bwMode="auto">
          <a:xfrm>
            <a:off x="8050213" y="3825875"/>
            <a:ext cx="8763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5078" name="Line 22"/>
          <p:cNvSpPr>
            <a:spLocks noChangeShapeType="1"/>
          </p:cNvSpPr>
          <p:nvPr/>
        </p:nvSpPr>
        <p:spPr bwMode="auto">
          <a:xfrm>
            <a:off x="8050213" y="4016375"/>
            <a:ext cx="8763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5079" name="Rectangle 23"/>
          <p:cNvSpPr>
            <a:spLocks noChangeArrowheads="1"/>
          </p:cNvSpPr>
          <p:nvPr/>
        </p:nvSpPr>
        <p:spPr bwMode="auto">
          <a:xfrm>
            <a:off x="8140700" y="3429000"/>
            <a:ext cx="481013"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โยชูวา</a:t>
            </a:r>
          </a:p>
        </p:txBody>
      </p:sp>
      <p:sp>
        <p:nvSpPr>
          <p:cNvPr id="45080" name="Rectangle 24"/>
          <p:cNvSpPr>
            <a:spLocks noChangeArrowheads="1"/>
          </p:cNvSpPr>
          <p:nvPr/>
        </p:nvSpPr>
        <p:spPr bwMode="auto">
          <a:xfrm>
            <a:off x="8170863" y="3644900"/>
            <a:ext cx="630237"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เยริโค</a:t>
            </a:r>
            <a:r>
              <a:rPr lang="en-US" sz="900" b="0">
                <a:solidFill>
                  <a:srgbClr val="000000"/>
                </a:solidFill>
                <a:latin typeface="Arial" charset="0"/>
              </a:rPr>
              <a:t>/</a:t>
            </a:r>
            <a:r>
              <a:rPr lang="hi-in" sz="900" b="0">
                <a:solidFill>
                  <a:srgbClr val="000000"/>
                </a:solidFill>
                <a:latin typeface="Arial" charset="0"/>
              </a:rPr>
              <a:t>อัย</a:t>
            </a:r>
          </a:p>
        </p:txBody>
      </p:sp>
      <p:sp>
        <p:nvSpPr>
          <p:cNvPr id="2" name="Text Box 32">
            <a:extLst>
              <a:ext uri="{FF2B5EF4-FFF2-40B4-BE49-F238E27FC236}">
                <a16:creationId xmlns:a16="http://schemas.microsoft.com/office/drawing/2014/main" id="{2730087F-6A26-19B1-A8B3-B3C27BAB6916}"/>
              </a:ext>
            </a:extLst>
          </p:cNvPr>
          <p:cNvSpPr txBox="1">
            <a:spLocks noChangeArrowheads="1"/>
          </p:cNvSpPr>
          <p:nvPr/>
        </p:nvSpPr>
        <p:spPr bwMode="auto">
          <a:xfrm>
            <a:off x="1460500" y="1482725"/>
            <a:ext cx="6351588" cy="186422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4500"/>
              </a:spcBef>
              <a:buClrTx/>
              <a:buFontTx/>
              <a:buNone/>
              <a:defRPr/>
            </a:pPr>
            <a:r>
              <a:rPr lang="th-TH" sz="11500" b="0" dirty="0">
                <a:solidFill>
                  <a:srgbClr val="FFFF00"/>
                </a:solidFill>
                <a:effectLst>
                  <a:glow rad="228600">
                    <a:schemeClr val="accent4">
                      <a:satMod val="175000"/>
                      <a:alpha val="77843"/>
                    </a:schemeClr>
                  </a:glow>
                  <a:outerShdw blurRad="50800" dist="127000" dir="2700000" algn="tl" rotWithShape="0">
                    <a:srgbClr val="000000"/>
                  </a:outerShdw>
                </a:effectLst>
              </a:rPr>
              <a:t>มเสส-โยชูวา</a:t>
            </a:r>
            <a:endParaRPr lang="en-US" sz="11500" b="0" dirty="0">
              <a:solidFill>
                <a:srgbClr val="FFFF00"/>
              </a:solidFill>
              <a:effectLst>
                <a:glow rad="228600">
                  <a:schemeClr val="accent4">
                    <a:satMod val="175000"/>
                    <a:alpha val="77843"/>
                  </a:schemeClr>
                </a:glow>
                <a:outerShdw blurRad="50800" dist="127000" dir="2700000" algn="tl" rotWithShape="0">
                  <a:srgbClr val="000000"/>
                </a:outerShdw>
              </a:effectLst>
            </a:endParaRPr>
          </a:p>
        </p:txBody>
      </p:sp>
      <p:sp>
        <p:nvSpPr>
          <p:cNvPr id="3" name="Rectangle 2">
            <a:extLst>
              <a:ext uri="{FF2B5EF4-FFF2-40B4-BE49-F238E27FC236}">
                <a16:creationId xmlns:a16="http://schemas.microsoft.com/office/drawing/2014/main" id="{A235E3E0-8314-8DA9-34D4-43B44E147359}"/>
              </a:ext>
            </a:extLst>
          </p:cNvPr>
          <p:cNvSpPr>
            <a:spLocks noChangeArrowheads="1"/>
          </p:cNvSpPr>
          <p:nvPr/>
        </p:nvSpPr>
        <p:spPr bwMode="auto">
          <a:xfrm>
            <a:off x="0" y="5482104"/>
            <a:ext cx="9144000" cy="1375896"/>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397" tIns="45698" rIns="91397" bIns="45698" anchor="ctr"/>
          <a:lstStyle/>
          <a:p>
            <a:pPr algn="ctr" eaLnBrk="1" hangingPunct="1">
              <a:spcBef>
                <a:spcPct val="20000"/>
              </a:spcBef>
              <a:spcAft>
                <a:spcPts val="0"/>
              </a:spcAft>
              <a:buClr>
                <a:srgbClr val="FFCC00"/>
              </a:buClr>
              <a:buSzPct val="70000"/>
              <a:defRPr/>
            </a:pPr>
            <a:r>
              <a:rPr lang="th-TH" sz="2000" kern="0" dirty="0">
                <a:solidFill>
                  <a:srgbClr val="FFFFFF"/>
                </a:solidFill>
                <a:effectLst>
                  <a:outerShdw blurRad="38100" dist="38100" dir="2700000" algn="tl">
                    <a:srgbClr val="000000"/>
                  </a:outerShdw>
                </a:effectLst>
                <a:latin typeface="Arial"/>
                <a:cs typeface="Arial"/>
              </a:rPr>
              <a:t>ออกแบบโดย</a:t>
            </a:r>
            <a:r>
              <a:rPr lang="en-US" sz="2000" kern="0" dirty="0">
                <a:solidFill>
                  <a:srgbClr val="FFFFFF"/>
                </a:solidFill>
                <a:effectLst>
                  <a:outerShdw blurRad="38100" dist="38100" dir="2700000" algn="tl">
                    <a:srgbClr val="000000"/>
                  </a:outerShdw>
                </a:effectLst>
                <a:latin typeface="Arial"/>
                <a:cs typeface="Arial"/>
              </a:rPr>
              <a:t> Dr. John Fryman, Texas, USA</a:t>
            </a:r>
            <a:br>
              <a:rPr lang="en-US" sz="2000" kern="0" dirty="0">
                <a:solidFill>
                  <a:srgbClr val="FFFFFF"/>
                </a:solidFill>
                <a:effectLst>
                  <a:outerShdw blurRad="38100" dist="38100" dir="2700000" algn="tl">
                    <a:srgbClr val="000000"/>
                  </a:outerShdw>
                </a:effectLst>
                <a:latin typeface="Arial"/>
                <a:cs typeface="Arial"/>
              </a:rPr>
            </a:br>
            <a:r>
              <a:rPr lang="th-TH" sz="2000" kern="0" dirty="0">
                <a:solidFill>
                  <a:srgbClr val="FFFFFF"/>
                </a:solidFill>
                <a:effectLst>
                  <a:outerShdw blurRad="38100" dist="38100" dir="2700000" algn="tl">
                    <a:srgbClr val="000000"/>
                  </a:outerShdw>
                </a:effectLst>
                <a:latin typeface="Arial"/>
                <a:cs typeface="Arial"/>
              </a:rPr>
              <a:t>สอนโดย</a:t>
            </a:r>
            <a:r>
              <a:rPr lang="en-US" sz="2000" kern="0" dirty="0">
                <a:solidFill>
                  <a:srgbClr val="FFFFFF"/>
                </a:solidFill>
                <a:effectLst>
                  <a:outerShdw blurRad="38100" dist="38100" dir="2700000" algn="tl">
                    <a:srgbClr val="000000"/>
                  </a:outerShdw>
                </a:effectLst>
                <a:latin typeface="Arial"/>
                <a:cs typeface="Arial"/>
              </a:rPr>
              <a:t> Dr. Rick Griffith, Singapore Bible College</a:t>
            </a:r>
            <a:br>
              <a:rPr lang="en-US" sz="2000" kern="0" dirty="0">
                <a:solidFill>
                  <a:srgbClr val="FFFFFF"/>
                </a:solidFill>
                <a:effectLst>
                  <a:outerShdw blurRad="38100" dist="38100" dir="2700000" algn="tl">
                    <a:srgbClr val="000000"/>
                  </a:outerShdw>
                </a:effectLst>
                <a:latin typeface="Arial"/>
                <a:cs typeface="Arial"/>
              </a:rPr>
            </a:br>
            <a:r>
              <a:rPr lang="th-TH" sz="2000" kern="0" dirty="0">
                <a:solidFill>
                  <a:srgbClr val="FFFFFF"/>
                </a:solidFill>
                <a:effectLst>
                  <a:outerShdw blurRad="38100" dist="38100" dir="2700000" algn="tl">
                    <a:srgbClr val="000000"/>
                  </a:outerShdw>
                </a:effectLst>
                <a:latin typeface="Arial"/>
                <a:cs typeface="Arial"/>
              </a:rPr>
              <a:t>เอกสารแปลเป็นหลายภาษาสามารถดาวน์โหลดได้ฟรีที่</a:t>
            </a:r>
            <a:r>
              <a:rPr lang="en-US" sz="2000" kern="0" dirty="0">
                <a:solidFill>
                  <a:srgbClr val="FFFFFF"/>
                </a:solidFill>
                <a:effectLst>
                  <a:outerShdw blurRad="38100" dist="38100" dir="2700000" algn="tl">
                    <a:srgbClr val="000000"/>
                  </a:outerShdw>
                </a:effectLst>
                <a:latin typeface="Arial"/>
                <a:cs typeface="Arial"/>
              </a:rPr>
              <a:t> BibleStudyDownloads.org</a:t>
            </a:r>
          </a:p>
        </p:txBody>
      </p:sp>
    </p:spTree>
    <p:extLst>
      <p:ext uri="{BB962C8B-B14F-4D97-AF65-F5344CB8AC3E}">
        <p14:creationId xmlns:p14="http://schemas.microsoft.com/office/powerpoint/2010/main" val="241589404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additive="repl">
                                        <p:cTn id="6" dur="1" fill="hold">
                                          <p:stCondLst>
                                            <p:cond delay="0"/>
                                          </p:stCondLst>
                                        </p:cTn>
                                        <p:tgtEl>
                                          <p:spTgt spid="45066"/>
                                        </p:tgtEl>
                                        <p:attrNameLst>
                                          <p:attrName>style.visibility</p:attrName>
                                        </p:attrNameLst>
                                      </p:cBhvr>
                                      <p:to>
                                        <p:strVal val="visible"/>
                                      </p:to>
                                    </p:set>
                                    <p:animEffect transition="in" filter="wipe(up)">
                                      <p:cBhvr additive="repl">
                                        <p:cTn id="7" dur="3000"/>
                                        <p:tgtEl>
                                          <p:spTgt spid="45066"/>
                                        </p:tgtEl>
                                      </p:cBhvr>
                                    </p:animEffect>
                                  </p:childTnLst>
                                </p:cTn>
                              </p:par>
                              <p:par>
                                <p:cTn id="8" presetID="22" presetClass="entr" presetSubtype="1" fill="hold" nodeType="withEffect">
                                  <p:stCondLst>
                                    <p:cond delay="0"/>
                                  </p:stCondLst>
                                  <p:childTnLst>
                                    <p:set>
                                      <p:cBhvr additive="repl">
                                        <p:cTn id="9" dur="1" fill="hold">
                                          <p:stCondLst>
                                            <p:cond delay="0"/>
                                          </p:stCondLst>
                                        </p:cTn>
                                        <p:tgtEl>
                                          <p:spTgt spid="45065"/>
                                        </p:tgtEl>
                                        <p:attrNameLst>
                                          <p:attrName>style.visibility</p:attrName>
                                        </p:attrNameLst>
                                      </p:cBhvr>
                                      <p:to>
                                        <p:strVal val="visible"/>
                                      </p:to>
                                    </p:set>
                                    <p:animEffect transition="in" filter="wipe(up)">
                                      <p:cBhvr additive="repl">
                                        <p:cTn id="10" dur="3000"/>
                                        <p:tgtEl>
                                          <p:spTgt spid="45065"/>
                                        </p:tgtEl>
                                      </p:cBhvr>
                                    </p:animEffect>
                                  </p:childTnLst>
                                </p:cTn>
                              </p:par>
                              <p:par>
                                <p:cTn id="11" presetID="22" presetClass="entr" presetSubtype="1" fill="hold" nodeType="withEffect">
                                  <p:stCondLst>
                                    <p:cond delay="0"/>
                                  </p:stCondLst>
                                  <p:childTnLst>
                                    <p:set>
                                      <p:cBhvr additive="repl">
                                        <p:cTn id="12" dur="1" fill="hold">
                                          <p:stCondLst>
                                            <p:cond delay="0"/>
                                          </p:stCondLst>
                                        </p:cTn>
                                        <p:tgtEl>
                                          <p:spTgt spid="45064"/>
                                        </p:tgtEl>
                                        <p:attrNameLst>
                                          <p:attrName>style.visibility</p:attrName>
                                        </p:attrNameLst>
                                      </p:cBhvr>
                                      <p:to>
                                        <p:strVal val="visible"/>
                                      </p:to>
                                    </p:set>
                                    <p:animEffect transition="in" filter="wipe(up)">
                                      <p:cBhvr additive="repl">
                                        <p:cTn id="13" dur="3000"/>
                                        <p:tgtEl>
                                          <p:spTgt spid="45064"/>
                                        </p:tgtEl>
                                      </p:cBhvr>
                                    </p:animEffect>
                                  </p:childTnLst>
                                </p:cTn>
                              </p:par>
                            </p:childTnLst>
                          </p:cTn>
                        </p:par>
                        <p:par>
                          <p:cTn id="14" fill="hold">
                            <p:stCondLst>
                              <p:cond delay="3000"/>
                            </p:stCondLst>
                            <p:childTnLst>
                              <p:par>
                                <p:cTn id="15" presetID="23" presetClass="entr" presetSubtype="272" fill="hold" nodeType="afterEffect">
                                  <p:stCondLst>
                                    <p:cond delay="0"/>
                                  </p:stCondLst>
                                  <p:childTnLst>
                                    <p:set>
                                      <p:cBhvr additive="repl">
                                        <p:cTn id="16" dur="1" fill="hold">
                                          <p:stCondLst>
                                            <p:cond delay="0"/>
                                          </p:stCondLst>
                                        </p:cTn>
                                        <p:tgtEl>
                                          <p:spTgt spid="2"/>
                                        </p:tgtEl>
                                        <p:attrNameLst>
                                          <p:attrName>style.visibility</p:attrName>
                                        </p:attrNameLst>
                                      </p:cBhvr>
                                      <p:to>
                                        <p:strVal val="visible"/>
                                      </p:to>
                                    </p:set>
                                    <p:anim calcmode="lin" valueType="num">
                                      <p:cBhvr additive="repl">
                                        <p:cTn id="17" dur="500" fill="hold"/>
                                        <p:tgtEl>
                                          <p:spTgt spid="2"/>
                                        </p:tgtEl>
                                        <p:attrNameLst>
                                          <p:attrName>ppt_w</p:attrName>
                                        </p:attrNameLst>
                                      </p:cBhvr>
                                      <p:tavLst>
                                        <p:tav tm="100000">
                                          <p:val>
                                            <p:strVal val="2/3*#ppt_w"/>
                                          </p:val>
                                        </p:tav>
                                        <p:tav>
                                          <p:val>
                                            <p:strVal val="#ppt_w"/>
                                          </p:val>
                                        </p:tav>
                                      </p:tavLst>
                                    </p:anim>
                                    <p:anim calcmode="lin" valueType="num">
                                      <p:cBhvr additive="repl">
                                        <p:cTn id="18" dur="500" fill="hold"/>
                                        <p:tgtEl>
                                          <p:spTgt spid="2"/>
                                        </p:tgtEl>
                                        <p:attrNameLst>
                                          <p:attrName>ppt_h</p:attrName>
                                        </p:attrNameLst>
                                      </p:cBhvr>
                                      <p:tavLst>
                                        <p:tav tm="100000">
                                          <p:val>
                                            <p:strVal val="2/3*#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10241" name="Rectangle 1"/>
          <p:cNvSpPr>
            <a:spLocks noChangeArrowheads="1"/>
          </p:cNvSpPr>
          <p:nvPr/>
        </p:nvSpPr>
        <p:spPr bwMode="auto">
          <a:xfrm>
            <a:off x="4117975" y="2849563"/>
            <a:ext cx="995363" cy="3968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242" name="Text Box 2"/>
          <p:cNvSpPr txBox="1">
            <a:spLocks noChangeArrowheads="1"/>
          </p:cNvSpPr>
          <p:nvPr/>
        </p:nvSpPr>
        <p:spPr bwMode="auto">
          <a:xfrm>
            <a:off x="1760538" y="25400"/>
            <a:ext cx="1993900" cy="3063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875"/>
              </a:spcBef>
              <a:buClrTx/>
              <a:buFontTx/>
              <a:buNone/>
              <a:defRPr/>
            </a:pPr>
            <a:r>
              <a:rPr lang="hi-in" sz="1400" b="0">
                <a:solidFill>
                  <a:srgbClr val="FFFFFF"/>
                </a:solidFill>
              </a:rPr>
              <a:t>อพย </a:t>
            </a:r>
            <a:r>
              <a:rPr lang="en-US" sz="1400" b="0">
                <a:solidFill>
                  <a:srgbClr val="FFFFFF"/>
                </a:solidFill>
              </a:rPr>
              <a:t>19:2</a:t>
            </a:r>
          </a:p>
        </p:txBody>
      </p:sp>
      <p:sp>
        <p:nvSpPr>
          <p:cNvPr id="10243" name="Text Box 3"/>
          <p:cNvSpPr txBox="1">
            <a:spLocks noChangeArrowheads="1"/>
          </p:cNvSpPr>
          <p:nvPr/>
        </p:nvSpPr>
        <p:spPr bwMode="auto">
          <a:xfrm>
            <a:off x="8705850" y="88900"/>
            <a:ext cx="290513" cy="3984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a:solidFill>
                  <a:srgbClr val="FFA27C"/>
                </a:solidFill>
              </a:rPr>
              <a:t> </a:t>
            </a:r>
          </a:p>
        </p:txBody>
      </p:sp>
      <p:sp>
        <p:nvSpPr>
          <p:cNvPr id="10244" name="Rectangle 4"/>
          <p:cNvSpPr>
            <a:spLocks noChangeArrowheads="1"/>
          </p:cNvSpPr>
          <p:nvPr/>
        </p:nvSpPr>
        <p:spPr bwMode="auto">
          <a:xfrm>
            <a:off x="8093075" y="6530975"/>
            <a:ext cx="336550" cy="2460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08</a:t>
            </a:r>
          </a:p>
        </p:txBody>
      </p:sp>
      <p:sp>
        <p:nvSpPr>
          <p:cNvPr id="10245" name="Text Box 5"/>
          <p:cNvSpPr txBox="1">
            <a:spLocks noChangeArrowheads="1"/>
          </p:cNvSpPr>
          <p:nvPr/>
        </p:nvSpPr>
        <p:spPr bwMode="auto">
          <a:xfrm>
            <a:off x="7177088" y="6284913"/>
            <a:ext cx="1266825" cy="2762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750"/>
              </a:spcBef>
              <a:buClrTx/>
              <a:buFontTx/>
              <a:buNone/>
              <a:defRPr/>
            </a:pPr>
            <a:r>
              <a:rPr lang="hi-in" sz="1200" b="0">
                <a:solidFill>
                  <a:srgbClr val="FFFFFF"/>
                </a:solidFill>
                <a:latin typeface="Arial" charset="0"/>
              </a:rPr>
              <a:t>คู่มือหน้าที่ </a:t>
            </a:r>
            <a:r>
              <a:rPr lang="en-US" sz="1200" b="0">
                <a:solidFill>
                  <a:srgbClr val="FFFFFF"/>
                </a:solidFill>
                <a:latin typeface="Arial" charset="0"/>
              </a:rPr>
              <a:t>26-29</a:t>
            </a:r>
          </a:p>
        </p:txBody>
      </p:sp>
      <p:pic>
        <p:nvPicPr>
          <p:cNvPr id="10246"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8338" y="708025"/>
            <a:ext cx="2365375" cy="177482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10247"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79988" y="3692525"/>
            <a:ext cx="3263900" cy="244792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10248" name="Picture 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98525" y="3652838"/>
            <a:ext cx="2746375" cy="206057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0249" name="Rectangle 9"/>
          <p:cNvSpPr>
            <a:spLocks noChangeArrowheads="1"/>
          </p:cNvSpPr>
          <p:nvPr/>
        </p:nvSpPr>
        <p:spPr bwMode="auto">
          <a:xfrm>
            <a:off x="0" y="5311775"/>
            <a:ext cx="9144000" cy="11414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4000" b="0" dirty="0">
                <a:solidFill>
                  <a:srgbClr val="FFD34A"/>
                </a:solidFill>
                <a:effectLst>
                  <a:outerShdw blurRad="50800" dist="76200" dir="2700000" algn="tl" rotWithShape="0">
                    <a:srgbClr val="000000"/>
                  </a:outerShdw>
                </a:effectLst>
              </a:rPr>
              <a:t>ภูเขา ซีนาย</a:t>
            </a:r>
            <a:r>
              <a:rPr lang="en-US" sz="4000" b="0" dirty="0">
                <a:solidFill>
                  <a:srgbClr val="FFD34A"/>
                </a:solidFill>
                <a:effectLst>
                  <a:outerShdw blurRad="50800" dist="76200" dir="2700000" algn="tl" rotWithShape="0">
                    <a:srgbClr val="000000"/>
                  </a:outerShdw>
                </a:effectLst>
              </a:rPr>
              <a:t>:</a:t>
            </a:r>
          </a:p>
          <a:p>
            <a:pPr algn="ctr">
              <a:lnSpc>
                <a:spcPct val="65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4000" b="0" dirty="0">
                <a:solidFill>
                  <a:srgbClr val="FFD34A"/>
                </a:solidFill>
                <a:effectLst>
                  <a:outerShdw blurRad="50800" dist="76200" dir="2700000" algn="tl" rotWithShape="0">
                    <a:srgbClr val="000000"/>
                  </a:outerShdw>
                </a:effectLst>
              </a:rPr>
              <a:t> </a:t>
            </a:r>
            <a:r>
              <a:rPr lang="hi-in" sz="4000" b="0" dirty="0">
                <a:solidFill>
                  <a:srgbClr val="FFD34A"/>
                </a:solidFill>
                <a:effectLst>
                  <a:outerShdw blurRad="50800" dist="76200" dir="2700000" algn="tl" rotWithShape="0">
                    <a:srgbClr val="000000"/>
                  </a:outerShdw>
                </a:effectLst>
              </a:rPr>
              <a:t>สถานที่ได้รับธรรมบัญญัติ</a:t>
            </a:r>
          </a:p>
        </p:txBody>
      </p:sp>
      <p:pic>
        <p:nvPicPr>
          <p:cNvPr id="10250" name="Picture 1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024438" y="471488"/>
            <a:ext cx="3667125" cy="275113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10251" name="Picture 11"/>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576513" y="1331913"/>
            <a:ext cx="3881437" cy="291147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0252" name="Rectangle 12"/>
          <p:cNvSpPr>
            <a:spLocks noChangeArrowheads="1"/>
          </p:cNvSpPr>
          <p:nvPr/>
        </p:nvSpPr>
        <p:spPr bwMode="auto">
          <a:xfrm>
            <a:off x="8177213" y="4403725"/>
            <a:ext cx="254000" cy="115888"/>
          </a:xfrm>
          <a:prstGeom prst="rect">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253" name="Rectangle 13"/>
          <p:cNvSpPr>
            <a:spLocks noChangeArrowheads="1"/>
          </p:cNvSpPr>
          <p:nvPr/>
        </p:nvSpPr>
        <p:spPr bwMode="auto">
          <a:xfrm>
            <a:off x="8121650" y="4356100"/>
            <a:ext cx="293688" cy="2111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800" b="0">
                <a:solidFill>
                  <a:srgbClr val="000000"/>
                </a:solidFill>
                <a:latin typeface="Arial" charset="0"/>
              </a:rPr>
              <a:t>40</a:t>
            </a:r>
          </a:p>
        </p:txBody>
      </p:sp>
      <p:sp>
        <p:nvSpPr>
          <p:cNvPr id="10254" name="AutoShape 14"/>
          <p:cNvSpPr>
            <a:spLocks noChangeArrowheads="1"/>
          </p:cNvSpPr>
          <p:nvPr/>
        </p:nvSpPr>
        <p:spPr bwMode="auto">
          <a:xfrm>
            <a:off x="7950200" y="3457575"/>
            <a:ext cx="730250" cy="336550"/>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255" name="Rectangle 15"/>
          <p:cNvSpPr>
            <a:spLocks noChangeArrowheads="1"/>
          </p:cNvSpPr>
          <p:nvPr/>
        </p:nvSpPr>
        <p:spPr bwMode="auto">
          <a:xfrm>
            <a:off x="7948613" y="3616325"/>
            <a:ext cx="952500" cy="1143000"/>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256" name="AutoShape 16"/>
          <p:cNvSpPr>
            <a:spLocks noChangeArrowheads="1"/>
          </p:cNvSpPr>
          <p:nvPr/>
        </p:nvSpPr>
        <p:spPr bwMode="auto">
          <a:xfrm>
            <a:off x="7969250" y="3486150"/>
            <a:ext cx="698500" cy="336550"/>
          </a:xfrm>
          <a:prstGeom prst="roundRect">
            <a:avLst>
              <a:gd name="adj" fmla="val 16667"/>
            </a:avLst>
          </a:prstGeom>
          <a:solidFill>
            <a:srgbClr val="FFFF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257" name="Line 17"/>
          <p:cNvSpPr>
            <a:spLocks noChangeShapeType="1"/>
          </p:cNvSpPr>
          <p:nvPr/>
        </p:nvSpPr>
        <p:spPr bwMode="auto">
          <a:xfrm>
            <a:off x="7993063" y="38385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258" name="Line 18"/>
          <p:cNvSpPr>
            <a:spLocks noChangeShapeType="1"/>
          </p:cNvSpPr>
          <p:nvPr/>
        </p:nvSpPr>
        <p:spPr bwMode="auto">
          <a:xfrm>
            <a:off x="7993063" y="40163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259" name="Line 19"/>
          <p:cNvSpPr>
            <a:spLocks noChangeShapeType="1"/>
          </p:cNvSpPr>
          <p:nvPr/>
        </p:nvSpPr>
        <p:spPr bwMode="auto">
          <a:xfrm>
            <a:off x="7993063" y="41941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260" name="Line 20"/>
          <p:cNvSpPr>
            <a:spLocks noChangeShapeType="1"/>
          </p:cNvSpPr>
          <p:nvPr/>
        </p:nvSpPr>
        <p:spPr bwMode="auto">
          <a:xfrm>
            <a:off x="7993063" y="43719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261" name="Line 21"/>
          <p:cNvSpPr>
            <a:spLocks noChangeShapeType="1"/>
          </p:cNvSpPr>
          <p:nvPr/>
        </p:nvSpPr>
        <p:spPr bwMode="auto">
          <a:xfrm>
            <a:off x="8005763" y="45497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262" name="Rectangle 22"/>
          <p:cNvSpPr>
            <a:spLocks noChangeArrowheads="1"/>
          </p:cNvSpPr>
          <p:nvPr/>
        </p:nvSpPr>
        <p:spPr bwMode="auto">
          <a:xfrm>
            <a:off x="8067675" y="3429000"/>
            <a:ext cx="473075"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โมเสส</a:t>
            </a:r>
          </a:p>
        </p:txBody>
      </p:sp>
      <p:sp>
        <p:nvSpPr>
          <p:cNvPr id="10263" name="Rectangle 23"/>
          <p:cNvSpPr>
            <a:spLocks noChangeArrowheads="1"/>
          </p:cNvSpPr>
          <p:nvPr/>
        </p:nvSpPr>
        <p:spPr bwMode="auto">
          <a:xfrm>
            <a:off x="8159750" y="3841750"/>
            <a:ext cx="447675"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ซีนาย</a:t>
            </a:r>
          </a:p>
        </p:txBody>
      </p:sp>
      <p:sp>
        <p:nvSpPr>
          <p:cNvPr id="10264" name="Line 24"/>
          <p:cNvSpPr>
            <a:spLocks noChangeShapeType="1"/>
          </p:cNvSpPr>
          <p:nvPr/>
        </p:nvSpPr>
        <p:spPr bwMode="auto">
          <a:xfrm>
            <a:off x="7986713" y="4727575"/>
            <a:ext cx="8636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265" name="Rectangle 25"/>
          <p:cNvSpPr>
            <a:spLocks noChangeArrowheads="1"/>
          </p:cNvSpPr>
          <p:nvPr/>
        </p:nvSpPr>
        <p:spPr bwMode="auto">
          <a:xfrm>
            <a:off x="8181975" y="3670300"/>
            <a:ext cx="471488"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อพยพ</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additive="repl">
                                        <p:cTn id="6" dur="1" fill="hold">
                                          <p:stCondLst>
                                            <p:cond delay="0"/>
                                          </p:stCondLst>
                                        </p:cTn>
                                        <p:tgtEl>
                                          <p:spTgt spid="10250"/>
                                        </p:tgtEl>
                                        <p:attrNameLst>
                                          <p:attrName>style.visibility</p:attrName>
                                        </p:attrNameLst>
                                      </p:cBhvr>
                                      <p:to>
                                        <p:strVal val="visible"/>
                                      </p:to>
                                    </p:set>
                                    <p:animEffect transition="in" filter="fade">
                                      <p:cBhvr additive="repl">
                                        <p:cTn id="7" dur="1000"/>
                                        <p:tgtEl>
                                          <p:spTgt spid="10250"/>
                                        </p:tgtEl>
                                      </p:cBhvr>
                                    </p:animEffect>
                                  </p:childTnLst>
                                </p:cTn>
                              </p:par>
                            </p:childTnLst>
                          </p:cTn>
                        </p:par>
                        <p:par>
                          <p:cTn id="8" fill="hold" nodeType="afterGroup">
                            <p:stCondLst>
                              <p:cond delay="1000"/>
                            </p:stCondLst>
                            <p:childTnLst>
                              <p:par>
                                <p:cTn id="9" presetID="10" presetClass="entr" fill="hold" nodeType="afterEffect">
                                  <p:stCondLst>
                                    <p:cond delay="0"/>
                                  </p:stCondLst>
                                  <p:childTnLst>
                                    <p:set>
                                      <p:cBhvr additive="repl">
                                        <p:cTn id="10" dur="1" fill="hold">
                                          <p:stCondLst>
                                            <p:cond delay="0"/>
                                          </p:stCondLst>
                                        </p:cTn>
                                        <p:tgtEl>
                                          <p:spTgt spid="10246"/>
                                        </p:tgtEl>
                                        <p:attrNameLst>
                                          <p:attrName>style.visibility</p:attrName>
                                        </p:attrNameLst>
                                      </p:cBhvr>
                                      <p:to>
                                        <p:strVal val="visible"/>
                                      </p:to>
                                    </p:set>
                                    <p:animEffect transition="in" filter="fade">
                                      <p:cBhvr additive="repl">
                                        <p:cTn id="11" dur="1000"/>
                                        <p:tgtEl>
                                          <p:spTgt spid="10246"/>
                                        </p:tgtEl>
                                      </p:cBhvr>
                                    </p:animEffect>
                                  </p:childTnLst>
                                </p:cTn>
                              </p:par>
                            </p:childTnLst>
                          </p:cTn>
                        </p:par>
                        <p:par>
                          <p:cTn id="12" fill="hold" nodeType="afterGroup">
                            <p:stCondLst>
                              <p:cond delay="2000"/>
                            </p:stCondLst>
                            <p:childTnLst>
                              <p:par>
                                <p:cTn id="13" presetID="10" presetClass="entr" fill="hold" nodeType="afterEffect">
                                  <p:stCondLst>
                                    <p:cond delay="0"/>
                                  </p:stCondLst>
                                  <p:childTnLst>
                                    <p:set>
                                      <p:cBhvr additive="repl">
                                        <p:cTn id="14" dur="1" fill="hold">
                                          <p:stCondLst>
                                            <p:cond delay="0"/>
                                          </p:stCondLst>
                                        </p:cTn>
                                        <p:tgtEl>
                                          <p:spTgt spid="10247"/>
                                        </p:tgtEl>
                                        <p:attrNameLst>
                                          <p:attrName>style.visibility</p:attrName>
                                        </p:attrNameLst>
                                      </p:cBhvr>
                                      <p:to>
                                        <p:strVal val="visible"/>
                                      </p:to>
                                    </p:set>
                                    <p:animEffect transition="in" filter="fade">
                                      <p:cBhvr additive="repl">
                                        <p:cTn id="15" dur="1000"/>
                                        <p:tgtEl>
                                          <p:spTgt spid="10247"/>
                                        </p:tgtEl>
                                      </p:cBhvr>
                                    </p:animEffect>
                                  </p:childTnLst>
                                </p:cTn>
                              </p:par>
                            </p:childTnLst>
                          </p:cTn>
                        </p:par>
                        <p:par>
                          <p:cTn id="16" fill="hold" nodeType="afterGroup">
                            <p:stCondLst>
                              <p:cond delay="3000"/>
                            </p:stCondLst>
                            <p:childTnLst>
                              <p:par>
                                <p:cTn id="17" presetID="10" presetClass="entr" fill="hold" nodeType="afterEffect">
                                  <p:stCondLst>
                                    <p:cond delay="0"/>
                                  </p:stCondLst>
                                  <p:childTnLst>
                                    <p:set>
                                      <p:cBhvr additive="repl">
                                        <p:cTn id="18" dur="1" fill="hold">
                                          <p:stCondLst>
                                            <p:cond delay="0"/>
                                          </p:stCondLst>
                                        </p:cTn>
                                        <p:tgtEl>
                                          <p:spTgt spid="10248"/>
                                        </p:tgtEl>
                                        <p:attrNameLst>
                                          <p:attrName>style.visibility</p:attrName>
                                        </p:attrNameLst>
                                      </p:cBhvr>
                                      <p:to>
                                        <p:strVal val="visible"/>
                                      </p:to>
                                    </p:set>
                                    <p:animEffect transition="in" filter="fade">
                                      <p:cBhvr additive="repl">
                                        <p:cTn id="19" dur="1000"/>
                                        <p:tgtEl>
                                          <p:spTgt spid="10248"/>
                                        </p:tgtEl>
                                      </p:cBhvr>
                                    </p:animEffect>
                                  </p:childTnLst>
                                </p:cTn>
                              </p:par>
                            </p:childTnLst>
                          </p:cTn>
                        </p:par>
                        <p:par>
                          <p:cTn id="20" fill="hold" nodeType="afterGroup">
                            <p:stCondLst>
                              <p:cond delay="4000"/>
                            </p:stCondLst>
                            <p:childTnLst>
                              <p:par>
                                <p:cTn id="21" presetID="10" presetClass="entr" fill="hold" nodeType="afterEffect">
                                  <p:stCondLst>
                                    <p:cond delay="0"/>
                                  </p:stCondLst>
                                  <p:childTnLst>
                                    <p:set>
                                      <p:cBhvr additive="repl">
                                        <p:cTn id="22" dur="1" fill="hold">
                                          <p:stCondLst>
                                            <p:cond delay="0"/>
                                          </p:stCondLst>
                                        </p:cTn>
                                        <p:tgtEl>
                                          <p:spTgt spid="10251"/>
                                        </p:tgtEl>
                                        <p:attrNameLst>
                                          <p:attrName>style.visibility</p:attrName>
                                        </p:attrNameLst>
                                      </p:cBhvr>
                                      <p:to>
                                        <p:strVal val="visible"/>
                                      </p:to>
                                    </p:set>
                                    <p:animEffect transition="in" filter="fade">
                                      <p:cBhvr additive="repl">
                                        <p:cTn id="23" dur="1000"/>
                                        <p:tgtEl>
                                          <p:spTgt spid="102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11265" name="Rectangle 1"/>
          <p:cNvSpPr>
            <a:spLocks noChangeArrowheads="1"/>
          </p:cNvSpPr>
          <p:nvPr/>
        </p:nvSpPr>
        <p:spPr bwMode="auto">
          <a:xfrm>
            <a:off x="3130550" y="1339850"/>
            <a:ext cx="2882900" cy="3441700"/>
          </a:xfrm>
          <a:prstGeom prst="rect">
            <a:avLst/>
          </a:prstGeom>
          <a:solidFill>
            <a:srgbClr val="FFD34A"/>
          </a:solidFill>
          <a:ln w="12600" cap="sq">
            <a:solidFill>
              <a:srgbClr val="CECECE"/>
            </a:solidFill>
            <a:miter lim="800000"/>
            <a:headEnd/>
            <a:tailEnd/>
          </a:ln>
          <a:effectLst>
            <a:outerShdw blurRad="63500" dist="107933" dir="2700000" algn="ctr" rotWithShape="0">
              <a:srgbClr val="1A0004">
                <a:alpha val="75014"/>
              </a:srgbClr>
            </a:outerShdw>
          </a:effectLst>
        </p:spPr>
        <p:txBody>
          <a:bodyPr wrap="none" anchor="ctr"/>
          <a:lstStyle/>
          <a:p>
            <a:pPr>
              <a:defRPr/>
            </a:pPr>
            <a:endParaRPr lang="en-US"/>
          </a:p>
        </p:txBody>
      </p:sp>
      <p:sp>
        <p:nvSpPr>
          <p:cNvPr id="11266" name="AutoShape 2"/>
          <p:cNvSpPr>
            <a:spLocks noChangeArrowheads="1"/>
          </p:cNvSpPr>
          <p:nvPr/>
        </p:nvSpPr>
        <p:spPr bwMode="auto">
          <a:xfrm>
            <a:off x="3130550" y="971550"/>
            <a:ext cx="1663700" cy="1054100"/>
          </a:xfrm>
          <a:prstGeom prst="roundRect">
            <a:avLst>
              <a:gd name="adj" fmla="val 12495"/>
            </a:avLst>
          </a:prstGeom>
          <a:solidFill>
            <a:srgbClr val="FFD34A"/>
          </a:solidFill>
          <a:ln w="12600" cap="sq">
            <a:solidFill>
              <a:srgbClr val="CECECE"/>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267" name="Rectangle 3"/>
          <p:cNvSpPr>
            <a:spLocks noChangeArrowheads="1"/>
          </p:cNvSpPr>
          <p:nvPr/>
        </p:nvSpPr>
        <p:spPr bwMode="auto">
          <a:xfrm>
            <a:off x="3130550" y="1352550"/>
            <a:ext cx="2044700" cy="1054100"/>
          </a:xfrm>
          <a:prstGeom prst="rect">
            <a:avLst/>
          </a:prstGeom>
          <a:solidFill>
            <a:srgbClr val="FFD34A"/>
          </a:solidFill>
          <a:ln w="12600" cap="sq">
            <a:solidFill>
              <a:srgbClr val="FFD34A"/>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268" name="Rectangle 4"/>
          <p:cNvSpPr>
            <a:spLocks noChangeArrowheads="1"/>
          </p:cNvSpPr>
          <p:nvPr/>
        </p:nvSpPr>
        <p:spPr bwMode="auto">
          <a:xfrm>
            <a:off x="3146425" y="866775"/>
            <a:ext cx="1441450" cy="5159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790015"/>
                </a:solidFill>
                <a:latin typeface="Times New Roman" charset="0"/>
              </a:rPr>
              <a:t>   </a:t>
            </a:r>
            <a:r>
              <a:rPr lang="hi-in" sz="2800" b="0">
                <a:solidFill>
                  <a:srgbClr val="790015"/>
                </a:solidFill>
                <a:latin typeface="Times New Roman" charset="0"/>
              </a:rPr>
              <a:t>โมเสส</a:t>
            </a:r>
          </a:p>
        </p:txBody>
      </p:sp>
      <p:sp>
        <p:nvSpPr>
          <p:cNvPr id="11269" name="Line 5"/>
          <p:cNvSpPr>
            <a:spLocks noChangeShapeType="1"/>
          </p:cNvSpPr>
          <p:nvPr/>
        </p:nvSpPr>
        <p:spPr bwMode="auto">
          <a:xfrm>
            <a:off x="3340100" y="24892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1270" name="Line 6"/>
          <p:cNvSpPr>
            <a:spLocks noChangeShapeType="1"/>
          </p:cNvSpPr>
          <p:nvPr/>
        </p:nvSpPr>
        <p:spPr bwMode="auto">
          <a:xfrm>
            <a:off x="3340100" y="29464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1271" name="Line 7"/>
          <p:cNvSpPr>
            <a:spLocks noChangeShapeType="1"/>
          </p:cNvSpPr>
          <p:nvPr/>
        </p:nvSpPr>
        <p:spPr bwMode="auto">
          <a:xfrm>
            <a:off x="3346450" y="34036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1272" name="Line 8"/>
          <p:cNvSpPr>
            <a:spLocks noChangeShapeType="1"/>
          </p:cNvSpPr>
          <p:nvPr/>
        </p:nvSpPr>
        <p:spPr bwMode="auto">
          <a:xfrm>
            <a:off x="3340100" y="20320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1273" name="Line 9"/>
          <p:cNvSpPr>
            <a:spLocks noChangeShapeType="1"/>
          </p:cNvSpPr>
          <p:nvPr/>
        </p:nvSpPr>
        <p:spPr bwMode="auto">
          <a:xfrm>
            <a:off x="3340100" y="43180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1274" name="Line 10"/>
          <p:cNvSpPr>
            <a:spLocks noChangeShapeType="1"/>
          </p:cNvSpPr>
          <p:nvPr/>
        </p:nvSpPr>
        <p:spPr bwMode="auto">
          <a:xfrm>
            <a:off x="3340100" y="38608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1275" name="Rectangle 11"/>
          <p:cNvSpPr>
            <a:spLocks noChangeArrowheads="1"/>
          </p:cNvSpPr>
          <p:nvPr/>
        </p:nvSpPr>
        <p:spPr bwMode="auto">
          <a:xfrm>
            <a:off x="3921125" y="1616075"/>
            <a:ext cx="1082675" cy="5159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800" b="0">
                <a:solidFill>
                  <a:srgbClr val="1A0004"/>
                </a:solidFill>
                <a:latin typeface="Times New Roman" charset="0"/>
              </a:rPr>
              <a:t>อพยพ</a:t>
            </a:r>
          </a:p>
        </p:txBody>
      </p:sp>
      <p:sp>
        <p:nvSpPr>
          <p:cNvPr id="11276" name="Rectangle 12"/>
          <p:cNvSpPr>
            <a:spLocks noChangeArrowheads="1"/>
          </p:cNvSpPr>
          <p:nvPr/>
        </p:nvSpPr>
        <p:spPr bwMode="auto">
          <a:xfrm>
            <a:off x="3976688" y="2073275"/>
            <a:ext cx="1009650" cy="5159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800" b="0">
                <a:solidFill>
                  <a:srgbClr val="1A0004"/>
                </a:solidFill>
                <a:latin typeface="Times New Roman" charset="0"/>
              </a:rPr>
              <a:t>ซีนาย</a:t>
            </a:r>
          </a:p>
        </p:txBody>
      </p:sp>
      <p:sp>
        <p:nvSpPr>
          <p:cNvPr id="11277" name="Rectangle 13"/>
          <p:cNvSpPr>
            <a:spLocks noChangeArrowheads="1"/>
          </p:cNvSpPr>
          <p:nvPr/>
        </p:nvSpPr>
        <p:spPr bwMode="auto">
          <a:xfrm>
            <a:off x="3725863" y="2530475"/>
            <a:ext cx="1625600" cy="5159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800" b="0">
                <a:solidFill>
                  <a:srgbClr val="790015"/>
                </a:solidFill>
                <a:latin typeface="Times New Roman" charset="0"/>
              </a:rPr>
              <a:t>ศ </a:t>
            </a:r>
            <a:r>
              <a:rPr lang="en-US" sz="2800" b="0">
                <a:solidFill>
                  <a:srgbClr val="790015"/>
                </a:solidFill>
                <a:latin typeface="Times New Roman" charset="0"/>
              </a:rPr>
              <a:t>- </a:t>
            </a:r>
            <a:r>
              <a:rPr lang="hi-in" sz="2800" b="0">
                <a:solidFill>
                  <a:srgbClr val="790015"/>
                </a:solidFill>
                <a:latin typeface="Times New Roman" charset="0"/>
              </a:rPr>
              <a:t>ก </a:t>
            </a:r>
            <a:r>
              <a:rPr lang="en-US" sz="2800" b="0">
                <a:solidFill>
                  <a:srgbClr val="790015"/>
                </a:solidFill>
                <a:latin typeface="Times New Roman" charset="0"/>
              </a:rPr>
              <a:t>- </a:t>
            </a:r>
            <a:r>
              <a:rPr lang="hi-in" sz="2800" b="0">
                <a:solidFill>
                  <a:srgbClr val="790015"/>
                </a:solidFill>
                <a:latin typeface="Times New Roman" charset="0"/>
              </a:rPr>
              <a:t>พ </a:t>
            </a:r>
          </a:p>
        </p:txBody>
      </p:sp>
      <p:sp>
        <p:nvSpPr>
          <p:cNvPr id="11278" name="Rectangle 14"/>
          <p:cNvSpPr>
            <a:spLocks noChangeArrowheads="1"/>
          </p:cNvSpPr>
          <p:nvPr/>
        </p:nvSpPr>
        <p:spPr bwMode="auto">
          <a:xfrm>
            <a:off x="4765675" y="963613"/>
            <a:ext cx="1471613" cy="3635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spcBef>
                <a:spcPts val="11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800" b="0">
                <a:solidFill>
                  <a:srgbClr val="FFD34A"/>
                </a:solidFill>
                <a:latin typeface="Times New Roman" charset="0"/>
              </a:rPr>
              <a:t>ก่อนคศ </a:t>
            </a:r>
            <a:r>
              <a:rPr lang="en-US" sz="1800" b="0">
                <a:solidFill>
                  <a:srgbClr val="FFD34A"/>
                </a:solidFill>
                <a:latin typeface="Times New Roman" charset="0"/>
              </a:rPr>
              <a:t>1500 </a:t>
            </a:r>
          </a:p>
        </p:txBody>
      </p:sp>
      <p:sp>
        <p:nvSpPr>
          <p:cNvPr id="11279" name="Rectangle 15"/>
          <p:cNvSpPr>
            <a:spLocks noChangeArrowheads="1"/>
          </p:cNvSpPr>
          <p:nvPr/>
        </p:nvSpPr>
        <p:spPr bwMode="auto">
          <a:xfrm>
            <a:off x="898525" y="2605088"/>
            <a:ext cx="1747838" cy="5191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280" name="Text Box 16"/>
          <p:cNvSpPr txBox="1">
            <a:spLocks noChangeArrowheads="1"/>
          </p:cNvSpPr>
          <p:nvPr/>
        </p:nvSpPr>
        <p:spPr bwMode="auto">
          <a:xfrm>
            <a:off x="1762125" y="25400"/>
            <a:ext cx="1993900" cy="3063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875"/>
              </a:spcBef>
              <a:buClrTx/>
              <a:buFontTx/>
              <a:buNone/>
              <a:defRPr/>
            </a:pPr>
            <a:r>
              <a:rPr lang="hi-in" sz="1400" b="0">
                <a:solidFill>
                  <a:srgbClr val="FFFFFF"/>
                </a:solidFill>
              </a:rPr>
              <a:t>อพย </a:t>
            </a:r>
            <a:r>
              <a:rPr lang="en-US" sz="1400" b="0">
                <a:solidFill>
                  <a:srgbClr val="FFFFFF"/>
                </a:solidFill>
              </a:rPr>
              <a:t>20 </a:t>
            </a:r>
            <a:r>
              <a:rPr lang="hi-in" sz="1400" b="0">
                <a:solidFill>
                  <a:srgbClr val="FFFFFF"/>
                </a:solidFill>
              </a:rPr>
              <a:t>ถึง </a:t>
            </a:r>
            <a:r>
              <a:rPr lang="en-US" sz="1400" b="0">
                <a:solidFill>
                  <a:srgbClr val="FFFFFF"/>
                </a:solidFill>
              </a:rPr>
              <a:t>31</a:t>
            </a:r>
          </a:p>
        </p:txBody>
      </p:sp>
      <p:sp>
        <p:nvSpPr>
          <p:cNvPr id="11281" name="Text Box 17"/>
          <p:cNvSpPr txBox="1">
            <a:spLocks noChangeArrowheads="1"/>
          </p:cNvSpPr>
          <p:nvPr/>
        </p:nvSpPr>
        <p:spPr bwMode="auto">
          <a:xfrm>
            <a:off x="449263" y="4724400"/>
            <a:ext cx="5222875" cy="711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2000"/>
              </a:spcBef>
              <a:buClrTx/>
              <a:buFontTx/>
              <a:buNone/>
              <a:defRPr/>
            </a:pPr>
            <a:r>
              <a:rPr lang="hi-in" sz="4000" b="0" dirty="0">
                <a:solidFill>
                  <a:srgbClr val="FFCC99"/>
                </a:solidFill>
                <a:effectLst>
                  <a:outerShdw blurRad="50800" dist="76200" dir="2700000" algn="tl" rotWithShape="0">
                    <a:srgbClr val="000000"/>
                  </a:outerShdw>
                </a:effectLst>
              </a:rPr>
              <a:t>ศีลธรรม</a:t>
            </a:r>
          </a:p>
        </p:txBody>
      </p:sp>
      <p:sp>
        <p:nvSpPr>
          <p:cNvPr id="11282" name="Text Box 18"/>
          <p:cNvSpPr txBox="1">
            <a:spLocks noChangeArrowheads="1"/>
          </p:cNvSpPr>
          <p:nvPr/>
        </p:nvSpPr>
        <p:spPr bwMode="auto">
          <a:xfrm>
            <a:off x="1736725" y="5170488"/>
            <a:ext cx="4419600" cy="711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2000"/>
              </a:spcBef>
              <a:buClrTx/>
              <a:buFontTx/>
              <a:buNone/>
              <a:defRPr/>
            </a:pPr>
            <a:r>
              <a:rPr lang="hi-in" sz="4000" b="0" dirty="0">
                <a:solidFill>
                  <a:srgbClr val="FFCC99"/>
                </a:solidFill>
                <a:effectLst>
                  <a:outerShdw blurRad="50800" dist="76200" dir="2700000" algn="tl" rotWithShape="0">
                    <a:srgbClr val="000000"/>
                  </a:outerShdw>
                </a:effectLst>
              </a:rPr>
              <a:t>กฏหมายบ้านเมือง</a:t>
            </a:r>
          </a:p>
        </p:txBody>
      </p:sp>
      <p:sp>
        <p:nvSpPr>
          <p:cNvPr id="11283" name="Text Box 19"/>
          <p:cNvSpPr txBox="1">
            <a:spLocks noChangeArrowheads="1"/>
          </p:cNvSpPr>
          <p:nvPr/>
        </p:nvSpPr>
        <p:spPr bwMode="auto">
          <a:xfrm>
            <a:off x="5170488" y="5743575"/>
            <a:ext cx="5222875" cy="7096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2000"/>
              </a:spcBef>
              <a:buClrTx/>
              <a:buFontTx/>
              <a:buNone/>
              <a:defRPr/>
            </a:pPr>
            <a:r>
              <a:rPr lang="hi-in" sz="4000" b="0" dirty="0">
                <a:solidFill>
                  <a:srgbClr val="FFCC99"/>
                </a:solidFill>
                <a:effectLst>
                  <a:outerShdw blurRad="50800" dist="76200" dir="2700000" algn="tl" rotWithShape="0">
                    <a:srgbClr val="000000"/>
                  </a:outerShdw>
                </a:effectLst>
              </a:rPr>
              <a:t>พิธีกรรม</a:t>
            </a:r>
          </a:p>
        </p:txBody>
      </p:sp>
      <p:sp>
        <p:nvSpPr>
          <p:cNvPr id="11284" name="Oval 20"/>
          <p:cNvSpPr>
            <a:spLocks noChangeArrowheads="1"/>
          </p:cNvSpPr>
          <p:nvPr/>
        </p:nvSpPr>
        <p:spPr bwMode="auto">
          <a:xfrm>
            <a:off x="3544888" y="2463800"/>
            <a:ext cx="738187" cy="646113"/>
          </a:xfrm>
          <a:prstGeom prst="ellipse">
            <a:avLst/>
          </a:prstGeom>
          <a:noFill/>
          <a:ln w="76320" cap="sq">
            <a:solidFill>
              <a:srgbClr val="FF0000"/>
            </a:solidFill>
            <a:miter lim="800000"/>
            <a:headEnd/>
            <a:tailEnd/>
          </a:ln>
          <a:effectLst>
            <a:outerShdw blurRad="63500" dist="81185" dir="2321969"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sp>
        <p:nvSpPr>
          <p:cNvPr id="11285" name="Oval 21"/>
          <p:cNvSpPr>
            <a:spLocks noChangeArrowheads="1"/>
          </p:cNvSpPr>
          <p:nvPr/>
        </p:nvSpPr>
        <p:spPr bwMode="auto">
          <a:xfrm>
            <a:off x="4097338" y="2444750"/>
            <a:ext cx="738187" cy="646113"/>
          </a:xfrm>
          <a:prstGeom prst="ellipse">
            <a:avLst/>
          </a:prstGeom>
          <a:noFill/>
          <a:ln w="76320" cap="sq">
            <a:solidFill>
              <a:srgbClr val="FF0000"/>
            </a:solidFill>
            <a:miter lim="800000"/>
            <a:headEnd/>
            <a:tailEnd/>
          </a:ln>
          <a:effectLst>
            <a:outerShdw blurRad="63500" dist="81185" dir="2321969"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sp>
        <p:nvSpPr>
          <p:cNvPr id="11286" name="Oval 22"/>
          <p:cNvSpPr>
            <a:spLocks noChangeArrowheads="1"/>
          </p:cNvSpPr>
          <p:nvPr/>
        </p:nvSpPr>
        <p:spPr bwMode="auto">
          <a:xfrm>
            <a:off x="4711700" y="2465388"/>
            <a:ext cx="738188" cy="646112"/>
          </a:xfrm>
          <a:prstGeom prst="ellipse">
            <a:avLst/>
          </a:prstGeom>
          <a:noFill/>
          <a:ln w="76320" cap="sq">
            <a:solidFill>
              <a:srgbClr val="FF0000"/>
            </a:solidFill>
            <a:miter lim="800000"/>
            <a:headEnd/>
            <a:tailEnd/>
          </a:ln>
          <a:effectLst>
            <a:outerShdw blurRad="63500" dist="81185" dir="2321969"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sp>
        <p:nvSpPr>
          <p:cNvPr id="11287" name="Rectangle 23"/>
          <p:cNvSpPr>
            <a:spLocks noChangeArrowheads="1"/>
          </p:cNvSpPr>
          <p:nvPr/>
        </p:nvSpPr>
        <p:spPr bwMode="auto">
          <a:xfrm>
            <a:off x="8177213" y="4403725"/>
            <a:ext cx="254000" cy="115888"/>
          </a:xfrm>
          <a:prstGeom prst="rect">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288" name="Rectangle 24"/>
          <p:cNvSpPr>
            <a:spLocks noChangeArrowheads="1"/>
          </p:cNvSpPr>
          <p:nvPr/>
        </p:nvSpPr>
        <p:spPr bwMode="auto">
          <a:xfrm>
            <a:off x="8121650" y="4356100"/>
            <a:ext cx="293688" cy="2111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800" b="0">
                <a:solidFill>
                  <a:srgbClr val="000000"/>
                </a:solidFill>
                <a:latin typeface="Arial" charset="0"/>
              </a:rPr>
              <a:t>40</a:t>
            </a:r>
          </a:p>
        </p:txBody>
      </p:sp>
      <p:sp>
        <p:nvSpPr>
          <p:cNvPr id="11289" name="AutoShape 25"/>
          <p:cNvSpPr>
            <a:spLocks noChangeArrowheads="1"/>
          </p:cNvSpPr>
          <p:nvPr/>
        </p:nvSpPr>
        <p:spPr bwMode="auto">
          <a:xfrm>
            <a:off x="7950200" y="3457575"/>
            <a:ext cx="730250" cy="336550"/>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290" name="Rectangle 26"/>
          <p:cNvSpPr>
            <a:spLocks noChangeArrowheads="1"/>
          </p:cNvSpPr>
          <p:nvPr/>
        </p:nvSpPr>
        <p:spPr bwMode="auto">
          <a:xfrm>
            <a:off x="7948613" y="3616325"/>
            <a:ext cx="952500" cy="1143000"/>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291" name="AutoShape 27"/>
          <p:cNvSpPr>
            <a:spLocks noChangeArrowheads="1"/>
          </p:cNvSpPr>
          <p:nvPr/>
        </p:nvSpPr>
        <p:spPr bwMode="auto">
          <a:xfrm>
            <a:off x="7969250" y="3486150"/>
            <a:ext cx="698500" cy="336550"/>
          </a:xfrm>
          <a:prstGeom prst="roundRect">
            <a:avLst>
              <a:gd name="adj" fmla="val 16667"/>
            </a:avLst>
          </a:prstGeom>
          <a:solidFill>
            <a:srgbClr val="FFFF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292" name="Line 28"/>
          <p:cNvSpPr>
            <a:spLocks noChangeShapeType="1"/>
          </p:cNvSpPr>
          <p:nvPr/>
        </p:nvSpPr>
        <p:spPr bwMode="auto">
          <a:xfrm>
            <a:off x="7993063" y="38385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1293" name="Line 29"/>
          <p:cNvSpPr>
            <a:spLocks noChangeShapeType="1"/>
          </p:cNvSpPr>
          <p:nvPr/>
        </p:nvSpPr>
        <p:spPr bwMode="auto">
          <a:xfrm>
            <a:off x="7993063" y="40163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1294" name="Line 30"/>
          <p:cNvSpPr>
            <a:spLocks noChangeShapeType="1"/>
          </p:cNvSpPr>
          <p:nvPr/>
        </p:nvSpPr>
        <p:spPr bwMode="auto">
          <a:xfrm>
            <a:off x="7993063" y="41941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1295" name="Line 31"/>
          <p:cNvSpPr>
            <a:spLocks noChangeShapeType="1"/>
          </p:cNvSpPr>
          <p:nvPr/>
        </p:nvSpPr>
        <p:spPr bwMode="auto">
          <a:xfrm>
            <a:off x="7993063" y="43719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1296" name="Line 32"/>
          <p:cNvSpPr>
            <a:spLocks noChangeShapeType="1"/>
          </p:cNvSpPr>
          <p:nvPr/>
        </p:nvSpPr>
        <p:spPr bwMode="auto">
          <a:xfrm>
            <a:off x="8005763" y="45497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1297" name="Rectangle 33"/>
          <p:cNvSpPr>
            <a:spLocks noChangeArrowheads="1"/>
          </p:cNvSpPr>
          <p:nvPr/>
        </p:nvSpPr>
        <p:spPr bwMode="auto">
          <a:xfrm>
            <a:off x="8067675" y="3429000"/>
            <a:ext cx="473075"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โมเสส</a:t>
            </a:r>
          </a:p>
        </p:txBody>
      </p:sp>
      <p:sp>
        <p:nvSpPr>
          <p:cNvPr id="11298" name="Rectangle 34"/>
          <p:cNvSpPr>
            <a:spLocks noChangeArrowheads="1"/>
          </p:cNvSpPr>
          <p:nvPr/>
        </p:nvSpPr>
        <p:spPr bwMode="auto">
          <a:xfrm>
            <a:off x="8159750" y="3841750"/>
            <a:ext cx="447675"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ซีนาย</a:t>
            </a:r>
          </a:p>
        </p:txBody>
      </p:sp>
      <p:sp>
        <p:nvSpPr>
          <p:cNvPr id="11299" name="Rectangle 35"/>
          <p:cNvSpPr>
            <a:spLocks noChangeArrowheads="1"/>
          </p:cNvSpPr>
          <p:nvPr/>
        </p:nvSpPr>
        <p:spPr bwMode="auto">
          <a:xfrm>
            <a:off x="8089900" y="4025900"/>
            <a:ext cx="614363"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ศ </a:t>
            </a:r>
            <a:r>
              <a:rPr lang="en-US" sz="900" b="0">
                <a:solidFill>
                  <a:srgbClr val="000000"/>
                </a:solidFill>
                <a:latin typeface="Arial" charset="0"/>
              </a:rPr>
              <a:t>- </a:t>
            </a:r>
            <a:r>
              <a:rPr lang="hi-in" sz="900" b="0">
                <a:solidFill>
                  <a:srgbClr val="000000"/>
                </a:solidFill>
                <a:latin typeface="Arial" charset="0"/>
              </a:rPr>
              <a:t>ก </a:t>
            </a:r>
            <a:r>
              <a:rPr lang="en-US" sz="900" b="0">
                <a:solidFill>
                  <a:srgbClr val="000000"/>
                </a:solidFill>
                <a:latin typeface="Arial" charset="0"/>
              </a:rPr>
              <a:t>- </a:t>
            </a:r>
            <a:r>
              <a:rPr lang="hi-in" sz="900" b="0">
                <a:solidFill>
                  <a:srgbClr val="000000"/>
                </a:solidFill>
                <a:latin typeface="Arial" charset="0"/>
              </a:rPr>
              <a:t>พ</a:t>
            </a:r>
          </a:p>
        </p:txBody>
      </p:sp>
      <p:sp>
        <p:nvSpPr>
          <p:cNvPr id="11300" name="Line 36"/>
          <p:cNvSpPr>
            <a:spLocks noChangeShapeType="1"/>
          </p:cNvSpPr>
          <p:nvPr/>
        </p:nvSpPr>
        <p:spPr bwMode="auto">
          <a:xfrm>
            <a:off x="7986713" y="4727575"/>
            <a:ext cx="8636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1301" name="Rectangle 37"/>
          <p:cNvSpPr>
            <a:spLocks noChangeArrowheads="1"/>
          </p:cNvSpPr>
          <p:nvPr/>
        </p:nvSpPr>
        <p:spPr bwMode="auto">
          <a:xfrm>
            <a:off x="8181975" y="3670300"/>
            <a:ext cx="471488"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อพยพ</a:t>
            </a:r>
          </a:p>
        </p:txBody>
      </p:sp>
      <p:sp>
        <p:nvSpPr>
          <p:cNvPr id="11302" name="Text Box 38"/>
          <p:cNvSpPr txBox="1">
            <a:spLocks noChangeArrowheads="1"/>
          </p:cNvSpPr>
          <p:nvPr/>
        </p:nvSpPr>
        <p:spPr bwMode="auto">
          <a:xfrm>
            <a:off x="8705850" y="88900"/>
            <a:ext cx="290513" cy="3984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a:solidFill>
                  <a:srgbClr val="FFA27C"/>
                </a:solidFill>
              </a:rPr>
              <a:t> </a:t>
            </a:r>
          </a:p>
        </p:txBody>
      </p:sp>
      <p:sp>
        <p:nvSpPr>
          <p:cNvPr id="11303" name="Text Box 39"/>
          <p:cNvSpPr txBox="1">
            <a:spLocks noChangeArrowheads="1"/>
          </p:cNvSpPr>
          <p:nvPr/>
        </p:nvSpPr>
        <p:spPr bwMode="auto">
          <a:xfrm>
            <a:off x="8655050" y="6410325"/>
            <a:ext cx="184150" cy="3968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304" name="Rectangle 40"/>
          <p:cNvSpPr>
            <a:spLocks noChangeArrowheads="1"/>
          </p:cNvSpPr>
          <p:nvPr/>
        </p:nvSpPr>
        <p:spPr bwMode="auto">
          <a:xfrm>
            <a:off x="8093075" y="6530975"/>
            <a:ext cx="336550" cy="2460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09</a:t>
            </a:r>
          </a:p>
        </p:txBody>
      </p:sp>
      <p:sp>
        <p:nvSpPr>
          <p:cNvPr id="11305" name="Text Box 41"/>
          <p:cNvSpPr txBox="1">
            <a:spLocks noChangeArrowheads="1"/>
          </p:cNvSpPr>
          <p:nvPr/>
        </p:nvSpPr>
        <p:spPr bwMode="auto">
          <a:xfrm>
            <a:off x="7177088" y="6284913"/>
            <a:ext cx="1266825" cy="2762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750"/>
              </a:spcBef>
              <a:buClrTx/>
              <a:buFontTx/>
              <a:buNone/>
              <a:defRPr/>
            </a:pPr>
            <a:r>
              <a:rPr lang="hi-in" sz="1200" b="0">
                <a:solidFill>
                  <a:srgbClr val="FFFFFF"/>
                </a:solidFill>
                <a:latin typeface="Arial" charset="0"/>
              </a:rPr>
              <a:t>คู่มือหน้าที่ </a:t>
            </a:r>
            <a:r>
              <a:rPr lang="en-US" sz="1200" b="0">
                <a:solidFill>
                  <a:srgbClr val="FFFFFF"/>
                </a:solidFill>
                <a:latin typeface="Arial" charset="0"/>
              </a:rPr>
              <a:t>26-29</a:t>
            </a:r>
          </a:p>
        </p:txBody>
      </p:sp>
      <p:grpSp>
        <p:nvGrpSpPr>
          <p:cNvPr id="20523" name="Group 42"/>
          <p:cNvGrpSpPr>
            <a:grpSpLocks/>
          </p:cNvGrpSpPr>
          <p:nvPr/>
        </p:nvGrpSpPr>
        <p:grpSpPr bwMode="auto">
          <a:xfrm>
            <a:off x="6153150" y="3697288"/>
            <a:ext cx="892175" cy="938212"/>
            <a:chOff x="3876" y="2329"/>
            <a:chExt cx="562" cy="591"/>
          </a:xfrm>
        </p:grpSpPr>
        <p:grpSp>
          <p:nvGrpSpPr>
            <p:cNvPr id="20531" name="Group 43"/>
            <p:cNvGrpSpPr>
              <a:grpSpLocks/>
            </p:cNvGrpSpPr>
            <p:nvPr/>
          </p:nvGrpSpPr>
          <p:grpSpPr bwMode="auto">
            <a:xfrm>
              <a:off x="3876" y="2391"/>
              <a:ext cx="562" cy="429"/>
              <a:chOff x="3876" y="2391"/>
              <a:chExt cx="562" cy="429"/>
            </a:xfrm>
          </p:grpSpPr>
          <p:sp>
            <p:nvSpPr>
              <p:cNvPr id="11308" name="AutoShape 44"/>
              <p:cNvSpPr>
                <a:spLocks noChangeArrowheads="1"/>
              </p:cNvSpPr>
              <p:nvPr/>
            </p:nvSpPr>
            <p:spPr bwMode="auto">
              <a:xfrm>
                <a:off x="3891" y="2391"/>
                <a:ext cx="547" cy="72"/>
              </a:xfrm>
              <a:custGeom>
                <a:avLst/>
                <a:gdLst>
                  <a:gd name="G0" fmla="*/ 1 57355 45696"/>
                  <a:gd name="G1" fmla="*/ 1 35047 49664"/>
                  <a:gd name="G2" fmla="*/ G1 1 180"/>
                  <a:gd name="G3" fmla="*/ G0 1 G2"/>
                  <a:gd name="G4" fmla="+- 78 0 0"/>
                  <a:gd name="G5" fmla="*/ 1 0 51712"/>
                  <a:gd name="G6" fmla="+- 51 0 0"/>
                  <a:gd name="G7" fmla="cos G5 G6"/>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51712"/>
                  <a:gd name="G28" fmla="+- 1 0 0"/>
                  <a:gd name="G29" fmla="+- 1 0 0"/>
                  <a:gd name="G30" fmla="+- 1 0 0"/>
                  <a:gd name="G31" fmla="+- 1 0 0"/>
                  <a:gd name="G32" fmla="+- 1 0 0"/>
                  <a:gd name="G33" fmla="+- 1 0 0"/>
                  <a:gd name="G34" fmla="+- 1 0 0"/>
                  <a:gd name="G35" fmla="*/ 1 0 51712"/>
                  <a:gd name="G36" fmla="*/ 1 35047 49664"/>
                  <a:gd name="G37" fmla="*/ G36 1 180"/>
                  <a:gd name="G38" fmla="*/ G35 1 G37"/>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T0" fmla="*/ 4031 w 592"/>
                  <a:gd name="T1" fmla="*/ 16757 h 90"/>
                  <a:gd name="T2" fmla="*/ 10925 w 592"/>
                  <a:gd name="T3" fmla="*/ 8195 h 90"/>
                  <a:gd name="T4" fmla="*/ 16978 w 592"/>
                  <a:gd name="T5" fmla="*/ 6676 h 90"/>
                  <a:gd name="T6" fmla="*/ 22879 w 592"/>
                  <a:gd name="T7" fmla="*/ 5962 h 90"/>
                  <a:gd name="T8" fmla="*/ 55807 w 592"/>
                  <a:gd name="T9" fmla="*/ 6352 h 90"/>
                  <a:gd name="T10" fmla="*/ 75618 w 592"/>
                  <a:gd name="T11" fmla="*/ 7461 h 90"/>
                  <a:gd name="T12" fmla="*/ 84704 w 592"/>
                  <a:gd name="T13" fmla="*/ 8585 h 90"/>
                  <a:gd name="T14" fmla="*/ 118460 w 592"/>
                  <a:gd name="T15" fmla="*/ 9694 h 90"/>
                  <a:gd name="T16" fmla="*/ 168249 w 592"/>
                  <a:gd name="T17" fmla="*/ 8195 h 90"/>
                  <a:gd name="T18" fmla="*/ 234943 w 592"/>
                  <a:gd name="T19" fmla="*/ 3018 h 90"/>
                  <a:gd name="T20" fmla="*/ 258986 w 592"/>
                  <a:gd name="T21" fmla="*/ 0 h 90"/>
                  <a:gd name="T22" fmla="*/ 284853 w 592"/>
                  <a:gd name="T23" fmla="*/ 390 h 90"/>
                  <a:gd name="T24" fmla="*/ 293787 w 592"/>
                  <a:gd name="T25" fmla="*/ 5567 h 90"/>
                  <a:gd name="T26" fmla="*/ 294781 w 592"/>
                  <a:gd name="T27" fmla="*/ 6676 h 90"/>
                  <a:gd name="T28" fmla="*/ 289756 w 592"/>
                  <a:gd name="T29" fmla="*/ 11182 h 90"/>
                  <a:gd name="T30" fmla="*/ 290750 w 592"/>
                  <a:gd name="T31" fmla="*/ 12314 h 90"/>
                  <a:gd name="T32" fmla="*/ 0 w 592"/>
                  <a:gd name="T33" fmla="*/ 0 h 90"/>
                  <a:gd name="T34" fmla="*/ 592 w 592"/>
                  <a:gd name="T35"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309" name="AutoShape 45"/>
              <p:cNvSpPr>
                <a:spLocks noChangeArrowheads="1"/>
              </p:cNvSpPr>
              <p:nvPr/>
            </p:nvSpPr>
            <p:spPr bwMode="auto">
              <a:xfrm>
                <a:off x="3876" y="2449"/>
                <a:ext cx="554" cy="371"/>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 246 0 0"/>
                  <a:gd name="G18" fmla="*/ 1 0 51712"/>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51712"/>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51712"/>
                  <a:gd name="G65" fmla="*/ 1 0 51712"/>
                  <a:gd name="G66" fmla="+- 398 0 0"/>
                  <a:gd name="G67" fmla="+- 388 0 0"/>
                  <a:gd name="G68" fmla="+- 380 0 0"/>
                  <a:gd name="G69" fmla="*/ 1 0 51712"/>
                  <a:gd name="G70" fmla="*/ 1 57355 45696"/>
                  <a:gd name="G71" fmla="*/ 1 35047 49664"/>
                  <a:gd name="G72" fmla="*/ G71 1 180"/>
                  <a:gd name="G73" fmla="*/ G70 1 G72"/>
                  <a:gd name="G74" fmla="*/ 1 0 51712"/>
                  <a:gd name="G75" fmla="+- 1 0 0"/>
                  <a:gd name="G76" fmla="+- 1 0 0"/>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T0" fmla="*/ 298081 w 599"/>
                  <a:gd name="T1" fmla="*/ 0 h 432"/>
                  <a:gd name="T2" fmla="*/ 296090 w 599"/>
                  <a:gd name="T3" fmla="*/ 1111 h 432"/>
                  <a:gd name="T4" fmla="*/ 293057 w 599"/>
                  <a:gd name="T5" fmla="*/ 1852 h 432"/>
                  <a:gd name="T6" fmla="*/ 291188 w 599"/>
                  <a:gd name="T7" fmla="*/ 4491 h 432"/>
                  <a:gd name="T8" fmla="*/ 277244 w 599"/>
                  <a:gd name="T9" fmla="*/ 17288 h 432"/>
                  <a:gd name="T10" fmla="*/ 261300 w 599"/>
                  <a:gd name="T11" fmla="*/ 39104 h 432"/>
                  <a:gd name="T12" fmla="*/ 256279 w 599"/>
                  <a:gd name="T13" fmla="*/ 49978 h 432"/>
                  <a:gd name="T14" fmla="*/ 251387 w 599"/>
                  <a:gd name="T15" fmla="*/ 65739 h 432"/>
                  <a:gd name="T16" fmla="*/ 246363 w 599"/>
                  <a:gd name="T17" fmla="*/ 75573 h 432"/>
                  <a:gd name="T18" fmla="*/ 229376 w 599"/>
                  <a:gd name="T19" fmla="*/ 79314 h 432"/>
                  <a:gd name="T20" fmla="*/ 215433 w 599"/>
                  <a:gd name="T21" fmla="*/ 77790 h 432"/>
                  <a:gd name="T22" fmla="*/ 209533 w 599"/>
                  <a:gd name="T23" fmla="*/ 77000 h 432"/>
                  <a:gd name="T24" fmla="*/ 211572 w 599"/>
                  <a:gd name="T25" fmla="*/ 66129 h 432"/>
                  <a:gd name="T26" fmla="*/ 214439 w 599"/>
                  <a:gd name="T27" fmla="*/ 63491 h 432"/>
                  <a:gd name="T28" fmla="*/ 201490 w 599"/>
                  <a:gd name="T29" fmla="*/ 61638 h 432"/>
                  <a:gd name="T30" fmla="*/ 172599 w 599"/>
                  <a:gd name="T31" fmla="*/ 59347 h 432"/>
                  <a:gd name="T32" fmla="*/ 56202 w 599"/>
                  <a:gd name="T33" fmla="*/ 67654 h 432"/>
                  <a:gd name="T34" fmla="*/ 51310 w 599"/>
                  <a:gd name="T35" fmla="*/ 69158 h 432"/>
                  <a:gd name="T36" fmla="*/ 43253 w 599"/>
                  <a:gd name="T37" fmla="*/ 73646 h 432"/>
                  <a:gd name="T38" fmla="*/ 26446 w 599"/>
                  <a:gd name="T39" fmla="*/ 81166 h 432"/>
                  <a:gd name="T40" fmla="*/ 14362 w 599"/>
                  <a:gd name="T41" fmla="*/ 79314 h 432"/>
                  <a:gd name="T42" fmla="*/ 8462 w 599"/>
                  <a:gd name="T43" fmla="*/ 77790 h 432"/>
                  <a:gd name="T44" fmla="*/ 3442 w 599"/>
                  <a:gd name="T45" fmla="*/ 74760 h 432"/>
                  <a:gd name="T46" fmla="*/ 5478 w 599"/>
                  <a:gd name="T47" fmla="*/ 69896 h 432"/>
                  <a:gd name="T48" fmla="*/ 8462 w 599"/>
                  <a:gd name="T49" fmla="*/ 62775 h 432"/>
                  <a:gd name="T50" fmla="*/ 13368 w 599"/>
                  <a:gd name="T51" fmla="*/ 49263 h 432"/>
                  <a:gd name="T52" fmla="*/ 14362 w 599"/>
                  <a:gd name="T53" fmla="*/ 35329 h 432"/>
                  <a:gd name="T54" fmla="*/ 15356 w 599"/>
                  <a:gd name="T55" fmla="*/ 23668 h 432"/>
                  <a:gd name="T56" fmla="*/ 14362 w 599"/>
                  <a:gd name="T57" fmla="*/ 15436 h 432"/>
                  <a:gd name="T58" fmla="*/ 10502 w 599"/>
                  <a:gd name="T59" fmla="*/ 5602 h 432"/>
                  <a:gd name="T60" fmla="*/ 9508 w 599"/>
                  <a:gd name="T61" fmla="*/ 2639 h 432"/>
                  <a:gd name="T62" fmla="*/ 0 w 599"/>
                  <a:gd name="T63" fmla="*/ 0 h 432"/>
                  <a:gd name="T64" fmla="*/ 599 w 599"/>
                  <a:gd name="T65" fmla="*/ 43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T62" t="T63" r="T64" b="T65"/>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11310" name="AutoShape 46"/>
            <p:cNvSpPr>
              <a:spLocks noChangeArrowheads="1"/>
            </p:cNvSpPr>
            <p:nvPr/>
          </p:nvSpPr>
          <p:spPr bwMode="auto">
            <a:xfrm>
              <a:off x="3892" y="2832"/>
              <a:ext cx="18" cy="79"/>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51712"/>
                <a:gd name="G71" fmla="+- 250 0 0"/>
                <a:gd name="G72" fmla="cos G70 G71"/>
                <a:gd name="G73" fmla="*/ 1 0 51712"/>
                <a:gd name="G74" fmla="+- 212 0 0"/>
                <a:gd name="G75" fmla="+- 173 0 0"/>
                <a:gd name="G76" fmla="*/ 1 0 51712"/>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T0" fmla="*/ 87 w 85"/>
                <a:gd name="T1" fmla="*/ 77 h 318"/>
                <a:gd name="T2" fmla="*/ 75 w 85"/>
                <a:gd name="T3" fmla="*/ 34 h 318"/>
                <a:gd name="T4" fmla="*/ 57 w 85"/>
                <a:gd name="T5" fmla="*/ 21 h 318"/>
                <a:gd name="T6" fmla="*/ 65 w 85"/>
                <a:gd name="T7" fmla="*/ 34 h 318"/>
                <a:gd name="T8" fmla="*/ 75 w 85"/>
                <a:gd name="T9" fmla="*/ 14 h 318"/>
                <a:gd name="T10" fmla="*/ 43 w 85"/>
                <a:gd name="T11" fmla="*/ 5 h 318"/>
                <a:gd name="T12" fmla="*/ 43 w 85"/>
                <a:gd name="T13" fmla="*/ 21 h 318"/>
                <a:gd name="T14" fmla="*/ 57 w 85"/>
                <a:gd name="T15" fmla="*/ 94 h 318"/>
                <a:gd name="T16" fmla="*/ 35 w 85"/>
                <a:gd name="T17" fmla="*/ 80 h 318"/>
                <a:gd name="T18" fmla="*/ 43 w 85"/>
                <a:gd name="T19" fmla="*/ 64 h 318"/>
                <a:gd name="T20" fmla="*/ 57 w 85"/>
                <a:gd name="T21" fmla="*/ 80 h 318"/>
                <a:gd name="T22" fmla="*/ 43 w 85"/>
                <a:gd name="T23" fmla="*/ 51 h 318"/>
                <a:gd name="T24" fmla="*/ 57 w 85"/>
                <a:gd name="T25" fmla="*/ 77 h 318"/>
                <a:gd name="T26" fmla="*/ 43 w 85"/>
                <a:gd name="T27" fmla="*/ 60 h 318"/>
                <a:gd name="T28" fmla="*/ 57 w 85"/>
                <a:gd name="T29" fmla="*/ 72 h 318"/>
                <a:gd name="T30" fmla="*/ 65 w 85"/>
                <a:gd name="T31" fmla="*/ 85 h 318"/>
                <a:gd name="T32" fmla="*/ 87 w 85"/>
                <a:gd name="T33" fmla="*/ 102 h 318"/>
                <a:gd name="T34" fmla="*/ 95 w 85"/>
                <a:gd name="T35" fmla="*/ 115 h 318"/>
                <a:gd name="T36" fmla="*/ 87 w 85"/>
                <a:gd name="T37" fmla="*/ 140 h 318"/>
                <a:gd name="T38" fmla="*/ 75 w 85"/>
                <a:gd name="T39" fmla="*/ 136 h 318"/>
                <a:gd name="T40" fmla="*/ 65 w 85"/>
                <a:gd name="T41" fmla="*/ 157 h 318"/>
                <a:gd name="T42" fmla="*/ 43 w 85"/>
                <a:gd name="T43" fmla="*/ 145 h 318"/>
                <a:gd name="T44" fmla="*/ 35 w 85"/>
                <a:gd name="T45" fmla="*/ 102 h 318"/>
                <a:gd name="T46" fmla="*/ 27 w 85"/>
                <a:gd name="T47" fmla="*/ 123 h 318"/>
                <a:gd name="T48" fmla="*/ 5 w 85"/>
                <a:gd name="T49" fmla="*/ 106 h 318"/>
                <a:gd name="T50" fmla="*/ 43 w 85"/>
                <a:gd name="T51" fmla="*/ 72 h 318"/>
                <a:gd name="T52" fmla="*/ 75 w 85"/>
                <a:gd name="T53" fmla="*/ 85 h 318"/>
                <a:gd name="T54" fmla="*/ 87 w 85"/>
                <a:gd name="T55" fmla="*/ 110 h 318"/>
                <a:gd name="T56" fmla="*/ 75 w 85"/>
                <a:gd name="T57" fmla="*/ 94 h 318"/>
                <a:gd name="T58" fmla="*/ 75 w 85"/>
                <a:gd name="T59" fmla="*/ 5 h 318"/>
                <a:gd name="T60" fmla="*/ 57 w 85"/>
                <a:gd name="T61" fmla="*/ 17 h 318"/>
                <a:gd name="T62" fmla="*/ 27 w 85"/>
                <a:gd name="T63" fmla="*/ 21 h 318"/>
                <a:gd name="T64" fmla="*/ 43 w 85"/>
                <a:gd name="T65" fmla="*/ 47 h 318"/>
                <a:gd name="T66" fmla="*/ 65 w 85"/>
                <a:gd name="T67" fmla="*/ 68 h 318"/>
                <a:gd name="T68" fmla="*/ 87 w 85"/>
                <a:gd name="T69" fmla="*/ 77 h 318"/>
                <a:gd name="T70" fmla="*/ 0 w 85"/>
                <a:gd name="T71" fmla="*/ 0 h 318"/>
                <a:gd name="T72" fmla="*/ 85 w 85"/>
                <a:gd name="T73" fmla="*/ 318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T70" t="T71" r="T72" b="T73"/>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rgbClr val="1A0004"/>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311" name="AutoShape 47"/>
            <p:cNvSpPr>
              <a:spLocks noChangeArrowheads="1"/>
            </p:cNvSpPr>
            <p:nvPr/>
          </p:nvSpPr>
          <p:spPr bwMode="auto">
            <a:xfrm>
              <a:off x="3897" y="2831"/>
              <a:ext cx="23" cy="89"/>
            </a:xfrm>
            <a:custGeom>
              <a:avLst/>
              <a:gdLst>
                <a:gd name="G0" fmla="*/ 1 0 51712"/>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320 0 0"/>
                <a:gd name="G28" fmla="*/ 1 0 51712"/>
                <a:gd name="G29" fmla="+- 294 0 0"/>
                <a:gd name="G30" fmla="*/ 1 0 51712"/>
                <a:gd name="G31" fmla="+- 269 0 0"/>
                <a:gd name="G32" fmla="*/ 1 0 51712"/>
                <a:gd name="G33" fmla="+- 257 0 0"/>
                <a:gd name="G34" fmla="cos G32 G33"/>
                <a:gd name="G35" fmla="+- 245 0 0"/>
                <a:gd name="G36" fmla="*/ 1 199 2"/>
                <a:gd name="G37" fmla="*/ 1 0 51712"/>
                <a:gd name="G38" fmla="*/ 1 0 51712"/>
                <a:gd name="G39" fmla="+- 98 0 0"/>
                <a:gd name="G40" fmla="sin G38 G39"/>
                <a:gd name="G41" fmla="*/ 1 0 51712"/>
                <a:gd name="G42" fmla="*/ 1 0 51712"/>
                <a:gd name="G43" fmla="+- 1 0 0"/>
                <a:gd name="G44" fmla="+- 1 0 0"/>
                <a:gd name="G45" fmla="+- 1 0 0"/>
                <a:gd name="G46" fmla="*/ 1 0 51712"/>
                <a:gd name="G47" fmla="+- 3 0 0"/>
                <a:gd name="G48" fmla="*/ 1 0 51712"/>
                <a:gd name="G49" fmla="*/ 1 0 51712"/>
                <a:gd name="T0" fmla="*/ 1 w 105"/>
                <a:gd name="T1" fmla="*/ 0 h 354"/>
                <a:gd name="T2" fmla="*/ 112 w 105"/>
                <a:gd name="T3" fmla="*/ 3 h 354"/>
                <a:gd name="T4" fmla="*/ 88 w 105"/>
                <a:gd name="T5" fmla="*/ 15 h 354"/>
                <a:gd name="T6" fmla="*/ 101 w 105"/>
                <a:gd name="T7" fmla="*/ 31 h 354"/>
                <a:gd name="T8" fmla="*/ 101 w 105"/>
                <a:gd name="T9" fmla="*/ 74 h 354"/>
                <a:gd name="T10" fmla="*/ 117 w 105"/>
                <a:gd name="T11" fmla="*/ 86 h 354"/>
                <a:gd name="T12" fmla="*/ 117 w 105"/>
                <a:gd name="T13" fmla="*/ 121 h 354"/>
                <a:gd name="T14" fmla="*/ 101 w 105"/>
                <a:gd name="T15" fmla="*/ 170 h 354"/>
                <a:gd name="T16" fmla="*/ 83 w 105"/>
                <a:gd name="T17" fmla="*/ 180 h 354"/>
                <a:gd name="T18" fmla="*/ 19 w 105"/>
                <a:gd name="T19" fmla="*/ 162 h 354"/>
                <a:gd name="T20" fmla="*/ 12 w 105"/>
                <a:gd name="T21" fmla="*/ 143 h 354"/>
                <a:gd name="T22" fmla="*/ 19 w 105"/>
                <a:gd name="T23" fmla="*/ 124 h 354"/>
                <a:gd name="T24" fmla="*/ 9 w 105"/>
                <a:gd name="T25" fmla="*/ 50 h 354"/>
                <a:gd name="T26" fmla="*/ 25 w 105"/>
                <a:gd name="T27" fmla="*/ 23 h 354"/>
                <a:gd name="T28" fmla="*/ 6 w 105"/>
                <a:gd name="T29" fmla="*/ 7 h 354"/>
                <a:gd name="T30" fmla="*/ 1 w 105"/>
                <a:gd name="T31" fmla="*/ 0 h 354"/>
                <a:gd name="T32" fmla="*/ 0 w 105"/>
                <a:gd name="T33" fmla="*/ 0 h 354"/>
                <a:gd name="T34" fmla="*/ 105 w 105"/>
                <a:gd name="T35" fmla="*/ 35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312" name="AutoShape 48"/>
            <p:cNvSpPr>
              <a:spLocks noChangeArrowheads="1"/>
            </p:cNvSpPr>
            <p:nvPr/>
          </p:nvSpPr>
          <p:spPr bwMode="auto">
            <a:xfrm>
              <a:off x="4268" y="2812"/>
              <a:ext cx="36" cy="94"/>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51712"/>
                <a:gd name="G26" fmla="*/ 1 57355 45696"/>
                <a:gd name="G27" fmla="*/ 1 35047 49664"/>
                <a:gd name="G28" fmla="*/ G27 1 180"/>
                <a:gd name="G29" fmla="*/ G26 1 G28"/>
                <a:gd name="G30" fmla="*/ 1 351 2"/>
                <a:gd name="G31" fmla="+- 336 0 0"/>
                <a:gd name="G32" fmla="+- 329 0 0"/>
                <a:gd name="G33" fmla="+- 316 0 0"/>
                <a:gd name="G34" fmla="+- 287 0 0"/>
                <a:gd name="G35" fmla="*/ 1 0 51712"/>
                <a:gd name="G36" fmla="*/ 1 57355 45696"/>
                <a:gd name="G37" fmla="*/ 1 35047 49664"/>
                <a:gd name="G38" fmla="*/ G37 1 180"/>
                <a:gd name="G39" fmla="*/ G36 1 G38"/>
                <a:gd name="G40" fmla="*/ 1 0 51712"/>
                <a:gd name="G41" fmla="+- 211 0 0"/>
                <a:gd name="G42" fmla="sin G40 G41"/>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T0" fmla="*/ 172 w 149"/>
                <a:gd name="T1" fmla="*/ 10 h 376"/>
                <a:gd name="T2" fmla="*/ 162 w 149"/>
                <a:gd name="T3" fmla="*/ 52 h 376"/>
                <a:gd name="T4" fmla="*/ 152 w 149"/>
                <a:gd name="T5" fmla="*/ 65 h 376"/>
                <a:gd name="T6" fmla="*/ 149 w 149"/>
                <a:gd name="T7" fmla="*/ 70 h 376"/>
                <a:gd name="T8" fmla="*/ 127 w 149"/>
                <a:gd name="T9" fmla="*/ 123 h 376"/>
                <a:gd name="T10" fmla="*/ 100 w 149"/>
                <a:gd name="T11" fmla="*/ 158 h 376"/>
                <a:gd name="T12" fmla="*/ 81 w 149"/>
                <a:gd name="T13" fmla="*/ 183 h 376"/>
                <a:gd name="T14" fmla="*/ 67 w 149"/>
                <a:gd name="T15" fmla="*/ 184 h 376"/>
                <a:gd name="T16" fmla="*/ 23 w 149"/>
                <a:gd name="T17" fmla="*/ 188 h 376"/>
                <a:gd name="T18" fmla="*/ 2 w 149"/>
                <a:gd name="T19" fmla="*/ 177 h 376"/>
                <a:gd name="T20" fmla="*/ 5 w 149"/>
                <a:gd name="T21" fmla="*/ 160 h 376"/>
                <a:gd name="T22" fmla="*/ 8 w 149"/>
                <a:gd name="T23" fmla="*/ 111 h 376"/>
                <a:gd name="T24" fmla="*/ 26 w 149"/>
                <a:gd name="T25" fmla="*/ 101 h 376"/>
                <a:gd name="T26" fmla="*/ 40 w 149"/>
                <a:gd name="T27" fmla="*/ 53 h 376"/>
                <a:gd name="T28" fmla="*/ 52 w 149"/>
                <a:gd name="T29" fmla="*/ 38 h 376"/>
                <a:gd name="T30" fmla="*/ 97 w 149"/>
                <a:gd name="T31" fmla="*/ 9 h 376"/>
                <a:gd name="T32" fmla="*/ 149 w 149"/>
                <a:gd name="T33" fmla="*/ 9 h 376"/>
                <a:gd name="T34" fmla="*/ 172 w 149"/>
                <a:gd name="T35" fmla="*/ 10 h 376"/>
                <a:gd name="T36" fmla="*/ 0 w 149"/>
                <a:gd name="T37" fmla="*/ 0 h 376"/>
                <a:gd name="T38" fmla="*/ 149 w 149"/>
                <a:gd name="T39"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T36" t="T37" r="T38" b="T39"/>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313" name="AutoShape 49"/>
            <p:cNvSpPr>
              <a:spLocks noChangeArrowheads="1"/>
            </p:cNvSpPr>
            <p:nvPr/>
          </p:nvSpPr>
          <p:spPr bwMode="auto">
            <a:xfrm>
              <a:off x="3918" y="2333"/>
              <a:ext cx="21" cy="129"/>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279 0 0"/>
                <a:gd name="G30" fmla="+- 1 0 0"/>
                <a:gd name="G31" fmla="+- 1 0 0"/>
                <a:gd name="G32" fmla="+- 1 0 0"/>
                <a:gd name="G33" fmla="+- 1 0 0"/>
                <a:gd name="G34" fmla="+- 1 0 0"/>
                <a:gd name="G35" fmla="+- 1 0 0"/>
                <a:gd name="G36" fmla="+- 1 0 0"/>
                <a:gd name="G37" fmla="+- 1 0 0"/>
                <a:gd name="G38" fmla="+- 1 0 0"/>
                <a:gd name="G39" fmla="+- 1 0 0"/>
                <a:gd name="T0" fmla="*/ 31 w 96"/>
                <a:gd name="T1" fmla="*/ 246 h 504"/>
                <a:gd name="T2" fmla="*/ 71 w 96"/>
                <a:gd name="T3" fmla="*/ 250 h 504"/>
                <a:gd name="T4" fmla="*/ 83 w 96"/>
                <a:gd name="T5" fmla="*/ 229 h 504"/>
                <a:gd name="T6" fmla="*/ 83 w 96"/>
                <a:gd name="T7" fmla="*/ 164 h 504"/>
                <a:gd name="T8" fmla="*/ 103 w 96"/>
                <a:gd name="T9" fmla="*/ 108 h 504"/>
                <a:gd name="T10" fmla="*/ 111 w 96"/>
                <a:gd name="T11" fmla="*/ 88 h 504"/>
                <a:gd name="T12" fmla="*/ 103 w 96"/>
                <a:gd name="T13" fmla="*/ 26 h 504"/>
                <a:gd name="T14" fmla="*/ 90 w 96"/>
                <a:gd name="T15" fmla="*/ 3 h 504"/>
                <a:gd name="T16" fmla="*/ 34 w 96"/>
                <a:gd name="T17" fmla="*/ 13 h 504"/>
                <a:gd name="T18" fmla="*/ 31 w 96"/>
                <a:gd name="T19" fmla="*/ 62 h 504"/>
                <a:gd name="T20" fmla="*/ 37 w 96"/>
                <a:gd name="T21" fmla="*/ 184 h 504"/>
                <a:gd name="T22" fmla="*/ 45 w 96"/>
                <a:gd name="T23" fmla="*/ 206 h 504"/>
                <a:gd name="T24" fmla="*/ 29 w 96"/>
                <a:gd name="T25" fmla="*/ 240 h 504"/>
                <a:gd name="T26" fmla="*/ 31 w 96"/>
                <a:gd name="T27" fmla="*/ 246 h 504"/>
                <a:gd name="T28" fmla="*/ 0 w 96"/>
                <a:gd name="T29" fmla="*/ 0 h 504"/>
                <a:gd name="T30" fmla="*/ 96 w 96"/>
                <a:gd name="T31" fmla="*/ 50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T28" t="T29" r="T30" b="T31"/>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314" name="AutoShape 50"/>
            <p:cNvSpPr>
              <a:spLocks noChangeArrowheads="1"/>
            </p:cNvSpPr>
            <p:nvPr/>
          </p:nvSpPr>
          <p:spPr bwMode="auto">
            <a:xfrm>
              <a:off x="4382" y="2329"/>
              <a:ext cx="36" cy="104"/>
            </a:xfrm>
            <a:custGeom>
              <a:avLst/>
              <a:gdLst>
                <a:gd name="G0" fmla="+- 38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sin 54736 G16"/>
                <a:gd name="G18" fmla="*/ 1 0 51712"/>
                <a:gd name="G19" fmla="cos 54943 G18"/>
                <a:gd name="G20" fmla="+- G17 0 G19"/>
                <a:gd name="G21" fmla="*/ G20 65535 1"/>
                <a:gd name="G22" fmla="+- G21 1080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51712"/>
                <a:gd name="G37" fmla="sin 54736 G36"/>
                <a:gd name="G38" fmla="*/ 1 0 51712"/>
                <a:gd name="G39" fmla="cos 54736 G38"/>
                <a:gd name="G40" fmla="+- G37 0 G39"/>
                <a:gd name="G41" fmla="*/ G40 65535 1"/>
                <a:gd name="G42" fmla="+- G41 1080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G71" fmla="+- 1 0 0"/>
                <a:gd name="G72" fmla="*/ 1 0 51712"/>
                <a:gd name="G73" fmla="+- 359 0 0"/>
                <a:gd name="G74" fmla="+- 1 0 0"/>
                <a:gd name="G75" fmla="*/ 1 0 51712"/>
                <a:gd name="G76" fmla="+- 381 0 0"/>
                <a:gd name="G77" fmla="cos G75 G76"/>
                <a:gd name="G78" fmla="+- 383 0 0"/>
                <a:gd name="G79" fmla="+- 386 0 0"/>
                <a:gd name="G80" fmla="+- 193 0 0"/>
                <a:gd name="G81" fmla="+- 386 0 0"/>
                <a:gd name="G82" fmla="*/ 1 0 51712"/>
                <a:gd name="G83" fmla="+- 381 0 0"/>
                <a:gd name="T0" fmla="*/ 5 w 150"/>
                <a:gd name="T1" fmla="*/ 194 h 410"/>
                <a:gd name="T2" fmla="*/ 50 w 150"/>
                <a:gd name="T3" fmla="*/ 208 h 410"/>
                <a:gd name="T4" fmla="*/ 97 w 150"/>
                <a:gd name="T5" fmla="*/ 203 h 410"/>
                <a:gd name="T6" fmla="*/ 113 w 150"/>
                <a:gd name="T7" fmla="*/ 183 h 410"/>
                <a:gd name="T8" fmla="*/ 139 w 150"/>
                <a:gd name="T9" fmla="*/ 141 h 410"/>
                <a:gd name="T10" fmla="*/ 156 w 150"/>
                <a:gd name="T11" fmla="*/ 110 h 410"/>
                <a:gd name="T12" fmla="*/ 165 w 150"/>
                <a:gd name="T13" fmla="*/ 98 h 410"/>
                <a:gd name="T14" fmla="*/ 168 w 150"/>
                <a:gd name="T15" fmla="*/ 59 h 410"/>
                <a:gd name="T16" fmla="*/ 175 w 150"/>
                <a:gd name="T17" fmla="*/ 52 h 410"/>
                <a:gd name="T18" fmla="*/ 178 w 150"/>
                <a:gd name="T19" fmla="*/ 24 h 410"/>
                <a:gd name="T20" fmla="*/ 158 w 150"/>
                <a:gd name="T21" fmla="*/ 0 h 410"/>
                <a:gd name="T22" fmla="*/ 113 w 150"/>
                <a:gd name="T23" fmla="*/ 7 h 410"/>
                <a:gd name="T24" fmla="*/ 93 w 150"/>
                <a:gd name="T25" fmla="*/ 27 h 410"/>
                <a:gd name="T26" fmla="*/ 81 w 150"/>
                <a:gd name="T27" fmla="*/ 70 h 410"/>
                <a:gd name="T28" fmla="*/ 70 w 150"/>
                <a:gd name="T29" fmla="*/ 81 h 410"/>
                <a:gd name="T30" fmla="*/ 52 w 150"/>
                <a:gd name="T31" fmla="*/ 110 h 410"/>
                <a:gd name="T32" fmla="*/ 50 w 150"/>
                <a:gd name="T33" fmla="*/ 114 h 410"/>
                <a:gd name="T34" fmla="*/ 40 w 150"/>
                <a:gd name="T35" fmla="*/ 118 h 410"/>
                <a:gd name="T36" fmla="*/ 37 w 150"/>
                <a:gd name="T37" fmla="*/ 127 h 410"/>
                <a:gd name="T38" fmla="*/ 34 w 150"/>
                <a:gd name="T39" fmla="*/ 130 h 410"/>
                <a:gd name="T40" fmla="*/ 21 w 150"/>
                <a:gd name="T41" fmla="*/ 177 h 410"/>
                <a:gd name="T42" fmla="*/ 10 w 150"/>
                <a:gd name="T43" fmla="*/ 194 h 410"/>
                <a:gd name="T44" fmla="*/ 2 w 150"/>
                <a:gd name="T45" fmla="*/ 196 h 410"/>
                <a:gd name="T46" fmla="*/ 5 w 150"/>
                <a:gd name="T47" fmla="*/ 194 h 410"/>
                <a:gd name="T48" fmla="*/ 0 w 150"/>
                <a:gd name="T49" fmla="*/ 0 h 410"/>
                <a:gd name="T50" fmla="*/ 150 w 150"/>
                <a:gd name="T51" fmla="*/ 410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T48" t="T49" r="T50" b="T51"/>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11315" name="Rectangle 51"/>
          <p:cNvSpPr>
            <a:spLocks noChangeArrowheads="1"/>
          </p:cNvSpPr>
          <p:nvPr/>
        </p:nvSpPr>
        <p:spPr bwMode="auto">
          <a:xfrm>
            <a:off x="6226175" y="3735388"/>
            <a:ext cx="18097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316" name="Oval 52"/>
          <p:cNvSpPr>
            <a:spLocks noChangeArrowheads="1"/>
          </p:cNvSpPr>
          <p:nvPr/>
        </p:nvSpPr>
        <p:spPr bwMode="auto">
          <a:xfrm>
            <a:off x="3263900" y="2489200"/>
            <a:ext cx="2362200" cy="546100"/>
          </a:xfrm>
          <a:prstGeom prst="ellipse">
            <a:avLst/>
          </a:prstGeom>
          <a:noFill/>
          <a:ln w="57240" cap="sq">
            <a:solidFill>
              <a:srgbClr val="FF0000"/>
            </a:solidFill>
            <a:miter lim="800000"/>
            <a:headEnd/>
            <a:tailEnd/>
          </a:ln>
          <a:effectLst>
            <a:outerShdw blurRad="63500" dist="71785" dir="2700000"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grpSp>
        <p:nvGrpSpPr>
          <p:cNvPr id="20526" name="Group 53"/>
          <p:cNvGrpSpPr>
            <a:grpSpLocks/>
          </p:cNvGrpSpPr>
          <p:nvPr/>
        </p:nvGrpSpPr>
        <p:grpSpPr bwMode="auto">
          <a:xfrm>
            <a:off x="519113" y="7938"/>
            <a:ext cx="854075" cy="1701800"/>
            <a:chOff x="327" y="5"/>
            <a:chExt cx="538" cy="1072"/>
          </a:xfrm>
        </p:grpSpPr>
        <p:sp>
          <p:nvSpPr>
            <p:cNvPr id="11318" name="Rectangle 54"/>
            <p:cNvSpPr>
              <a:spLocks noChangeArrowheads="1"/>
            </p:cNvSpPr>
            <p:nvPr/>
          </p:nvSpPr>
          <p:spPr bwMode="auto">
            <a:xfrm>
              <a:off x="327" y="5"/>
              <a:ext cx="538" cy="10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600" b="0">
                  <a:solidFill>
                    <a:srgbClr val="FFFF00"/>
                  </a:solidFill>
                  <a:latin typeface="Times New Roman" charset="0"/>
                </a:rPr>
                <a:t>7</a:t>
              </a:r>
            </a:p>
          </p:txBody>
        </p:sp>
        <p:sp>
          <p:nvSpPr>
            <p:cNvPr id="11319" name="Line 55"/>
            <p:cNvSpPr>
              <a:spLocks noChangeShapeType="1"/>
            </p:cNvSpPr>
            <p:nvPr/>
          </p:nvSpPr>
          <p:spPr bwMode="auto">
            <a:xfrm>
              <a:off x="500" y="573"/>
              <a:ext cx="244" cy="0"/>
            </a:xfrm>
            <a:prstGeom prst="line">
              <a:avLst/>
            </a:prstGeom>
            <a:noFill/>
            <a:ln w="76320" cap="sq">
              <a:solidFill>
                <a:srgbClr val="FFFF00"/>
              </a:solidFill>
              <a:miter lim="800000"/>
              <a:headEnd/>
              <a:tailEnd/>
            </a:ln>
            <a:effectLst>
              <a:outerShdw blurRad="63500" dist="107933" dir="2700000" algn="ctr" rotWithShape="0">
                <a:srgbClr val="1A0004">
                  <a:alpha val="75014"/>
                </a:srgbClr>
              </a:outerShdw>
            </a:effectLst>
            <a:extLst>
              <a:ext uri="{909E8E84-426E-40dd-AFC4-6F175D3DCCD1}">
                <a14:hiddenFill xmlns:a14="http://schemas.microsoft.com/office/drawing/2010/main" xmlns="">
                  <a:noFill/>
                </a14:hiddenFill>
              </a:ext>
            </a:extLst>
          </p:spPr>
          <p:txBody>
            <a:bodyPr/>
            <a:lstStyle/>
            <a:p>
              <a:pPr>
                <a:defRPr/>
              </a:pPr>
              <a:endParaRPr lang="en-US"/>
            </a:p>
          </p:txBody>
        </p:sp>
      </p:grpSp>
      <p:sp>
        <p:nvSpPr>
          <p:cNvPr id="11320" name="Text Box 56"/>
          <p:cNvSpPr txBox="1">
            <a:spLocks noChangeArrowheads="1"/>
          </p:cNvSpPr>
          <p:nvPr/>
        </p:nvSpPr>
        <p:spPr bwMode="auto">
          <a:xfrm>
            <a:off x="8601075" y="6486525"/>
            <a:ext cx="288925" cy="3063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buClrTx/>
              <a:buFontTx/>
              <a:buNone/>
              <a:defRPr/>
            </a:pPr>
            <a:r>
              <a:rPr lang="en-US" sz="1400" b="0">
                <a:solidFill>
                  <a:srgbClr val="FFFFFF"/>
                </a:solidFill>
              </a:rPr>
              <a:t>3</a:t>
            </a:r>
          </a:p>
        </p:txBody>
      </p:sp>
      <p:sp>
        <p:nvSpPr>
          <p:cNvPr id="11322" name="Rectangle 58"/>
          <p:cNvSpPr>
            <a:spLocks noChangeArrowheads="1"/>
          </p:cNvSpPr>
          <p:nvPr/>
        </p:nvSpPr>
        <p:spPr bwMode="auto">
          <a:xfrm>
            <a:off x="406400" y="2482850"/>
            <a:ext cx="2693988" cy="13081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4000" b="0">
                <a:solidFill>
                  <a:srgbClr val="FFD34A"/>
                </a:solidFill>
                <a:latin typeface="Times New Roman" charset="0"/>
              </a:rPr>
              <a:t>อับ ย </a:t>
            </a:r>
            <a:r>
              <a:rPr lang="hi-in" sz="8000" b="0">
                <a:solidFill>
                  <a:srgbClr val="00FF00"/>
                </a:solidFill>
                <a:latin typeface="Times New Roman" charset="0"/>
              </a:rPr>
              <a:t>ส </a:t>
            </a:r>
            <a:r>
              <a:rPr lang="hi-in" sz="4000" b="0">
                <a:solidFill>
                  <a:srgbClr val="FFD34A"/>
                </a:solidFill>
                <a:latin typeface="Times New Roman" charset="0"/>
              </a:rPr>
              <a:t>ช</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nodeType="withEffect">
                                  <p:stCondLst>
                                    <p:cond delay="0"/>
                                  </p:stCondLst>
                                  <p:childTnLst>
                                    <p:set>
                                      <p:cBhvr additive="repl">
                                        <p:cTn id="6" dur="1" fill="hold">
                                          <p:stCondLst>
                                            <p:cond delay="0"/>
                                          </p:stCondLst>
                                        </p:cTn>
                                        <p:tgtEl>
                                          <p:spTgt spid="11277"/>
                                        </p:tgtEl>
                                        <p:attrNameLst>
                                          <p:attrName>style.visibility</p:attrName>
                                        </p:attrNameLst>
                                      </p:cBhvr>
                                      <p:to>
                                        <p:strVal val="visible"/>
                                      </p:to>
                                    </p:set>
                                    <p:anim calcmode="lin" valueType="num">
                                      <p:cBhvr additive="repl">
                                        <p:cTn id="7" dur="500" fill="hold"/>
                                        <p:tgtEl>
                                          <p:spTgt spid="11277"/>
                                        </p:tgtEl>
                                        <p:attrNameLst>
                                          <p:attrName>ppt_x</p:attrName>
                                        </p:attrNameLst>
                                      </p:cBhvr>
                                      <p:tavLst>
                                        <p:tav tm="100000">
                                          <p:val>
                                            <p:strVal val="#ppt_x-#ppt_w/2"/>
                                          </p:val>
                                        </p:tav>
                                        <p:tav>
                                          <p:val>
                                            <p:strVal val="#ppt_x"/>
                                          </p:val>
                                        </p:tav>
                                      </p:tavLst>
                                    </p:anim>
                                    <p:anim calcmode="lin" valueType="num">
                                      <p:cBhvr additive="repl">
                                        <p:cTn id="8" dur="500" fill="hold"/>
                                        <p:tgtEl>
                                          <p:spTgt spid="11277"/>
                                        </p:tgtEl>
                                        <p:attrNameLst>
                                          <p:attrName>ppt_y</p:attrName>
                                        </p:attrNameLst>
                                      </p:cBhvr>
                                      <p:tavLst>
                                        <p:tav tm="100000">
                                          <p:val>
                                            <p:strVal val="#ppt_y"/>
                                          </p:val>
                                        </p:tav>
                                        <p:tav>
                                          <p:val>
                                            <p:strVal val="#ppt_y"/>
                                          </p:val>
                                        </p:tav>
                                      </p:tavLst>
                                    </p:anim>
                                    <p:anim calcmode="lin" valueType="num">
                                      <p:cBhvr additive="repl">
                                        <p:cTn id="9" dur="500" fill="hold"/>
                                        <p:tgtEl>
                                          <p:spTgt spid="11277"/>
                                        </p:tgtEl>
                                        <p:attrNameLst>
                                          <p:attrName>ppt_w</p:attrName>
                                        </p:attrNameLst>
                                      </p:cBhvr>
                                      <p:tavLst>
                                        <p:tav tm="100000">
                                          <p:val>
                                            <p:fltVal val="0"/>
                                          </p:val>
                                        </p:tav>
                                        <p:tav>
                                          <p:val>
                                            <p:strVal val="#ppt_w"/>
                                          </p:val>
                                        </p:tav>
                                      </p:tavLst>
                                    </p:anim>
                                    <p:anim calcmode="lin" valueType="num">
                                      <p:cBhvr additive="repl">
                                        <p:cTn id="10" dur="500" fill="hold"/>
                                        <p:tgtEl>
                                          <p:spTgt spid="11277"/>
                                        </p:tgtEl>
                                        <p:attrNameLst>
                                          <p:attrName>ppt_h</p:attrName>
                                        </p:attrNameLst>
                                      </p:cBhvr>
                                      <p:tavLst>
                                        <p:tav tm="100000">
                                          <p:val>
                                            <p:strVal val="#ppt_h"/>
                                          </p:val>
                                        </p:tav>
                                        <p:tav>
                                          <p:val>
                                            <p:strVal val="#ppt_h"/>
                                          </p:val>
                                        </p:tav>
                                      </p:tavLst>
                                    </p:anim>
                                  </p:childTnLst>
                                </p:cTn>
                              </p:par>
                            </p:childTnLst>
                          </p:cTn>
                        </p:par>
                        <p:par>
                          <p:cTn id="11" fill="hold" nodeType="afterGroup">
                            <p:stCondLst>
                              <p:cond delay="500"/>
                            </p:stCondLst>
                            <p:childTnLst>
                              <p:par>
                                <p:cTn id="12" presetID="10" presetClass="entr" fill="hold" grpId="0" nodeType="afterEffect">
                                  <p:stCondLst>
                                    <p:cond delay="0"/>
                                  </p:stCondLst>
                                  <p:childTnLst>
                                    <p:set>
                                      <p:cBhvr additive="repl">
                                        <p:cTn id="13" dur="1" fill="hold">
                                          <p:stCondLst>
                                            <p:cond delay="0"/>
                                          </p:stCondLst>
                                        </p:cTn>
                                        <p:tgtEl>
                                          <p:spTgt spid="11316"/>
                                        </p:tgtEl>
                                        <p:attrNameLst>
                                          <p:attrName>style.visibility</p:attrName>
                                        </p:attrNameLst>
                                      </p:cBhvr>
                                      <p:to>
                                        <p:strVal val="visible"/>
                                      </p:to>
                                    </p:set>
                                    <p:animEffect transition="in" filter="fade">
                                      <p:cBhvr additive="repl">
                                        <p:cTn id="14" dur="1000"/>
                                        <p:tgtEl>
                                          <p:spTgt spid="11316"/>
                                        </p:tgtEl>
                                      </p:cBhvr>
                                    </p:animEffect>
                                  </p:childTnLst>
                                  <p:subTnLst>
                                    <p:set>
                                      <p:cBhvr override="childStyle">
                                        <p:cTn dur="1" fill="hold" display="0" masterRel="nextClick" afterEffect="1"/>
                                        <p:tgtEl>
                                          <p:spTgt spid="11316"/>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nodePh="1">
                                  <p:stCondLst>
                                    <p:cond delay="0"/>
                                  </p:stCondLst>
                                  <p:endCondLst>
                                    <p:cond delay="0"/>
                                    <p:cond evt="begin" delay="0">
                                      <p:tn val="17"/>
                                    </p:cond>
                                  </p:endCondLst>
                                  <p:childTnLst>
                                    <p:set>
                                      <p:cBhvr additive="repl">
                                        <p:cTn id="18" dur="1" fill="hold">
                                          <p:stCondLst>
                                            <p:cond delay="0"/>
                                          </p:stCondLst>
                                        </p:cTn>
                                        <p:tgtEl>
                                          <p:spTgt spid="11315"/>
                                        </p:tgtEl>
                                        <p:attrNameLst>
                                          <p:attrName>style.visibility</p:attrName>
                                        </p:attrNameLst>
                                      </p:cBhvr>
                                      <p:to>
                                        <p:strVal val="visible"/>
                                      </p:to>
                                    </p:set>
                                    <p:anim calcmode="lin" valueType="num">
                                      <p:cBhvr additive="repl">
                                        <p:cTn id="19" dur="500" fill="hold"/>
                                        <p:tgtEl>
                                          <p:spTgt spid="11315"/>
                                        </p:tgtEl>
                                        <p:attrNameLst>
                                          <p:attrName>ppt_x</p:attrName>
                                        </p:attrNameLst>
                                      </p:cBhvr>
                                      <p:tavLst>
                                        <p:tav tm="100000">
                                          <p:val>
                                            <p:strVal val="1+#ppt_w/2"/>
                                          </p:val>
                                        </p:tav>
                                        <p:tav>
                                          <p:val>
                                            <p:strVal val="#ppt_x"/>
                                          </p:val>
                                        </p:tav>
                                      </p:tavLst>
                                    </p:anim>
                                    <p:anim calcmode="lin" valueType="num">
                                      <p:cBhvr additive="repl">
                                        <p:cTn id="20" dur="500" fill="hold"/>
                                        <p:tgtEl>
                                          <p:spTgt spid="11315"/>
                                        </p:tgtEl>
                                        <p:attrNameLst>
                                          <p:attrName>ppt_y</p:attrName>
                                        </p:attrNameLst>
                                      </p:cBhvr>
                                      <p:tavLst>
                                        <p:tav tm="100000">
                                          <p:val>
                                            <p:strVal val="#ppt_y"/>
                                          </p:val>
                                        </p:tav>
                                        <p:tav>
                                          <p:val>
                                            <p:strVal val="#ppt_y"/>
                                          </p:val>
                                        </p:tav>
                                      </p:tavLst>
                                    </p:anim>
                                  </p:childTnLst>
                                </p:cTn>
                              </p:par>
                            </p:childTnLst>
                          </p:cTn>
                        </p:par>
                        <p:par>
                          <p:cTn id="21" fill="hold" nodeType="afterGroup">
                            <p:stCondLst>
                              <p:cond delay="0"/>
                            </p:stCondLst>
                            <p:childTnLst>
                              <p:par>
                                <p:cTn id="22" presetID="23" presetClass="entr" presetSubtype="36" fill="hold" nodeType="afterEffect">
                                  <p:stCondLst>
                                    <p:cond delay="0"/>
                                  </p:stCondLst>
                                  <p:childTnLst>
                                    <p:set>
                                      <p:cBhvr additive="repl">
                                        <p:cTn id="23" dur="1" fill="hold">
                                          <p:stCondLst>
                                            <p:cond delay="0"/>
                                          </p:stCondLst>
                                        </p:cTn>
                                        <p:tgtEl>
                                          <p:spTgt spid="11281"/>
                                        </p:tgtEl>
                                        <p:attrNameLst>
                                          <p:attrName>style.visibility</p:attrName>
                                        </p:attrNameLst>
                                      </p:cBhvr>
                                      <p:to>
                                        <p:strVal val="visible"/>
                                      </p:to>
                                    </p:set>
                                    <p:anim calcmode="lin" valueType="num">
                                      <p:cBhvr additive="repl">
                                        <p:cTn id="24" dur="500" fill="hold"/>
                                        <p:tgtEl>
                                          <p:spTgt spid="11281"/>
                                        </p:tgtEl>
                                        <p:attrNameLst>
                                          <p:attrName>ppt_w</p:attrName>
                                        </p:attrNameLst>
                                      </p:cBhvr>
                                      <p:tavLst>
                                        <p:tav tm="100000">
                                          <p:val>
                                            <p:strVal val="(6*min(ma#ppt_x(#ppt_w*#ppt_h,.3),1)-7.4)/-.7*#ppt_w"/>
                                          </p:val>
                                        </p:tav>
                                        <p:tav>
                                          <p:val>
                                            <p:strVal val="#ppt_w"/>
                                          </p:val>
                                        </p:tav>
                                      </p:tavLst>
                                    </p:anim>
                                    <p:anim calcmode="lin" valueType="num">
                                      <p:cBhvr additive="repl">
                                        <p:cTn id="25" dur="500" fill="hold"/>
                                        <p:tgtEl>
                                          <p:spTgt spid="11281"/>
                                        </p:tgtEl>
                                        <p:attrNameLst>
                                          <p:attrName>ppt_h</p:attrName>
                                        </p:attrNameLst>
                                      </p:cBhvr>
                                      <p:tavLst>
                                        <p:tav tm="100000">
                                          <p:val>
                                            <p:strVal val="(6*min(ma#ppt_x(#ppt_w*#ppt_h,.3),1)-7.4)/-.7*#ppt_h"/>
                                          </p:val>
                                        </p:tav>
                                        <p:tav>
                                          <p:val>
                                            <p:strVal val="#ppt_h"/>
                                          </p:val>
                                        </p:tav>
                                      </p:tavLst>
                                    </p:anim>
                                    <p:anim calcmode="lin" valueType="num">
                                      <p:cBhvr additive="repl">
                                        <p:cTn id="26" dur="500" fill="hold"/>
                                        <p:tgtEl>
                                          <p:spTgt spid="11281"/>
                                        </p:tgtEl>
                                        <p:attrNameLst>
                                          <p:attrName>ppt_x</p:attrName>
                                        </p:attrNameLst>
                                      </p:cBhvr>
                                      <p:tavLst>
                                        <p:tav tm="100000">
                                          <p:val>
                                            <p:fltVal val="0.5"/>
                                          </p:val>
                                        </p:tav>
                                        <p:tav>
                                          <p:val>
                                            <p:strVal val="#ppt_x"/>
                                          </p:val>
                                        </p:tav>
                                      </p:tavLst>
                                    </p:anim>
                                    <p:anim calcmode="lin" valueType="num">
                                      <p:cBhvr additive="repl">
                                        <p:cTn id="27" dur="500" fill="hold"/>
                                        <p:tgtEl>
                                          <p:spTgt spid="11281"/>
                                        </p:tgtEl>
                                        <p:attrNameLst>
                                          <p:attrName>ppt_y</p:attrName>
                                        </p:attrNameLst>
                                      </p:cBhvr>
                                      <p:tavLst>
                                        <p:tav tm="100000">
                                          <p:val>
                                            <p:strVal val="1+(6*min(ma#ppt_x(#ppt_w*#ppt_h,.3),1)-7.4)/-.7*#ppt_h/2"/>
                                          </p:val>
                                        </p:tav>
                                        <p:tav>
                                          <p:val>
                                            <p:strVal val="#ppt_y"/>
                                          </p:val>
                                        </p:tav>
                                      </p:tavLst>
                                    </p:anim>
                                  </p:childTnLst>
                                </p:cTn>
                              </p:par>
                            </p:childTnLst>
                          </p:cTn>
                        </p:par>
                        <p:par>
                          <p:cTn id="28" fill="hold" nodeType="afterGroup">
                            <p:stCondLst>
                              <p:cond delay="0"/>
                            </p:stCondLst>
                            <p:childTnLst>
                              <p:par>
                                <p:cTn id="29" presetID="2" presetClass="entr" presetSubtype="6" fill="hold" grpId="0" nodeType="afterEffect">
                                  <p:stCondLst>
                                    <p:cond delay="0"/>
                                  </p:stCondLst>
                                  <p:childTnLst>
                                    <p:set>
                                      <p:cBhvr additive="repl">
                                        <p:cTn id="30" dur="1" fill="hold">
                                          <p:stCondLst>
                                            <p:cond delay="0"/>
                                          </p:stCondLst>
                                        </p:cTn>
                                        <p:tgtEl>
                                          <p:spTgt spid="11284"/>
                                        </p:tgtEl>
                                        <p:attrNameLst>
                                          <p:attrName>style.visibility</p:attrName>
                                        </p:attrNameLst>
                                      </p:cBhvr>
                                      <p:to>
                                        <p:strVal val="visible"/>
                                      </p:to>
                                    </p:set>
                                    <p:anim calcmode="lin" valueType="num">
                                      <p:cBhvr additive="repl">
                                        <p:cTn id="31" dur="500" fill="hold"/>
                                        <p:tgtEl>
                                          <p:spTgt spid="11284"/>
                                        </p:tgtEl>
                                        <p:attrNameLst>
                                          <p:attrName>ppt_x</p:attrName>
                                        </p:attrNameLst>
                                      </p:cBhvr>
                                      <p:tavLst>
                                        <p:tav tm="100000">
                                          <p:val>
                                            <p:strVal val="1+#ppt_w/2"/>
                                          </p:val>
                                        </p:tav>
                                        <p:tav>
                                          <p:val>
                                            <p:strVal val="#ppt_x"/>
                                          </p:val>
                                        </p:tav>
                                      </p:tavLst>
                                    </p:anim>
                                    <p:anim calcmode="lin" valueType="num">
                                      <p:cBhvr additive="repl">
                                        <p:cTn id="32" dur="500" fill="hold"/>
                                        <p:tgtEl>
                                          <p:spTgt spid="11284"/>
                                        </p:tgtEl>
                                        <p:attrNameLst>
                                          <p:attrName>ppt_y</p:attrName>
                                        </p:attrNameLst>
                                      </p:cBhvr>
                                      <p:tavLst>
                                        <p:tav tm="100000">
                                          <p:val>
                                            <p:strVal val="1+#ppt_h/2"/>
                                          </p:val>
                                        </p:tav>
                                        <p:tav>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36" fill="hold" nodeType="clickEffect">
                                  <p:stCondLst>
                                    <p:cond delay="0"/>
                                  </p:stCondLst>
                                  <p:childTnLst>
                                    <p:set>
                                      <p:cBhvr additive="repl">
                                        <p:cTn id="36" dur="1" fill="hold">
                                          <p:stCondLst>
                                            <p:cond delay="0"/>
                                          </p:stCondLst>
                                        </p:cTn>
                                        <p:tgtEl>
                                          <p:spTgt spid="11282"/>
                                        </p:tgtEl>
                                        <p:attrNameLst>
                                          <p:attrName>style.visibility</p:attrName>
                                        </p:attrNameLst>
                                      </p:cBhvr>
                                      <p:to>
                                        <p:strVal val="visible"/>
                                      </p:to>
                                    </p:set>
                                    <p:anim calcmode="lin" valueType="num">
                                      <p:cBhvr additive="repl">
                                        <p:cTn id="37" dur="500" fill="hold"/>
                                        <p:tgtEl>
                                          <p:spTgt spid="11282"/>
                                        </p:tgtEl>
                                        <p:attrNameLst>
                                          <p:attrName>ppt_w</p:attrName>
                                        </p:attrNameLst>
                                      </p:cBhvr>
                                      <p:tavLst>
                                        <p:tav tm="100000">
                                          <p:val>
                                            <p:strVal val="(6*min(ma#ppt_x(#ppt_w*#ppt_h,.3),1)-7.4)/-.7*#ppt_w"/>
                                          </p:val>
                                        </p:tav>
                                        <p:tav>
                                          <p:val>
                                            <p:strVal val="#ppt_w"/>
                                          </p:val>
                                        </p:tav>
                                      </p:tavLst>
                                    </p:anim>
                                    <p:anim calcmode="lin" valueType="num">
                                      <p:cBhvr additive="repl">
                                        <p:cTn id="38" dur="500" fill="hold"/>
                                        <p:tgtEl>
                                          <p:spTgt spid="11282"/>
                                        </p:tgtEl>
                                        <p:attrNameLst>
                                          <p:attrName>ppt_h</p:attrName>
                                        </p:attrNameLst>
                                      </p:cBhvr>
                                      <p:tavLst>
                                        <p:tav tm="100000">
                                          <p:val>
                                            <p:strVal val="(6*min(ma#ppt_x(#ppt_w*#ppt_h,.3),1)-7.4)/-.7*#ppt_h"/>
                                          </p:val>
                                        </p:tav>
                                        <p:tav>
                                          <p:val>
                                            <p:strVal val="#ppt_h"/>
                                          </p:val>
                                        </p:tav>
                                      </p:tavLst>
                                    </p:anim>
                                    <p:anim calcmode="lin" valueType="num">
                                      <p:cBhvr additive="repl">
                                        <p:cTn id="39" dur="500" fill="hold"/>
                                        <p:tgtEl>
                                          <p:spTgt spid="11282"/>
                                        </p:tgtEl>
                                        <p:attrNameLst>
                                          <p:attrName>ppt_x</p:attrName>
                                        </p:attrNameLst>
                                      </p:cBhvr>
                                      <p:tavLst>
                                        <p:tav tm="100000">
                                          <p:val>
                                            <p:fltVal val="0.5"/>
                                          </p:val>
                                        </p:tav>
                                        <p:tav>
                                          <p:val>
                                            <p:strVal val="#ppt_x"/>
                                          </p:val>
                                        </p:tav>
                                      </p:tavLst>
                                    </p:anim>
                                    <p:anim calcmode="lin" valueType="num">
                                      <p:cBhvr additive="repl">
                                        <p:cTn id="40" dur="500" fill="hold"/>
                                        <p:tgtEl>
                                          <p:spTgt spid="11282"/>
                                        </p:tgtEl>
                                        <p:attrNameLst>
                                          <p:attrName>ppt_y</p:attrName>
                                        </p:attrNameLst>
                                      </p:cBhvr>
                                      <p:tavLst>
                                        <p:tav tm="100000">
                                          <p:val>
                                            <p:strVal val="1+(6*min(ma#ppt_x(#ppt_w*#ppt_h,.3),1)-7.4)/-.7*#ppt_h/2"/>
                                          </p:val>
                                        </p:tav>
                                        <p:tav>
                                          <p:val>
                                            <p:strVal val="#ppt_y"/>
                                          </p:val>
                                        </p:tav>
                                      </p:tavLst>
                                    </p:anim>
                                  </p:childTnLst>
                                </p:cTn>
                              </p:par>
                            </p:childTnLst>
                          </p:cTn>
                        </p:par>
                        <p:par>
                          <p:cTn id="41" fill="hold" nodeType="afterGroup">
                            <p:stCondLst>
                              <p:cond delay="0"/>
                            </p:stCondLst>
                            <p:childTnLst>
                              <p:par>
                                <p:cTn id="42" presetID="2" presetClass="entr" presetSubtype="6" fill="hold" grpId="0" nodeType="afterEffect">
                                  <p:stCondLst>
                                    <p:cond delay="0"/>
                                  </p:stCondLst>
                                  <p:childTnLst>
                                    <p:set>
                                      <p:cBhvr additive="repl">
                                        <p:cTn id="43" dur="1" fill="hold">
                                          <p:stCondLst>
                                            <p:cond delay="0"/>
                                          </p:stCondLst>
                                        </p:cTn>
                                        <p:tgtEl>
                                          <p:spTgt spid="11285"/>
                                        </p:tgtEl>
                                        <p:attrNameLst>
                                          <p:attrName>style.visibility</p:attrName>
                                        </p:attrNameLst>
                                      </p:cBhvr>
                                      <p:to>
                                        <p:strVal val="visible"/>
                                      </p:to>
                                    </p:set>
                                    <p:anim calcmode="lin" valueType="num">
                                      <p:cBhvr additive="repl">
                                        <p:cTn id="44" dur="500" fill="hold"/>
                                        <p:tgtEl>
                                          <p:spTgt spid="11285"/>
                                        </p:tgtEl>
                                        <p:attrNameLst>
                                          <p:attrName>ppt_x</p:attrName>
                                        </p:attrNameLst>
                                      </p:cBhvr>
                                      <p:tavLst>
                                        <p:tav tm="100000">
                                          <p:val>
                                            <p:strVal val="1+#ppt_w/2"/>
                                          </p:val>
                                        </p:tav>
                                        <p:tav>
                                          <p:val>
                                            <p:strVal val="#ppt_x"/>
                                          </p:val>
                                        </p:tav>
                                      </p:tavLst>
                                    </p:anim>
                                    <p:anim calcmode="lin" valueType="num">
                                      <p:cBhvr additive="repl">
                                        <p:cTn id="45" dur="500" fill="hold"/>
                                        <p:tgtEl>
                                          <p:spTgt spid="11285"/>
                                        </p:tgtEl>
                                        <p:attrNameLst>
                                          <p:attrName>ppt_y</p:attrName>
                                        </p:attrNameLst>
                                      </p:cBhvr>
                                      <p:tavLst>
                                        <p:tav tm="100000">
                                          <p:val>
                                            <p:strVal val="1+#ppt_h/2"/>
                                          </p:val>
                                        </p:tav>
                                        <p:tav>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3" presetClass="entr" presetSubtype="36" fill="hold" nodeType="clickEffect">
                                  <p:stCondLst>
                                    <p:cond delay="0"/>
                                  </p:stCondLst>
                                  <p:childTnLst>
                                    <p:set>
                                      <p:cBhvr additive="repl">
                                        <p:cTn id="49" dur="1" fill="hold">
                                          <p:stCondLst>
                                            <p:cond delay="0"/>
                                          </p:stCondLst>
                                        </p:cTn>
                                        <p:tgtEl>
                                          <p:spTgt spid="11283"/>
                                        </p:tgtEl>
                                        <p:attrNameLst>
                                          <p:attrName>style.visibility</p:attrName>
                                        </p:attrNameLst>
                                      </p:cBhvr>
                                      <p:to>
                                        <p:strVal val="visible"/>
                                      </p:to>
                                    </p:set>
                                    <p:anim calcmode="lin" valueType="num">
                                      <p:cBhvr additive="repl">
                                        <p:cTn id="50" dur="500" fill="hold"/>
                                        <p:tgtEl>
                                          <p:spTgt spid="11283"/>
                                        </p:tgtEl>
                                        <p:attrNameLst>
                                          <p:attrName>ppt_w</p:attrName>
                                        </p:attrNameLst>
                                      </p:cBhvr>
                                      <p:tavLst>
                                        <p:tav tm="100000">
                                          <p:val>
                                            <p:strVal val="(6*min(ma#ppt_x(#ppt_w*#ppt_h,.3),1)-7.4)/-.7*#ppt_w"/>
                                          </p:val>
                                        </p:tav>
                                        <p:tav>
                                          <p:val>
                                            <p:strVal val="#ppt_w"/>
                                          </p:val>
                                        </p:tav>
                                      </p:tavLst>
                                    </p:anim>
                                    <p:anim calcmode="lin" valueType="num">
                                      <p:cBhvr additive="repl">
                                        <p:cTn id="51" dur="500" fill="hold"/>
                                        <p:tgtEl>
                                          <p:spTgt spid="11283"/>
                                        </p:tgtEl>
                                        <p:attrNameLst>
                                          <p:attrName>ppt_h</p:attrName>
                                        </p:attrNameLst>
                                      </p:cBhvr>
                                      <p:tavLst>
                                        <p:tav tm="100000">
                                          <p:val>
                                            <p:strVal val="(6*min(ma#ppt_x(#ppt_w*#ppt_h,.3),1)-7.4)/-.7*#ppt_h"/>
                                          </p:val>
                                        </p:tav>
                                        <p:tav>
                                          <p:val>
                                            <p:strVal val="#ppt_h"/>
                                          </p:val>
                                        </p:tav>
                                      </p:tavLst>
                                    </p:anim>
                                    <p:anim calcmode="lin" valueType="num">
                                      <p:cBhvr additive="repl">
                                        <p:cTn id="52" dur="500" fill="hold"/>
                                        <p:tgtEl>
                                          <p:spTgt spid="11283"/>
                                        </p:tgtEl>
                                        <p:attrNameLst>
                                          <p:attrName>ppt_x</p:attrName>
                                        </p:attrNameLst>
                                      </p:cBhvr>
                                      <p:tavLst>
                                        <p:tav tm="100000">
                                          <p:val>
                                            <p:fltVal val="0.5"/>
                                          </p:val>
                                        </p:tav>
                                        <p:tav>
                                          <p:val>
                                            <p:strVal val="#ppt_x"/>
                                          </p:val>
                                        </p:tav>
                                      </p:tavLst>
                                    </p:anim>
                                    <p:anim calcmode="lin" valueType="num">
                                      <p:cBhvr additive="repl">
                                        <p:cTn id="53" dur="500" fill="hold"/>
                                        <p:tgtEl>
                                          <p:spTgt spid="11283"/>
                                        </p:tgtEl>
                                        <p:attrNameLst>
                                          <p:attrName>ppt_y</p:attrName>
                                        </p:attrNameLst>
                                      </p:cBhvr>
                                      <p:tavLst>
                                        <p:tav tm="100000">
                                          <p:val>
                                            <p:strVal val="1+(6*min(ma#ppt_x(#ppt_w*#ppt_h,.3),1)-7.4)/-.7*#ppt_h/2"/>
                                          </p:val>
                                        </p:tav>
                                        <p:tav>
                                          <p:val>
                                            <p:strVal val="#ppt_y"/>
                                          </p:val>
                                        </p:tav>
                                      </p:tavLst>
                                    </p:anim>
                                  </p:childTnLst>
                                </p:cTn>
                              </p:par>
                            </p:childTnLst>
                          </p:cTn>
                        </p:par>
                        <p:par>
                          <p:cTn id="54" fill="hold" nodeType="afterGroup">
                            <p:stCondLst>
                              <p:cond delay="0"/>
                            </p:stCondLst>
                            <p:childTnLst>
                              <p:par>
                                <p:cTn id="55" presetID="2" presetClass="entr" presetSubtype="6" fill="hold" grpId="0" nodeType="afterEffect">
                                  <p:stCondLst>
                                    <p:cond delay="0"/>
                                  </p:stCondLst>
                                  <p:childTnLst>
                                    <p:set>
                                      <p:cBhvr additive="repl">
                                        <p:cTn id="56" dur="1" fill="hold">
                                          <p:stCondLst>
                                            <p:cond delay="0"/>
                                          </p:stCondLst>
                                        </p:cTn>
                                        <p:tgtEl>
                                          <p:spTgt spid="11286"/>
                                        </p:tgtEl>
                                        <p:attrNameLst>
                                          <p:attrName>style.visibility</p:attrName>
                                        </p:attrNameLst>
                                      </p:cBhvr>
                                      <p:to>
                                        <p:strVal val="visible"/>
                                      </p:to>
                                    </p:set>
                                    <p:anim calcmode="lin" valueType="num">
                                      <p:cBhvr additive="repl">
                                        <p:cTn id="57" dur="500" fill="hold"/>
                                        <p:tgtEl>
                                          <p:spTgt spid="11286"/>
                                        </p:tgtEl>
                                        <p:attrNameLst>
                                          <p:attrName>ppt_x</p:attrName>
                                        </p:attrNameLst>
                                      </p:cBhvr>
                                      <p:tavLst>
                                        <p:tav tm="100000">
                                          <p:val>
                                            <p:strVal val="1+#ppt_w/2"/>
                                          </p:val>
                                        </p:tav>
                                        <p:tav>
                                          <p:val>
                                            <p:strVal val="#ppt_x"/>
                                          </p:val>
                                        </p:tav>
                                      </p:tavLst>
                                    </p:anim>
                                    <p:anim calcmode="lin" valueType="num">
                                      <p:cBhvr additive="repl">
                                        <p:cTn id="58" dur="500" fill="hold"/>
                                        <p:tgtEl>
                                          <p:spTgt spid="11286"/>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84" grpId="0" animBg="1"/>
      <p:bldP spid="11285" grpId="0" animBg="1"/>
      <p:bldP spid="11286" grpId="0" animBg="1"/>
      <p:bldP spid="11315" grpId="0" animBg="1"/>
      <p:bldP spid="113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12289" name="Rectangle 1"/>
          <p:cNvSpPr>
            <a:spLocks noChangeArrowheads="1"/>
          </p:cNvSpPr>
          <p:nvPr/>
        </p:nvSpPr>
        <p:spPr bwMode="auto">
          <a:xfrm>
            <a:off x="1595438" y="869950"/>
            <a:ext cx="6816725" cy="5078413"/>
          </a:xfrm>
          <a:prstGeom prst="rect">
            <a:avLst/>
          </a:prstGeom>
          <a:solidFill>
            <a:srgbClr val="790015"/>
          </a:solidFill>
          <a:ln w="76320" cap="sq">
            <a:solidFill>
              <a:srgbClr val="00DFCA"/>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2290" name="Rectangle 2"/>
          <p:cNvSpPr>
            <a:spLocks noChangeArrowheads="1"/>
          </p:cNvSpPr>
          <p:nvPr/>
        </p:nvSpPr>
        <p:spPr bwMode="auto">
          <a:xfrm>
            <a:off x="1803400" y="927100"/>
            <a:ext cx="6540500" cy="4775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2291" name="Rectangle 3"/>
          <p:cNvSpPr>
            <a:spLocks noChangeArrowheads="1"/>
          </p:cNvSpPr>
          <p:nvPr/>
        </p:nvSpPr>
        <p:spPr bwMode="auto">
          <a:xfrm>
            <a:off x="1671638" y="925513"/>
            <a:ext cx="6565900" cy="21923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600" b="0">
                <a:solidFill>
                  <a:srgbClr val="FAFD00"/>
                </a:solidFill>
                <a:latin typeface="Times New Roman" charset="0"/>
              </a:rPr>
              <a:t>กฏหมาย </a:t>
            </a:r>
            <a:r>
              <a:rPr lang="en-US" sz="3600" b="0">
                <a:solidFill>
                  <a:srgbClr val="FAFD00"/>
                </a:solidFill>
                <a:latin typeface="Times New Roman" charset="0"/>
              </a:rPr>
              <a:t>(</a:t>
            </a:r>
            <a:r>
              <a:rPr lang="hi-in" sz="3600" b="0">
                <a:solidFill>
                  <a:srgbClr val="FAFD00"/>
                </a:solidFill>
                <a:latin typeface="Times New Roman" charset="0"/>
              </a:rPr>
              <a:t>โทราห์</a:t>
            </a:r>
            <a:r>
              <a:rPr lang="en-US" sz="3600" b="0">
                <a:solidFill>
                  <a:srgbClr val="FAFD00"/>
                </a:solidFill>
                <a:latin typeface="Times New Roman" charset="0"/>
              </a:rPr>
              <a:t>)</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000" b="0">
                <a:solidFill>
                  <a:srgbClr val="00DFCA"/>
                </a:solidFill>
                <a:latin typeface="Times New Roman" charset="0"/>
              </a:rPr>
              <a:t>การสั่งสอนจากพระเจ้าแบ่งเป็น</a:t>
            </a:r>
            <a:r>
              <a:rPr lang="en-US" sz="3000" b="0">
                <a:solidFill>
                  <a:srgbClr val="00DFCA"/>
                </a:solidFill>
                <a:latin typeface="Times New Roman" charset="0"/>
                <a:cs typeface="Times New Roman" charset="0"/>
              </a:rPr>
              <a:t>3</a:t>
            </a:r>
            <a:r>
              <a:rPr lang="hi-in" sz="3000" b="0">
                <a:solidFill>
                  <a:srgbClr val="00DFCA"/>
                </a:solidFill>
                <a:latin typeface="Times New Roman" charset="0"/>
              </a:rPr>
              <a:t>ส่วน</a:t>
            </a:r>
            <a:r>
              <a:rPr lang="en-US" sz="3000" b="0">
                <a:solidFill>
                  <a:srgbClr val="00DFCA"/>
                </a:solidFill>
                <a:latin typeface="Times New Roman" charset="0"/>
                <a:cs typeface="Times New Roman" charset="0"/>
              </a:rPr>
              <a:t>:</a:t>
            </a:r>
            <a:r>
              <a:rPr lang="en-US" sz="3000" b="0">
                <a:solidFill>
                  <a:srgbClr val="00DFCA"/>
                </a:solidFill>
                <a:latin typeface="Times New Roman" charset="0"/>
              </a:rPr>
              <a:t>     </a:t>
            </a:r>
            <a:r>
              <a:rPr lang="en-US" sz="2400" b="0">
                <a:solidFill>
                  <a:srgbClr val="00DFCA"/>
                </a:solidFill>
                <a:latin typeface="Times New Roman" charset="0"/>
              </a:rPr>
              <a:t>                    </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2400" b="0">
              <a:solidFill>
                <a:srgbClr val="FFFFFF"/>
              </a:solidFill>
              <a:latin typeface="Times New Roman" charset="0"/>
            </a:endParaRP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2400" b="0">
              <a:solidFill>
                <a:srgbClr val="FFFFFF"/>
              </a:solidFill>
              <a:latin typeface="Times New Roman" charset="0"/>
            </a:endParaRPr>
          </a:p>
        </p:txBody>
      </p:sp>
      <p:sp>
        <p:nvSpPr>
          <p:cNvPr id="12292" name="Text Box 4"/>
          <p:cNvSpPr txBox="1">
            <a:spLocks noChangeArrowheads="1"/>
          </p:cNvSpPr>
          <p:nvPr/>
        </p:nvSpPr>
        <p:spPr bwMode="auto">
          <a:xfrm>
            <a:off x="1766888" y="20638"/>
            <a:ext cx="1993900" cy="3063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875"/>
              </a:spcBef>
              <a:buClrTx/>
              <a:buFontTx/>
              <a:buNone/>
              <a:defRPr/>
            </a:pPr>
            <a:r>
              <a:rPr lang="hi-in" sz="1400" b="0">
                <a:solidFill>
                  <a:srgbClr val="FFFFFF"/>
                </a:solidFill>
              </a:rPr>
              <a:t>อพย </a:t>
            </a:r>
            <a:r>
              <a:rPr lang="en-US" sz="1400" b="0">
                <a:solidFill>
                  <a:srgbClr val="FFFFFF"/>
                </a:solidFill>
              </a:rPr>
              <a:t>20 </a:t>
            </a:r>
            <a:r>
              <a:rPr lang="hi-in" sz="1400" b="0">
                <a:solidFill>
                  <a:srgbClr val="FFFFFF"/>
                </a:solidFill>
              </a:rPr>
              <a:t>ถึง </a:t>
            </a:r>
            <a:r>
              <a:rPr lang="en-US" sz="1400" b="0">
                <a:solidFill>
                  <a:srgbClr val="FFFFFF"/>
                </a:solidFill>
              </a:rPr>
              <a:t>31</a:t>
            </a:r>
          </a:p>
        </p:txBody>
      </p:sp>
      <p:sp>
        <p:nvSpPr>
          <p:cNvPr id="12293" name="Rectangle 5"/>
          <p:cNvSpPr>
            <a:spLocks noChangeArrowheads="1"/>
          </p:cNvSpPr>
          <p:nvPr/>
        </p:nvSpPr>
        <p:spPr bwMode="auto">
          <a:xfrm>
            <a:off x="8177213" y="4403725"/>
            <a:ext cx="254000" cy="115888"/>
          </a:xfrm>
          <a:prstGeom prst="rect">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2294" name="Rectangle 6"/>
          <p:cNvSpPr>
            <a:spLocks noChangeArrowheads="1"/>
          </p:cNvSpPr>
          <p:nvPr/>
        </p:nvSpPr>
        <p:spPr bwMode="auto">
          <a:xfrm>
            <a:off x="8121650" y="4356100"/>
            <a:ext cx="293688" cy="2111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800" b="0">
                <a:solidFill>
                  <a:srgbClr val="000000"/>
                </a:solidFill>
                <a:latin typeface="Arial" charset="0"/>
              </a:rPr>
              <a:t>40</a:t>
            </a:r>
          </a:p>
        </p:txBody>
      </p:sp>
      <p:sp>
        <p:nvSpPr>
          <p:cNvPr id="12295" name="AutoShape 7"/>
          <p:cNvSpPr>
            <a:spLocks noChangeArrowheads="1"/>
          </p:cNvSpPr>
          <p:nvPr/>
        </p:nvSpPr>
        <p:spPr bwMode="auto">
          <a:xfrm>
            <a:off x="7950200" y="3457575"/>
            <a:ext cx="730250" cy="336550"/>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2296" name="Rectangle 8"/>
          <p:cNvSpPr>
            <a:spLocks noChangeArrowheads="1"/>
          </p:cNvSpPr>
          <p:nvPr/>
        </p:nvSpPr>
        <p:spPr bwMode="auto">
          <a:xfrm>
            <a:off x="7948613" y="3616325"/>
            <a:ext cx="952500" cy="1143000"/>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2297" name="AutoShape 9"/>
          <p:cNvSpPr>
            <a:spLocks noChangeArrowheads="1"/>
          </p:cNvSpPr>
          <p:nvPr/>
        </p:nvSpPr>
        <p:spPr bwMode="auto">
          <a:xfrm>
            <a:off x="7969250" y="3486150"/>
            <a:ext cx="698500" cy="336550"/>
          </a:xfrm>
          <a:prstGeom prst="roundRect">
            <a:avLst>
              <a:gd name="adj" fmla="val 16667"/>
            </a:avLst>
          </a:prstGeom>
          <a:solidFill>
            <a:srgbClr val="FFFF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2298" name="Line 10"/>
          <p:cNvSpPr>
            <a:spLocks noChangeShapeType="1"/>
          </p:cNvSpPr>
          <p:nvPr/>
        </p:nvSpPr>
        <p:spPr bwMode="auto">
          <a:xfrm>
            <a:off x="7993063" y="38385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2299" name="Line 11"/>
          <p:cNvSpPr>
            <a:spLocks noChangeShapeType="1"/>
          </p:cNvSpPr>
          <p:nvPr/>
        </p:nvSpPr>
        <p:spPr bwMode="auto">
          <a:xfrm>
            <a:off x="7993063" y="40163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2300" name="Line 12"/>
          <p:cNvSpPr>
            <a:spLocks noChangeShapeType="1"/>
          </p:cNvSpPr>
          <p:nvPr/>
        </p:nvSpPr>
        <p:spPr bwMode="auto">
          <a:xfrm>
            <a:off x="7993063" y="41941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2301" name="Line 13"/>
          <p:cNvSpPr>
            <a:spLocks noChangeShapeType="1"/>
          </p:cNvSpPr>
          <p:nvPr/>
        </p:nvSpPr>
        <p:spPr bwMode="auto">
          <a:xfrm>
            <a:off x="7993063" y="43719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2302" name="Line 14"/>
          <p:cNvSpPr>
            <a:spLocks noChangeShapeType="1"/>
          </p:cNvSpPr>
          <p:nvPr/>
        </p:nvSpPr>
        <p:spPr bwMode="auto">
          <a:xfrm>
            <a:off x="8005763" y="45497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2303" name="Rectangle 15"/>
          <p:cNvSpPr>
            <a:spLocks noChangeArrowheads="1"/>
          </p:cNvSpPr>
          <p:nvPr/>
        </p:nvSpPr>
        <p:spPr bwMode="auto">
          <a:xfrm>
            <a:off x="8067675" y="3429000"/>
            <a:ext cx="473075"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โมเสส</a:t>
            </a:r>
          </a:p>
        </p:txBody>
      </p:sp>
      <p:sp>
        <p:nvSpPr>
          <p:cNvPr id="12304" name="Rectangle 16"/>
          <p:cNvSpPr>
            <a:spLocks noChangeArrowheads="1"/>
          </p:cNvSpPr>
          <p:nvPr/>
        </p:nvSpPr>
        <p:spPr bwMode="auto">
          <a:xfrm>
            <a:off x="8159750" y="3841750"/>
            <a:ext cx="447675"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ซีนาย</a:t>
            </a:r>
          </a:p>
        </p:txBody>
      </p:sp>
      <p:sp>
        <p:nvSpPr>
          <p:cNvPr id="12305" name="Rectangle 17"/>
          <p:cNvSpPr>
            <a:spLocks noChangeArrowheads="1"/>
          </p:cNvSpPr>
          <p:nvPr/>
        </p:nvSpPr>
        <p:spPr bwMode="auto">
          <a:xfrm>
            <a:off x="8089900" y="4025900"/>
            <a:ext cx="614363"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ศ </a:t>
            </a:r>
            <a:r>
              <a:rPr lang="en-US" sz="900" b="0">
                <a:solidFill>
                  <a:srgbClr val="000000"/>
                </a:solidFill>
                <a:latin typeface="Arial" charset="0"/>
              </a:rPr>
              <a:t>- </a:t>
            </a:r>
            <a:r>
              <a:rPr lang="hi-in" sz="900" b="0">
                <a:solidFill>
                  <a:srgbClr val="000000"/>
                </a:solidFill>
                <a:latin typeface="Arial" charset="0"/>
              </a:rPr>
              <a:t>ก </a:t>
            </a:r>
            <a:r>
              <a:rPr lang="en-US" sz="900" b="0">
                <a:solidFill>
                  <a:srgbClr val="000000"/>
                </a:solidFill>
                <a:latin typeface="Arial" charset="0"/>
              </a:rPr>
              <a:t>- </a:t>
            </a:r>
            <a:r>
              <a:rPr lang="hi-in" sz="900" b="0">
                <a:solidFill>
                  <a:srgbClr val="000000"/>
                </a:solidFill>
                <a:latin typeface="Arial" charset="0"/>
              </a:rPr>
              <a:t>พ</a:t>
            </a:r>
          </a:p>
        </p:txBody>
      </p:sp>
      <p:sp>
        <p:nvSpPr>
          <p:cNvPr id="12306" name="Line 18"/>
          <p:cNvSpPr>
            <a:spLocks noChangeShapeType="1"/>
          </p:cNvSpPr>
          <p:nvPr/>
        </p:nvSpPr>
        <p:spPr bwMode="auto">
          <a:xfrm>
            <a:off x="7986713" y="4727575"/>
            <a:ext cx="8636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2307" name="Rectangle 19"/>
          <p:cNvSpPr>
            <a:spLocks noChangeArrowheads="1"/>
          </p:cNvSpPr>
          <p:nvPr/>
        </p:nvSpPr>
        <p:spPr bwMode="auto">
          <a:xfrm>
            <a:off x="8181975" y="3670300"/>
            <a:ext cx="471488"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อพยพ</a:t>
            </a:r>
          </a:p>
        </p:txBody>
      </p:sp>
      <p:sp>
        <p:nvSpPr>
          <p:cNvPr id="12308" name="Text Box 20"/>
          <p:cNvSpPr txBox="1">
            <a:spLocks noChangeArrowheads="1"/>
          </p:cNvSpPr>
          <p:nvPr/>
        </p:nvSpPr>
        <p:spPr bwMode="auto">
          <a:xfrm>
            <a:off x="8705850" y="88900"/>
            <a:ext cx="290513" cy="3984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a:solidFill>
                  <a:srgbClr val="FFA27C"/>
                </a:solidFill>
              </a:rPr>
              <a:t> </a:t>
            </a:r>
          </a:p>
        </p:txBody>
      </p:sp>
      <p:sp>
        <p:nvSpPr>
          <p:cNvPr id="12309" name="Rectangle 21"/>
          <p:cNvSpPr>
            <a:spLocks noChangeArrowheads="1"/>
          </p:cNvSpPr>
          <p:nvPr/>
        </p:nvSpPr>
        <p:spPr bwMode="auto">
          <a:xfrm>
            <a:off x="8093075" y="6532563"/>
            <a:ext cx="336550" cy="2460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10</a:t>
            </a:r>
          </a:p>
        </p:txBody>
      </p:sp>
      <p:sp>
        <p:nvSpPr>
          <p:cNvPr id="12310" name="Text Box 22"/>
          <p:cNvSpPr txBox="1">
            <a:spLocks noChangeArrowheads="1"/>
          </p:cNvSpPr>
          <p:nvPr/>
        </p:nvSpPr>
        <p:spPr bwMode="auto">
          <a:xfrm>
            <a:off x="7177088" y="6284913"/>
            <a:ext cx="1266825" cy="2762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750"/>
              </a:spcBef>
              <a:buClrTx/>
              <a:buFontTx/>
              <a:buNone/>
              <a:defRPr/>
            </a:pPr>
            <a:r>
              <a:rPr lang="hi-in" sz="1200" b="0">
                <a:solidFill>
                  <a:srgbClr val="FFFFFF"/>
                </a:solidFill>
                <a:latin typeface="Arial" charset="0"/>
              </a:rPr>
              <a:t>คู่มือหน้าที่ </a:t>
            </a:r>
            <a:r>
              <a:rPr lang="en-US" sz="1200" b="0">
                <a:solidFill>
                  <a:srgbClr val="FFFFFF"/>
                </a:solidFill>
                <a:latin typeface="Arial" charset="0"/>
              </a:rPr>
              <a:t>26-29</a:t>
            </a:r>
          </a:p>
        </p:txBody>
      </p:sp>
      <p:grpSp>
        <p:nvGrpSpPr>
          <p:cNvPr id="22552" name="Group 23"/>
          <p:cNvGrpSpPr>
            <a:grpSpLocks/>
          </p:cNvGrpSpPr>
          <p:nvPr/>
        </p:nvGrpSpPr>
        <p:grpSpPr bwMode="auto">
          <a:xfrm>
            <a:off x="519113" y="7938"/>
            <a:ext cx="854075" cy="1701800"/>
            <a:chOff x="327" y="5"/>
            <a:chExt cx="538" cy="1072"/>
          </a:xfrm>
        </p:grpSpPr>
        <p:sp>
          <p:nvSpPr>
            <p:cNvPr id="12312" name="Rectangle 24"/>
            <p:cNvSpPr>
              <a:spLocks noChangeArrowheads="1"/>
            </p:cNvSpPr>
            <p:nvPr/>
          </p:nvSpPr>
          <p:spPr bwMode="auto">
            <a:xfrm>
              <a:off x="327" y="5"/>
              <a:ext cx="538" cy="10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600" b="0">
                  <a:solidFill>
                    <a:srgbClr val="FFFF00"/>
                  </a:solidFill>
                  <a:latin typeface="Times New Roman" charset="0"/>
                </a:rPr>
                <a:t>7</a:t>
              </a:r>
            </a:p>
          </p:txBody>
        </p:sp>
        <p:sp>
          <p:nvSpPr>
            <p:cNvPr id="12313" name="Line 25"/>
            <p:cNvSpPr>
              <a:spLocks noChangeShapeType="1"/>
            </p:cNvSpPr>
            <p:nvPr/>
          </p:nvSpPr>
          <p:spPr bwMode="auto">
            <a:xfrm>
              <a:off x="500" y="573"/>
              <a:ext cx="244" cy="0"/>
            </a:xfrm>
            <a:prstGeom prst="line">
              <a:avLst/>
            </a:prstGeom>
            <a:noFill/>
            <a:ln w="76320" cap="sq">
              <a:solidFill>
                <a:srgbClr val="FFFF00"/>
              </a:solidFill>
              <a:miter lim="800000"/>
              <a:headEnd/>
              <a:tailEnd/>
            </a:ln>
            <a:effectLst>
              <a:outerShdw blurRad="63500" dist="107933" dir="2700000" algn="ctr" rotWithShape="0">
                <a:srgbClr val="1A0004">
                  <a:alpha val="75014"/>
                </a:srgbClr>
              </a:outerShdw>
            </a:effectLst>
            <a:extLst>
              <a:ext uri="{909E8E84-426E-40dd-AFC4-6F175D3DCCD1}">
                <a14:hiddenFill xmlns:a14="http://schemas.microsoft.com/office/drawing/2010/main" xmlns="">
                  <a:noFill/>
                </a14:hiddenFill>
              </a:ext>
            </a:extLst>
          </p:spPr>
          <p:txBody>
            <a:bodyPr/>
            <a:lstStyle/>
            <a:p>
              <a:pPr>
                <a:defRPr/>
              </a:pPr>
              <a:endParaRPr lang="en-US"/>
            </a:p>
          </p:txBody>
        </p:sp>
      </p:grpSp>
    </p:spTree>
  </p:cSld>
  <p:clrMapOvr>
    <a:masterClrMapping/>
  </p:clrMapOvr>
  <p:transition spd="med">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13313" name="Rectangle 1"/>
          <p:cNvSpPr>
            <a:spLocks noChangeArrowheads="1"/>
          </p:cNvSpPr>
          <p:nvPr/>
        </p:nvSpPr>
        <p:spPr bwMode="auto">
          <a:xfrm>
            <a:off x="1595438" y="869950"/>
            <a:ext cx="6816725" cy="5078413"/>
          </a:xfrm>
          <a:prstGeom prst="rect">
            <a:avLst/>
          </a:prstGeom>
          <a:solidFill>
            <a:srgbClr val="790015"/>
          </a:solidFill>
          <a:ln w="76320" cap="sq">
            <a:solidFill>
              <a:srgbClr val="00DFCA"/>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314" name="Rectangle 2"/>
          <p:cNvSpPr>
            <a:spLocks noChangeArrowheads="1"/>
          </p:cNvSpPr>
          <p:nvPr/>
        </p:nvSpPr>
        <p:spPr bwMode="auto">
          <a:xfrm>
            <a:off x="1803400" y="927100"/>
            <a:ext cx="6540500" cy="4775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315" name="Rectangle 3"/>
          <p:cNvSpPr>
            <a:spLocks noChangeArrowheads="1"/>
          </p:cNvSpPr>
          <p:nvPr/>
        </p:nvSpPr>
        <p:spPr bwMode="auto">
          <a:xfrm>
            <a:off x="1627188" y="969963"/>
            <a:ext cx="6565900" cy="30146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600" b="0">
                <a:solidFill>
                  <a:srgbClr val="FAFD00"/>
                </a:solidFill>
                <a:latin typeface="Times New Roman" charset="0"/>
              </a:rPr>
              <a:t>กฏหมาย </a:t>
            </a:r>
            <a:r>
              <a:rPr lang="en-US" sz="3600" b="0">
                <a:solidFill>
                  <a:srgbClr val="FAFD00"/>
                </a:solidFill>
                <a:latin typeface="Times New Roman" charset="0"/>
              </a:rPr>
              <a:t>(</a:t>
            </a:r>
            <a:r>
              <a:rPr lang="hi-in" sz="3600" b="0">
                <a:solidFill>
                  <a:srgbClr val="FAFD00"/>
                </a:solidFill>
                <a:latin typeface="Times New Roman" charset="0"/>
              </a:rPr>
              <a:t>โทราห์</a:t>
            </a:r>
            <a:r>
              <a:rPr lang="en-US" sz="3600" b="0">
                <a:solidFill>
                  <a:srgbClr val="FAFD00"/>
                </a:solidFill>
                <a:latin typeface="Times New Roman" charset="0"/>
              </a:rPr>
              <a:t>)</a:t>
            </a: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200" b="0">
                <a:solidFill>
                  <a:srgbClr val="00DFCA"/>
                </a:solidFill>
                <a:latin typeface="Times New Roman" charset="0"/>
              </a:rPr>
              <a:t>การสั่งสอนจากพระเจ้าแบ่งเป็น</a:t>
            </a:r>
            <a:r>
              <a:rPr lang="en-US" sz="3200" b="0">
                <a:solidFill>
                  <a:srgbClr val="00DFCA"/>
                </a:solidFill>
                <a:latin typeface="Times New Roman" charset="0"/>
              </a:rPr>
              <a:t>3</a:t>
            </a:r>
            <a:r>
              <a:rPr lang="hi-in" sz="3200" b="0">
                <a:solidFill>
                  <a:srgbClr val="00DFCA"/>
                </a:solidFill>
                <a:latin typeface="Times New Roman" charset="0"/>
              </a:rPr>
              <a:t>ส่วน</a:t>
            </a:r>
            <a:r>
              <a:rPr lang="en-US" sz="3200" b="0">
                <a:solidFill>
                  <a:srgbClr val="00DFCA"/>
                </a:solidFill>
                <a:latin typeface="Times New Roman" charset="0"/>
              </a:rPr>
              <a:t>:</a:t>
            </a:r>
            <a:r>
              <a:rPr lang="en-US" sz="2400" b="0">
                <a:solidFill>
                  <a:srgbClr val="00DFCA"/>
                </a:solidFill>
                <a:latin typeface="Times New Roman" charset="0"/>
              </a:rPr>
              <a:t>                          </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2400" b="0">
              <a:solidFill>
                <a:srgbClr val="FFFFFF"/>
              </a:solidFill>
              <a:latin typeface="Times New Roman" charset="0"/>
            </a:endParaRP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800" b="0">
                <a:solidFill>
                  <a:srgbClr val="FAFD00"/>
                </a:solidFill>
                <a:latin typeface="Times New Roman" charset="0"/>
              </a:rPr>
              <a:t>ศีลธรรม</a:t>
            </a:r>
            <a:r>
              <a:rPr lang="en-US" sz="2800" b="0">
                <a:solidFill>
                  <a:srgbClr val="FAFD00"/>
                </a:solidFill>
                <a:latin typeface="Times New Roman" charset="0"/>
              </a:rPr>
              <a:t>: </a:t>
            </a:r>
            <a:r>
              <a:rPr lang="hi-in" sz="2400" b="0">
                <a:solidFill>
                  <a:srgbClr val="FFFFFF"/>
                </a:solidFill>
                <a:latin typeface="Times New Roman" charset="0"/>
              </a:rPr>
              <a:t>บัญญัติสิบประการ</a:t>
            </a:r>
            <a:r>
              <a:rPr lang="en-US" sz="2400" b="0">
                <a:solidFill>
                  <a:srgbClr val="FFFFFF"/>
                </a:solidFill>
                <a:latin typeface="Times New Roman" charset="0"/>
              </a:rPr>
              <a:t>; </a:t>
            </a:r>
            <a:r>
              <a:rPr lang="hi-in" sz="2400" b="0">
                <a:solidFill>
                  <a:srgbClr val="FFFFFF"/>
                </a:solidFill>
                <a:latin typeface="Times New Roman" charset="0"/>
              </a:rPr>
              <a:t>เป็นหลักให้กับระบบกฏหมายของเราทุกวันนี้ </a:t>
            </a: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hi-in" sz="2400" b="0">
              <a:solidFill>
                <a:srgbClr val="FFFFFF"/>
              </a:solidFill>
              <a:latin typeface="Times New Roman" charset="0"/>
            </a:endParaRPr>
          </a:p>
        </p:txBody>
      </p:sp>
      <p:sp>
        <p:nvSpPr>
          <p:cNvPr id="13316" name="Text Box 4"/>
          <p:cNvSpPr txBox="1">
            <a:spLocks noChangeArrowheads="1"/>
          </p:cNvSpPr>
          <p:nvPr/>
        </p:nvSpPr>
        <p:spPr bwMode="auto">
          <a:xfrm>
            <a:off x="1771650" y="15875"/>
            <a:ext cx="1993900" cy="3063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875"/>
              </a:spcBef>
              <a:buClrTx/>
              <a:buFontTx/>
              <a:buNone/>
              <a:defRPr/>
            </a:pPr>
            <a:r>
              <a:rPr lang="hi-in" sz="1400" b="0">
                <a:solidFill>
                  <a:srgbClr val="FFFFFF"/>
                </a:solidFill>
              </a:rPr>
              <a:t>อพย </a:t>
            </a:r>
            <a:r>
              <a:rPr lang="en-US" sz="1400" b="0">
                <a:solidFill>
                  <a:srgbClr val="FFFFFF"/>
                </a:solidFill>
              </a:rPr>
              <a:t>20:1 </a:t>
            </a:r>
            <a:r>
              <a:rPr lang="hi-in" sz="1400" b="0">
                <a:solidFill>
                  <a:srgbClr val="FFFFFF"/>
                </a:solidFill>
              </a:rPr>
              <a:t>ถึง </a:t>
            </a:r>
            <a:r>
              <a:rPr lang="en-US" sz="1400" b="0">
                <a:solidFill>
                  <a:srgbClr val="FFFFFF"/>
                </a:solidFill>
              </a:rPr>
              <a:t>17</a:t>
            </a:r>
          </a:p>
        </p:txBody>
      </p:sp>
      <p:sp>
        <p:nvSpPr>
          <p:cNvPr id="13317" name="Rectangle 5"/>
          <p:cNvSpPr>
            <a:spLocks noChangeArrowheads="1"/>
          </p:cNvSpPr>
          <p:nvPr/>
        </p:nvSpPr>
        <p:spPr bwMode="auto">
          <a:xfrm>
            <a:off x="8177213" y="4403725"/>
            <a:ext cx="254000" cy="115888"/>
          </a:xfrm>
          <a:prstGeom prst="rect">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318" name="Rectangle 6"/>
          <p:cNvSpPr>
            <a:spLocks noChangeArrowheads="1"/>
          </p:cNvSpPr>
          <p:nvPr/>
        </p:nvSpPr>
        <p:spPr bwMode="auto">
          <a:xfrm>
            <a:off x="8121650" y="4356100"/>
            <a:ext cx="293688" cy="2111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800" b="0">
                <a:solidFill>
                  <a:srgbClr val="000000"/>
                </a:solidFill>
                <a:latin typeface="Arial" charset="0"/>
              </a:rPr>
              <a:t>40</a:t>
            </a:r>
          </a:p>
        </p:txBody>
      </p:sp>
      <p:sp>
        <p:nvSpPr>
          <p:cNvPr id="13319" name="AutoShape 7"/>
          <p:cNvSpPr>
            <a:spLocks noChangeArrowheads="1"/>
          </p:cNvSpPr>
          <p:nvPr/>
        </p:nvSpPr>
        <p:spPr bwMode="auto">
          <a:xfrm>
            <a:off x="7950200" y="3457575"/>
            <a:ext cx="730250" cy="336550"/>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320" name="Rectangle 8"/>
          <p:cNvSpPr>
            <a:spLocks noChangeArrowheads="1"/>
          </p:cNvSpPr>
          <p:nvPr/>
        </p:nvSpPr>
        <p:spPr bwMode="auto">
          <a:xfrm>
            <a:off x="7948613" y="3616325"/>
            <a:ext cx="952500" cy="1143000"/>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321" name="AutoShape 9"/>
          <p:cNvSpPr>
            <a:spLocks noChangeArrowheads="1"/>
          </p:cNvSpPr>
          <p:nvPr/>
        </p:nvSpPr>
        <p:spPr bwMode="auto">
          <a:xfrm>
            <a:off x="7969250" y="3486150"/>
            <a:ext cx="698500" cy="336550"/>
          </a:xfrm>
          <a:prstGeom prst="roundRect">
            <a:avLst>
              <a:gd name="adj" fmla="val 16667"/>
            </a:avLst>
          </a:prstGeom>
          <a:solidFill>
            <a:srgbClr val="FFFF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322" name="Line 10"/>
          <p:cNvSpPr>
            <a:spLocks noChangeShapeType="1"/>
          </p:cNvSpPr>
          <p:nvPr/>
        </p:nvSpPr>
        <p:spPr bwMode="auto">
          <a:xfrm>
            <a:off x="7993063" y="38385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3323" name="Line 11"/>
          <p:cNvSpPr>
            <a:spLocks noChangeShapeType="1"/>
          </p:cNvSpPr>
          <p:nvPr/>
        </p:nvSpPr>
        <p:spPr bwMode="auto">
          <a:xfrm>
            <a:off x="7993063" y="40163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3324" name="Line 12"/>
          <p:cNvSpPr>
            <a:spLocks noChangeShapeType="1"/>
          </p:cNvSpPr>
          <p:nvPr/>
        </p:nvSpPr>
        <p:spPr bwMode="auto">
          <a:xfrm>
            <a:off x="7993063" y="41941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3325" name="Line 13"/>
          <p:cNvSpPr>
            <a:spLocks noChangeShapeType="1"/>
          </p:cNvSpPr>
          <p:nvPr/>
        </p:nvSpPr>
        <p:spPr bwMode="auto">
          <a:xfrm>
            <a:off x="7993063" y="43719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3326" name="Line 14"/>
          <p:cNvSpPr>
            <a:spLocks noChangeShapeType="1"/>
          </p:cNvSpPr>
          <p:nvPr/>
        </p:nvSpPr>
        <p:spPr bwMode="auto">
          <a:xfrm>
            <a:off x="8005763" y="45497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3327" name="Rectangle 15"/>
          <p:cNvSpPr>
            <a:spLocks noChangeArrowheads="1"/>
          </p:cNvSpPr>
          <p:nvPr/>
        </p:nvSpPr>
        <p:spPr bwMode="auto">
          <a:xfrm>
            <a:off x="8067675" y="3429000"/>
            <a:ext cx="473075"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โมเสส</a:t>
            </a:r>
          </a:p>
        </p:txBody>
      </p:sp>
      <p:sp>
        <p:nvSpPr>
          <p:cNvPr id="13328" name="Rectangle 16"/>
          <p:cNvSpPr>
            <a:spLocks noChangeArrowheads="1"/>
          </p:cNvSpPr>
          <p:nvPr/>
        </p:nvSpPr>
        <p:spPr bwMode="auto">
          <a:xfrm>
            <a:off x="8159750" y="3841750"/>
            <a:ext cx="447675"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ซีนาย</a:t>
            </a:r>
          </a:p>
        </p:txBody>
      </p:sp>
      <p:sp>
        <p:nvSpPr>
          <p:cNvPr id="13329" name="Rectangle 17"/>
          <p:cNvSpPr>
            <a:spLocks noChangeArrowheads="1"/>
          </p:cNvSpPr>
          <p:nvPr/>
        </p:nvSpPr>
        <p:spPr bwMode="auto">
          <a:xfrm>
            <a:off x="8089900" y="4025900"/>
            <a:ext cx="614363"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ศ </a:t>
            </a:r>
            <a:r>
              <a:rPr lang="en-US" sz="900" b="0">
                <a:solidFill>
                  <a:srgbClr val="000000"/>
                </a:solidFill>
                <a:latin typeface="Arial" charset="0"/>
              </a:rPr>
              <a:t>- </a:t>
            </a:r>
            <a:r>
              <a:rPr lang="hi-in" sz="900" b="0">
                <a:solidFill>
                  <a:srgbClr val="000000"/>
                </a:solidFill>
                <a:latin typeface="Arial" charset="0"/>
              </a:rPr>
              <a:t>ก </a:t>
            </a:r>
            <a:r>
              <a:rPr lang="en-US" sz="900" b="0">
                <a:solidFill>
                  <a:srgbClr val="000000"/>
                </a:solidFill>
                <a:latin typeface="Arial" charset="0"/>
              </a:rPr>
              <a:t>- </a:t>
            </a:r>
            <a:r>
              <a:rPr lang="hi-in" sz="900" b="0">
                <a:solidFill>
                  <a:srgbClr val="000000"/>
                </a:solidFill>
                <a:latin typeface="Arial" charset="0"/>
              </a:rPr>
              <a:t>พ</a:t>
            </a:r>
          </a:p>
        </p:txBody>
      </p:sp>
      <p:sp>
        <p:nvSpPr>
          <p:cNvPr id="13330" name="Line 18"/>
          <p:cNvSpPr>
            <a:spLocks noChangeShapeType="1"/>
          </p:cNvSpPr>
          <p:nvPr/>
        </p:nvSpPr>
        <p:spPr bwMode="auto">
          <a:xfrm>
            <a:off x="7986713" y="4727575"/>
            <a:ext cx="8636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3331" name="Rectangle 19"/>
          <p:cNvSpPr>
            <a:spLocks noChangeArrowheads="1"/>
          </p:cNvSpPr>
          <p:nvPr/>
        </p:nvSpPr>
        <p:spPr bwMode="auto">
          <a:xfrm>
            <a:off x="8181975" y="3670300"/>
            <a:ext cx="471488"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อพยพ</a:t>
            </a:r>
          </a:p>
        </p:txBody>
      </p:sp>
      <p:sp>
        <p:nvSpPr>
          <p:cNvPr id="13332" name="Text Box 20"/>
          <p:cNvSpPr txBox="1">
            <a:spLocks noChangeArrowheads="1"/>
          </p:cNvSpPr>
          <p:nvPr/>
        </p:nvSpPr>
        <p:spPr bwMode="auto">
          <a:xfrm>
            <a:off x="8705850" y="88900"/>
            <a:ext cx="290513" cy="3984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a:solidFill>
                  <a:srgbClr val="FFA27C"/>
                </a:solidFill>
              </a:rPr>
              <a:t> </a:t>
            </a:r>
          </a:p>
        </p:txBody>
      </p:sp>
      <p:sp>
        <p:nvSpPr>
          <p:cNvPr id="13333" name="Rectangle 21"/>
          <p:cNvSpPr>
            <a:spLocks noChangeArrowheads="1"/>
          </p:cNvSpPr>
          <p:nvPr/>
        </p:nvSpPr>
        <p:spPr bwMode="auto">
          <a:xfrm>
            <a:off x="8093075" y="6532563"/>
            <a:ext cx="336550" cy="2460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11</a:t>
            </a:r>
          </a:p>
        </p:txBody>
      </p:sp>
      <p:sp>
        <p:nvSpPr>
          <p:cNvPr id="13334" name="Text Box 22"/>
          <p:cNvSpPr txBox="1">
            <a:spLocks noChangeArrowheads="1"/>
          </p:cNvSpPr>
          <p:nvPr/>
        </p:nvSpPr>
        <p:spPr bwMode="auto">
          <a:xfrm>
            <a:off x="7177088" y="6284913"/>
            <a:ext cx="1266825" cy="2762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750"/>
              </a:spcBef>
              <a:buClrTx/>
              <a:buFontTx/>
              <a:buNone/>
              <a:defRPr/>
            </a:pPr>
            <a:r>
              <a:rPr lang="hi-in" sz="1200" b="0">
                <a:solidFill>
                  <a:srgbClr val="FFFFFF"/>
                </a:solidFill>
                <a:latin typeface="Arial" charset="0"/>
              </a:rPr>
              <a:t>คู่มือหน้าที่ </a:t>
            </a:r>
            <a:r>
              <a:rPr lang="en-US" sz="1200" b="0">
                <a:solidFill>
                  <a:srgbClr val="FFFFFF"/>
                </a:solidFill>
                <a:latin typeface="Arial" charset="0"/>
              </a:rPr>
              <a:t>26-29</a:t>
            </a:r>
          </a:p>
        </p:txBody>
      </p:sp>
      <p:grpSp>
        <p:nvGrpSpPr>
          <p:cNvPr id="24600" name="Group 23"/>
          <p:cNvGrpSpPr>
            <a:grpSpLocks/>
          </p:cNvGrpSpPr>
          <p:nvPr/>
        </p:nvGrpSpPr>
        <p:grpSpPr bwMode="auto">
          <a:xfrm>
            <a:off x="519113" y="7938"/>
            <a:ext cx="854075" cy="1701800"/>
            <a:chOff x="327" y="5"/>
            <a:chExt cx="538" cy="1072"/>
          </a:xfrm>
        </p:grpSpPr>
        <p:sp>
          <p:nvSpPr>
            <p:cNvPr id="13336" name="Rectangle 24"/>
            <p:cNvSpPr>
              <a:spLocks noChangeArrowheads="1"/>
            </p:cNvSpPr>
            <p:nvPr/>
          </p:nvSpPr>
          <p:spPr bwMode="auto">
            <a:xfrm>
              <a:off x="327" y="5"/>
              <a:ext cx="538" cy="10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600" b="0">
                  <a:solidFill>
                    <a:srgbClr val="FFFF00"/>
                  </a:solidFill>
                  <a:latin typeface="Times New Roman" charset="0"/>
                </a:rPr>
                <a:t>7</a:t>
              </a:r>
            </a:p>
          </p:txBody>
        </p:sp>
        <p:sp>
          <p:nvSpPr>
            <p:cNvPr id="13337" name="Line 25"/>
            <p:cNvSpPr>
              <a:spLocks noChangeShapeType="1"/>
            </p:cNvSpPr>
            <p:nvPr/>
          </p:nvSpPr>
          <p:spPr bwMode="auto">
            <a:xfrm>
              <a:off x="500" y="573"/>
              <a:ext cx="244" cy="0"/>
            </a:xfrm>
            <a:prstGeom prst="line">
              <a:avLst/>
            </a:prstGeom>
            <a:noFill/>
            <a:ln w="76320" cap="sq">
              <a:solidFill>
                <a:srgbClr val="FFFF00"/>
              </a:solidFill>
              <a:miter lim="800000"/>
              <a:headEnd/>
              <a:tailEnd/>
            </a:ln>
            <a:effectLst>
              <a:outerShdw blurRad="63500" dist="107933" dir="2700000" algn="ctr" rotWithShape="0">
                <a:srgbClr val="1A0004">
                  <a:alpha val="75014"/>
                </a:srgbClr>
              </a:outerShdw>
            </a:effectLst>
            <a:extLst>
              <a:ext uri="{909E8E84-426E-40dd-AFC4-6F175D3DCCD1}">
                <a14:hiddenFill xmlns:a14="http://schemas.microsoft.com/office/drawing/2010/main" xmlns="">
                  <a:noFill/>
                </a14:hiddenFill>
              </a:ext>
            </a:extLst>
          </p:spPr>
          <p:txBody>
            <a:bodyPr/>
            <a:lstStyle/>
            <a:p>
              <a:pPr>
                <a:defRPr/>
              </a:pPr>
              <a:endParaRPr lang="en-US"/>
            </a:p>
          </p:txBody>
        </p:sp>
      </p:grpSp>
    </p:spTree>
  </p:cSld>
  <p:clrMapOvr>
    <a:masterClrMapping/>
  </p:clrMapOvr>
  <p:transition spd="med">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14337" name="Rectangle 1"/>
          <p:cNvSpPr>
            <a:spLocks noChangeArrowheads="1"/>
          </p:cNvSpPr>
          <p:nvPr/>
        </p:nvSpPr>
        <p:spPr bwMode="auto">
          <a:xfrm>
            <a:off x="1595438" y="869950"/>
            <a:ext cx="6816725" cy="5078413"/>
          </a:xfrm>
          <a:prstGeom prst="rect">
            <a:avLst/>
          </a:prstGeom>
          <a:solidFill>
            <a:srgbClr val="790015"/>
          </a:solidFill>
          <a:ln w="76320" cap="sq">
            <a:solidFill>
              <a:srgbClr val="00DFCA"/>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338" name="Rectangle 2"/>
          <p:cNvSpPr>
            <a:spLocks noChangeArrowheads="1"/>
          </p:cNvSpPr>
          <p:nvPr/>
        </p:nvSpPr>
        <p:spPr bwMode="auto">
          <a:xfrm>
            <a:off x="1803400" y="927100"/>
            <a:ext cx="6540500" cy="4775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339" name="Rectangle 3"/>
          <p:cNvSpPr>
            <a:spLocks noChangeArrowheads="1"/>
          </p:cNvSpPr>
          <p:nvPr/>
        </p:nvSpPr>
        <p:spPr bwMode="auto">
          <a:xfrm>
            <a:off x="1671638" y="925513"/>
            <a:ext cx="6565900" cy="41735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600" b="0">
                <a:solidFill>
                  <a:srgbClr val="FAFD00"/>
                </a:solidFill>
                <a:latin typeface="Times New Roman" charset="0"/>
              </a:rPr>
              <a:t>กฏหมาย </a:t>
            </a:r>
            <a:r>
              <a:rPr lang="en-US" sz="3600" b="0">
                <a:solidFill>
                  <a:srgbClr val="FAFD00"/>
                </a:solidFill>
                <a:latin typeface="Times New Roman" charset="0"/>
              </a:rPr>
              <a:t>(</a:t>
            </a:r>
            <a:r>
              <a:rPr lang="hi-in" sz="3600" b="0">
                <a:solidFill>
                  <a:srgbClr val="FAFD00"/>
                </a:solidFill>
                <a:latin typeface="Times New Roman" charset="0"/>
              </a:rPr>
              <a:t>โทราห์</a:t>
            </a:r>
            <a:r>
              <a:rPr lang="en-US" sz="3600" b="0">
                <a:solidFill>
                  <a:srgbClr val="FAFD00"/>
                </a:solidFill>
                <a:latin typeface="Times New Roman" charset="0"/>
              </a:rPr>
              <a:t>)</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200" b="0">
                <a:solidFill>
                  <a:srgbClr val="00DFCA"/>
                </a:solidFill>
                <a:latin typeface="Times New Roman" charset="0"/>
              </a:rPr>
              <a:t>การสั่งสอนจากพระเจ้าแบ่งเป็น</a:t>
            </a:r>
            <a:r>
              <a:rPr lang="en-US" sz="3200" b="0">
                <a:solidFill>
                  <a:srgbClr val="00DFCA"/>
                </a:solidFill>
                <a:latin typeface="Times New Roman" charset="0"/>
                <a:cs typeface="Times New Roman" charset="0"/>
              </a:rPr>
              <a:t>3</a:t>
            </a:r>
            <a:r>
              <a:rPr lang="hi-in" sz="3200" b="0">
                <a:solidFill>
                  <a:srgbClr val="00DFCA"/>
                </a:solidFill>
                <a:latin typeface="Times New Roman" charset="0"/>
              </a:rPr>
              <a:t>ส่วน</a:t>
            </a:r>
            <a:r>
              <a:rPr lang="en-US" sz="3200" b="0">
                <a:solidFill>
                  <a:srgbClr val="00DFCA"/>
                </a:solidFill>
                <a:latin typeface="Times New Roman" charset="0"/>
                <a:cs typeface="Times New Roman" charset="0"/>
              </a:rPr>
              <a:t>:</a:t>
            </a:r>
            <a:r>
              <a:rPr lang="en-US" sz="2400" b="0">
                <a:solidFill>
                  <a:srgbClr val="00DFCA"/>
                </a:solidFill>
                <a:latin typeface="Times New Roman" charset="0"/>
                <a:cs typeface="Times New Roman" charset="0"/>
              </a:rPr>
              <a:t> </a:t>
            </a:r>
            <a:r>
              <a:rPr lang="en-US" sz="2400" b="0">
                <a:solidFill>
                  <a:srgbClr val="00DFCA"/>
                </a:solidFill>
                <a:latin typeface="Times New Roman" charset="0"/>
              </a:rPr>
              <a:t>                          </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2400" b="0">
              <a:solidFill>
                <a:srgbClr val="FFFFFF"/>
              </a:solidFill>
              <a:latin typeface="Times New Roman" charset="0"/>
            </a:endParaRP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800" b="0">
                <a:solidFill>
                  <a:srgbClr val="FAFD00"/>
                </a:solidFill>
                <a:latin typeface="Times New Roman" charset="0"/>
              </a:rPr>
              <a:t>ศีลธรรม</a:t>
            </a:r>
            <a:r>
              <a:rPr lang="en-US" sz="2800" b="0">
                <a:solidFill>
                  <a:srgbClr val="FAFD00"/>
                </a:solidFill>
                <a:latin typeface="Times New Roman" charset="0"/>
              </a:rPr>
              <a:t>: </a:t>
            </a:r>
            <a:r>
              <a:rPr lang="hi-in" sz="2400" b="0">
                <a:solidFill>
                  <a:srgbClr val="FFFFFF"/>
                </a:solidFill>
                <a:latin typeface="Times New Roman" charset="0"/>
              </a:rPr>
              <a:t>บัญญัติสิบประการ</a:t>
            </a:r>
            <a:r>
              <a:rPr lang="en-US" sz="2400" b="0">
                <a:solidFill>
                  <a:srgbClr val="FFFFFF"/>
                </a:solidFill>
                <a:latin typeface="Times New Roman" charset="0"/>
                <a:cs typeface="Times New Roman" charset="0"/>
              </a:rPr>
              <a:t>; </a:t>
            </a:r>
            <a:r>
              <a:rPr lang="hi-in" sz="2400" b="0">
                <a:solidFill>
                  <a:srgbClr val="FFFFFF"/>
                </a:solidFill>
                <a:latin typeface="Times New Roman" charset="0"/>
              </a:rPr>
              <a:t>เป็นหลักให้กับระบบกฏหมายของเราทุกวันนี้ </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2400" b="0">
              <a:solidFill>
                <a:srgbClr val="FFFFFF"/>
              </a:solidFill>
              <a:latin typeface="Times New Roman" charset="0"/>
            </a:endParaRP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800" b="0">
                <a:solidFill>
                  <a:srgbClr val="FAFD00"/>
                </a:solidFill>
                <a:latin typeface="Times New Roman" charset="0"/>
              </a:rPr>
              <a:t>กฏหมายบ้านเมือง</a:t>
            </a:r>
            <a:r>
              <a:rPr lang="en-US" sz="2800" b="0">
                <a:solidFill>
                  <a:srgbClr val="FAFD00"/>
                </a:solidFill>
                <a:latin typeface="Times New Roman" charset="0"/>
              </a:rPr>
              <a:t>: </a:t>
            </a:r>
            <a:r>
              <a:rPr lang="hi-in" sz="2400" b="0">
                <a:solidFill>
                  <a:srgbClr val="FFFFFF"/>
                </a:solidFill>
                <a:latin typeface="Times New Roman" charset="0"/>
              </a:rPr>
              <a:t>การอยู่ร่วมกันอย่างไรในสังคมใหม่</a:t>
            </a: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hi-in" sz="2400" b="0">
              <a:solidFill>
                <a:srgbClr val="FFFFFF"/>
              </a:solidFill>
              <a:latin typeface="Times New Roman" charset="0"/>
            </a:endParaRPr>
          </a:p>
        </p:txBody>
      </p:sp>
      <p:sp>
        <p:nvSpPr>
          <p:cNvPr id="14340" name="Text Box 4"/>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341" name="Text Box 5"/>
          <p:cNvSpPr txBox="1">
            <a:spLocks noChangeArrowheads="1"/>
          </p:cNvSpPr>
          <p:nvPr/>
        </p:nvSpPr>
        <p:spPr bwMode="auto">
          <a:xfrm>
            <a:off x="1770063" y="15875"/>
            <a:ext cx="1993900" cy="3063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875"/>
              </a:spcBef>
              <a:buClrTx/>
              <a:buFontTx/>
              <a:buNone/>
              <a:defRPr/>
            </a:pPr>
            <a:r>
              <a:rPr lang="hi-in" sz="1400" b="0">
                <a:solidFill>
                  <a:srgbClr val="FFFFFF"/>
                </a:solidFill>
              </a:rPr>
              <a:t>อพย </a:t>
            </a:r>
            <a:r>
              <a:rPr lang="en-US" sz="1400" b="0">
                <a:solidFill>
                  <a:srgbClr val="FFFFFF"/>
                </a:solidFill>
              </a:rPr>
              <a:t>21-24</a:t>
            </a:r>
          </a:p>
        </p:txBody>
      </p:sp>
      <p:sp>
        <p:nvSpPr>
          <p:cNvPr id="14342" name="Rectangle 6"/>
          <p:cNvSpPr>
            <a:spLocks noChangeArrowheads="1"/>
          </p:cNvSpPr>
          <p:nvPr/>
        </p:nvSpPr>
        <p:spPr bwMode="auto">
          <a:xfrm>
            <a:off x="8177213" y="4403725"/>
            <a:ext cx="254000" cy="115888"/>
          </a:xfrm>
          <a:prstGeom prst="rect">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343" name="Rectangle 7"/>
          <p:cNvSpPr>
            <a:spLocks noChangeArrowheads="1"/>
          </p:cNvSpPr>
          <p:nvPr/>
        </p:nvSpPr>
        <p:spPr bwMode="auto">
          <a:xfrm>
            <a:off x="8121650" y="4356100"/>
            <a:ext cx="293688" cy="2111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800" b="0">
                <a:solidFill>
                  <a:srgbClr val="000000"/>
                </a:solidFill>
                <a:latin typeface="Arial" charset="0"/>
              </a:rPr>
              <a:t>40</a:t>
            </a:r>
          </a:p>
        </p:txBody>
      </p:sp>
      <p:sp>
        <p:nvSpPr>
          <p:cNvPr id="14344" name="AutoShape 8"/>
          <p:cNvSpPr>
            <a:spLocks noChangeArrowheads="1"/>
          </p:cNvSpPr>
          <p:nvPr/>
        </p:nvSpPr>
        <p:spPr bwMode="auto">
          <a:xfrm>
            <a:off x="7950200" y="3457575"/>
            <a:ext cx="730250" cy="336550"/>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345" name="Rectangle 9"/>
          <p:cNvSpPr>
            <a:spLocks noChangeArrowheads="1"/>
          </p:cNvSpPr>
          <p:nvPr/>
        </p:nvSpPr>
        <p:spPr bwMode="auto">
          <a:xfrm>
            <a:off x="7948613" y="3616325"/>
            <a:ext cx="952500" cy="1143000"/>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346" name="AutoShape 10"/>
          <p:cNvSpPr>
            <a:spLocks noChangeArrowheads="1"/>
          </p:cNvSpPr>
          <p:nvPr/>
        </p:nvSpPr>
        <p:spPr bwMode="auto">
          <a:xfrm>
            <a:off x="7969250" y="3486150"/>
            <a:ext cx="698500" cy="336550"/>
          </a:xfrm>
          <a:prstGeom prst="roundRect">
            <a:avLst>
              <a:gd name="adj" fmla="val 16667"/>
            </a:avLst>
          </a:prstGeom>
          <a:solidFill>
            <a:srgbClr val="FFFF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347" name="Line 11"/>
          <p:cNvSpPr>
            <a:spLocks noChangeShapeType="1"/>
          </p:cNvSpPr>
          <p:nvPr/>
        </p:nvSpPr>
        <p:spPr bwMode="auto">
          <a:xfrm>
            <a:off x="7993063" y="38385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4348" name="Line 12"/>
          <p:cNvSpPr>
            <a:spLocks noChangeShapeType="1"/>
          </p:cNvSpPr>
          <p:nvPr/>
        </p:nvSpPr>
        <p:spPr bwMode="auto">
          <a:xfrm>
            <a:off x="7993063" y="40163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4349" name="Line 13"/>
          <p:cNvSpPr>
            <a:spLocks noChangeShapeType="1"/>
          </p:cNvSpPr>
          <p:nvPr/>
        </p:nvSpPr>
        <p:spPr bwMode="auto">
          <a:xfrm>
            <a:off x="7993063" y="41941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4350" name="Line 14"/>
          <p:cNvSpPr>
            <a:spLocks noChangeShapeType="1"/>
          </p:cNvSpPr>
          <p:nvPr/>
        </p:nvSpPr>
        <p:spPr bwMode="auto">
          <a:xfrm>
            <a:off x="7993063" y="43719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4351" name="Line 15"/>
          <p:cNvSpPr>
            <a:spLocks noChangeShapeType="1"/>
          </p:cNvSpPr>
          <p:nvPr/>
        </p:nvSpPr>
        <p:spPr bwMode="auto">
          <a:xfrm>
            <a:off x="8005763" y="45497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4352" name="Rectangle 16"/>
          <p:cNvSpPr>
            <a:spLocks noChangeArrowheads="1"/>
          </p:cNvSpPr>
          <p:nvPr/>
        </p:nvSpPr>
        <p:spPr bwMode="auto">
          <a:xfrm>
            <a:off x="8067675" y="3429000"/>
            <a:ext cx="473075"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โมเสส</a:t>
            </a:r>
          </a:p>
        </p:txBody>
      </p:sp>
      <p:sp>
        <p:nvSpPr>
          <p:cNvPr id="14353" name="Rectangle 17"/>
          <p:cNvSpPr>
            <a:spLocks noChangeArrowheads="1"/>
          </p:cNvSpPr>
          <p:nvPr/>
        </p:nvSpPr>
        <p:spPr bwMode="auto">
          <a:xfrm>
            <a:off x="8159750" y="3841750"/>
            <a:ext cx="447675"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ซีนาย</a:t>
            </a:r>
          </a:p>
        </p:txBody>
      </p:sp>
      <p:sp>
        <p:nvSpPr>
          <p:cNvPr id="14354" name="Rectangle 18"/>
          <p:cNvSpPr>
            <a:spLocks noChangeArrowheads="1"/>
          </p:cNvSpPr>
          <p:nvPr/>
        </p:nvSpPr>
        <p:spPr bwMode="auto">
          <a:xfrm>
            <a:off x="8089900" y="4025900"/>
            <a:ext cx="614363"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ศ </a:t>
            </a:r>
            <a:r>
              <a:rPr lang="en-US" sz="900" b="0">
                <a:solidFill>
                  <a:srgbClr val="000000"/>
                </a:solidFill>
                <a:latin typeface="Arial" charset="0"/>
              </a:rPr>
              <a:t>- </a:t>
            </a:r>
            <a:r>
              <a:rPr lang="hi-in" sz="900" b="0">
                <a:solidFill>
                  <a:srgbClr val="000000"/>
                </a:solidFill>
                <a:latin typeface="Arial" charset="0"/>
              </a:rPr>
              <a:t>ก </a:t>
            </a:r>
            <a:r>
              <a:rPr lang="en-US" sz="900" b="0">
                <a:solidFill>
                  <a:srgbClr val="000000"/>
                </a:solidFill>
                <a:latin typeface="Arial" charset="0"/>
              </a:rPr>
              <a:t>- </a:t>
            </a:r>
            <a:r>
              <a:rPr lang="hi-in" sz="900" b="0">
                <a:solidFill>
                  <a:srgbClr val="000000"/>
                </a:solidFill>
                <a:latin typeface="Arial" charset="0"/>
              </a:rPr>
              <a:t>พ</a:t>
            </a:r>
          </a:p>
        </p:txBody>
      </p:sp>
      <p:sp>
        <p:nvSpPr>
          <p:cNvPr id="14355" name="Line 19"/>
          <p:cNvSpPr>
            <a:spLocks noChangeShapeType="1"/>
          </p:cNvSpPr>
          <p:nvPr/>
        </p:nvSpPr>
        <p:spPr bwMode="auto">
          <a:xfrm>
            <a:off x="7986713" y="4727575"/>
            <a:ext cx="8636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4356" name="Rectangle 20"/>
          <p:cNvSpPr>
            <a:spLocks noChangeArrowheads="1"/>
          </p:cNvSpPr>
          <p:nvPr/>
        </p:nvSpPr>
        <p:spPr bwMode="auto">
          <a:xfrm>
            <a:off x="8181975" y="3670300"/>
            <a:ext cx="471488"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อพยพ</a:t>
            </a:r>
          </a:p>
        </p:txBody>
      </p:sp>
      <p:sp>
        <p:nvSpPr>
          <p:cNvPr id="14357" name="Text Box 21"/>
          <p:cNvSpPr txBox="1">
            <a:spLocks noChangeArrowheads="1"/>
          </p:cNvSpPr>
          <p:nvPr/>
        </p:nvSpPr>
        <p:spPr bwMode="auto">
          <a:xfrm>
            <a:off x="8705850" y="88900"/>
            <a:ext cx="290513" cy="3984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a:solidFill>
                  <a:srgbClr val="FFA27C"/>
                </a:solidFill>
              </a:rPr>
              <a:t> </a:t>
            </a:r>
          </a:p>
        </p:txBody>
      </p:sp>
      <p:sp>
        <p:nvSpPr>
          <p:cNvPr id="14358" name="Rectangle 22"/>
          <p:cNvSpPr>
            <a:spLocks noChangeArrowheads="1"/>
          </p:cNvSpPr>
          <p:nvPr/>
        </p:nvSpPr>
        <p:spPr bwMode="auto">
          <a:xfrm>
            <a:off x="8093075" y="6532563"/>
            <a:ext cx="336550" cy="2460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12</a:t>
            </a:r>
          </a:p>
        </p:txBody>
      </p:sp>
      <p:sp>
        <p:nvSpPr>
          <p:cNvPr id="14359" name="Text Box 23"/>
          <p:cNvSpPr txBox="1">
            <a:spLocks noChangeArrowheads="1"/>
          </p:cNvSpPr>
          <p:nvPr/>
        </p:nvSpPr>
        <p:spPr bwMode="auto">
          <a:xfrm>
            <a:off x="7177088" y="6284913"/>
            <a:ext cx="1266825" cy="2762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750"/>
              </a:spcBef>
              <a:buClrTx/>
              <a:buFontTx/>
              <a:buNone/>
              <a:defRPr/>
            </a:pPr>
            <a:r>
              <a:rPr lang="hi-in" sz="1200" b="0">
                <a:solidFill>
                  <a:srgbClr val="FFFFFF"/>
                </a:solidFill>
                <a:latin typeface="Arial" charset="0"/>
              </a:rPr>
              <a:t>คู่มือหน้าที่ </a:t>
            </a:r>
            <a:r>
              <a:rPr lang="en-US" sz="1200" b="0">
                <a:solidFill>
                  <a:srgbClr val="FFFFFF"/>
                </a:solidFill>
                <a:latin typeface="Arial" charset="0"/>
              </a:rPr>
              <a:t>26-29</a:t>
            </a:r>
          </a:p>
        </p:txBody>
      </p:sp>
      <p:grpSp>
        <p:nvGrpSpPr>
          <p:cNvPr id="26649" name="Group 24"/>
          <p:cNvGrpSpPr>
            <a:grpSpLocks/>
          </p:cNvGrpSpPr>
          <p:nvPr/>
        </p:nvGrpSpPr>
        <p:grpSpPr bwMode="auto">
          <a:xfrm>
            <a:off x="519113" y="7938"/>
            <a:ext cx="854075" cy="1701800"/>
            <a:chOff x="327" y="5"/>
            <a:chExt cx="538" cy="1072"/>
          </a:xfrm>
        </p:grpSpPr>
        <p:sp>
          <p:nvSpPr>
            <p:cNvPr id="14361" name="Rectangle 25"/>
            <p:cNvSpPr>
              <a:spLocks noChangeArrowheads="1"/>
            </p:cNvSpPr>
            <p:nvPr/>
          </p:nvSpPr>
          <p:spPr bwMode="auto">
            <a:xfrm>
              <a:off x="327" y="5"/>
              <a:ext cx="538" cy="10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600" b="0">
                  <a:solidFill>
                    <a:srgbClr val="FFFF00"/>
                  </a:solidFill>
                  <a:latin typeface="Times New Roman" charset="0"/>
                </a:rPr>
                <a:t>7</a:t>
              </a:r>
            </a:p>
          </p:txBody>
        </p:sp>
        <p:sp>
          <p:nvSpPr>
            <p:cNvPr id="14362" name="Line 26"/>
            <p:cNvSpPr>
              <a:spLocks noChangeShapeType="1"/>
            </p:cNvSpPr>
            <p:nvPr/>
          </p:nvSpPr>
          <p:spPr bwMode="auto">
            <a:xfrm>
              <a:off x="500" y="573"/>
              <a:ext cx="244" cy="0"/>
            </a:xfrm>
            <a:prstGeom prst="line">
              <a:avLst/>
            </a:prstGeom>
            <a:noFill/>
            <a:ln w="76320" cap="sq">
              <a:solidFill>
                <a:srgbClr val="FFFF00"/>
              </a:solidFill>
              <a:miter lim="800000"/>
              <a:headEnd/>
              <a:tailEnd/>
            </a:ln>
            <a:effectLst>
              <a:outerShdw blurRad="63500" dist="107933" dir="2700000" algn="ctr" rotWithShape="0">
                <a:srgbClr val="1A0004">
                  <a:alpha val="75014"/>
                </a:srgbClr>
              </a:outerShdw>
            </a:effectLst>
            <a:extLst>
              <a:ext uri="{909E8E84-426E-40dd-AFC4-6F175D3DCCD1}">
                <a14:hiddenFill xmlns:a14="http://schemas.microsoft.com/office/drawing/2010/main" xmlns="">
                  <a:noFill/>
                </a14:hiddenFill>
              </a:ext>
            </a:extLst>
          </p:spPr>
          <p:txBody>
            <a:bodyPr/>
            <a:lstStyle/>
            <a:p>
              <a:pPr>
                <a:defRPr/>
              </a:pPr>
              <a:endParaRPr lang="en-US"/>
            </a:p>
          </p:txBody>
        </p:sp>
      </p:grpSp>
    </p:spTree>
  </p:cSld>
  <p:clrMapOvr>
    <a:masterClrMapping/>
  </p:clrMapOvr>
  <p:transition spd="med">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15361" name="Rectangle 1"/>
          <p:cNvSpPr>
            <a:spLocks noChangeArrowheads="1"/>
          </p:cNvSpPr>
          <p:nvPr/>
        </p:nvSpPr>
        <p:spPr bwMode="auto">
          <a:xfrm>
            <a:off x="1595438" y="869950"/>
            <a:ext cx="6816725" cy="5078413"/>
          </a:xfrm>
          <a:prstGeom prst="rect">
            <a:avLst/>
          </a:prstGeom>
          <a:solidFill>
            <a:srgbClr val="790015"/>
          </a:solidFill>
          <a:ln w="76320" cap="sq">
            <a:solidFill>
              <a:srgbClr val="00DFCA"/>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362" name="Rectangle 2"/>
          <p:cNvSpPr>
            <a:spLocks noChangeArrowheads="1"/>
          </p:cNvSpPr>
          <p:nvPr/>
        </p:nvSpPr>
        <p:spPr bwMode="auto">
          <a:xfrm>
            <a:off x="1803400" y="927100"/>
            <a:ext cx="6540500" cy="4775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363" name="Rectangle 3"/>
          <p:cNvSpPr>
            <a:spLocks noChangeArrowheads="1"/>
          </p:cNvSpPr>
          <p:nvPr/>
        </p:nvSpPr>
        <p:spPr bwMode="auto">
          <a:xfrm>
            <a:off x="1671638" y="925513"/>
            <a:ext cx="6565900" cy="45989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600" b="0">
                <a:solidFill>
                  <a:srgbClr val="FAFD00"/>
                </a:solidFill>
                <a:latin typeface="Times New Roman" charset="0"/>
              </a:rPr>
              <a:t>กฏหมาย </a:t>
            </a:r>
            <a:r>
              <a:rPr lang="en-US" sz="3600" b="0">
                <a:solidFill>
                  <a:srgbClr val="FAFD00"/>
                </a:solidFill>
                <a:latin typeface="Times New Roman" charset="0"/>
              </a:rPr>
              <a:t>(</a:t>
            </a:r>
            <a:r>
              <a:rPr lang="hi-in" sz="3600" b="0">
                <a:solidFill>
                  <a:srgbClr val="FAFD00"/>
                </a:solidFill>
                <a:latin typeface="Times New Roman" charset="0"/>
              </a:rPr>
              <a:t>โทราห์</a:t>
            </a:r>
            <a:r>
              <a:rPr lang="en-US" sz="3600" b="0">
                <a:solidFill>
                  <a:srgbClr val="FAFD00"/>
                </a:solidFill>
                <a:latin typeface="Times New Roman" charset="0"/>
              </a:rPr>
              <a:t>)</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200" b="0">
                <a:solidFill>
                  <a:srgbClr val="00DFCA"/>
                </a:solidFill>
                <a:latin typeface="Times New Roman" charset="0"/>
              </a:rPr>
              <a:t>การสั่งสอนจากพระเจ้าแบ่งเป็น</a:t>
            </a:r>
            <a:r>
              <a:rPr lang="en-US" sz="3200" b="0">
                <a:solidFill>
                  <a:srgbClr val="00DFCA"/>
                </a:solidFill>
                <a:latin typeface="Times New Roman" charset="0"/>
                <a:cs typeface="Times New Roman" charset="0"/>
              </a:rPr>
              <a:t>3</a:t>
            </a:r>
            <a:r>
              <a:rPr lang="hi-in" sz="3200" b="0">
                <a:solidFill>
                  <a:srgbClr val="00DFCA"/>
                </a:solidFill>
                <a:latin typeface="Times New Roman" charset="0"/>
              </a:rPr>
              <a:t>ส่วน</a:t>
            </a:r>
            <a:r>
              <a:rPr lang="en-US" sz="2400" b="0">
                <a:solidFill>
                  <a:srgbClr val="00DFCA"/>
                </a:solidFill>
                <a:latin typeface="Times New Roman" charset="0"/>
              </a:rPr>
              <a:t>                          </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2400" b="0">
              <a:solidFill>
                <a:srgbClr val="FFFFFF"/>
              </a:solidFill>
              <a:latin typeface="Times New Roman" charset="0"/>
            </a:endParaRP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800" b="0">
                <a:solidFill>
                  <a:srgbClr val="FAFD00"/>
                </a:solidFill>
                <a:latin typeface="Times New Roman" charset="0"/>
              </a:rPr>
              <a:t>ศีลธรรม</a:t>
            </a:r>
            <a:r>
              <a:rPr lang="en-US" sz="2800" b="0">
                <a:solidFill>
                  <a:srgbClr val="FAFD00"/>
                </a:solidFill>
                <a:latin typeface="Times New Roman" charset="0"/>
              </a:rPr>
              <a:t>: </a:t>
            </a:r>
            <a:r>
              <a:rPr lang="hi-in" sz="2400" b="0">
                <a:solidFill>
                  <a:srgbClr val="FFFFFF"/>
                </a:solidFill>
                <a:latin typeface="Times New Roman" charset="0"/>
              </a:rPr>
              <a:t>บัญญัติสิบประการ</a:t>
            </a:r>
            <a:r>
              <a:rPr lang="en-US" sz="2400" b="0">
                <a:solidFill>
                  <a:srgbClr val="FFFFFF"/>
                </a:solidFill>
                <a:latin typeface="Times New Roman" charset="0"/>
                <a:cs typeface="Times New Roman" charset="0"/>
              </a:rPr>
              <a:t>; </a:t>
            </a:r>
            <a:r>
              <a:rPr lang="hi-in" sz="2400" b="0">
                <a:solidFill>
                  <a:srgbClr val="FFFFFF"/>
                </a:solidFill>
                <a:latin typeface="Times New Roman" charset="0"/>
              </a:rPr>
              <a:t>เป็นหลักให้กับระบบกฏหมายของเราทุกวันนี้ </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2400" b="0">
              <a:solidFill>
                <a:srgbClr val="FFFFFF"/>
              </a:solidFill>
              <a:latin typeface="Times New Roman" charset="0"/>
            </a:endParaRP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800" b="0">
                <a:solidFill>
                  <a:srgbClr val="FAFD00"/>
                </a:solidFill>
                <a:latin typeface="Times New Roman" charset="0"/>
              </a:rPr>
              <a:t>กฏหมายบ้านเมือง</a:t>
            </a:r>
            <a:r>
              <a:rPr lang="en-US" sz="2800" b="0">
                <a:solidFill>
                  <a:srgbClr val="FAFD00"/>
                </a:solidFill>
                <a:latin typeface="Times New Roman" charset="0"/>
              </a:rPr>
              <a:t>: </a:t>
            </a:r>
            <a:r>
              <a:rPr lang="hi-in" sz="2400" b="0">
                <a:solidFill>
                  <a:srgbClr val="FFFFFF"/>
                </a:solidFill>
                <a:latin typeface="Times New Roman" charset="0"/>
              </a:rPr>
              <a:t>การอยู่ร่วมกันอย่างไรในสังคมใหม่</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2400" b="0">
              <a:solidFill>
                <a:srgbClr val="FFFFFF"/>
              </a:solidFill>
              <a:latin typeface="Times New Roman" charset="0"/>
            </a:endParaRP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800" b="0">
                <a:solidFill>
                  <a:srgbClr val="FAFD00"/>
                </a:solidFill>
                <a:latin typeface="Times New Roman" charset="0"/>
              </a:rPr>
              <a:t>พิธีกรรม</a:t>
            </a:r>
            <a:r>
              <a:rPr lang="en-US" sz="2800" b="0">
                <a:solidFill>
                  <a:srgbClr val="FAFD00"/>
                </a:solidFill>
                <a:latin typeface="Times New Roman" charset="0"/>
              </a:rPr>
              <a:t>: </a:t>
            </a:r>
            <a:r>
              <a:rPr lang="hi-in" sz="2400" b="0">
                <a:solidFill>
                  <a:srgbClr val="FFFFFF"/>
                </a:solidFill>
                <a:latin typeface="Times New Roman" charset="0"/>
              </a:rPr>
              <a:t>การนมัสการพระเจ้าอย่างไรในสังคมใหม่</a:t>
            </a:r>
          </a:p>
        </p:txBody>
      </p:sp>
      <p:sp>
        <p:nvSpPr>
          <p:cNvPr id="15364" name="Text Box 4"/>
          <p:cNvSpPr txBox="1">
            <a:spLocks noChangeArrowheads="1"/>
          </p:cNvSpPr>
          <p:nvPr/>
        </p:nvSpPr>
        <p:spPr bwMode="auto">
          <a:xfrm>
            <a:off x="1770063" y="15875"/>
            <a:ext cx="1993900" cy="3063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875"/>
              </a:spcBef>
              <a:buClrTx/>
              <a:buFontTx/>
              <a:buNone/>
              <a:defRPr/>
            </a:pPr>
            <a:r>
              <a:rPr lang="hi-in" sz="1400" b="0">
                <a:solidFill>
                  <a:srgbClr val="FFFFFF"/>
                </a:solidFill>
              </a:rPr>
              <a:t>อพย </a:t>
            </a:r>
            <a:r>
              <a:rPr lang="en-US" sz="1400" b="0">
                <a:solidFill>
                  <a:srgbClr val="FFFFFF"/>
                </a:solidFill>
              </a:rPr>
              <a:t>25-31</a:t>
            </a:r>
          </a:p>
        </p:txBody>
      </p:sp>
      <p:sp>
        <p:nvSpPr>
          <p:cNvPr id="15365" name="Rectangle 5"/>
          <p:cNvSpPr>
            <a:spLocks noChangeArrowheads="1"/>
          </p:cNvSpPr>
          <p:nvPr/>
        </p:nvSpPr>
        <p:spPr bwMode="auto">
          <a:xfrm>
            <a:off x="8177213" y="4403725"/>
            <a:ext cx="254000" cy="115888"/>
          </a:xfrm>
          <a:prstGeom prst="rect">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366" name="Rectangle 6"/>
          <p:cNvSpPr>
            <a:spLocks noChangeArrowheads="1"/>
          </p:cNvSpPr>
          <p:nvPr/>
        </p:nvSpPr>
        <p:spPr bwMode="auto">
          <a:xfrm>
            <a:off x="8121650" y="4356100"/>
            <a:ext cx="293688" cy="2111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800" b="0">
                <a:solidFill>
                  <a:srgbClr val="000000"/>
                </a:solidFill>
                <a:latin typeface="Arial" charset="0"/>
              </a:rPr>
              <a:t>40</a:t>
            </a:r>
          </a:p>
        </p:txBody>
      </p:sp>
      <p:sp>
        <p:nvSpPr>
          <p:cNvPr id="15367" name="AutoShape 7"/>
          <p:cNvSpPr>
            <a:spLocks noChangeArrowheads="1"/>
          </p:cNvSpPr>
          <p:nvPr/>
        </p:nvSpPr>
        <p:spPr bwMode="auto">
          <a:xfrm>
            <a:off x="7950200" y="3457575"/>
            <a:ext cx="730250" cy="336550"/>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368" name="Rectangle 8"/>
          <p:cNvSpPr>
            <a:spLocks noChangeArrowheads="1"/>
          </p:cNvSpPr>
          <p:nvPr/>
        </p:nvSpPr>
        <p:spPr bwMode="auto">
          <a:xfrm>
            <a:off x="7948613" y="3616325"/>
            <a:ext cx="952500" cy="1143000"/>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369" name="AutoShape 9"/>
          <p:cNvSpPr>
            <a:spLocks noChangeArrowheads="1"/>
          </p:cNvSpPr>
          <p:nvPr/>
        </p:nvSpPr>
        <p:spPr bwMode="auto">
          <a:xfrm>
            <a:off x="7969250" y="3486150"/>
            <a:ext cx="698500" cy="336550"/>
          </a:xfrm>
          <a:prstGeom prst="roundRect">
            <a:avLst>
              <a:gd name="adj" fmla="val 16667"/>
            </a:avLst>
          </a:prstGeom>
          <a:solidFill>
            <a:srgbClr val="FFFF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370" name="Line 10"/>
          <p:cNvSpPr>
            <a:spLocks noChangeShapeType="1"/>
          </p:cNvSpPr>
          <p:nvPr/>
        </p:nvSpPr>
        <p:spPr bwMode="auto">
          <a:xfrm>
            <a:off x="7993063" y="38385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5371" name="Line 11"/>
          <p:cNvSpPr>
            <a:spLocks noChangeShapeType="1"/>
          </p:cNvSpPr>
          <p:nvPr/>
        </p:nvSpPr>
        <p:spPr bwMode="auto">
          <a:xfrm>
            <a:off x="7993063" y="40163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5372" name="Line 12"/>
          <p:cNvSpPr>
            <a:spLocks noChangeShapeType="1"/>
          </p:cNvSpPr>
          <p:nvPr/>
        </p:nvSpPr>
        <p:spPr bwMode="auto">
          <a:xfrm>
            <a:off x="7993063" y="41941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5373" name="Line 13"/>
          <p:cNvSpPr>
            <a:spLocks noChangeShapeType="1"/>
          </p:cNvSpPr>
          <p:nvPr/>
        </p:nvSpPr>
        <p:spPr bwMode="auto">
          <a:xfrm>
            <a:off x="7993063" y="43719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5374" name="Line 14"/>
          <p:cNvSpPr>
            <a:spLocks noChangeShapeType="1"/>
          </p:cNvSpPr>
          <p:nvPr/>
        </p:nvSpPr>
        <p:spPr bwMode="auto">
          <a:xfrm>
            <a:off x="8005763" y="45497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5375" name="Rectangle 15"/>
          <p:cNvSpPr>
            <a:spLocks noChangeArrowheads="1"/>
          </p:cNvSpPr>
          <p:nvPr/>
        </p:nvSpPr>
        <p:spPr bwMode="auto">
          <a:xfrm>
            <a:off x="8067675" y="3429000"/>
            <a:ext cx="473075"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โมเสส</a:t>
            </a:r>
          </a:p>
        </p:txBody>
      </p:sp>
      <p:sp>
        <p:nvSpPr>
          <p:cNvPr id="15376" name="Rectangle 16"/>
          <p:cNvSpPr>
            <a:spLocks noChangeArrowheads="1"/>
          </p:cNvSpPr>
          <p:nvPr/>
        </p:nvSpPr>
        <p:spPr bwMode="auto">
          <a:xfrm>
            <a:off x="8159750" y="3841750"/>
            <a:ext cx="447675"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ซีนาย</a:t>
            </a:r>
          </a:p>
        </p:txBody>
      </p:sp>
      <p:sp>
        <p:nvSpPr>
          <p:cNvPr id="15377" name="Rectangle 17"/>
          <p:cNvSpPr>
            <a:spLocks noChangeArrowheads="1"/>
          </p:cNvSpPr>
          <p:nvPr/>
        </p:nvSpPr>
        <p:spPr bwMode="auto">
          <a:xfrm>
            <a:off x="8089900" y="4025900"/>
            <a:ext cx="614363"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ศ </a:t>
            </a:r>
            <a:r>
              <a:rPr lang="en-US" sz="900" b="0">
                <a:solidFill>
                  <a:srgbClr val="000000"/>
                </a:solidFill>
                <a:latin typeface="Arial" charset="0"/>
              </a:rPr>
              <a:t>- </a:t>
            </a:r>
            <a:r>
              <a:rPr lang="hi-in" sz="900" b="0">
                <a:solidFill>
                  <a:srgbClr val="000000"/>
                </a:solidFill>
                <a:latin typeface="Arial" charset="0"/>
              </a:rPr>
              <a:t>ก </a:t>
            </a:r>
            <a:r>
              <a:rPr lang="en-US" sz="900" b="0">
                <a:solidFill>
                  <a:srgbClr val="000000"/>
                </a:solidFill>
                <a:latin typeface="Arial" charset="0"/>
              </a:rPr>
              <a:t>- </a:t>
            </a:r>
            <a:r>
              <a:rPr lang="hi-in" sz="900" b="0">
                <a:solidFill>
                  <a:srgbClr val="000000"/>
                </a:solidFill>
                <a:latin typeface="Arial" charset="0"/>
              </a:rPr>
              <a:t>พ</a:t>
            </a:r>
          </a:p>
        </p:txBody>
      </p:sp>
      <p:sp>
        <p:nvSpPr>
          <p:cNvPr id="15378" name="Line 18"/>
          <p:cNvSpPr>
            <a:spLocks noChangeShapeType="1"/>
          </p:cNvSpPr>
          <p:nvPr/>
        </p:nvSpPr>
        <p:spPr bwMode="auto">
          <a:xfrm>
            <a:off x="7986713" y="4727575"/>
            <a:ext cx="8636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5379" name="Rectangle 19"/>
          <p:cNvSpPr>
            <a:spLocks noChangeArrowheads="1"/>
          </p:cNvSpPr>
          <p:nvPr/>
        </p:nvSpPr>
        <p:spPr bwMode="auto">
          <a:xfrm>
            <a:off x="8181975" y="3670300"/>
            <a:ext cx="471488"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อพยพ</a:t>
            </a:r>
          </a:p>
        </p:txBody>
      </p:sp>
      <p:sp>
        <p:nvSpPr>
          <p:cNvPr id="15380" name="Text Box 20"/>
          <p:cNvSpPr txBox="1">
            <a:spLocks noChangeArrowheads="1"/>
          </p:cNvSpPr>
          <p:nvPr/>
        </p:nvSpPr>
        <p:spPr bwMode="auto">
          <a:xfrm>
            <a:off x="8705850" y="88900"/>
            <a:ext cx="290513" cy="3984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a:solidFill>
                  <a:srgbClr val="FFA27C"/>
                </a:solidFill>
              </a:rPr>
              <a:t> </a:t>
            </a:r>
          </a:p>
        </p:txBody>
      </p:sp>
      <p:sp>
        <p:nvSpPr>
          <p:cNvPr id="15381" name="Rectangle 21"/>
          <p:cNvSpPr>
            <a:spLocks noChangeArrowheads="1"/>
          </p:cNvSpPr>
          <p:nvPr/>
        </p:nvSpPr>
        <p:spPr bwMode="auto">
          <a:xfrm>
            <a:off x="8093075" y="6532563"/>
            <a:ext cx="336550" cy="2460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13</a:t>
            </a:r>
          </a:p>
        </p:txBody>
      </p:sp>
      <p:sp>
        <p:nvSpPr>
          <p:cNvPr id="15382" name="Text Box 22"/>
          <p:cNvSpPr txBox="1">
            <a:spLocks noChangeArrowheads="1"/>
          </p:cNvSpPr>
          <p:nvPr/>
        </p:nvSpPr>
        <p:spPr bwMode="auto">
          <a:xfrm>
            <a:off x="7177088" y="6284913"/>
            <a:ext cx="1266825" cy="2762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750"/>
              </a:spcBef>
              <a:buClrTx/>
              <a:buFontTx/>
              <a:buNone/>
              <a:defRPr/>
            </a:pPr>
            <a:r>
              <a:rPr lang="hi-in" sz="1200" b="0">
                <a:solidFill>
                  <a:srgbClr val="FFFFFF"/>
                </a:solidFill>
                <a:latin typeface="Arial" charset="0"/>
              </a:rPr>
              <a:t>คู่มือหน้าที่ </a:t>
            </a:r>
            <a:r>
              <a:rPr lang="en-US" sz="1200" b="0">
                <a:solidFill>
                  <a:srgbClr val="FFFFFF"/>
                </a:solidFill>
                <a:latin typeface="Arial" charset="0"/>
              </a:rPr>
              <a:t>26-29</a:t>
            </a:r>
          </a:p>
        </p:txBody>
      </p:sp>
      <p:grpSp>
        <p:nvGrpSpPr>
          <p:cNvPr id="28696" name="Group 23"/>
          <p:cNvGrpSpPr>
            <a:grpSpLocks/>
          </p:cNvGrpSpPr>
          <p:nvPr/>
        </p:nvGrpSpPr>
        <p:grpSpPr bwMode="auto">
          <a:xfrm>
            <a:off x="519113" y="7938"/>
            <a:ext cx="854075" cy="1701800"/>
            <a:chOff x="327" y="5"/>
            <a:chExt cx="538" cy="1072"/>
          </a:xfrm>
        </p:grpSpPr>
        <p:sp>
          <p:nvSpPr>
            <p:cNvPr id="15384" name="Rectangle 24"/>
            <p:cNvSpPr>
              <a:spLocks noChangeArrowheads="1"/>
            </p:cNvSpPr>
            <p:nvPr/>
          </p:nvSpPr>
          <p:spPr bwMode="auto">
            <a:xfrm>
              <a:off x="327" y="5"/>
              <a:ext cx="538" cy="10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600" b="0">
                  <a:solidFill>
                    <a:srgbClr val="FFFF00"/>
                  </a:solidFill>
                  <a:latin typeface="Times New Roman" charset="0"/>
                </a:rPr>
                <a:t>7</a:t>
              </a:r>
            </a:p>
          </p:txBody>
        </p:sp>
        <p:sp>
          <p:nvSpPr>
            <p:cNvPr id="15385" name="Line 25"/>
            <p:cNvSpPr>
              <a:spLocks noChangeShapeType="1"/>
            </p:cNvSpPr>
            <p:nvPr/>
          </p:nvSpPr>
          <p:spPr bwMode="auto">
            <a:xfrm>
              <a:off x="500" y="573"/>
              <a:ext cx="244" cy="0"/>
            </a:xfrm>
            <a:prstGeom prst="line">
              <a:avLst/>
            </a:prstGeom>
            <a:noFill/>
            <a:ln w="76320" cap="sq">
              <a:solidFill>
                <a:srgbClr val="FFFF00"/>
              </a:solidFill>
              <a:miter lim="800000"/>
              <a:headEnd/>
              <a:tailEnd/>
            </a:ln>
            <a:effectLst>
              <a:outerShdw blurRad="63500" dist="107933" dir="2700000" algn="ctr" rotWithShape="0">
                <a:srgbClr val="1A0004">
                  <a:alpha val="75014"/>
                </a:srgbClr>
              </a:outerShdw>
            </a:effectLst>
            <a:extLst>
              <a:ext uri="{909E8E84-426E-40dd-AFC4-6F175D3DCCD1}">
                <a14:hiddenFill xmlns:a14="http://schemas.microsoft.com/office/drawing/2010/main" xmlns="">
                  <a:noFill/>
                </a14:hiddenFill>
              </a:ext>
            </a:extLst>
          </p:spPr>
          <p:txBody>
            <a:bodyPr/>
            <a:lstStyle/>
            <a:p>
              <a:pPr>
                <a:defRPr/>
              </a:pPr>
              <a:endParaRPr lang="en-US"/>
            </a:p>
          </p:txBody>
        </p:sp>
      </p:grpSp>
    </p:spTree>
  </p:cSld>
  <p:clrMapOvr>
    <a:masterClrMapping/>
  </p:clrMapOvr>
  <p:transition spd="med">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16385" name="Rectangle 1"/>
          <p:cNvSpPr>
            <a:spLocks noChangeArrowheads="1"/>
          </p:cNvSpPr>
          <p:nvPr/>
        </p:nvSpPr>
        <p:spPr bwMode="auto">
          <a:xfrm>
            <a:off x="1600200" y="838200"/>
            <a:ext cx="6858000" cy="5257800"/>
          </a:xfrm>
          <a:prstGeom prst="rect">
            <a:avLst/>
          </a:prstGeom>
          <a:gradFill rotWithShape="0">
            <a:gsLst>
              <a:gs pos="0">
                <a:srgbClr val="011753"/>
              </a:gs>
              <a:gs pos="100000">
                <a:srgbClr val="0331B3"/>
              </a:gs>
            </a:gsLst>
            <a:path path="shape">
              <a:fillToRect l="50000" t="50000" r="50000" b="50000"/>
            </a:path>
          </a:gradFill>
          <a:ln w="76320" cap="sq">
            <a:solidFill>
              <a:srgbClr val="790015"/>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386" name="AutoShape 2"/>
          <p:cNvSpPr>
            <a:spLocks noChangeArrowheads="1"/>
          </p:cNvSpPr>
          <p:nvPr/>
        </p:nvSpPr>
        <p:spPr bwMode="auto">
          <a:xfrm>
            <a:off x="1616075" y="858838"/>
            <a:ext cx="1620838" cy="3049587"/>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51712"/>
              <a:gd name="G45" fmla="+- 1224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51712"/>
              <a:gd name="G61" fmla="*/ 1 0 51712"/>
              <a:gd name="G62" fmla="+- 1 0 0"/>
              <a:gd name="G63" fmla="+- 1 0 0"/>
              <a:gd name="G64" fmla="+- 1 0 0"/>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0"/>
              <a:gd name="G78" fmla="+- 1 0 0"/>
              <a:gd name="G79" fmla="+- 1 0 0"/>
              <a:gd name="G80" fmla="+- 1 0 0"/>
              <a:gd name="G81" fmla="+- 1920 0 0"/>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w 1021"/>
              <a:gd name="T83" fmla="*/ 0 h 1921"/>
              <a:gd name="T84" fmla="*/ 1021 w 1021"/>
              <a:gd name="T85" fmla="*/ 1921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T82" t="T83" r="T84" b="T85"/>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560" cap="rnd">
            <a:solidFill>
              <a:srgbClr val="00AE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387" name="Rectangle 3"/>
          <p:cNvSpPr>
            <a:spLocks noChangeArrowheads="1"/>
          </p:cNvSpPr>
          <p:nvPr/>
        </p:nvSpPr>
        <p:spPr bwMode="auto">
          <a:xfrm>
            <a:off x="441325" y="166688"/>
            <a:ext cx="968375" cy="13731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388" name="Rectangle 4"/>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389" name="AutoShape 5"/>
          <p:cNvSpPr>
            <a:spLocks noChangeArrowheads="1"/>
          </p:cNvSpPr>
          <p:nvPr/>
        </p:nvSpPr>
        <p:spPr bwMode="auto">
          <a:xfrm>
            <a:off x="6991350" y="3978275"/>
            <a:ext cx="1430338" cy="2097088"/>
          </a:xfrm>
          <a:custGeom>
            <a:avLst/>
            <a:gdLst>
              <a:gd name="G0" fmla="+- 1 0 0"/>
              <a:gd name="G1" fmla="+- 1 0 0"/>
              <a:gd name="G2" fmla="+- 1 0 0"/>
              <a:gd name="G3" fmla="+- 1 0 0"/>
              <a:gd name="G4" fmla="+- 1 0 0"/>
              <a:gd name="G5" fmla="*/ 1 0 51712"/>
              <a:gd name="G6" fmla="+- 84 0 0"/>
              <a:gd name="G7" fmla="+- 1 0 0"/>
              <a:gd name="G8" fmla="+- 1 0 0"/>
              <a:gd name="G9" fmla="+- 1 0 0"/>
              <a:gd name="G10" fmla="+- 1 0 0"/>
              <a:gd name="G11" fmla="+- 1 0 0"/>
              <a:gd name="G12" fmla="+- 1 0 0"/>
              <a:gd name="G13" fmla="+- 1 0 0"/>
              <a:gd name="G14" fmla="+- 1 0 0"/>
              <a:gd name="G15" fmla="+- 1 0 0"/>
              <a:gd name="G16" fmla="+- 1 0 0"/>
              <a:gd name="G17" fmla="+- 1 0 0"/>
              <a:gd name="G18" fmla="*/ 1 0 51712"/>
              <a:gd name="G19" fmla="*/ 1 0 51712"/>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57355 45696"/>
              <a:gd name="G34" fmla="*/ 1 35047 49664"/>
              <a:gd name="G35" fmla="*/ G34 1 180"/>
              <a:gd name="G36" fmla="*/ G33 1 G35"/>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51712"/>
              <a:gd name="G61" fmla="*/ 1 0 51712"/>
              <a:gd name="G62" fmla="+- 1320 0 0"/>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w 901"/>
              <a:gd name="T121" fmla="*/ 0 h 1321"/>
              <a:gd name="T122" fmla="*/ 901 w 901"/>
              <a:gd name="T123" fmla="*/ 1321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T120" t="T121" r="T122" b="T12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560" cap="rnd">
            <a:solidFill>
              <a:srgbClr val="00AE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390" name="AutoShape 6"/>
          <p:cNvSpPr>
            <a:spLocks noChangeArrowheads="1"/>
          </p:cNvSpPr>
          <p:nvPr/>
        </p:nvSpPr>
        <p:spPr bwMode="auto">
          <a:xfrm>
            <a:off x="3562350" y="1695450"/>
            <a:ext cx="4097338" cy="291623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51712"/>
              <a:gd name="G21" fmla="+- 1 0 0"/>
              <a:gd name="G22" fmla="+- 1 0 0"/>
              <a:gd name="G23" fmla="+- 1 0 0"/>
              <a:gd name="G24" fmla="+- 1 0 0"/>
              <a:gd name="G25" fmla="+- 1 0 0"/>
              <a:gd name="G26" fmla="+- 1 0 0"/>
              <a:gd name="G27" fmla="+- 1 0 0"/>
              <a:gd name="G28" fmla="+- 1 0 0"/>
              <a:gd name="G29" fmla="+- 1 0 0"/>
              <a:gd name="G30" fmla="*/ 1 0 51712"/>
              <a:gd name="G31" fmla="+- 1423 0 0"/>
              <a:gd name="G32" fmla="cos G30 G31"/>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51712"/>
              <a:gd name="G54" fmla="+- 1 0 0"/>
              <a:gd name="G55" fmla="+- 1 0 0"/>
              <a:gd name="G56" fmla="+- 1 0 0"/>
              <a:gd name="G57" fmla="+- 1 0 0"/>
              <a:gd name="G58" fmla="+- 1 0 0"/>
              <a:gd name="G59" fmla="+- 1 0 0"/>
              <a:gd name="G60" fmla="+- 1 0 0"/>
              <a:gd name="G61" fmla="+- 1 0 0"/>
              <a:gd name="G62" fmla="+- 1 0 0"/>
              <a:gd name="G63" fmla="+- 1 0 0"/>
              <a:gd name="G64" fmla="*/ 1 0 51712"/>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0"/>
              <a:gd name="G78" fmla="+- 1 0 0"/>
              <a:gd name="G79" fmla="+- 1 0 0"/>
              <a:gd name="G80" fmla="*/ 1 0 51712"/>
              <a:gd name="G81" fmla="+- 340 0 0"/>
              <a:gd name="G82" fmla="cos G80 G81"/>
              <a:gd name="G83" fmla="+- 1 0 0"/>
              <a:gd name="G84" fmla="+- 1 0 0"/>
              <a:gd name="G85" fmla="+- 1 0 0"/>
              <a:gd name="G86" fmla="+- 1 0 0"/>
              <a:gd name="G87" fmla="+- 1 0 0"/>
              <a:gd name="G88" fmla="*/ 1 0 51712"/>
              <a:gd name="G89" fmla="sin 54736 G88"/>
              <a:gd name="G90" fmla="*/ 1 0 51712"/>
              <a:gd name="G91" fmla="cos 54943 G90"/>
              <a:gd name="G92" fmla="+- G89 0 G91"/>
              <a:gd name="G93" fmla="*/ G92 65535 1"/>
              <a:gd name="G94" fmla="+- G93 10800 0"/>
              <a:gd name="G95" fmla="+- 1 0 0"/>
              <a:gd name="G96" fmla="+- 1 0 0"/>
              <a:gd name="G97" fmla="+- 1 0 0"/>
              <a:gd name="G98" fmla="+- 1 0 0"/>
              <a:gd name="G99" fmla="+- 1 0 0"/>
              <a:gd name="G100" fmla="+- 1 0 0"/>
              <a:gd name="G101" fmla="+- 1 0 0"/>
              <a:gd name="G102" fmla="+- 1 0 0"/>
              <a:gd name="G103" fmla="+- 1 0 0"/>
              <a:gd name="G104" fmla="+- 1 0 0"/>
              <a:gd name="G105" fmla="+- 1 0 0"/>
              <a:gd name="G106" fmla="+- 1 0 0"/>
              <a:gd name="G107" fmla="+- 1 0 0"/>
              <a:gd name="G108" fmla="+- 1 0 0"/>
              <a:gd name="G109" fmla="*/ 1 0 51712"/>
              <a:gd name="G110" fmla="+- 1 0 0"/>
              <a:gd name="G111" fmla="+- 1 0 0"/>
              <a:gd name="G112" fmla="+- 1 0 0"/>
              <a:gd name="G113" fmla="+- 1 0 0"/>
              <a:gd name="G114" fmla="+- 1 0 0"/>
              <a:gd name="G115" fmla="+- 1 0 0"/>
              <a:gd name="G116" fmla="+- 1 0 0"/>
              <a:gd name="G117" fmla="+- 1 0 0"/>
              <a:gd name="G118" fmla="+- 1 0 0"/>
              <a:gd name="G119" fmla="+- 1 0 0"/>
              <a:gd name="G120" fmla="*/ 1 0 51712"/>
              <a:gd name="G121" fmla="+- 97 0 0"/>
              <a:gd name="G122" fmla="+- 122 0 0"/>
              <a:gd name="G123" fmla="+- 146 0 0"/>
              <a:gd name="G124" fmla="+- 170 0 0"/>
              <a:gd name="G125" fmla="*/ 1 0 51712"/>
              <a:gd name="G126" fmla="+- 1 0 0"/>
              <a:gd name="G127" fmla="+- 1 0 0"/>
              <a:gd name="G128" fmla="+- 1 0 0"/>
              <a:gd name="G129" fmla="+- 1 0 0"/>
              <a:gd name="G130" fmla="+- 1 0 0"/>
              <a:gd name="G131" fmla="+- 1 0 0"/>
              <a:gd name="G132" fmla="+- 1 0 0"/>
              <a:gd name="G133" fmla="+- 1 0 0"/>
              <a:gd name="G134" fmla="+- 1 0 0"/>
              <a:gd name="G135" fmla="+- 1 0 0"/>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w 2581"/>
              <a:gd name="T127" fmla="*/ 0 h 1837"/>
              <a:gd name="T128" fmla="*/ 2581 w 2581"/>
              <a:gd name="T129" fmla="*/ 1837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T126" t="T127" r="T128" b="T129"/>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560" cap="rnd">
            <a:solidFill>
              <a:srgbClr val="00AE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391" name="Rectangle 7"/>
          <p:cNvSpPr>
            <a:spLocks noChangeArrowheads="1"/>
          </p:cNvSpPr>
          <p:nvPr/>
        </p:nvSpPr>
        <p:spPr bwMode="auto">
          <a:xfrm>
            <a:off x="4630738" y="2649538"/>
            <a:ext cx="152082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CECECE"/>
                </a:solidFill>
                <a:latin typeface="Times New Roman" charset="0"/>
              </a:rPr>
              <a:t>ER</a:t>
            </a:r>
          </a:p>
        </p:txBody>
      </p:sp>
      <p:sp>
        <p:nvSpPr>
          <p:cNvPr id="16392" name="AutoShape 8"/>
          <p:cNvSpPr>
            <a:spLocks noChangeArrowheads="1"/>
          </p:cNvSpPr>
          <p:nvPr/>
        </p:nvSpPr>
        <p:spPr bwMode="auto">
          <a:xfrm>
            <a:off x="2038350" y="4591050"/>
            <a:ext cx="1887538" cy="1487488"/>
          </a:xfrm>
          <a:custGeom>
            <a:avLst/>
            <a:gdLst>
              <a:gd name="G0" fmla="+- 1 0 0"/>
              <a:gd name="G1" fmla="+- 1 0 0"/>
              <a:gd name="G2" fmla="+- 1 0 0"/>
              <a:gd name="G3" fmla="+- 1 0 0"/>
              <a:gd name="G4" fmla="+- 1 0 0"/>
              <a:gd name="G5" fmla="+- 1 0 0"/>
              <a:gd name="G6" fmla="+- 1 0 0"/>
              <a:gd name="G7" fmla="*/ 1 57355 45696"/>
              <a:gd name="G8" fmla="*/ 1 35047 49664"/>
              <a:gd name="G9" fmla="*/ G8 1 180"/>
              <a:gd name="G10" fmla="*/ G7 1 G9"/>
              <a:gd name="G11" fmla="*/ 1 57355 45696"/>
              <a:gd name="G12" fmla="*/ 1 35047 49664"/>
              <a:gd name="G13" fmla="*/ G12 1 180"/>
              <a:gd name="G14" fmla="*/ G11 1 G13"/>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51712"/>
              <a:gd name="G34" fmla="+- 264 0 0"/>
              <a:gd name="G35" fmla="+- 240 0 0"/>
              <a:gd name="G36" fmla="+- 216 0 0"/>
              <a:gd name="G37" fmla="+- 192 0 0"/>
              <a:gd name="G38" fmla="+- 168 0 0"/>
              <a:gd name="G39" fmla="+- 144 0 0"/>
              <a:gd name="G40" fmla="*/ 1 0 51712"/>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51712"/>
              <a:gd name="G60" fmla="*/ 1 0 51712"/>
              <a:gd name="G61" fmla="+- 1 0 0"/>
              <a:gd name="G62" fmla="+- 1 0 0"/>
              <a:gd name="G63" fmla="+- 1 0 0"/>
              <a:gd name="G64" fmla="+- 1 0 0"/>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51712"/>
              <a:gd name="G78" fmla="+- 1 0 0"/>
              <a:gd name="G79" fmla="+- 1 0 0"/>
              <a:gd name="G80" fmla="+- 1 0 0"/>
              <a:gd name="G81" fmla="+- 1 0 0"/>
              <a:gd name="G82" fmla="+- 1 0 0"/>
              <a:gd name="G83" fmla="+- 1 0 0"/>
              <a:gd name="G84" fmla="+- 1 0 0"/>
              <a:gd name="G85" fmla="+- 1 0 0"/>
              <a:gd name="G86" fmla="+- 1 0 0"/>
              <a:gd name="G87" fmla="+- 636 0 0"/>
              <a:gd name="G88" fmla="*/ 1 0 51712"/>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G105" fmla="+- 1 0 0"/>
              <a:gd name="G106" fmla="*/ 1 57355 45696"/>
              <a:gd name="G107" fmla="*/ 1 35047 49664"/>
              <a:gd name="G108" fmla="*/ G107 1 180"/>
              <a:gd name="G109" fmla="*/ G106 1 G108"/>
              <a:gd name="G110" fmla="+- 1 0 0"/>
              <a:gd name="G111" fmla="+- 1 0 0"/>
              <a:gd name="G112" fmla="+- 1 0 0"/>
              <a:gd name="G113" fmla="+- 1 0 0"/>
              <a:gd name="G114" fmla="*/ 1 0 51712"/>
              <a:gd name="G115" fmla="+- 1 0 0"/>
              <a:gd name="G116" fmla="+- 1 0 0"/>
              <a:gd name="G117" fmla="+- 1 0 0"/>
              <a:gd name="G118" fmla="+- 1 0 0"/>
              <a:gd name="G119" fmla="+- 1 0 0"/>
              <a:gd name="G120" fmla="+- 1 0 0"/>
              <a:gd name="G121" fmla="+- 1 0 0"/>
              <a:gd name="G122" fmla="+- 1 0 0"/>
              <a:gd name="G123" fmla="*/ 1 0 51712"/>
              <a:gd name="G124" fmla="+- 1 0 0"/>
              <a:gd name="G125" fmla="+- 1 0 0"/>
              <a:gd name="G126" fmla="+- 1 0 0"/>
              <a:gd name="G127" fmla="+- 1 0 0"/>
              <a:gd name="G128" fmla="+- 1 0 0"/>
              <a:gd name="G129" fmla="+- 1 0 0"/>
              <a:gd name="G130" fmla="+- 1 0 0"/>
              <a:gd name="G131" fmla="+- 1 0 0"/>
              <a:gd name="G132" fmla="+- 1 0 0"/>
              <a:gd name="G133" fmla="+- 1 0 0"/>
              <a:gd name="G134" fmla="+- 1 0 0"/>
              <a:gd name="G135" fmla="+- 1 0 0"/>
              <a:gd name="G136" fmla="+- 1 0 0"/>
              <a:gd name="G137" fmla="+- 1 0 0"/>
              <a:gd name="G138" fmla="+- 1 0 0"/>
              <a:gd name="G139" fmla="+- 1 0 0"/>
              <a:gd name="G140" fmla="+- 1 0 0"/>
              <a:gd name="G141" fmla="+- 1 0 0"/>
              <a:gd name="G142" fmla="+- 1 0 0"/>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w 1189"/>
              <a:gd name="T89" fmla="*/ 0 h 937"/>
              <a:gd name="T90" fmla="*/ 1189 w 1189"/>
              <a:gd name="T91" fmla="*/ 937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T88" t="T89" r="T90" b="T91"/>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560" cap="rnd">
            <a:solidFill>
              <a:srgbClr val="00AE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393" name="Rectangle 9"/>
          <p:cNvSpPr>
            <a:spLocks noChangeArrowheads="1"/>
          </p:cNvSpPr>
          <p:nvPr/>
        </p:nvSpPr>
        <p:spPr bwMode="auto">
          <a:xfrm>
            <a:off x="7259638" y="5259388"/>
            <a:ext cx="131127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อป</a:t>
            </a:r>
          </a:p>
        </p:txBody>
      </p:sp>
      <p:sp>
        <p:nvSpPr>
          <p:cNvPr id="16394" name="AutoShape 10"/>
          <p:cNvSpPr>
            <a:spLocks noChangeArrowheads="1"/>
          </p:cNvSpPr>
          <p:nvPr/>
        </p:nvSpPr>
        <p:spPr bwMode="auto">
          <a:xfrm>
            <a:off x="3257550" y="2628900"/>
            <a:ext cx="268288" cy="306388"/>
          </a:xfrm>
          <a:custGeom>
            <a:avLst/>
            <a:gdLst>
              <a:gd name="G0" fmla="+- 1 0 0"/>
              <a:gd name="G1" fmla="+- 1 0 0"/>
              <a:gd name="G2" fmla="+- 1 0 0"/>
              <a:gd name="G3" fmla="+- 1 0 0"/>
              <a:gd name="G4" fmla="+- 1 0 0"/>
              <a:gd name="G5" fmla="+- 96 0 0"/>
              <a:gd name="G6" fmla="+- 120 0 0"/>
              <a:gd name="G7" fmla="+- 144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w 169"/>
              <a:gd name="T47" fmla="*/ 0 h 193"/>
              <a:gd name="T48" fmla="*/ 169 w 169"/>
              <a:gd name="T49"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T46" t="T47" r="T48" b="T49"/>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560" cap="rnd">
            <a:solidFill>
              <a:srgbClr val="00AE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395" name="AutoShape 11"/>
          <p:cNvSpPr>
            <a:spLocks noChangeArrowheads="1"/>
          </p:cNvSpPr>
          <p:nvPr/>
        </p:nvSpPr>
        <p:spPr bwMode="auto">
          <a:xfrm>
            <a:off x="3067050" y="3333750"/>
            <a:ext cx="439738" cy="915988"/>
          </a:xfrm>
          <a:custGeom>
            <a:avLst/>
            <a:gdLst>
              <a:gd name="G0" fmla="+- 1 0 0"/>
              <a:gd name="G1" fmla="+- 1 0 0"/>
              <a:gd name="G2" fmla="+- 1 0 0"/>
              <a:gd name="G3" fmla="+- 1 0 0"/>
              <a:gd name="G4" fmla="*/ 1 57355 45696"/>
              <a:gd name="G5" fmla="*/ 1 35047 49664"/>
              <a:gd name="G6" fmla="*/ G5 1 180"/>
              <a:gd name="G7" fmla="*/ G4 1 G6"/>
              <a:gd name="G8" fmla="+- 1 0 0"/>
              <a:gd name="G9" fmla="+- 1 0 0"/>
              <a:gd name="G10" fmla="+- 1 0 0"/>
              <a:gd name="G11" fmla="+- 1 0 0"/>
              <a:gd name="G12" fmla="+- 1 0 0"/>
              <a:gd name="G13" fmla="+- 1 0 0"/>
              <a:gd name="G14" fmla="+- 1 0 0"/>
              <a:gd name="G15" fmla="+- 1 0 0"/>
              <a:gd name="G16" fmla="+- 1 0 0"/>
              <a:gd name="G17" fmla="*/ 1 57355 45696"/>
              <a:gd name="G18" fmla="*/ 1 35047 49664"/>
              <a:gd name="G19" fmla="*/ G18 1 180"/>
              <a:gd name="G20" fmla="*/ G17 1 G19"/>
              <a:gd name="G21" fmla="*/ 1 57355 45696"/>
              <a:gd name="G22" fmla="*/ 1 35047 49664"/>
              <a:gd name="G23" fmla="*/ G22 1 180"/>
              <a:gd name="G24" fmla="*/ G21 1 G23"/>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51712"/>
              <a:gd name="G39" fmla="*/ 1 0 51712"/>
              <a:gd name="G40" fmla="+- 504 0 0"/>
              <a:gd name="G41" fmla="*/ 1 0 51712"/>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w 277"/>
              <a:gd name="T111" fmla="*/ 0 h 577"/>
              <a:gd name="T112" fmla="*/ 277 w 277"/>
              <a:gd name="T113" fmla="*/ 577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T110" t="T111" r="T112" b="T113"/>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560" cap="rnd">
            <a:solidFill>
              <a:srgbClr val="00AE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396" name="AutoShape 12"/>
          <p:cNvSpPr>
            <a:spLocks noChangeArrowheads="1"/>
          </p:cNvSpPr>
          <p:nvPr/>
        </p:nvSpPr>
        <p:spPr bwMode="auto">
          <a:xfrm>
            <a:off x="3333750" y="2933700"/>
            <a:ext cx="58738" cy="420688"/>
          </a:xfrm>
          <a:custGeom>
            <a:avLst/>
            <a:gdLst>
              <a:gd name="G0" fmla="*/ 1 0 51712"/>
              <a:gd name="G1" fmla="+- 1 0 0"/>
              <a:gd name="G2" fmla="+- 1 0 0"/>
              <a:gd name="G3" fmla="+- 1 0 0"/>
              <a:gd name="G4" fmla="+- 1 0 0"/>
              <a:gd name="G5" fmla="+- 1 0 0"/>
              <a:gd name="G6" fmla="+- 1 0 0"/>
              <a:gd name="G7" fmla="*/ 1 0 51712"/>
              <a:gd name="G8" fmla="+- 168 0 0"/>
              <a:gd name="G9" fmla="+- 192 0 0"/>
              <a:gd name="G10" fmla="+- 216 0 0"/>
              <a:gd name="G11" fmla="+- 240 0 0"/>
              <a:gd name="G12" fmla="*/ 1 0 51712"/>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w 37"/>
              <a:gd name="T27" fmla="*/ 0 h 265"/>
              <a:gd name="T28" fmla="*/ 37 w 37"/>
              <a:gd name="T29" fmla="*/ 265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T26" t="T27" r="T28" b="T29"/>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560" cap="rnd">
            <a:solidFill>
              <a:srgbClr val="00AE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397" name="Rectangle 13"/>
          <p:cNvSpPr>
            <a:spLocks noChangeArrowheads="1"/>
          </p:cNvSpPr>
          <p:nvPr/>
        </p:nvSpPr>
        <p:spPr bwMode="auto">
          <a:xfrm>
            <a:off x="3449638" y="2382838"/>
            <a:ext cx="127317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CECECE"/>
                </a:solidFill>
                <a:latin typeface="Times New Roman" charset="0"/>
              </a:rPr>
              <a:t>SG</a:t>
            </a:r>
          </a:p>
        </p:txBody>
      </p:sp>
      <p:sp>
        <p:nvSpPr>
          <p:cNvPr id="16398" name="Rectangle 14"/>
          <p:cNvSpPr>
            <a:spLocks noChangeArrowheads="1"/>
          </p:cNvSpPr>
          <p:nvPr/>
        </p:nvSpPr>
        <p:spPr bwMode="auto">
          <a:xfrm>
            <a:off x="2516188" y="5640388"/>
            <a:ext cx="70167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ทต</a:t>
            </a:r>
          </a:p>
        </p:txBody>
      </p:sp>
      <p:sp>
        <p:nvSpPr>
          <p:cNvPr id="16399" name="Rectangle 15"/>
          <p:cNvSpPr>
            <a:spLocks noChangeArrowheads="1"/>
          </p:cNvSpPr>
          <p:nvPr/>
        </p:nvSpPr>
        <p:spPr bwMode="auto">
          <a:xfrm>
            <a:off x="2020888" y="992188"/>
            <a:ext cx="83502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CECECE"/>
                </a:solidFill>
                <a:latin typeface="Times New Roman" charset="0"/>
              </a:rPr>
              <a:t>MS</a:t>
            </a:r>
          </a:p>
        </p:txBody>
      </p:sp>
      <p:sp>
        <p:nvSpPr>
          <p:cNvPr id="16400" name="Rectangle 16"/>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01" name="Line 17"/>
          <p:cNvSpPr>
            <a:spLocks noChangeShapeType="1"/>
          </p:cNvSpPr>
          <p:nvPr/>
        </p:nvSpPr>
        <p:spPr bwMode="auto">
          <a:xfrm>
            <a:off x="1746250" y="3505200"/>
            <a:ext cx="6546850" cy="1588"/>
          </a:xfrm>
          <a:prstGeom prst="line">
            <a:avLst/>
          </a:prstGeom>
          <a:noFill/>
          <a:ln w="25560" cap="sq">
            <a:solidFill>
              <a:srgbClr val="790015"/>
            </a:solidFill>
            <a:prstDash val="dashDot"/>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6402" name="Line 18"/>
          <p:cNvSpPr>
            <a:spLocks noChangeShapeType="1"/>
          </p:cNvSpPr>
          <p:nvPr/>
        </p:nvSpPr>
        <p:spPr bwMode="auto">
          <a:xfrm>
            <a:off x="4991100" y="984250"/>
            <a:ext cx="1588" cy="5003800"/>
          </a:xfrm>
          <a:prstGeom prst="line">
            <a:avLst/>
          </a:prstGeom>
          <a:noFill/>
          <a:ln w="25560" cap="sq">
            <a:solidFill>
              <a:srgbClr val="790015"/>
            </a:solidFill>
            <a:prstDash val="dashDot"/>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6403" name="Rectangle 19"/>
          <p:cNvSpPr>
            <a:spLocks noChangeArrowheads="1"/>
          </p:cNvSpPr>
          <p:nvPr/>
        </p:nvSpPr>
        <p:spPr bwMode="auto">
          <a:xfrm>
            <a:off x="76200" y="304800"/>
            <a:ext cx="2825750"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FFD34A"/>
                </a:solidFill>
                <a:latin typeface="Times New Roman" charset="0"/>
              </a:rPr>
              <a:t> </a:t>
            </a:r>
            <a:r>
              <a:rPr lang="hi-in" sz="2400" b="0">
                <a:solidFill>
                  <a:srgbClr val="FFD34A"/>
                </a:solidFill>
                <a:latin typeface="Times New Roman" charset="0"/>
              </a:rPr>
              <a:t>แผนที่</a:t>
            </a:r>
          </a:p>
        </p:txBody>
      </p:sp>
      <p:sp>
        <p:nvSpPr>
          <p:cNvPr id="16404" name="Rectangle 20"/>
          <p:cNvSpPr>
            <a:spLocks noChangeArrowheads="1"/>
          </p:cNvSpPr>
          <p:nvPr/>
        </p:nvSpPr>
        <p:spPr bwMode="auto">
          <a:xfrm>
            <a:off x="2613025" y="3613150"/>
            <a:ext cx="173037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CECECE"/>
                </a:solidFill>
                <a:latin typeface="Times New Roman" charset="0"/>
              </a:rPr>
              <a:t>DS</a:t>
            </a:r>
          </a:p>
        </p:txBody>
      </p:sp>
      <p:sp>
        <p:nvSpPr>
          <p:cNvPr id="16405" name="Line 21"/>
          <p:cNvSpPr>
            <a:spLocks noChangeShapeType="1"/>
          </p:cNvSpPr>
          <p:nvPr/>
        </p:nvSpPr>
        <p:spPr bwMode="auto">
          <a:xfrm>
            <a:off x="4114800" y="1600200"/>
            <a:ext cx="1693863" cy="1588"/>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6406" name="Rectangle 22"/>
          <p:cNvSpPr>
            <a:spLocks noChangeArrowheads="1"/>
          </p:cNvSpPr>
          <p:nvPr/>
        </p:nvSpPr>
        <p:spPr bwMode="auto">
          <a:xfrm>
            <a:off x="4081463" y="1125538"/>
            <a:ext cx="812800" cy="5191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07" name="Rectangle 23"/>
          <p:cNvSpPr>
            <a:spLocks noChangeArrowheads="1"/>
          </p:cNvSpPr>
          <p:nvPr/>
        </p:nvSpPr>
        <p:spPr bwMode="auto">
          <a:xfrm>
            <a:off x="6896100" y="4395788"/>
            <a:ext cx="83502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CECECE"/>
                </a:solidFill>
                <a:latin typeface="Times New Roman" charset="0"/>
              </a:rPr>
              <a:t>U</a:t>
            </a:r>
          </a:p>
        </p:txBody>
      </p:sp>
      <p:sp>
        <p:nvSpPr>
          <p:cNvPr id="16408" name="Rectangle 24"/>
          <p:cNvSpPr>
            <a:spLocks noChangeArrowheads="1"/>
          </p:cNvSpPr>
          <p:nvPr/>
        </p:nvSpPr>
        <p:spPr bwMode="auto">
          <a:xfrm>
            <a:off x="5830888" y="2884488"/>
            <a:ext cx="83502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CECECE"/>
                </a:solidFill>
                <a:latin typeface="Times New Roman" charset="0"/>
              </a:rPr>
              <a:t>B</a:t>
            </a:r>
          </a:p>
        </p:txBody>
      </p:sp>
      <p:sp>
        <p:nvSpPr>
          <p:cNvPr id="16409" name="Rectangle 25"/>
          <p:cNvSpPr>
            <a:spLocks noChangeArrowheads="1"/>
          </p:cNvSpPr>
          <p:nvPr/>
        </p:nvSpPr>
        <p:spPr bwMode="auto">
          <a:xfrm>
            <a:off x="5487988" y="1811338"/>
            <a:ext cx="83502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CECECE"/>
                </a:solidFill>
                <a:latin typeface="Times New Roman" charset="0"/>
              </a:rPr>
              <a:t>H</a:t>
            </a:r>
          </a:p>
        </p:txBody>
      </p:sp>
      <p:sp>
        <p:nvSpPr>
          <p:cNvPr id="16410" name="Rectangle 26"/>
          <p:cNvSpPr>
            <a:spLocks noChangeArrowheads="1"/>
          </p:cNvSpPr>
          <p:nvPr/>
        </p:nvSpPr>
        <p:spPr bwMode="auto">
          <a:xfrm>
            <a:off x="7088188" y="1525588"/>
            <a:ext cx="129222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CECECE"/>
                </a:solidFill>
                <a:latin typeface="Times New Roman" charset="0"/>
              </a:rPr>
              <a:t>N(A)</a:t>
            </a:r>
          </a:p>
        </p:txBody>
      </p:sp>
      <p:sp>
        <p:nvSpPr>
          <p:cNvPr id="16411" name="Oval 27"/>
          <p:cNvSpPr>
            <a:spLocks noChangeArrowheads="1"/>
          </p:cNvSpPr>
          <p:nvPr/>
        </p:nvSpPr>
        <p:spPr bwMode="auto">
          <a:xfrm>
            <a:off x="6921500" y="1644650"/>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12" name="Rectangle 28"/>
          <p:cNvSpPr>
            <a:spLocks noChangeArrowheads="1"/>
          </p:cNvSpPr>
          <p:nvPr/>
        </p:nvSpPr>
        <p:spPr bwMode="auto">
          <a:xfrm>
            <a:off x="3082925" y="2568575"/>
            <a:ext cx="401638"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CECECE"/>
                </a:solidFill>
                <a:latin typeface="Times New Roman" charset="0"/>
              </a:rPr>
              <a:t>C</a:t>
            </a:r>
          </a:p>
        </p:txBody>
      </p:sp>
      <p:sp>
        <p:nvSpPr>
          <p:cNvPr id="16413" name="Oval 29"/>
          <p:cNvSpPr>
            <a:spLocks noChangeArrowheads="1"/>
          </p:cNvSpPr>
          <p:nvPr/>
        </p:nvSpPr>
        <p:spPr bwMode="auto">
          <a:xfrm>
            <a:off x="2974975" y="3235325"/>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14" name="Oval 30"/>
          <p:cNvSpPr>
            <a:spLocks noChangeArrowheads="1"/>
          </p:cNvSpPr>
          <p:nvPr/>
        </p:nvSpPr>
        <p:spPr bwMode="auto">
          <a:xfrm>
            <a:off x="3516313" y="3201988"/>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15" name="Rectangle 31"/>
          <p:cNvSpPr>
            <a:spLocks noChangeArrowheads="1"/>
          </p:cNvSpPr>
          <p:nvPr/>
        </p:nvSpPr>
        <p:spPr bwMode="auto">
          <a:xfrm>
            <a:off x="3216275" y="5164138"/>
            <a:ext cx="563563"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ภซ</a:t>
            </a:r>
          </a:p>
        </p:txBody>
      </p:sp>
      <p:sp>
        <p:nvSpPr>
          <p:cNvPr id="16416" name="Rectangle 32"/>
          <p:cNvSpPr>
            <a:spLocks noChangeArrowheads="1"/>
          </p:cNvSpPr>
          <p:nvPr/>
        </p:nvSpPr>
        <p:spPr bwMode="auto">
          <a:xfrm>
            <a:off x="1809750" y="4081463"/>
            <a:ext cx="38417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CECECE"/>
                </a:solidFill>
                <a:latin typeface="Times New Roman" charset="0"/>
              </a:rPr>
              <a:t>E</a:t>
            </a:r>
          </a:p>
        </p:txBody>
      </p:sp>
      <p:sp>
        <p:nvSpPr>
          <p:cNvPr id="16417" name="Rectangle 33"/>
          <p:cNvSpPr>
            <a:spLocks noChangeArrowheads="1"/>
          </p:cNvSpPr>
          <p:nvPr/>
        </p:nvSpPr>
        <p:spPr bwMode="auto">
          <a:xfrm>
            <a:off x="3751263" y="3078163"/>
            <a:ext cx="68897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CECECE"/>
                </a:solidFill>
                <a:latin typeface="Times New Roman" charset="0"/>
              </a:rPr>
              <a:t>MN</a:t>
            </a:r>
          </a:p>
        </p:txBody>
      </p:sp>
      <p:sp>
        <p:nvSpPr>
          <p:cNvPr id="16418" name="AutoShape 34"/>
          <p:cNvSpPr>
            <a:spLocks noChangeArrowheads="1"/>
          </p:cNvSpPr>
          <p:nvPr/>
        </p:nvSpPr>
        <p:spPr bwMode="auto">
          <a:xfrm>
            <a:off x="5816600" y="3136900"/>
            <a:ext cx="939800" cy="1422400"/>
          </a:xfrm>
          <a:custGeom>
            <a:avLst/>
            <a:gdLst>
              <a:gd name="G0" fmla="+- 1 0 0"/>
              <a:gd name="G1" fmla="+- 1 0 0"/>
              <a:gd name="G2" fmla="+- 1 0 0"/>
              <a:gd name="G3" fmla="+- 1 0 0"/>
              <a:gd name="G4" fmla="*/ 1 0 51712"/>
              <a:gd name="G5" fmla="+- 1 0 0"/>
              <a:gd name="G6" fmla="+- 1 0 0"/>
              <a:gd name="G7" fmla="+- 1 0 0"/>
              <a:gd name="G8" fmla="+- 1 0 0"/>
              <a:gd name="G9" fmla="+- 1 0 0"/>
              <a:gd name="G10" fmla="+- 1 0 0"/>
              <a:gd name="G11" fmla="+- 1 0 0"/>
              <a:gd name="G12" fmla="+- 1 0 0"/>
              <a:gd name="G13" fmla="+- 1 0 0"/>
              <a:gd name="G14" fmla="+- 26 0 0"/>
              <a:gd name="G15" fmla="+- 1 0 0"/>
              <a:gd name="T0" fmla="*/ 592 w 592"/>
              <a:gd name="T1" fmla="*/ 896 h 896"/>
              <a:gd name="T2" fmla="*/ 328 w 592"/>
              <a:gd name="T3" fmla="*/ 760 h 896"/>
              <a:gd name="T4" fmla="*/ 192 w 592"/>
              <a:gd name="T5" fmla="*/ 576 h 896"/>
              <a:gd name="T6" fmla="*/ 40 w 592"/>
              <a:gd name="T7" fmla="*/ 160 h 896"/>
              <a:gd name="T8" fmla="*/ 24 w 592"/>
              <a:gd name="T9" fmla="*/ 80 h 896"/>
              <a:gd name="T10" fmla="*/ 0 w 592"/>
              <a:gd name="T11" fmla="*/ 0 h 896"/>
              <a:gd name="T12" fmla="*/ 0 w 592"/>
              <a:gd name="T13" fmla="*/ 0 h 896"/>
              <a:gd name="T14" fmla="*/ 592 w 592"/>
              <a:gd name="T15" fmla="*/ 896 h 896"/>
            </a:gdLst>
            <a:ahLst/>
            <a:cxnLst>
              <a:cxn ang="0">
                <a:pos x="T0" y="T1"/>
              </a:cxn>
              <a:cxn ang="0">
                <a:pos x="T2" y="T3"/>
              </a:cxn>
              <a:cxn ang="0">
                <a:pos x="T4" y="T5"/>
              </a:cxn>
              <a:cxn ang="0">
                <a:pos x="T6" y="T7"/>
              </a:cxn>
              <a:cxn ang="0">
                <a:pos x="T8" y="T9"/>
              </a:cxn>
              <a:cxn ang="0">
                <a:pos x="T10" y="T11"/>
              </a:cxn>
            </a:cxnLst>
            <a:rect l="T12" t="T13" r="T14" b="T15"/>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240" cap="sq">
            <a:solidFill>
              <a:srgbClr val="296F35"/>
            </a:solidFill>
            <a:round/>
            <a:headEnd/>
            <a:tailEnd/>
          </a:ln>
          <a:effectLst>
            <a:outerShdw blurRad="63500" dist="17819" dir="2700000"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sp>
        <p:nvSpPr>
          <p:cNvPr id="16419" name="AutoShape 35"/>
          <p:cNvSpPr>
            <a:spLocks noChangeArrowheads="1"/>
          </p:cNvSpPr>
          <p:nvPr/>
        </p:nvSpPr>
        <p:spPr bwMode="auto">
          <a:xfrm>
            <a:off x="2921000" y="1852613"/>
            <a:ext cx="2882900" cy="1258887"/>
          </a:xfrm>
          <a:custGeom>
            <a:avLst/>
            <a:gdLst>
              <a:gd name="G0" fmla="+- 1 0 0"/>
              <a:gd name="G1" fmla="+- 764 0 0"/>
              <a:gd name="G2" fmla="*/ 1 0 51712"/>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546 0 0"/>
              <a:gd name="G36" fmla="+- 609 0 0"/>
              <a:gd name="T0" fmla="*/ 1816 w 1816"/>
              <a:gd name="T1" fmla="*/ 793 h 793"/>
              <a:gd name="T2" fmla="*/ 1784 w 1816"/>
              <a:gd name="T3" fmla="*/ 713 h 793"/>
              <a:gd name="T4" fmla="*/ 1640 w 1816"/>
              <a:gd name="T5" fmla="*/ 273 h 793"/>
              <a:gd name="T6" fmla="*/ 1560 w 1816"/>
              <a:gd name="T7" fmla="*/ 129 h 793"/>
              <a:gd name="T8" fmla="*/ 1160 w 1816"/>
              <a:gd name="T9" fmla="*/ 17 h 793"/>
              <a:gd name="T10" fmla="*/ 560 w 1816"/>
              <a:gd name="T11" fmla="*/ 65 h 793"/>
              <a:gd name="T12" fmla="*/ 472 w 1816"/>
              <a:gd name="T13" fmla="*/ 113 h 793"/>
              <a:gd name="T14" fmla="*/ 424 w 1816"/>
              <a:gd name="T15" fmla="*/ 129 h 793"/>
              <a:gd name="T16" fmla="*/ 224 w 1816"/>
              <a:gd name="T17" fmla="*/ 241 h 793"/>
              <a:gd name="T18" fmla="*/ 120 w 1816"/>
              <a:gd name="T19" fmla="*/ 345 h 793"/>
              <a:gd name="T20" fmla="*/ 104 w 1816"/>
              <a:gd name="T21" fmla="*/ 377 h 793"/>
              <a:gd name="T22" fmla="*/ 72 w 1816"/>
              <a:gd name="T23" fmla="*/ 409 h 793"/>
              <a:gd name="T24" fmla="*/ 0 w 1816"/>
              <a:gd name="T25" fmla="*/ 609 h 793"/>
              <a:gd name="T26" fmla="*/ 0 w 1816"/>
              <a:gd name="T27" fmla="*/ 0 h 793"/>
              <a:gd name="T28" fmla="*/ 1816 w 1816"/>
              <a:gd name="T29" fmla="*/ 793 h 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T26" t="T27" r="T28" b="T29"/>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240" cap="sq">
            <a:solidFill>
              <a:srgbClr val="296F35"/>
            </a:solidFill>
            <a:round/>
            <a:headEnd/>
            <a:tailEnd/>
          </a:ln>
          <a:effectLst>
            <a:outerShdw blurRad="63500" dist="17819" dir="2700000"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sp>
        <p:nvSpPr>
          <p:cNvPr id="16420" name="AutoShape 36"/>
          <p:cNvSpPr>
            <a:spLocks noChangeArrowheads="1"/>
          </p:cNvSpPr>
          <p:nvPr/>
        </p:nvSpPr>
        <p:spPr bwMode="auto">
          <a:xfrm>
            <a:off x="1739900" y="2832100"/>
            <a:ext cx="1181100" cy="1409700"/>
          </a:xfrm>
          <a:custGeom>
            <a:avLst/>
            <a:gdLst>
              <a:gd name="G0" fmla="+- 1 0 0"/>
              <a:gd name="G1" fmla="+- 1 0 0"/>
              <a:gd name="G2" fmla="+- 1 0 0"/>
              <a:gd name="G3" fmla="+- 1 0 0"/>
              <a:gd name="G4" fmla="+- 1 0 0"/>
              <a:gd name="G5" fmla="+- 1 0 0"/>
              <a:gd name="G6" fmla="+- 1 0 0"/>
              <a:gd name="G7" fmla="+- 1 0 0"/>
              <a:gd name="G8" fmla="*/ 1 0 51712"/>
              <a:gd name="G9" fmla="+- 722 0 0"/>
              <a:gd name="G10" fmla="sin G8 G9"/>
              <a:gd name="G11" fmla="+- 1 0 0"/>
              <a:gd name="G12" fmla="+- 1 0 0"/>
              <a:gd name="G13" fmla="*/ 1 0 51712"/>
              <a:gd name="G14" fmla="+- 1 0 0"/>
              <a:gd name="G15" fmla="+- 1 0 0"/>
              <a:gd name="G16" fmla="+- 1 0 0"/>
              <a:gd name="G17" fmla="+- 888 0 0"/>
              <a:gd name="T0" fmla="*/ 2147483647 w 744"/>
              <a:gd name="T1" fmla="*/ 0 h 888"/>
              <a:gd name="T2" fmla="*/ 2147483647 w 744"/>
              <a:gd name="T3" fmla="*/ 2147483647 h 888"/>
              <a:gd name="T4" fmla="*/ 2147483647 w 744"/>
              <a:gd name="T5" fmla="*/ 2147483647 h 888"/>
              <a:gd name="T6" fmla="*/ 2147483647 w 744"/>
              <a:gd name="T7" fmla="*/ 2147483647 h 888"/>
              <a:gd name="T8" fmla="*/ 2147483647 w 744"/>
              <a:gd name="T9" fmla="*/ 2147483647 h 888"/>
              <a:gd name="T10" fmla="*/ 0 w 744"/>
              <a:gd name="T11" fmla="*/ 2147483647 h 888"/>
              <a:gd name="T12" fmla="*/ 0 w 744"/>
              <a:gd name="T13" fmla="*/ 0 h 888"/>
              <a:gd name="T14" fmla="*/ 744 w 744"/>
              <a:gd name="T15" fmla="*/ 888 h 888"/>
            </a:gdLst>
            <a:ahLst/>
            <a:cxnLst>
              <a:cxn ang="0">
                <a:pos x="T0" y="T1"/>
              </a:cxn>
              <a:cxn ang="0">
                <a:pos x="T2" y="T3"/>
              </a:cxn>
              <a:cxn ang="0">
                <a:pos x="T4" y="T5"/>
              </a:cxn>
              <a:cxn ang="0">
                <a:pos x="T6" y="T7"/>
              </a:cxn>
              <a:cxn ang="0">
                <a:pos x="T8" y="T9"/>
              </a:cxn>
              <a:cxn ang="0">
                <a:pos x="T10" y="T11"/>
              </a:cxn>
            </a:cxnLst>
            <a:rect l="T12" t="T13" r="T14" b="T15"/>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240" cap="sq">
            <a:solidFill>
              <a:srgbClr val="296F35"/>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21" name="AutoShape 37"/>
          <p:cNvSpPr>
            <a:spLocks noChangeArrowheads="1"/>
          </p:cNvSpPr>
          <p:nvPr/>
        </p:nvSpPr>
        <p:spPr bwMode="auto">
          <a:xfrm>
            <a:off x="1649413" y="4229100"/>
            <a:ext cx="1423987" cy="1189038"/>
          </a:xfrm>
          <a:custGeom>
            <a:avLst/>
            <a:gdLst>
              <a:gd name="G0" fmla="+- 1 0 0"/>
              <a:gd name="G1" fmla="+- 241 0 0"/>
              <a:gd name="G2" fmla="*/ 1 0 51712"/>
              <a:gd name="G3" fmla="sin 54736 G2"/>
              <a:gd name="G4" fmla="*/ 1 0 51712"/>
              <a:gd name="G5" fmla="cos 54909 G4"/>
              <a:gd name="G6" fmla="+- G3 0 G5"/>
              <a:gd name="G7" fmla="*/ G6 65535 1"/>
              <a:gd name="G8" fmla="+- G7 10800 0"/>
              <a:gd name="G9" fmla="+- 1 0 0"/>
              <a:gd name="G10" fmla="+- 1 0 0"/>
              <a:gd name="G11" fmla="+- 1 0 0"/>
              <a:gd name="G12" fmla="+- 1 0 0"/>
              <a:gd name="G13" fmla="+- 1 0 0"/>
              <a:gd name="G14" fmla="+- 1 0 0"/>
              <a:gd name="G15" fmla="+- 1 0 0"/>
              <a:gd name="G16" fmla="+- 1 0 0"/>
              <a:gd name="G17" fmla="*/ 1 0 51712"/>
              <a:gd name="G18" fmla="+- 1 0 0"/>
              <a:gd name="G19" fmla="+- 1 0 0"/>
              <a:gd name="G20" fmla="+- 1 0 0"/>
              <a:gd name="G21" fmla="*/ 1 0 51712"/>
              <a:gd name="G22" fmla="cos 54736 G21"/>
              <a:gd name="G23" fmla="*/ 1 0 51712"/>
              <a:gd name="G24" fmla="sin 55480 G23"/>
              <a:gd name="G25" fmla="+- G22 G24 0"/>
              <a:gd name="G26" fmla="+- G25 10800 0"/>
              <a:gd name="T0" fmla="*/ 81 w 897"/>
              <a:gd name="T1" fmla="*/ 0 h 749"/>
              <a:gd name="T2" fmla="*/ 481 w 897"/>
              <a:gd name="T3" fmla="*/ 176 h 749"/>
              <a:gd name="T4" fmla="*/ 705 w 897"/>
              <a:gd name="T5" fmla="*/ 384 h 749"/>
              <a:gd name="T6" fmla="*/ 753 w 897"/>
              <a:gd name="T7" fmla="*/ 656 h 749"/>
              <a:gd name="T8" fmla="*/ 793 w 897"/>
              <a:gd name="T9" fmla="*/ 728 h 749"/>
              <a:gd name="T10" fmla="*/ 897 w 897"/>
              <a:gd name="T11" fmla="*/ 744 h 749"/>
              <a:gd name="T12" fmla="*/ 0 w 897"/>
              <a:gd name="T13" fmla="*/ 0 h 749"/>
              <a:gd name="T14" fmla="*/ 897 w 897"/>
              <a:gd name="T15" fmla="*/ 749 h 749"/>
            </a:gdLst>
            <a:ahLst/>
            <a:cxnLst>
              <a:cxn ang="0">
                <a:pos x="T0" y="T1"/>
              </a:cxn>
              <a:cxn ang="0">
                <a:pos x="T2" y="T3"/>
              </a:cxn>
              <a:cxn ang="0">
                <a:pos x="T4" y="T5"/>
              </a:cxn>
              <a:cxn ang="0">
                <a:pos x="T6" y="T7"/>
              </a:cxn>
              <a:cxn ang="0">
                <a:pos x="T8" y="T9"/>
              </a:cxn>
              <a:cxn ang="0">
                <a:pos x="T10" y="T11"/>
              </a:cxn>
            </a:cxnLst>
            <a:rect l="T12" t="T13" r="T14" b="T15"/>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240" cap="sq">
            <a:solidFill>
              <a:srgbClr val="296F35"/>
            </a:solidFill>
            <a:round/>
            <a:headEnd/>
            <a:tailEnd/>
          </a:ln>
          <a:effectLst>
            <a:outerShdw blurRad="63500" dist="17819" dir="2700000"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sp>
        <p:nvSpPr>
          <p:cNvPr id="16422" name="AutoShape 38"/>
          <p:cNvSpPr>
            <a:spLocks noChangeArrowheads="1"/>
          </p:cNvSpPr>
          <p:nvPr/>
        </p:nvSpPr>
        <p:spPr bwMode="auto">
          <a:xfrm>
            <a:off x="3016250" y="4656138"/>
            <a:ext cx="273050" cy="755650"/>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T0" fmla="*/ 44 w 172"/>
              <a:gd name="T1" fmla="*/ 475 h 476"/>
              <a:gd name="T2" fmla="*/ 116 w 172"/>
              <a:gd name="T3" fmla="*/ 443 h 476"/>
              <a:gd name="T4" fmla="*/ 148 w 172"/>
              <a:gd name="T5" fmla="*/ 395 h 476"/>
              <a:gd name="T6" fmla="*/ 76 w 172"/>
              <a:gd name="T7" fmla="*/ 91 h 476"/>
              <a:gd name="T8" fmla="*/ 44 w 172"/>
              <a:gd name="T9" fmla="*/ 51 h 476"/>
              <a:gd name="T10" fmla="*/ 4 w 172"/>
              <a:gd name="T11" fmla="*/ 3 h 476"/>
              <a:gd name="T12" fmla="*/ 0 w 172"/>
              <a:gd name="T13" fmla="*/ 0 h 476"/>
              <a:gd name="T14" fmla="*/ 172 w 172"/>
              <a:gd name="T15" fmla="*/ 476 h 476"/>
            </a:gdLst>
            <a:ahLst/>
            <a:cxnLst>
              <a:cxn ang="0">
                <a:pos x="T0" y="T1"/>
              </a:cxn>
              <a:cxn ang="0">
                <a:pos x="T2" y="T3"/>
              </a:cxn>
              <a:cxn ang="0">
                <a:pos x="T4" y="T5"/>
              </a:cxn>
              <a:cxn ang="0">
                <a:pos x="T6" y="T7"/>
              </a:cxn>
              <a:cxn ang="0">
                <a:pos x="T8" y="T9"/>
              </a:cxn>
              <a:cxn ang="0">
                <a:pos x="T10" y="T11"/>
              </a:cxn>
            </a:cxnLst>
            <a:rect l="T12" t="T13" r="T14" b="T15"/>
            <a:pathLst>
              <a:path w="172" h="476">
                <a:moveTo>
                  <a:pt x="44" y="475"/>
                </a:moveTo>
                <a:cubicBezTo>
                  <a:pt x="90" y="467"/>
                  <a:pt x="89" y="476"/>
                  <a:pt x="116" y="443"/>
                </a:cubicBezTo>
                <a:cubicBezTo>
                  <a:pt x="127" y="427"/>
                  <a:pt x="148" y="395"/>
                  <a:pt x="148" y="395"/>
                </a:cubicBezTo>
                <a:cubicBezTo>
                  <a:pt x="172" y="298"/>
                  <a:pt x="135" y="170"/>
                  <a:pt x="76" y="91"/>
                </a:cubicBezTo>
                <a:cubicBezTo>
                  <a:pt x="57" y="36"/>
                  <a:pt x="82" y="95"/>
                  <a:pt x="44" y="51"/>
                </a:cubicBezTo>
                <a:cubicBezTo>
                  <a:pt x="0" y="0"/>
                  <a:pt x="32" y="3"/>
                  <a:pt x="4" y="3"/>
                </a:cubicBezTo>
              </a:path>
            </a:pathLst>
          </a:custGeom>
          <a:noFill/>
          <a:ln w="57240" cap="sq">
            <a:solidFill>
              <a:srgbClr val="FFFA35"/>
            </a:solidFill>
            <a:round/>
            <a:headEnd/>
            <a:tailEnd/>
          </a:ln>
          <a:effectLst>
            <a:outerShdw blurRad="63500" dist="17819" dir="2700000"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sp>
        <p:nvSpPr>
          <p:cNvPr id="16423" name="AutoShape 39"/>
          <p:cNvSpPr>
            <a:spLocks noChangeArrowheads="1"/>
          </p:cNvSpPr>
          <p:nvPr/>
        </p:nvSpPr>
        <p:spPr bwMode="auto">
          <a:xfrm rot="7500000">
            <a:off x="2824163" y="3389313"/>
            <a:ext cx="1219200" cy="1143000"/>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5400 0 0"/>
              <a:gd name="G12" fmla="+- 16200 0 0"/>
              <a:gd name="G13" fmla="+- 1 0 0"/>
              <a:gd name="G14" fmla="+- 1 0 0"/>
              <a:gd name="T0" fmla="*/ 914400 w 21600"/>
              <a:gd name="T1" fmla="*/ 0 h 21600"/>
              <a:gd name="T2" fmla="*/ 0 w 21600"/>
              <a:gd name="T3" fmla="*/ 571500 h 21600"/>
              <a:gd name="T4" fmla="*/ 914400 w 21600"/>
              <a:gd name="T5" fmla="*/ 1143000 h 21600"/>
              <a:gd name="T6" fmla="*/ 1219200 w 21600"/>
              <a:gd name="T7" fmla="*/ 571500 h 21600"/>
              <a:gd name="T8" fmla="*/ 3375 w 21600"/>
              <a:gd name="T9" fmla="*/ 5400 h 21600"/>
              <a:gd name="T10" fmla="*/ 18900 w 21600"/>
              <a:gd name="T11" fmla="*/ 16200 h 21600"/>
            </a:gdLst>
            <a:ahLst/>
            <a:cxnLst>
              <a:cxn ang="0">
                <a:pos x="T0" y="T1"/>
              </a:cxn>
              <a:cxn ang="0">
                <a:pos x="T2" y="T3"/>
              </a:cxn>
              <a:cxn ang="0">
                <a:pos x="T4" y="T5"/>
              </a:cxn>
              <a:cxn ang="0">
                <a:pos x="T6" y="T7"/>
              </a:cxn>
            </a:cxnLst>
            <a:rect l="T8" t="T9" r="T10" b="T11"/>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440" cap="sq">
            <a:solidFill>
              <a:srgbClr val="D83104"/>
            </a:solidFill>
            <a:miter lim="800000"/>
            <a:headEnd/>
            <a:tailEnd/>
          </a:ln>
          <a:effectLst>
            <a:outerShdw blurRad="63500" dist="89605" dir="2700000" algn="ctr" rotWithShape="0">
              <a:srgbClr val="1A0004">
                <a:alpha val="75014"/>
              </a:srgbClr>
            </a:outerShdw>
          </a:effectLst>
        </p:spPr>
        <p:txBody>
          <a:bodyPr wrap="none" anchor="ctr"/>
          <a:lstStyle/>
          <a:p>
            <a:pPr>
              <a:defRPr/>
            </a:pPr>
            <a:endParaRPr lang="en-US"/>
          </a:p>
        </p:txBody>
      </p:sp>
      <p:sp>
        <p:nvSpPr>
          <p:cNvPr id="16424" name="Oval 40"/>
          <p:cNvSpPr>
            <a:spLocks noChangeArrowheads="1"/>
          </p:cNvSpPr>
          <p:nvPr/>
        </p:nvSpPr>
        <p:spPr bwMode="auto">
          <a:xfrm>
            <a:off x="2992438" y="5286375"/>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25" name="Oval 41"/>
          <p:cNvSpPr>
            <a:spLocks noChangeArrowheads="1"/>
          </p:cNvSpPr>
          <p:nvPr/>
        </p:nvSpPr>
        <p:spPr bwMode="auto">
          <a:xfrm>
            <a:off x="1671638" y="4186238"/>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26" name="Oval 42"/>
          <p:cNvSpPr>
            <a:spLocks noChangeArrowheads="1"/>
          </p:cNvSpPr>
          <p:nvPr/>
        </p:nvSpPr>
        <p:spPr bwMode="auto">
          <a:xfrm>
            <a:off x="6735763" y="4508500"/>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27" name="Oval 43"/>
          <p:cNvSpPr>
            <a:spLocks noChangeArrowheads="1"/>
          </p:cNvSpPr>
          <p:nvPr/>
        </p:nvSpPr>
        <p:spPr bwMode="auto">
          <a:xfrm>
            <a:off x="5702300" y="3033713"/>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28" name="Oval 44"/>
          <p:cNvSpPr>
            <a:spLocks noChangeArrowheads="1"/>
          </p:cNvSpPr>
          <p:nvPr/>
        </p:nvSpPr>
        <p:spPr bwMode="auto">
          <a:xfrm>
            <a:off x="5313363" y="1982788"/>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29" name="Oval 45"/>
          <p:cNvSpPr>
            <a:spLocks noChangeArrowheads="1"/>
          </p:cNvSpPr>
          <p:nvPr/>
        </p:nvSpPr>
        <p:spPr bwMode="auto">
          <a:xfrm>
            <a:off x="2873375" y="2744788"/>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30" name="Rectangle 46"/>
          <p:cNvSpPr>
            <a:spLocks noChangeArrowheads="1"/>
          </p:cNvSpPr>
          <p:nvPr/>
        </p:nvSpPr>
        <p:spPr bwMode="auto">
          <a:xfrm>
            <a:off x="2727325" y="3078163"/>
            <a:ext cx="33337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CECECE"/>
                </a:solidFill>
                <a:latin typeface="Times New Roman" charset="0"/>
              </a:rPr>
              <a:t>J</a:t>
            </a:r>
          </a:p>
        </p:txBody>
      </p:sp>
      <p:sp>
        <p:nvSpPr>
          <p:cNvPr id="16431" name="Text Box 47"/>
          <p:cNvSpPr txBox="1">
            <a:spLocks noChangeArrowheads="1"/>
          </p:cNvSpPr>
          <p:nvPr/>
        </p:nvSpPr>
        <p:spPr bwMode="auto">
          <a:xfrm>
            <a:off x="1765300" y="47625"/>
            <a:ext cx="2722563" cy="2762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0">
                <a:solidFill>
                  <a:srgbClr val="FFFFFF"/>
                </a:solidFill>
              </a:rPr>
              <a:t>กดว</a:t>
            </a:r>
            <a:r>
              <a:rPr lang="en-US" sz="1200" b="0">
                <a:solidFill>
                  <a:srgbClr val="FFFFFF"/>
                </a:solidFill>
              </a:rPr>
              <a:t>. 20:13</a:t>
            </a:r>
          </a:p>
        </p:txBody>
      </p:sp>
      <p:sp>
        <p:nvSpPr>
          <p:cNvPr id="16432" name="Text Box 48"/>
          <p:cNvSpPr txBox="1">
            <a:spLocks noChangeArrowheads="1"/>
          </p:cNvSpPr>
          <p:nvPr/>
        </p:nvSpPr>
        <p:spPr bwMode="auto">
          <a:xfrm>
            <a:off x="8705850" y="88900"/>
            <a:ext cx="290513" cy="3984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a:solidFill>
                  <a:srgbClr val="FFA27C"/>
                </a:solidFill>
              </a:rPr>
              <a:t> </a:t>
            </a:r>
          </a:p>
        </p:txBody>
      </p:sp>
      <p:sp>
        <p:nvSpPr>
          <p:cNvPr id="16433" name="Rectangle 49"/>
          <p:cNvSpPr>
            <a:spLocks noChangeArrowheads="1"/>
          </p:cNvSpPr>
          <p:nvPr/>
        </p:nvSpPr>
        <p:spPr bwMode="auto">
          <a:xfrm>
            <a:off x="8093075" y="6530975"/>
            <a:ext cx="336550" cy="2460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14</a:t>
            </a:r>
          </a:p>
        </p:txBody>
      </p:sp>
      <p:sp>
        <p:nvSpPr>
          <p:cNvPr id="16434" name="Text Box 50"/>
          <p:cNvSpPr txBox="1">
            <a:spLocks noChangeArrowheads="1"/>
          </p:cNvSpPr>
          <p:nvPr/>
        </p:nvSpPr>
        <p:spPr bwMode="auto">
          <a:xfrm>
            <a:off x="8655050" y="6410325"/>
            <a:ext cx="184150" cy="3968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35" name="Text Box 51"/>
          <p:cNvSpPr txBox="1">
            <a:spLocks noChangeArrowheads="1"/>
          </p:cNvSpPr>
          <p:nvPr/>
        </p:nvSpPr>
        <p:spPr bwMode="auto">
          <a:xfrm>
            <a:off x="7177088" y="6284913"/>
            <a:ext cx="1266825" cy="2762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750"/>
              </a:spcBef>
              <a:buClrTx/>
              <a:buFontTx/>
              <a:buNone/>
              <a:defRPr/>
            </a:pPr>
            <a:r>
              <a:rPr lang="hi-in" sz="1200" b="0">
                <a:solidFill>
                  <a:srgbClr val="FFFFFF"/>
                </a:solidFill>
                <a:latin typeface="Arial" charset="0"/>
              </a:rPr>
              <a:t>คู่มือหน้าที่ </a:t>
            </a:r>
            <a:r>
              <a:rPr lang="en-US" sz="1200" b="0">
                <a:solidFill>
                  <a:srgbClr val="FFFFFF"/>
                </a:solidFill>
                <a:latin typeface="Arial" charset="0"/>
              </a:rPr>
              <a:t>26-29</a:t>
            </a:r>
          </a:p>
        </p:txBody>
      </p:sp>
      <p:pic>
        <p:nvPicPr>
          <p:cNvPr id="16436" name="Picture 5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39813" y="641350"/>
            <a:ext cx="6229350" cy="410368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6437" name="Oval 53"/>
          <p:cNvSpPr>
            <a:spLocks noChangeArrowheads="1"/>
          </p:cNvSpPr>
          <p:nvPr/>
        </p:nvSpPr>
        <p:spPr bwMode="auto">
          <a:xfrm>
            <a:off x="2451100" y="4152900"/>
            <a:ext cx="1066800" cy="990600"/>
          </a:xfrm>
          <a:prstGeom prst="ellipse">
            <a:avLst/>
          </a:prstGeom>
          <a:noFill/>
          <a:ln w="57240" cap="sq">
            <a:solidFill>
              <a:srgbClr val="D83104"/>
            </a:solidFill>
            <a:miter lim="800000"/>
            <a:headEnd/>
            <a:tailEnd/>
          </a:ln>
          <a:effectLst>
            <a:outerShdw blurRad="63500" dist="109185" dir="2128308"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sp>
        <p:nvSpPr>
          <p:cNvPr id="16438" name="Rectangle 54"/>
          <p:cNvSpPr>
            <a:spLocks noChangeArrowheads="1"/>
          </p:cNvSpPr>
          <p:nvPr/>
        </p:nvSpPr>
        <p:spPr bwMode="auto">
          <a:xfrm>
            <a:off x="3197225" y="4451350"/>
            <a:ext cx="836613" cy="698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spcBef>
                <a:spcPts val="2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4000" b="0">
                <a:solidFill>
                  <a:srgbClr val="EEFF4B"/>
                </a:solidFill>
                <a:latin typeface="Times New Roman" charset="0"/>
              </a:rPr>
              <a:t>คบ</a:t>
            </a:r>
          </a:p>
        </p:txBody>
      </p:sp>
      <p:sp>
        <p:nvSpPr>
          <p:cNvPr id="16439" name="Oval 55"/>
          <p:cNvSpPr>
            <a:spLocks noChangeArrowheads="1"/>
          </p:cNvSpPr>
          <p:nvPr/>
        </p:nvSpPr>
        <p:spPr bwMode="auto">
          <a:xfrm>
            <a:off x="2906713" y="4573588"/>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40" name="Text Box 56"/>
          <p:cNvSpPr txBox="1">
            <a:spLocks noChangeArrowheads="1"/>
          </p:cNvSpPr>
          <p:nvPr/>
        </p:nvSpPr>
        <p:spPr bwMode="auto">
          <a:xfrm>
            <a:off x="1100138" y="3144838"/>
            <a:ext cx="6029325" cy="1079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2000"/>
              </a:spcBef>
              <a:buClrTx/>
              <a:buFontTx/>
              <a:buNone/>
              <a:defRPr/>
            </a:pPr>
            <a:r>
              <a:rPr lang="hi-in" sz="3200" b="0" dirty="0">
                <a:solidFill>
                  <a:srgbClr val="FFFFFF"/>
                </a:solidFill>
                <a:effectLst>
                  <a:outerShdw blurRad="50800" dist="76200" dir="2700000" algn="tl" rotWithShape="0">
                    <a:srgbClr val="000000"/>
                  </a:outerShdw>
                </a:effectLst>
              </a:rPr>
              <a:t>แหล่งน้ำคาเดช บาร์เนีย ในอียิปต์ปัจจุบัน</a:t>
            </a:r>
          </a:p>
        </p:txBody>
      </p:sp>
      <p:sp>
        <p:nvSpPr>
          <p:cNvPr id="16441" name="Rectangle 57"/>
          <p:cNvSpPr>
            <a:spLocks noChangeArrowheads="1"/>
          </p:cNvSpPr>
          <p:nvPr/>
        </p:nvSpPr>
        <p:spPr bwMode="auto">
          <a:xfrm>
            <a:off x="1504950" y="6707188"/>
            <a:ext cx="184150" cy="3365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nvGrpSpPr>
          <p:cNvPr id="30779" name="Group 58"/>
          <p:cNvGrpSpPr>
            <a:grpSpLocks/>
          </p:cNvGrpSpPr>
          <p:nvPr/>
        </p:nvGrpSpPr>
        <p:grpSpPr bwMode="auto">
          <a:xfrm>
            <a:off x="7912100" y="3429000"/>
            <a:ext cx="979488" cy="1320800"/>
            <a:chOff x="4984" y="2160"/>
            <a:chExt cx="617" cy="832"/>
          </a:xfrm>
        </p:grpSpPr>
        <p:sp>
          <p:nvSpPr>
            <p:cNvPr id="16443" name="Rectangle 59"/>
            <p:cNvSpPr>
              <a:spLocks noChangeArrowheads="1"/>
            </p:cNvSpPr>
            <p:nvPr/>
          </p:nvSpPr>
          <p:spPr bwMode="auto">
            <a:xfrm>
              <a:off x="5151" y="2774"/>
              <a:ext cx="154" cy="67"/>
            </a:xfrm>
            <a:prstGeom prst="rect">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44" name="Rectangle 60"/>
            <p:cNvSpPr>
              <a:spLocks noChangeArrowheads="1"/>
            </p:cNvSpPr>
            <p:nvPr/>
          </p:nvSpPr>
          <p:spPr bwMode="auto">
            <a:xfrm>
              <a:off x="5116" y="2744"/>
              <a:ext cx="184" cy="1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800" b="0">
                  <a:solidFill>
                    <a:srgbClr val="000000"/>
                  </a:solidFill>
                  <a:latin typeface="Arial" charset="0"/>
                </a:rPr>
                <a:t>40</a:t>
              </a:r>
            </a:p>
          </p:txBody>
        </p:sp>
        <p:sp>
          <p:nvSpPr>
            <p:cNvPr id="16445" name="AutoShape 61"/>
            <p:cNvSpPr>
              <a:spLocks noChangeArrowheads="1"/>
            </p:cNvSpPr>
            <p:nvPr/>
          </p:nvSpPr>
          <p:spPr bwMode="auto">
            <a:xfrm>
              <a:off x="5008" y="2178"/>
              <a:ext cx="454" cy="206"/>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46" name="Rectangle 62"/>
            <p:cNvSpPr>
              <a:spLocks noChangeArrowheads="1"/>
            </p:cNvSpPr>
            <p:nvPr/>
          </p:nvSpPr>
          <p:spPr bwMode="auto">
            <a:xfrm>
              <a:off x="5007" y="2278"/>
              <a:ext cx="594" cy="714"/>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47" name="AutoShape 63"/>
            <p:cNvSpPr>
              <a:spLocks noChangeArrowheads="1"/>
            </p:cNvSpPr>
            <p:nvPr/>
          </p:nvSpPr>
          <p:spPr bwMode="auto">
            <a:xfrm>
              <a:off x="5020" y="2196"/>
              <a:ext cx="434" cy="206"/>
            </a:xfrm>
            <a:prstGeom prst="roundRect">
              <a:avLst>
                <a:gd name="adj" fmla="val 16667"/>
              </a:avLst>
            </a:prstGeom>
            <a:solidFill>
              <a:srgbClr val="FFFF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48" name="Line 64"/>
            <p:cNvSpPr>
              <a:spLocks noChangeShapeType="1"/>
            </p:cNvSpPr>
            <p:nvPr/>
          </p:nvSpPr>
          <p:spPr bwMode="auto">
            <a:xfrm>
              <a:off x="5035" y="2418"/>
              <a:ext cx="530" cy="0"/>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6449" name="Line 65"/>
            <p:cNvSpPr>
              <a:spLocks noChangeShapeType="1"/>
            </p:cNvSpPr>
            <p:nvPr/>
          </p:nvSpPr>
          <p:spPr bwMode="auto">
            <a:xfrm>
              <a:off x="5035" y="2530"/>
              <a:ext cx="530" cy="0"/>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6450" name="Line 66"/>
            <p:cNvSpPr>
              <a:spLocks noChangeShapeType="1"/>
            </p:cNvSpPr>
            <p:nvPr/>
          </p:nvSpPr>
          <p:spPr bwMode="auto">
            <a:xfrm>
              <a:off x="5035" y="2642"/>
              <a:ext cx="530" cy="0"/>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6451" name="Line 67"/>
            <p:cNvSpPr>
              <a:spLocks noChangeShapeType="1"/>
            </p:cNvSpPr>
            <p:nvPr/>
          </p:nvSpPr>
          <p:spPr bwMode="auto">
            <a:xfrm>
              <a:off x="5035" y="2754"/>
              <a:ext cx="530" cy="0"/>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6452" name="Line 68"/>
            <p:cNvSpPr>
              <a:spLocks noChangeShapeType="1"/>
            </p:cNvSpPr>
            <p:nvPr/>
          </p:nvSpPr>
          <p:spPr bwMode="auto">
            <a:xfrm>
              <a:off x="5043" y="2866"/>
              <a:ext cx="530" cy="0"/>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6453" name="Rectangle 69"/>
            <p:cNvSpPr>
              <a:spLocks noChangeArrowheads="1"/>
            </p:cNvSpPr>
            <p:nvPr/>
          </p:nvSpPr>
          <p:spPr bwMode="auto">
            <a:xfrm>
              <a:off x="5082" y="2160"/>
              <a:ext cx="297" cy="14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โมเสส</a:t>
              </a:r>
            </a:p>
          </p:txBody>
        </p:sp>
        <p:sp>
          <p:nvSpPr>
            <p:cNvPr id="16454" name="Rectangle 70"/>
            <p:cNvSpPr>
              <a:spLocks noChangeArrowheads="1"/>
            </p:cNvSpPr>
            <p:nvPr/>
          </p:nvSpPr>
          <p:spPr bwMode="auto">
            <a:xfrm>
              <a:off x="5136" y="2420"/>
              <a:ext cx="281" cy="14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ซีนาย</a:t>
              </a:r>
            </a:p>
          </p:txBody>
        </p:sp>
        <p:sp>
          <p:nvSpPr>
            <p:cNvPr id="16455" name="Rectangle 71"/>
            <p:cNvSpPr>
              <a:spLocks noChangeArrowheads="1"/>
            </p:cNvSpPr>
            <p:nvPr/>
          </p:nvSpPr>
          <p:spPr bwMode="auto">
            <a:xfrm>
              <a:off x="5096" y="2536"/>
              <a:ext cx="386" cy="14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ศ </a:t>
              </a:r>
              <a:r>
                <a:rPr lang="en-US" sz="900" b="0">
                  <a:solidFill>
                    <a:srgbClr val="000000"/>
                  </a:solidFill>
                  <a:latin typeface="Arial" charset="0"/>
                </a:rPr>
                <a:t>- </a:t>
              </a:r>
              <a:r>
                <a:rPr lang="hi-in" sz="900" b="0">
                  <a:solidFill>
                    <a:srgbClr val="000000"/>
                  </a:solidFill>
                  <a:latin typeface="Arial" charset="0"/>
                </a:rPr>
                <a:t>ก </a:t>
              </a:r>
              <a:r>
                <a:rPr lang="en-US" sz="900" b="0">
                  <a:solidFill>
                    <a:srgbClr val="000000"/>
                  </a:solidFill>
                  <a:latin typeface="Arial" charset="0"/>
                </a:rPr>
                <a:t>- </a:t>
              </a:r>
              <a:r>
                <a:rPr lang="hi-in" sz="900" b="0">
                  <a:solidFill>
                    <a:srgbClr val="000000"/>
                  </a:solidFill>
                  <a:latin typeface="Arial" charset="0"/>
                </a:rPr>
                <a:t>พ</a:t>
              </a:r>
            </a:p>
          </p:txBody>
        </p:sp>
        <p:sp>
          <p:nvSpPr>
            <p:cNvPr id="16456" name="Rectangle 72"/>
            <p:cNvSpPr>
              <a:spLocks noChangeArrowheads="1"/>
            </p:cNvSpPr>
            <p:nvPr/>
          </p:nvSpPr>
          <p:spPr bwMode="auto">
            <a:xfrm>
              <a:off x="4984" y="2644"/>
              <a:ext cx="108" cy="13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57" name="Line 73"/>
            <p:cNvSpPr>
              <a:spLocks noChangeShapeType="1"/>
            </p:cNvSpPr>
            <p:nvPr/>
          </p:nvSpPr>
          <p:spPr bwMode="auto">
            <a:xfrm>
              <a:off x="5031" y="2978"/>
              <a:ext cx="538" cy="0"/>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6458" name="Rectangle 74"/>
            <p:cNvSpPr>
              <a:spLocks noChangeArrowheads="1"/>
            </p:cNvSpPr>
            <p:nvPr/>
          </p:nvSpPr>
          <p:spPr bwMode="auto">
            <a:xfrm>
              <a:off x="5153" y="2312"/>
              <a:ext cx="296" cy="14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อพยพ</a:t>
              </a:r>
            </a:p>
          </p:txBody>
        </p:sp>
      </p:grpSp>
      <p:sp>
        <p:nvSpPr>
          <p:cNvPr id="16459" name="Text Box 75"/>
          <p:cNvSpPr txBox="1">
            <a:spLocks noChangeArrowheads="1"/>
          </p:cNvSpPr>
          <p:nvPr/>
        </p:nvSpPr>
        <p:spPr bwMode="auto">
          <a:xfrm>
            <a:off x="8601075" y="6486525"/>
            <a:ext cx="288925" cy="3063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buClrTx/>
              <a:buFontTx/>
              <a:buNone/>
              <a:defRPr/>
            </a:pPr>
            <a:r>
              <a:rPr lang="en-US" sz="1400" b="0">
                <a:solidFill>
                  <a:srgbClr val="FFFFFF"/>
                </a:solidFill>
              </a:rPr>
              <a:t>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additive="repl">
                                        <p:cTn id="6" dur="1" fill="hold">
                                          <p:stCondLst>
                                            <p:cond delay="0"/>
                                          </p:stCondLst>
                                        </p:cTn>
                                        <p:tgtEl>
                                          <p:spTgt spid="16422"/>
                                        </p:tgtEl>
                                        <p:attrNameLst>
                                          <p:attrName>style.visibility</p:attrName>
                                        </p:attrNameLst>
                                      </p:cBhvr>
                                      <p:to>
                                        <p:strVal val="visible"/>
                                      </p:to>
                                    </p:set>
                                    <p:animEffect transition="in" filter="wipe(down)">
                                      <p:cBhvr additive="repl">
                                        <p:cTn id="7" dur="500"/>
                                        <p:tgtEl>
                                          <p:spTgt spid="16422"/>
                                        </p:tgtEl>
                                      </p:cBhvr>
                                    </p:animEffect>
                                  </p:childTnLst>
                                </p:cTn>
                              </p:par>
                            </p:childTnLst>
                          </p:cTn>
                        </p:par>
                        <p:par>
                          <p:cTn id="8" fill="hold" nodeType="afterGroup">
                            <p:stCondLst>
                              <p:cond delay="0"/>
                            </p:stCondLst>
                            <p:childTnLst>
                              <p:par>
                                <p:cTn id="9" presetID="10" presetClass="entr" fill="hold" grpId="0" nodeType="afterEffect">
                                  <p:stCondLst>
                                    <p:cond delay="0"/>
                                  </p:stCondLst>
                                  <p:childTnLst>
                                    <p:set>
                                      <p:cBhvr additive="repl">
                                        <p:cTn id="10" dur="1" fill="hold">
                                          <p:stCondLst>
                                            <p:cond delay="0"/>
                                          </p:stCondLst>
                                        </p:cTn>
                                        <p:tgtEl>
                                          <p:spTgt spid="16437"/>
                                        </p:tgtEl>
                                        <p:attrNameLst>
                                          <p:attrName>style.visibility</p:attrName>
                                        </p:attrNameLst>
                                      </p:cBhvr>
                                      <p:to>
                                        <p:strVal val="visible"/>
                                      </p:to>
                                    </p:set>
                                    <p:animEffect transition="in" filter="fade">
                                      <p:cBhvr additive="repl">
                                        <p:cTn id="11" dur="1000"/>
                                        <p:tgtEl>
                                          <p:spTgt spid="1643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additive="repl">
                                        <p:cTn id="15" dur="1" fill="hold">
                                          <p:stCondLst>
                                            <p:cond delay="0"/>
                                          </p:stCondLst>
                                        </p:cTn>
                                        <p:tgtEl>
                                          <p:spTgt spid="16436"/>
                                        </p:tgtEl>
                                        <p:attrNameLst>
                                          <p:attrName>style.visibility</p:attrName>
                                        </p:attrNameLst>
                                      </p:cBhvr>
                                      <p:to>
                                        <p:strVal val="visible"/>
                                      </p:to>
                                    </p:set>
                                    <p:animEffect transition="in" filter="wipe(left)">
                                      <p:cBhvr additive="repl">
                                        <p:cTn id="16" dur="500"/>
                                        <p:tgtEl>
                                          <p:spTgt spid="16436"/>
                                        </p:tgtEl>
                                      </p:cBhvr>
                                    </p:animEffect>
                                  </p:childTnLst>
                                </p:cTn>
                              </p:par>
                            </p:childTnLst>
                          </p:cTn>
                        </p:par>
                        <p:par>
                          <p:cTn id="17" fill="hold" nodeType="afterGroup">
                            <p:stCondLst>
                              <p:cond delay="0"/>
                            </p:stCondLst>
                            <p:childTnLst>
                              <p:par>
                                <p:cTn id="18" presetID="22" presetClass="entr" presetSubtype="8" fill="hold" nodeType="afterEffect">
                                  <p:stCondLst>
                                    <p:cond delay="0"/>
                                  </p:stCondLst>
                                  <p:childTnLst>
                                    <p:set>
                                      <p:cBhvr additive="repl">
                                        <p:cTn id="19" dur="1" fill="hold">
                                          <p:stCondLst>
                                            <p:cond delay="0"/>
                                          </p:stCondLst>
                                        </p:cTn>
                                        <p:tgtEl>
                                          <p:spTgt spid="16440"/>
                                        </p:tgtEl>
                                        <p:attrNameLst>
                                          <p:attrName>style.visibility</p:attrName>
                                        </p:attrNameLst>
                                      </p:cBhvr>
                                      <p:to>
                                        <p:strVal val="visible"/>
                                      </p:to>
                                    </p:set>
                                    <p:animEffect transition="in" filter="wipe(left)">
                                      <p:cBhvr additive="repl">
                                        <p:cTn id="20" dur="500"/>
                                        <p:tgtEl>
                                          <p:spTgt spid="164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3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17409" name="Rectangle 1"/>
          <p:cNvSpPr>
            <a:spLocks noChangeArrowheads="1"/>
          </p:cNvSpPr>
          <p:nvPr/>
        </p:nvSpPr>
        <p:spPr bwMode="auto">
          <a:xfrm>
            <a:off x="3130550" y="1339850"/>
            <a:ext cx="2882900" cy="3441700"/>
          </a:xfrm>
          <a:prstGeom prst="rect">
            <a:avLst/>
          </a:prstGeom>
          <a:solidFill>
            <a:srgbClr val="FFD34A"/>
          </a:solidFill>
          <a:ln w="12600" cap="sq">
            <a:solidFill>
              <a:srgbClr val="CECECE"/>
            </a:solidFill>
            <a:miter lim="800000"/>
            <a:headEnd/>
            <a:tailEnd/>
          </a:ln>
          <a:effectLst>
            <a:outerShdw blurRad="63500" dist="107933" dir="2700000" algn="ctr" rotWithShape="0">
              <a:srgbClr val="1A0004">
                <a:alpha val="75014"/>
              </a:srgbClr>
            </a:outerShdw>
          </a:effectLst>
        </p:spPr>
        <p:txBody>
          <a:bodyPr wrap="none" anchor="ctr"/>
          <a:lstStyle/>
          <a:p>
            <a:pPr>
              <a:defRPr/>
            </a:pPr>
            <a:endParaRPr lang="en-US"/>
          </a:p>
        </p:txBody>
      </p:sp>
      <p:sp>
        <p:nvSpPr>
          <p:cNvPr id="17410" name="Rectangle 2"/>
          <p:cNvSpPr>
            <a:spLocks noChangeArrowheads="1"/>
          </p:cNvSpPr>
          <p:nvPr/>
        </p:nvSpPr>
        <p:spPr bwMode="auto">
          <a:xfrm>
            <a:off x="3533775" y="3001963"/>
            <a:ext cx="2070100"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790015"/>
                </a:solidFill>
                <a:latin typeface="Times New Roman" charset="0"/>
              </a:rPr>
              <a:t>คาเดช บาร์เนีย</a:t>
            </a:r>
          </a:p>
        </p:txBody>
      </p:sp>
      <p:sp>
        <p:nvSpPr>
          <p:cNvPr id="17411" name="AutoShape 3"/>
          <p:cNvSpPr>
            <a:spLocks noChangeArrowheads="1"/>
          </p:cNvSpPr>
          <p:nvPr/>
        </p:nvSpPr>
        <p:spPr bwMode="auto">
          <a:xfrm>
            <a:off x="3130550" y="971550"/>
            <a:ext cx="1663700" cy="1054100"/>
          </a:xfrm>
          <a:prstGeom prst="roundRect">
            <a:avLst>
              <a:gd name="adj" fmla="val 12495"/>
            </a:avLst>
          </a:prstGeom>
          <a:solidFill>
            <a:srgbClr val="FFD34A"/>
          </a:solidFill>
          <a:ln w="12600" cap="sq">
            <a:solidFill>
              <a:srgbClr val="CECECE"/>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12" name="Rectangle 4"/>
          <p:cNvSpPr>
            <a:spLocks noChangeArrowheads="1"/>
          </p:cNvSpPr>
          <p:nvPr/>
        </p:nvSpPr>
        <p:spPr bwMode="auto">
          <a:xfrm>
            <a:off x="3130550" y="1352550"/>
            <a:ext cx="2044700" cy="1054100"/>
          </a:xfrm>
          <a:prstGeom prst="rect">
            <a:avLst/>
          </a:prstGeom>
          <a:solidFill>
            <a:srgbClr val="FFD34A"/>
          </a:solidFill>
          <a:ln w="12600" cap="sq">
            <a:solidFill>
              <a:srgbClr val="FFD34A"/>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13" name="Rectangle 5"/>
          <p:cNvSpPr>
            <a:spLocks noChangeArrowheads="1"/>
          </p:cNvSpPr>
          <p:nvPr/>
        </p:nvSpPr>
        <p:spPr bwMode="auto">
          <a:xfrm>
            <a:off x="3146425" y="866775"/>
            <a:ext cx="1441450" cy="5159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790015"/>
                </a:solidFill>
                <a:latin typeface="Times New Roman" charset="0"/>
              </a:rPr>
              <a:t>   </a:t>
            </a:r>
            <a:r>
              <a:rPr lang="hi-in" sz="2800" b="0">
                <a:solidFill>
                  <a:srgbClr val="790015"/>
                </a:solidFill>
                <a:latin typeface="Times New Roman" charset="0"/>
              </a:rPr>
              <a:t>โมเสส</a:t>
            </a:r>
          </a:p>
        </p:txBody>
      </p:sp>
      <p:sp>
        <p:nvSpPr>
          <p:cNvPr id="17414" name="Line 6"/>
          <p:cNvSpPr>
            <a:spLocks noChangeShapeType="1"/>
          </p:cNvSpPr>
          <p:nvPr/>
        </p:nvSpPr>
        <p:spPr bwMode="auto">
          <a:xfrm>
            <a:off x="3340100" y="24892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7415" name="Line 7"/>
          <p:cNvSpPr>
            <a:spLocks noChangeShapeType="1"/>
          </p:cNvSpPr>
          <p:nvPr/>
        </p:nvSpPr>
        <p:spPr bwMode="auto">
          <a:xfrm>
            <a:off x="3340100" y="29464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7416" name="Line 8"/>
          <p:cNvSpPr>
            <a:spLocks noChangeShapeType="1"/>
          </p:cNvSpPr>
          <p:nvPr/>
        </p:nvSpPr>
        <p:spPr bwMode="auto">
          <a:xfrm>
            <a:off x="3346450" y="34036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7417" name="Line 9"/>
          <p:cNvSpPr>
            <a:spLocks noChangeShapeType="1"/>
          </p:cNvSpPr>
          <p:nvPr/>
        </p:nvSpPr>
        <p:spPr bwMode="auto">
          <a:xfrm>
            <a:off x="3340100" y="20320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7418" name="Line 10"/>
          <p:cNvSpPr>
            <a:spLocks noChangeShapeType="1"/>
          </p:cNvSpPr>
          <p:nvPr/>
        </p:nvSpPr>
        <p:spPr bwMode="auto">
          <a:xfrm>
            <a:off x="3340100" y="43180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7419" name="Line 11"/>
          <p:cNvSpPr>
            <a:spLocks noChangeShapeType="1"/>
          </p:cNvSpPr>
          <p:nvPr/>
        </p:nvSpPr>
        <p:spPr bwMode="auto">
          <a:xfrm>
            <a:off x="3340100" y="38608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7420" name="Rectangle 12"/>
          <p:cNvSpPr>
            <a:spLocks noChangeArrowheads="1"/>
          </p:cNvSpPr>
          <p:nvPr/>
        </p:nvSpPr>
        <p:spPr bwMode="auto">
          <a:xfrm>
            <a:off x="3921125" y="1616075"/>
            <a:ext cx="1082675" cy="5159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800" b="0">
                <a:solidFill>
                  <a:srgbClr val="1A0004"/>
                </a:solidFill>
                <a:latin typeface="Times New Roman" charset="0"/>
              </a:rPr>
              <a:t>อพยพ</a:t>
            </a:r>
          </a:p>
        </p:txBody>
      </p:sp>
      <p:sp>
        <p:nvSpPr>
          <p:cNvPr id="17421" name="Rectangle 13"/>
          <p:cNvSpPr>
            <a:spLocks noChangeArrowheads="1"/>
          </p:cNvSpPr>
          <p:nvPr/>
        </p:nvSpPr>
        <p:spPr bwMode="auto">
          <a:xfrm>
            <a:off x="3976688" y="2073275"/>
            <a:ext cx="1009650" cy="5159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800" b="0">
                <a:solidFill>
                  <a:srgbClr val="1A0004"/>
                </a:solidFill>
                <a:latin typeface="Times New Roman" charset="0"/>
              </a:rPr>
              <a:t>ซีนาย</a:t>
            </a:r>
          </a:p>
        </p:txBody>
      </p:sp>
      <p:sp>
        <p:nvSpPr>
          <p:cNvPr id="17422" name="Rectangle 14"/>
          <p:cNvSpPr>
            <a:spLocks noChangeArrowheads="1"/>
          </p:cNvSpPr>
          <p:nvPr/>
        </p:nvSpPr>
        <p:spPr bwMode="auto">
          <a:xfrm>
            <a:off x="3725863" y="2530475"/>
            <a:ext cx="1625600" cy="5159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800" b="0">
                <a:solidFill>
                  <a:srgbClr val="1A0004"/>
                </a:solidFill>
                <a:latin typeface="Times New Roman" charset="0"/>
              </a:rPr>
              <a:t>ศ </a:t>
            </a:r>
            <a:r>
              <a:rPr lang="en-US" sz="2800" b="0">
                <a:solidFill>
                  <a:srgbClr val="1A0004"/>
                </a:solidFill>
                <a:latin typeface="Times New Roman" charset="0"/>
              </a:rPr>
              <a:t>- </a:t>
            </a:r>
            <a:r>
              <a:rPr lang="hi-in" sz="2800" b="0">
                <a:solidFill>
                  <a:srgbClr val="1A0004"/>
                </a:solidFill>
                <a:latin typeface="Times New Roman" charset="0"/>
              </a:rPr>
              <a:t>ก </a:t>
            </a:r>
            <a:r>
              <a:rPr lang="en-US" sz="2800" b="0">
                <a:solidFill>
                  <a:srgbClr val="1A0004"/>
                </a:solidFill>
                <a:latin typeface="Times New Roman" charset="0"/>
              </a:rPr>
              <a:t>- </a:t>
            </a:r>
            <a:r>
              <a:rPr lang="hi-in" sz="2800" b="0">
                <a:solidFill>
                  <a:srgbClr val="1A0004"/>
                </a:solidFill>
                <a:latin typeface="Times New Roman" charset="0"/>
              </a:rPr>
              <a:t>พ </a:t>
            </a:r>
          </a:p>
        </p:txBody>
      </p:sp>
      <p:sp>
        <p:nvSpPr>
          <p:cNvPr id="17423" name="Rectangle 15"/>
          <p:cNvSpPr>
            <a:spLocks noChangeArrowheads="1"/>
          </p:cNvSpPr>
          <p:nvPr/>
        </p:nvSpPr>
        <p:spPr bwMode="auto">
          <a:xfrm>
            <a:off x="4794250" y="963613"/>
            <a:ext cx="1414463" cy="3635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spcBef>
                <a:spcPts val="11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800" b="0">
                <a:solidFill>
                  <a:srgbClr val="FFD34A"/>
                </a:solidFill>
                <a:latin typeface="Times New Roman" charset="0"/>
              </a:rPr>
              <a:t>ก่อนคศ </a:t>
            </a:r>
            <a:r>
              <a:rPr lang="en-US" sz="1800" b="0">
                <a:solidFill>
                  <a:srgbClr val="FFD34A"/>
                </a:solidFill>
                <a:latin typeface="Times New Roman" charset="0"/>
              </a:rPr>
              <a:t>1500</a:t>
            </a:r>
          </a:p>
        </p:txBody>
      </p:sp>
      <p:sp>
        <p:nvSpPr>
          <p:cNvPr id="17424" name="Rectangle 16"/>
          <p:cNvSpPr>
            <a:spLocks noChangeArrowheads="1"/>
          </p:cNvSpPr>
          <p:nvPr/>
        </p:nvSpPr>
        <p:spPr bwMode="auto">
          <a:xfrm>
            <a:off x="898525" y="2605088"/>
            <a:ext cx="1747838" cy="5191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25" name="Rectangle 17"/>
          <p:cNvSpPr>
            <a:spLocks noChangeArrowheads="1"/>
          </p:cNvSpPr>
          <p:nvPr/>
        </p:nvSpPr>
        <p:spPr bwMode="auto">
          <a:xfrm>
            <a:off x="406400" y="2482850"/>
            <a:ext cx="2693988" cy="13081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4000" b="0">
                <a:solidFill>
                  <a:srgbClr val="FFD34A"/>
                </a:solidFill>
                <a:latin typeface="Times New Roman" charset="0"/>
              </a:rPr>
              <a:t>อับ ย </a:t>
            </a:r>
            <a:r>
              <a:rPr lang="hi-in" sz="8000" b="0">
                <a:solidFill>
                  <a:srgbClr val="00FF00"/>
                </a:solidFill>
                <a:latin typeface="Times New Roman" charset="0"/>
              </a:rPr>
              <a:t>ส </a:t>
            </a:r>
            <a:r>
              <a:rPr lang="hi-in" sz="4000" b="0">
                <a:solidFill>
                  <a:srgbClr val="FFD34A"/>
                </a:solidFill>
                <a:latin typeface="Times New Roman" charset="0"/>
              </a:rPr>
              <a:t>ช</a:t>
            </a:r>
          </a:p>
        </p:txBody>
      </p:sp>
      <p:sp>
        <p:nvSpPr>
          <p:cNvPr id="17426" name="Text Box 18"/>
          <p:cNvSpPr txBox="1">
            <a:spLocks noChangeArrowheads="1"/>
          </p:cNvSpPr>
          <p:nvPr/>
        </p:nvSpPr>
        <p:spPr bwMode="auto">
          <a:xfrm>
            <a:off x="1771650" y="47625"/>
            <a:ext cx="2722563" cy="2762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0">
                <a:solidFill>
                  <a:srgbClr val="FFFFFF"/>
                </a:solidFill>
              </a:rPr>
              <a:t>กดว </a:t>
            </a:r>
            <a:r>
              <a:rPr lang="en-US" sz="1200" b="0">
                <a:solidFill>
                  <a:srgbClr val="FFFFFF"/>
                </a:solidFill>
              </a:rPr>
              <a:t>32:8; </a:t>
            </a:r>
            <a:r>
              <a:rPr lang="hi-in" sz="1200" b="0">
                <a:solidFill>
                  <a:srgbClr val="FFFFFF"/>
                </a:solidFill>
              </a:rPr>
              <a:t>ฉธบ </a:t>
            </a:r>
            <a:r>
              <a:rPr lang="en-US" sz="1200" b="0">
                <a:solidFill>
                  <a:srgbClr val="FFFFFF"/>
                </a:solidFill>
              </a:rPr>
              <a:t>1:19</a:t>
            </a:r>
          </a:p>
        </p:txBody>
      </p:sp>
      <p:sp>
        <p:nvSpPr>
          <p:cNvPr id="17427" name="Rectangle 19"/>
          <p:cNvSpPr>
            <a:spLocks noChangeArrowheads="1"/>
          </p:cNvSpPr>
          <p:nvPr/>
        </p:nvSpPr>
        <p:spPr bwMode="auto">
          <a:xfrm>
            <a:off x="8177213" y="4403725"/>
            <a:ext cx="254000" cy="115888"/>
          </a:xfrm>
          <a:prstGeom prst="rect">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28" name="Rectangle 20"/>
          <p:cNvSpPr>
            <a:spLocks noChangeArrowheads="1"/>
          </p:cNvSpPr>
          <p:nvPr/>
        </p:nvSpPr>
        <p:spPr bwMode="auto">
          <a:xfrm>
            <a:off x="8121650" y="4356100"/>
            <a:ext cx="293688" cy="2111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800" b="0">
                <a:solidFill>
                  <a:srgbClr val="000000"/>
                </a:solidFill>
                <a:latin typeface="Arial" charset="0"/>
              </a:rPr>
              <a:t>40</a:t>
            </a:r>
          </a:p>
        </p:txBody>
      </p:sp>
      <p:sp>
        <p:nvSpPr>
          <p:cNvPr id="17429" name="AutoShape 21"/>
          <p:cNvSpPr>
            <a:spLocks noChangeArrowheads="1"/>
          </p:cNvSpPr>
          <p:nvPr/>
        </p:nvSpPr>
        <p:spPr bwMode="auto">
          <a:xfrm>
            <a:off x="7950200" y="3457575"/>
            <a:ext cx="730250" cy="336550"/>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30" name="Rectangle 22"/>
          <p:cNvSpPr>
            <a:spLocks noChangeArrowheads="1"/>
          </p:cNvSpPr>
          <p:nvPr/>
        </p:nvSpPr>
        <p:spPr bwMode="auto">
          <a:xfrm>
            <a:off x="7948613" y="3616325"/>
            <a:ext cx="952500" cy="1143000"/>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31" name="AutoShape 23"/>
          <p:cNvSpPr>
            <a:spLocks noChangeArrowheads="1"/>
          </p:cNvSpPr>
          <p:nvPr/>
        </p:nvSpPr>
        <p:spPr bwMode="auto">
          <a:xfrm>
            <a:off x="7969250" y="3486150"/>
            <a:ext cx="698500" cy="336550"/>
          </a:xfrm>
          <a:prstGeom prst="roundRect">
            <a:avLst>
              <a:gd name="adj" fmla="val 16667"/>
            </a:avLst>
          </a:prstGeom>
          <a:solidFill>
            <a:srgbClr val="FFFF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32" name="Line 24"/>
          <p:cNvSpPr>
            <a:spLocks noChangeShapeType="1"/>
          </p:cNvSpPr>
          <p:nvPr/>
        </p:nvSpPr>
        <p:spPr bwMode="auto">
          <a:xfrm>
            <a:off x="7993063" y="38385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7433" name="Line 25"/>
          <p:cNvSpPr>
            <a:spLocks noChangeShapeType="1"/>
          </p:cNvSpPr>
          <p:nvPr/>
        </p:nvSpPr>
        <p:spPr bwMode="auto">
          <a:xfrm>
            <a:off x="7993063" y="40163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7434" name="Line 26"/>
          <p:cNvSpPr>
            <a:spLocks noChangeShapeType="1"/>
          </p:cNvSpPr>
          <p:nvPr/>
        </p:nvSpPr>
        <p:spPr bwMode="auto">
          <a:xfrm>
            <a:off x="7993063" y="41941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7435" name="Line 27"/>
          <p:cNvSpPr>
            <a:spLocks noChangeShapeType="1"/>
          </p:cNvSpPr>
          <p:nvPr/>
        </p:nvSpPr>
        <p:spPr bwMode="auto">
          <a:xfrm>
            <a:off x="7993063" y="43719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7436" name="Line 28"/>
          <p:cNvSpPr>
            <a:spLocks noChangeShapeType="1"/>
          </p:cNvSpPr>
          <p:nvPr/>
        </p:nvSpPr>
        <p:spPr bwMode="auto">
          <a:xfrm>
            <a:off x="8005763" y="45497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7437" name="Rectangle 29"/>
          <p:cNvSpPr>
            <a:spLocks noChangeArrowheads="1"/>
          </p:cNvSpPr>
          <p:nvPr/>
        </p:nvSpPr>
        <p:spPr bwMode="auto">
          <a:xfrm>
            <a:off x="8067675" y="3429000"/>
            <a:ext cx="473075"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โมเสส</a:t>
            </a:r>
          </a:p>
        </p:txBody>
      </p:sp>
      <p:sp>
        <p:nvSpPr>
          <p:cNvPr id="17438" name="Rectangle 30"/>
          <p:cNvSpPr>
            <a:spLocks noChangeArrowheads="1"/>
          </p:cNvSpPr>
          <p:nvPr/>
        </p:nvSpPr>
        <p:spPr bwMode="auto">
          <a:xfrm>
            <a:off x="8159750" y="3841750"/>
            <a:ext cx="447675"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ซีนาย</a:t>
            </a:r>
          </a:p>
        </p:txBody>
      </p:sp>
      <p:sp>
        <p:nvSpPr>
          <p:cNvPr id="17439" name="Rectangle 31"/>
          <p:cNvSpPr>
            <a:spLocks noChangeArrowheads="1"/>
          </p:cNvSpPr>
          <p:nvPr/>
        </p:nvSpPr>
        <p:spPr bwMode="auto">
          <a:xfrm>
            <a:off x="8089900" y="4025900"/>
            <a:ext cx="614363"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ศ </a:t>
            </a:r>
            <a:r>
              <a:rPr lang="en-US" sz="900" b="0">
                <a:solidFill>
                  <a:srgbClr val="000000"/>
                </a:solidFill>
                <a:latin typeface="Arial" charset="0"/>
              </a:rPr>
              <a:t>- </a:t>
            </a:r>
            <a:r>
              <a:rPr lang="hi-in" sz="900" b="0">
                <a:solidFill>
                  <a:srgbClr val="000000"/>
                </a:solidFill>
                <a:latin typeface="Arial" charset="0"/>
              </a:rPr>
              <a:t>ก </a:t>
            </a:r>
            <a:r>
              <a:rPr lang="en-US" sz="900" b="0">
                <a:solidFill>
                  <a:srgbClr val="000000"/>
                </a:solidFill>
                <a:latin typeface="Arial" charset="0"/>
              </a:rPr>
              <a:t>- </a:t>
            </a:r>
            <a:r>
              <a:rPr lang="hi-in" sz="900" b="0">
                <a:solidFill>
                  <a:srgbClr val="000000"/>
                </a:solidFill>
                <a:latin typeface="Arial" charset="0"/>
              </a:rPr>
              <a:t>พ</a:t>
            </a:r>
          </a:p>
        </p:txBody>
      </p:sp>
      <p:sp>
        <p:nvSpPr>
          <p:cNvPr id="17440" name="Rectangle 32"/>
          <p:cNvSpPr>
            <a:spLocks noChangeArrowheads="1"/>
          </p:cNvSpPr>
          <p:nvPr/>
        </p:nvSpPr>
        <p:spPr bwMode="auto">
          <a:xfrm>
            <a:off x="7972425" y="4197350"/>
            <a:ext cx="890588"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คาเดช บาร์เนีย</a:t>
            </a:r>
          </a:p>
        </p:txBody>
      </p:sp>
      <p:sp>
        <p:nvSpPr>
          <p:cNvPr id="17441" name="Line 33"/>
          <p:cNvSpPr>
            <a:spLocks noChangeShapeType="1"/>
          </p:cNvSpPr>
          <p:nvPr/>
        </p:nvSpPr>
        <p:spPr bwMode="auto">
          <a:xfrm>
            <a:off x="7986713" y="4727575"/>
            <a:ext cx="8636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7442" name="Rectangle 34"/>
          <p:cNvSpPr>
            <a:spLocks noChangeArrowheads="1"/>
          </p:cNvSpPr>
          <p:nvPr/>
        </p:nvSpPr>
        <p:spPr bwMode="auto">
          <a:xfrm>
            <a:off x="8181975" y="3670300"/>
            <a:ext cx="471488"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อพยพ</a:t>
            </a:r>
          </a:p>
        </p:txBody>
      </p:sp>
      <p:sp>
        <p:nvSpPr>
          <p:cNvPr id="17443" name="Text Box 35"/>
          <p:cNvSpPr txBox="1">
            <a:spLocks noChangeArrowheads="1"/>
          </p:cNvSpPr>
          <p:nvPr/>
        </p:nvSpPr>
        <p:spPr bwMode="auto">
          <a:xfrm>
            <a:off x="8705850" y="88900"/>
            <a:ext cx="290513" cy="3984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a:solidFill>
                  <a:srgbClr val="FFA27C"/>
                </a:solidFill>
              </a:rPr>
              <a:t> </a:t>
            </a:r>
          </a:p>
        </p:txBody>
      </p:sp>
      <p:sp>
        <p:nvSpPr>
          <p:cNvPr id="17444" name="Rectangle 36"/>
          <p:cNvSpPr>
            <a:spLocks noChangeArrowheads="1"/>
          </p:cNvSpPr>
          <p:nvPr/>
        </p:nvSpPr>
        <p:spPr bwMode="auto">
          <a:xfrm>
            <a:off x="8093075" y="6532563"/>
            <a:ext cx="336550" cy="2460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15</a:t>
            </a:r>
          </a:p>
        </p:txBody>
      </p:sp>
      <p:sp>
        <p:nvSpPr>
          <p:cNvPr id="17445" name="Text Box 37"/>
          <p:cNvSpPr txBox="1">
            <a:spLocks noChangeArrowheads="1"/>
          </p:cNvSpPr>
          <p:nvPr/>
        </p:nvSpPr>
        <p:spPr bwMode="auto">
          <a:xfrm>
            <a:off x="7177088" y="6284913"/>
            <a:ext cx="1266825" cy="2762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750"/>
              </a:spcBef>
              <a:buClrTx/>
              <a:buFontTx/>
              <a:buNone/>
              <a:defRPr/>
            </a:pPr>
            <a:r>
              <a:rPr lang="hi-in" sz="1200" b="0">
                <a:solidFill>
                  <a:srgbClr val="FFFFFF"/>
                </a:solidFill>
                <a:latin typeface="Arial" charset="0"/>
              </a:rPr>
              <a:t>คู่มือหน้าที่ </a:t>
            </a:r>
            <a:r>
              <a:rPr lang="en-US" sz="1200" b="0">
                <a:solidFill>
                  <a:srgbClr val="FFFFFF"/>
                </a:solidFill>
                <a:latin typeface="Arial" charset="0"/>
              </a:rPr>
              <a:t>26-29</a:t>
            </a:r>
          </a:p>
        </p:txBody>
      </p:sp>
      <p:grpSp>
        <p:nvGrpSpPr>
          <p:cNvPr id="32807" name="Group 38"/>
          <p:cNvGrpSpPr>
            <a:grpSpLocks/>
          </p:cNvGrpSpPr>
          <p:nvPr/>
        </p:nvGrpSpPr>
        <p:grpSpPr bwMode="auto">
          <a:xfrm>
            <a:off x="6153150" y="3697288"/>
            <a:ext cx="892175" cy="938212"/>
            <a:chOff x="3876" y="2329"/>
            <a:chExt cx="562" cy="591"/>
          </a:xfrm>
        </p:grpSpPr>
        <p:grpSp>
          <p:nvGrpSpPr>
            <p:cNvPr id="32813" name="Group 39"/>
            <p:cNvGrpSpPr>
              <a:grpSpLocks/>
            </p:cNvGrpSpPr>
            <p:nvPr/>
          </p:nvGrpSpPr>
          <p:grpSpPr bwMode="auto">
            <a:xfrm>
              <a:off x="3876" y="2391"/>
              <a:ext cx="562" cy="429"/>
              <a:chOff x="3876" y="2391"/>
              <a:chExt cx="562" cy="429"/>
            </a:xfrm>
          </p:grpSpPr>
          <p:sp>
            <p:nvSpPr>
              <p:cNvPr id="17448" name="AutoShape 40"/>
              <p:cNvSpPr>
                <a:spLocks noChangeArrowheads="1"/>
              </p:cNvSpPr>
              <p:nvPr/>
            </p:nvSpPr>
            <p:spPr bwMode="auto">
              <a:xfrm>
                <a:off x="3891" y="2391"/>
                <a:ext cx="547" cy="72"/>
              </a:xfrm>
              <a:custGeom>
                <a:avLst/>
                <a:gdLst>
                  <a:gd name="G0" fmla="*/ 1 57355 45696"/>
                  <a:gd name="G1" fmla="*/ 1 35047 49664"/>
                  <a:gd name="G2" fmla="*/ G1 1 180"/>
                  <a:gd name="G3" fmla="*/ G0 1 G2"/>
                  <a:gd name="G4" fmla="+- 78 0 0"/>
                  <a:gd name="G5" fmla="*/ 1 0 51712"/>
                  <a:gd name="G6" fmla="+- 51 0 0"/>
                  <a:gd name="G7" fmla="cos G5 G6"/>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51712"/>
                  <a:gd name="G28" fmla="+- 1 0 0"/>
                  <a:gd name="G29" fmla="+- 1 0 0"/>
                  <a:gd name="G30" fmla="+- 1 0 0"/>
                  <a:gd name="G31" fmla="+- 1 0 0"/>
                  <a:gd name="G32" fmla="+- 1 0 0"/>
                  <a:gd name="G33" fmla="+- 1 0 0"/>
                  <a:gd name="G34" fmla="+- 1 0 0"/>
                  <a:gd name="G35" fmla="*/ 1 0 51712"/>
                  <a:gd name="G36" fmla="*/ 1 35047 49664"/>
                  <a:gd name="G37" fmla="*/ G36 1 180"/>
                  <a:gd name="G38" fmla="*/ G35 1 G37"/>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T0" fmla="*/ 4031 w 592"/>
                  <a:gd name="T1" fmla="*/ 16757 h 90"/>
                  <a:gd name="T2" fmla="*/ 10925 w 592"/>
                  <a:gd name="T3" fmla="*/ 8195 h 90"/>
                  <a:gd name="T4" fmla="*/ 16978 w 592"/>
                  <a:gd name="T5" fmla="*/ 6676 h 90"/>
                  <a:gd name="T6" fmla="*/ 22879 w 592"/>
                  <a:gd name="T7" fmla="*/ 5962 h 90"/>
                  <a:gd name="T8" fmla="*/ 55807 w 592"/>
                  <a:gd name="T9" fmla="*/ 6352 h 90"/>
                  <a:gd name="T10" fmla="*/ 75618 w 592"/>
                  <a:gd name="T11" fmla="*/ 7461 h 90"/>
                  <a:gd name="T12" fmla="*/ 84704 w 592"/>
                  <a:gd name="T13" fmla="*/ 8585 h 90"/>
                  <a:gd name="T14" fmla="*/ 118460 w 592"/>
                  <a:gd name="T15" fmla="*/ 9694 h 90"/>
                  <a:gd name="T16" fmla="*/ 168249 w 592"/>
                  <a:gd name="T17" fmla="*/ 8195 h 90"/>
                  <a:gd name="T18" fmla="*/ 234943 w 592"/>
                  <a:gd name="T19" fmla="*/ 3018 h 90"/>
                  <a:gd name="T20" fmla="*/ 258986 w 592"/>
                  <a:gd name="T21" fmla="*/ 0 h 90"/>
                  <a:gd name="T22" fmla="*/ 284853 w 592"/>
                  <a:gd name="T23" fmla="*/ 390 h 90"/>
                  <a:gd name="T24" fmla="*/ 293787 w 592"/>
                  <a:gd name="T25" fmla="*/ 5567 h 90"/>
                  <a:gd name="T26" fmla="*/ 294781 w 592"/>
                  <a:gd name="T27" fmla="*/ 6676 h 90"/>
                  <a:gd name="T28" fmla="*/ 289756 w 592"/>
                  <a:gd name="T29" fmla="*/ 11182 h 90"/>
                  <a:gd name="T30" fmla="*/ 290750 w 592"/>
                  <a:gd name="T31" fmla="*/ 12314 h 90"/>
                  <a:gd name="T32" fmla="*/ 0 w 592"/>
                  <a:gd name="T33" fmla="*/ 0 h 90"/>
                  <a:gd name="T34" fmla="*/ 592 w 592"/>
                  <a:gd name="T35"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49" name="AutoShape 41"/>
              <p:cNvSpPr>
                <a:spLocks noChangeArrowheads="1"/>
              </p:cNvSpPr>
              <p:nvPr/>
            </p:nvSpPr>
            <p:spPr bwMode="auto">
              <a:xfrm>
                <a:off x="3876" y="2449"/>
                <a:ext cx="554" cy="371"/>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 246 0 0"/>
                  <a:gd name="G18" fmla="*/ 1 0 51712"/>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51712"/>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51712"/>
                  <a:gd name="G65" fmla="*/ 1 0 51712"/>
                  <a:gd name="G66" fmla="+- 398 0 0"/>
                  <a:gd name="G67" fmla="+- 388 0 0"/>
                  <a:gd name="G68" fmla="+- 380 0 0"/>
                  <a:gd name="G69" fmla="*/ 1 0 51712"/>
                  <a:gd name="G70" fmla="*/ 1 57355 45696"/>
                  <a:gd name="G71" fmla="*/ 1 35047 49664"/>
                  <a:gd name="G72" fmla="*/ G71 1 180"/>
                  <a:gd name="G73" fmla="*/ G70 1 G72"/>
                  <a:gd name="G74" fmla="*/ 1 0 51712"/>
                  <a:gd name="G75" fmla="+- 1 0 0"/>
                  <a:gd name="G76" fmla="+- 1 0 0"/>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T0" fmla="*/ 298081 w 599"/>
                  <a:gd name="T1" fmla="*/ 0 h 432"/>
                  <a:gd name="T2" fmla="*/ 296090 w 599"/>
                  <a:gd name="T3" fmla="*/ 1111 h 432"/>
                  <a:gd name="T4" fmla="*/ 293057 w 599"/>
                  <a:gd name="T5" fmla="*/ 1852 h 432"/>
                  <a:gd name="T6" fmla="*/ 291188 w 599"/>
                  <a:gd name="T7" fmla="*/ 4491 h 432"/>
                  <a:gd name="T8" fmla="*/ 277244 w 599"/>
                  <a:gd name="T9" fmla="*/ 17288 h 432"/>
                  <a:gd name="T10" fmla="*/ 261300 w 599"/>
                  <a:gd name="T11" fmla="*/ 39104 h 432"/>
                  <a:gd name="T12" fmla="*/ 256279 w 599"/>
                  <a:gd name="T13" fmla="*/ 49978 h 432"/>
                  <a:gd name="T14" fmla="*/ 251387 w 599"/>
                  <a:gd name="T15" fmla="*/ 65739 h 432"/>
                  <a:gd name="T16" fmla="*/ 246363 w 599"/>
                  <a:gd name="T17" fmla="*/ 75573 h 432"/>
                  <a:gd name="T18" fmla="*/ 229376 w 599"/>
                  <a:gd name="T19" fmla="*/ 79314 h 432"/>
                  <a:gd name="T20" fmla="*/ 215433 w 599"/>
                  <a:gd name="T21" fmla="*/ 77790 h 432"/>
                  <a:gd name="T22" fmla="*/ 209533 w 599"/>
                  <a:gd name="T23" fmla="*/ 77000 h 432"/>
                  <a:gd name="T24" fmla="*/ 211572 w 599"/>
                  <a:gd name="T25" fmla="*/ 66129 h 432"/>
                  <a:gd name="T26" fmla="*/ 214439 w 599"/>
                  <a:gd name="T27" fmla="*/ 63491 h 432"/>
                  <a:gd name="T28" fmla="*/ 201490 w 599"/>
                  <a:gd name="T29" fmla="*/ 61638 h 432"/>
                  <a:gd name="T30" fmla="*/ 172599 w 599"/>
                  <a:gd name="T31" fmla="*/ 59347 h 432"/>
                  <a:gd name="T32" fmla="*/ 56202 w 599"/>
                  <a:gd name="T33" fmla="*/ 67654 h 432"/>
                  <a:gd name="T34" fmla="*/ 51310 w 599"/>
                  <a:gd name="T35" fmla="*/ 69158 h 432"/>
                  <a:gd name="T36" fmla="*/ 43253 w 599"/>
                  <a:gd name="T37" fmla="*/ 73646 h 432"/>
                  <a:gd name="T38" fmla="*/ 26446 w 599"/>
                  <a:gd name="T39" fmla="*/ 81166 h 432"/>
                  <a:gd name="T40" fmla="*/ 14362 w 599"/>
                  <a:gd name="T41" fmla="*/ 79314 h 432"/>
                  <a:gd name="T42" fmla="*/ 8462 w 599"/>
                  <a:gd name="T43" fmla="*/ 77790 h 432"/>
                  <a:gd name="T44" fmla="*/ 3442 w 599"/>
                  <a:gd name="T45" fmla="*/ 74760 h 432"/>
                  <a:gd name="T46" fmla="*/ 5478 w 599"/>
                  <a:gd name="T47" fmla="*/ 69896 h 432"/>
                  <a:gd name="T48" fmla="*/ 8462 w 599"/>
                  <a:gd name="T49" fmla="*/ 62775 h 432"/>
                  <a:gd name="T50" fmla="*/ 13368 w 599"/>
                  <a:gd name="T51" fmla="*/ 49263 h 432"/>
                  <a:gd name="T52" fmla="*/ 14362 w 599"/>
                  <a:gd name="T53" fmla="*/ 35329 h 432"/>
                  <a:gd name="T54" fmla="*/ 15356 w 599"/>
                  <a:gd name="T55" fmla="*/ 23668 h 432"/>
                  <a:gd name="T56" fmla="*/ 14362 w 599"/>
                  <a:gd name="T57" fmla="*/ 15436 h 432"/>
                  <a:gd name="T58" fmla="*/ 10502 w 599"/>
                  <a:gd name="T59" fmla="*/ 5602 h 432"/>
                  <a:gd name="T60" fmla="*/ 9508 w 599"/>
                  <a:gd name="T61" fmla="*/ 2639 h 432"/>
                  <a:gd name="T62" fmla="*/ 0 w 599"/>
                  <a:gd name="T63" fmla="*/ 0 h 432"/>
                  <a:gd name="T64" fmla="*/ 599 w 599"/>
                  <a:gd name="T65" fmla="*/ 43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T62" t="T63" r="T64" b="T65"/>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17450" name="AutoShape 42"/>
            <p:cNvSpPr>
              <a:spLocks noChangeArrowheads="1"/>
            </p:cNvSpPr>
            <p:nvPr/>
          </p:nvSpPr>
          <p:spPr bwMode="auto">
            <a:xfrm>
              <a:off x="3892" y="2832"/>
              <a:ext cx="18" cy="79"/>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51712"/>
                <a:gd name="G71" fmla="+- 250 0 0"/>
                <a:gd name="G72" fmla="cos G70 G71"/>
                <a:gd name="G73" fmla="*/ 1 0 51712"/>
                <a:gd name="G74" fmla="+- 212 0 0"/>
                <a:gd name="G75" fmla="+- 173 0 0"/>
                <a:gd name="G76" fmla="*/ 1 0 51712"/>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T0" fmla="*/ 87 w 85"/>
                <a:gd name="T1" fmla="*/ 77 h 318"/>
                <a:gd name="T2" fmla="*/ 75 w 85"/>
                <a:gd name="T3" fmla="*/ 34 h 318"/>
                <a:gd name="T4" fmla="*/ 57 w 85"/>
                <a:gd name="T5" fmla="*/ 21 h 318"/>
                <a:gd name="T6" fmla="*/ 65 w 85"/>
                <a:gd name="T7" fmla="*/ 34 h 318"/>
                <a:gd name="T8" fmla="*/ 75 w 85"/>
                <a:gd name="T9" fmla="*/ 14 h 318"/>
                <a:gd name="T10" fmla="*/ 43 w 85"/>
                <a:gd name="T11" fmla="*/ 5 h 318"/>
                <a:gd name="T12" fmla="*/ 43 w 85"/>
                <a:gd name="T13" fmla="*/ 21 h 318"/>
                <a:gd name="T14" fmla="*/ 57 w 85"/>
                <a:gd name="T15" fmla="*/ 94 h 318"/>
                <a:gd name="T16" fmla="*/ 35 w 85"/>
                <a:gd name="T17" fmla="*/ 80 h 318"/>
                <a:gd name="T18" fmla="*/ 43 w 85"/>
                <a:gd name="T19" fmla="*/ 64 h 318"/>
                <a:gd name="T20" fmla="*/ 57 w 85"/>
                <a:gd name="T21" fmla="*/ 80 h 318"/>
                <a:gd name="T22" fmla="*/ 43 w 85"/>
                <a:gd name="T23" fmla="*/ 51 h 318"/>
                <a:gd name="T24" fmla="*/ 57 w 85"/>
                <a:gd name="T25" fmla="*/ 77 h 318"/>
                <a:gd name="T26" fmla="*/ 43 w 85"/>
                <a:gd name="T27" fmla="*/ 60 h 318"/>
                <a:gd name="T28" fmla="*/ 57 w 85"/>
                <a:gd name="T29" fmla="*/ 72 h 318"/>
                <a:gd name="T30" fmla="*/ 65 w 85"/>
                <a:gd name="T31" fmla="*/ 85 h 318"/>
                <a:gd name="T32" fmla="*/ 87 w 85"/>
                <a:gd name="T33" fmla="*/ 102 h 318"/>
                <a:gd name="T34" fmla="*/ 95 w 85"/>
                <a:gd name="T35" fmla="*/ 115 h 318"/>
                <a:gd name="T36" fmla="*/ 87 w 85"/>
                <a:gd name="T37" fmla="*/ 140 h 318"/>
                <a:gd name="T38" fmla="*/ 75 w 85"/>
                <a:gd name="T39" fmla="*/ 136 h 318"/>
                <a:gd name="T40" fmla="*/ 65 w 85"/>
                <a:gd name="T41" fmla="*/ 157 h 318"/>
                <a:gd name="T42" fmla="*/ 43 w 85"/>
                <a:gd name="T43" fmla="*/ 145 h 318"/>
                <a:gd name="T44" fmla="*/ 35 w 85"/>
                <a:gd name="T45" fmla="*/ 102 h 318"/>
                <a:gd name="T46" fmla="*/ 27 w 85"/>
                <a:gd name="T47" fmla="*/ 123 h 318"/>
                <a:gd name="T48" fmla="*/ 5 w 85"/>
                <a:gd name="T49" fmla="*/ 106 h 318"/>
                <a:gd name="T50" fmla="*/ 43 w 85"/>
                <a:gd name="T51" fmla="*/ 72 h 318"/>
                <a:gd name="T52" fmla="*/ 75 w 85"/>
                <a:gd name="T53" fmla="*/ 85 h 318"/>
                <a:gd name="T54" fmla="*/ 87 w 85"/>
                <a:gd name="T55" fmla="*/ 110 h 318"/>
                <a:gd name="T56" fmla="*/ 75 w 85"/>
                <a:gd name="T57" fmla="*/ 94 h 318"/>
                <a:gd name="T58" fmla="*/ 75 w 85"/>
                <a:gd name="T59" fmla="*/ 5 h 318"/>
                <a:gd name="T60" fmla="*/ 57 w 85"/>
                <a:gd name="T61" fmla="*/ 17 h 318"/>
                <a:gd name="T62" fmla="*/ 27 w 85"/>
                <a:gd name="T63" fmla="*/ 21 h 318"/>
                <a:gd name="T64" fmla="*/ 43 w 85"/>
                <a:gd name="T65" fmla="*/ 47 h 318"/>
                <a:gd name="T66" fmla="*/ 65 w 85"/>
                <a:gd name="T67" fmla="*/ 68 h 318"/>
                <a:gd name="T68" fmla="*/ 87 w 85"/>
                <a:gd name="T69" fmla="*/ 77 h 318"/>
                <a:gd name="T70" fmla="*/ 0 w 85"/>
                <a:gd name="T71" fmla="*/ 0 h 318"/>
                <a:gd name="T72" fmla="*/ 85 w 85"/>
                <a:gd name="T73" fmla="*/ 318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T70" t="T71" r="T72" b="T73"/>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rgbClr val="1A0004"/>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51" name="AutoShape 43"/>
            <p:cNvSpPr>
              <a:spLocks noChangeArrowheads="1"/>
            </p:cNvSpPr>
            <p:nvPr/>
          </p:nvSpPr>
          <p:spPr bwMode="auto">
            <a:xfrm>
              <a:off x="3897" y="2831"/>
              <a:ext cx="23" cy="89"/>
            </a:xfrm>
            <a:custGeom>
              <a:avLst/>
              <a:gdLst>
                <a:gd name="G0" fmla="*/ 1 0 51712"/>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320 0 0"/>
                <a:gd name="G28" fmla="*/ 1 0 51712"/>
                <a:gd name="G29" fmla="+- 294 0 0"/>
                <a:gd name="G30" fmla="*/ 1 0 51712"/>
                <a:gd name="G31" fmla="+- 269 0 0"/>
                <a:gd name="G32" fmla="*/ 1 0 51712"/>
                <a:gd name="G33" fmla="+- 257 0 0"/>
                <a:gd name="G34" fmla="cos G32 G33"/>
                <a:gd name="G35" fmla="+- 245 0 0"/>
                <a:gd name="G36" fmla="*/ 1 199 2"/>
                <a:gd name="G37" fmla="*/ 1 0 51712"/>
                <a:gd name="G38" fmla="*/ 1 0 51712"/>
                <a:gd name="G39" fmla="+- 98 0 0"/>
                <a:gd name="G40" fmla="sin G38 G39"/>
                <a:gd name="G41" fmla="*/ 1 0 51712"/>
                <a:gd name="G42" fmla="*/ 1 0 51712"/>
                <a:gd name="G43" fmla="+- 1 0 0"/>
                <a:gd name="G44" fmla="+- 1 0 0"/>
                <a:gd name="G45" fmla="+- 1 0 0"/>
                <a:gd name="G46" fmla="*/ 1 0 51712"/>
                <a:gd name="G47" fmla="+- 3 0 0"/>
                <a:gd name="G48" fmla="*/ 1 0 51712"/>
                <a:gd name="G49" fmla="*/ 1 0 51712"/>
                <a:gd name="T0" fmla="*/ 1 w 105"/>
                <a:gd name="T1" fmla="*/ 0 h 354"/>
                <a:gd name="T2" fmla="*/ 112 w 105"/>
                <a:gd name="T3" fmla="*/ 3 h 354"/>
                <a:gd name="T4" fmla="*/ 88 w 105"/>
                <a:gd name="T5" fmla="*/ 15 h 354"/>
                <a:gd name="T6" fmla="*/ 101 w 105"/>
                <a:gd name="T7" fmla="*/ 31 h 354"/>
                <a:gd name="T8" fmla="*/ 101 w 105"/>
                <a:gd name="T9" fmla="*/ 74 h 354"/>
                <a:gd name="T10" fmla="*/ 117 w 105"/>
                <a:gd name="T11" fmla="*/ 86 h 354"/>
                <a:gd name="T12" fmla="*/ 117 w 105"/>
                <a:gd name="T13" fmla="*/ 121 h 354"/>
                <a:gd name="T14" fmla="*/ 101 w 105"/>
                <a:gd name="T15" fmla="*/ 170 h 354"/>
                <a:gd name="T16" fmla="*/ 83 w 105"/>
                <a:gd name="T17" fmla="*/ 180 h 354"/>
                <a:gd name="T18" fmla="*/ 19 w 105"/>
                <a:gd name="T19" fmla="*/ 162 h 354"/>
                <a:gd name="T20" fmla="*/ 12 w 105"/>
                <a:gd name="T21" fmla="*/ 143 h 354"/>
                <a:gd name="T22" fmla="*/ 19 w 105"/>
                <a:gd name="T23" fmla="*/ 124 h 354"/>
                <a:gd name="T24" fmla="*/ 9 w 105"/>
                <a:gd name="T25" fmla="*/ 50 h 354"/>
                <a:gd name="T26" fmla="*/ 25 w 105"/>
                <a:gd name="T27" fmla="*/ 23 h 354"/>
                <a:gd name="T28" fmla="*/ 6 w 105"/>
                <a:gd name="T29" fmla="*/ 7 h 354"/>
                <a:gd name="T30" fmla="*/ 1 w 105"/>
                <a:gd name="T31" fmla="*/ 0 h 354"/>
                <a:gd name="T32" fmla="*/ 0 w 105"/>
                <a:gd name="T33" fmla="*/ 0 h 354"/>
                <a:gd name="T34" fmla="*/ 105 w 105"/>
                <a:gd name="T35" fmla="*/ 35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52" name="AutoShape 44"/>
            <p:cNvSpPr>
              <a:spLocks noChangeArrowheads="1"/>
            </p:cNvSpPr>
            <p:nvPr/>
          </p:nvSpPr>
          <p:spPr bwMode="auto">
            <a:xfrm>
              <a:off x="4268" y="2812"/>
              <a:ext cx="36" cy="94"/>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51712"/>
                <a:gd name="G26" fmla="*/ 1 57355 45696"/>
                <a:gd name="G27" fmla="*/ 1 35047 49664"/>
                <a:gd name="G28" fmla="*/ G27 1 180"/>
                <a:gd name="G29" fmla="*/ G26 1 G28"/>
                <a:gd name="G30" fmla="*/ 1 351 2"/>
                <a:gd name="G31" fmla="+- 336 0 0"/>
                <a:gd name="G32" fmla="+- 329 0 0"/>
                <a:gd name="G33" fmla="+- 316 0 0"/>
                <a:gd name="G34" fmla="+- 287 0 0"/>
                <a:gd name="G35" fmla="*/ 1 0 51712"/>
                <a:gd name="G36" fmla="*/ 1 57355 45696"/>
                <a:gd name="G37" fmla="*/ 1 35047 49664"/>
                <a:gd name="G38" fmla="*/ G37 1 180"/>
                <a:gd name="G39" fmla="*/ G36 1 G38"/>
                <a:gd name="G40" fmla="*/ 1 0 51712"/>
                <a:gd name="G41" fmla="+- 211 0 0"/>
                <a:gd name="G42" fmla="sin G40 G41"/>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T0" fmla="*/ 172 w 149"/>
                <a:gd name="T1" fmla="*/ 10 h 376"/>
                <a:gd name="T2" fmla="*/ 162 w 149"/>
                <a:gd name="T3" fmla="*/ 52 h 376"/>
                <a:gd name="T4" fmla="*/ 152 w 149"/>
                <a:gd name="T5" fmla="*/ 65 h 376"/>
                <a:gd name="T6" fmla="*/ 149 w 149"/>
                <a:gd name="T7" fmla="*/ 70 h 376"/>
                <a:gd name="T8" fmla="*/ 127 w 149"/>
                <a:gd name="T9" fmla="*/ 123 h 376"/>
                <a:gd name="T10" fmla="*/ 100 w 149"/>
                <a:gd name="T11" fmla="*/ 158 h 376"/>
                <a:gd name="T12" fmla="*/ 81 w 149"/>
                <a:gd name="T13" fmla="*/ 183 h 376"/>
                <a:gd name="T14" fmla="*/ 67 w 149"/>
                <a:gd name="T15" fmla="*/ 184 h 376"/>
                <a:gd name="T16" fmla="*/ 23 w 149"/>
                <a:gd name="T17" fmla="*/ 188 h 376"/>
                <a:gd name="T18" fmla="*/ 2 w 149"/>
                <a:gd name="T19" fmla="*/ 177 h 376"/>
                <a:gd name="T20" fmla="*/ 5 w 149"/>
                <a:gd name="T21" fmla="*/ 160 h 376"/>
                <a:gd name="T22" fmla="*/ 8 w 149"/>
                <a:gd name="T23" fmla="*/ 111 h 376"/>
                <a:gd name="T24" fmla="*/ 26 w 149"/>
                <a:gd name="T25" fmla="*/ 101 h 376"/>
                <a:gd name="T26" fmla="*/ 40 w 149"/>
                <a:gd name="T27" fmla="*/ 53 h 376"/>
                <a:gd name="T28" fmla="*/ 52 w 149"/>
                <a:gd name="T29" fmla="*/ 38 h 376"/>
                <a:gd name="T30" fmla="*/ 97 w 149"/>
                <a:gd name="T31" fmla="*/ 9 h 376"/>
                <a:gd name="T32" fmla="*/ 149 w 149"/>
                <a:gd name="T33" fmla="*/ 9 h 376"/>
                <a:gd name="T34" fmla="*/ 172 w 149"/>
                <a:gd name="T35" fmla="*/ 10 h 376"/>
                <a:gd name="T36" fmla="*/ 0 w 149"/>
                <a:gd name="T37" fmla="*/ 0 h 376"/>
                <a:gd name="T38" fmla="*/ 149 w 149"/>
                <a:gd name="T39"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T36" t="T37" r="T38" b="T39"/>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53" name="AutoShape 45"/>
            <p:cNvSpPr>
              <a:spLocks noChangeArrowheads="1"/>
            </p:cNvSpPr>
            <p:nvPr/>
          </p:nvSpPr>
          <p:spPr bwMode="auto">
            <a:xfrm>
              <a:off x="3918" y="2333"/>
              <a:ext cx="21" cy="129"/>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279 0 0"/>
                <a:gd name="G30" fmla="+- 1 0 0"/>
                <a:gd name="G31" fmla="+- 1 0 0"/>
                <a:gd name="G32" fmla="+- 1 0 0"/>
                <a:gd name="G33" fmla="+- 1 0 0"/>
                <a:gd name="G34" fmla="+- 1 0 0"/>
                <a:gd name="G35" fmla="+- 1 0 0"/>
                <a:gd name="G36" fmla="+- 1 0 0"/>
                <a:gd name="G37" fmla="+- 1 0 0"/>
                <a:gd name="G38" fmla="+- 1 0 0"/>
                <a:gd name="G39" fmla="+- 1 0 0"/>
                <a:gd name="T0" fmla="*/ 31 w 96"/>
                <a:gd name="T1" fmla="*/ 246 h 504"/>
                <a:gd name="T2" fmla="*/ 71 w 96"/>
                <a:gd name="T3" fmla="*/ 250 h 504"/>
                <a:gd name="T4" fmla="*/ 83 w 96"/>
                <a:gd name="T5" fmla="*/ 229 h 504"/>
                <a:gd name="T6" fmla="*/ 83 w 96"/>
                <a:gd name="T7" fmla="*/ 164 h 504"/>
                <a:gd name="T8" fmla="*/ 103 w 96"/>
                <a:gd name="T9" fmla="*/ 108 h 504"/>
                <a:gd name="T10" fmla="*/ 111 w 96"/>
                <a:gd name="T11" fmla="*/ 88 h 504"/>
                <a:gd name="T12" fmla="*/ 103 w 96"/>
                <a:gd name="T13" fmla="*/ 26 h 504"/>
                <a:gd name="T14" fmla="*/ 90 w 96"/>
                <a:gd name="T15" fmla="*/ 3 h 504"/>
                <a:gd name="T16" fmla="*/ 34 w 96"/>
                <a:gd name="T17" fmla="*/ 13 h 504"/>
                <a:gd name="T18" fmla="*/ 31 w 96"/>
                <a:gd name="T19" fmla="*/ 62 h 504"/>
                <a:gd name="T20" fmla="*/ 37 w 96"/>
                <a:gd name="T21" fmla="*/ 184 h 504"/>
                <a:gd name="T22" fmla="*/ 45 w 96"/>
                <a:gd name="T23" fmla="*/ 206 h 504"/>
                <a:gd name="T24" fmla="*/ 29 w 96"/>
                <a:gd name="T25" fmla="*/ 240 h 504"/>
                <a:gd name="T26" fmla="*/ 31 w 96"/>
                <a:gd name="T27" fmla="*/ 246 h 504"/>
                <a:gd name="T28" fmla="*/ 0 w 96"/>
                <a:gd name="T29" fmla="*/ 0 h 504"/>
                <a:gd name="T30" fmla="*/ 96 w 96"/>
                <a:gd name="T31" fmla="*/ 50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T28" t="T29" r="T30" b="T31"/>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54" name="AutoShape 46"/>
            <p:cNvSpPr>
              <a:spLocks noChangeArrowheads="1"/>
            </p:cNvSpPr>
            <p:nvPr/>
          </p:nvSpPr>
          <p:spPr bwMode="auto">
            <a:xfrm>
              <a:off x="4382" y="2329"/>
              <a:ext cx="36" cy="104"/>
            </a:xfrm>
            <a:custGeom>
              <a:avLst/>
              <a:gdLst>
                <a:gd name="G0" fmla="+- 38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sin 54736 G16"/>
                <a:gd name="G18" fmla="*/ 1 0 51712"/>
                <a:gd name="G19" fmla="cos 54943 G18"/>
                <a:gd name="G20" fmla="+- G17 0 G19"/>
                <a:gd name="G21" fmla="*/ G20 65535 1"/>
                <a:gd name="G22" fmla="+- G21 1080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51712"/>
                <a:gd name="G37" fmla="sin 54736 G36"/>
                <a:gd name="G38" fmla="*/ 1 0 51712"/>
                <a:gd name="G39" fmla="cos 54736 G38"/>
                <a:gd name="G40" fmla="+- G37 0 G39"/>
                <a:gd name="G41" fmla="*/ G40 65535 1"/>
                <a:gd name="G42" fmla="+- G41 1080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G71" fmla="+- 1 0 0"/>
                <a:gd name="G72" fmla="*/ 1 0 51712"/>
                <a:gd name="G73" fmla="+- 359 0 0"/>
                <a:gd name="G74" fmla="+- 1 0 0"/>
                <a:gd name="G75" fmla="*/ 1 0 51712"/>
                <a:gd name="G76" fmla="+- 381 0 0"/>
                <a:gd name="G77" fmla="cos G75 G76"/>
                <a:gd name="G78" fmla="+- 383 0 0"/>
                <a:gd name="G79" fmla="+- 386 0 0"/>
                <a:gd name="G80" fmla="+- 193 0 0"/>
                <a:gd name="G81" fmla="+- 386 0 0"/>
                <a:gd name="G82" fmla="*/ 1 0 51712"/>
                <a:gd name="G83" fmla="+- 381 0 0"/>
                <a:gd name="T0" fmla="*/ 5 w 150"/>
                <a:gd name="T1" fmla="*/ 194 h 410"/>
                <a:gd name="T2" fmla="*/ 50 w 150"/>
                <a:gd name="T3" fmla="*/ 208 h 410"/>
                <a:gd name="T4" fmla="*/ 97 w 150"/>
                <a:gd name="T5" fmla="*/ 203 h 410"/>
                <a:gd name="T6" fmla="*/ 113 w 150"/>
                <a:gd name="T7" fmla="*/ 183 h 410"/>
                <a:gd name="T8" fmla="*/ 139 w 150"/>
                <a:gd name="T9" fmla="*/ 141 h 410"/>
                <a:gd name="T10" fmla="*/ 156 w 150"/>
                <a:gd name="T11" fmla="*/ 110 h 410"/>
                <a:gd name="T12" fmla="*/ 165 w 150"/>
                <a:gd name="T13" fmla="*/ 98 h 410"/>
                <a:gd name="T14" fmla="*/ 168 w 150"/>
                <a:gd name="T15" fmla="*/ 59 h 410"/>
                <a:gd name="T16" fmla="*/ 175 w 150"/>
                <a:gd name="T17" fmla="*/ 52 h 410"/>
                <a:gd name="T18" fmla="*/ 178 w 150"/>
                <a:gd name="T19" fmla="*/ 24 h 410"/>
                <a:gd name="T20" fmla="*/ 158 w 150"/>
                <a:gd name="T21" fmla="*/ 0 h 410"/>
                <a:gd name="T22" fmla="*/ 113 w 150"/>
                <a:gd name="T23" fmla="*/ 7 h 410"/>
                <a:gd name="T24" fmla="*/ 93 w 150"/>
                <a:gd name="T25" fmla="*/ 27 h 410"/>
                <a:gd name="T26" fmla="*/ 81 w 150"/>
                <a:gd name="T27" fmla="*/ 70 h 410"/>
                <a:gd name="T28" fmla="*/ 70 w 150"/>
                <a:gd name="T29" fmla="*/ 81 h 410"/>
                <a:gd name="T30" fmla="*/ 52 w 150"/>
                <a:gd name="T31" fmla="*/ 110 h 410"/>
                <a:gd name="T32" fmla="*/ 50 w 150"/>
                <a:gd name="T33" fmla="*/ 114 h 410"/>
                <a:gd name="T34" fmla="*/ 40 w 150"/>
                <a:gd name="T35" fmla="*/ 118 h 410"/>
                <a:gd name="T36" fmla="*/ 37 w 150"/>
                <a:gd name="T37" fmla="*/ 127 h 410"/>
                <a:gd name="T38" fmla="*/ 34 w 150"/>
                <a:gd name="T39" fmla="*/ 130 h 410"/>
                <a:gd name="T40" fmla="*/ 21 w 150"/>
                <a:gd name="T41" fmla="*/ 177 h 410"/>
                <a:gd name="T42" fmla="*/ 10 w 150"/>
                <a:gd name="T43" fmla="*/ 194 h 410"/>
                <a:gd name="T44" fmla="*/ 2 w 150"/>
                <a:gd name="T45" fmla="*/ 196 h 410"/>
                <a:gd name="T46" fmla="*/ 5 w 150"/>
                <a:gd name="T47" fmla="*/ 194 h 410"/>
                <a:gd name="T48" fmla="*/ 0 w 150"/>
                <a:gd name="T49" fmla="*/ 0 h 410"/>
                <a:gd name="T50" fmla="*/ 150 w 150"/>
                <a:gd name="T51" fmla="*/ 410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T48" t="T49" r="T50" b="T51"/>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17455" name="Rectangle 47"/>
          <p:cNvSpPr>
            <a:spLocks noChangeArrowheads="1"/>
          </p:cNvSpPr>
          <p:nvPr/>
        </p:nvSpPr>
        <p:spPr bwMode="auto">
          <a:xfrm>
            <a:off x="6226175" y="3735388"/>
            <a:ext cx="18097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nvGrpSpPr>
          <p:cNvPr id="32809" name="Group 48"/>
          <p:cNvGrpSpPr>
            <a:grpSpLocks/>
          </p:cNvGrpSpPr>
          <p:nvPr/>
        </p:nvGrpSpPr>
        <p:grpSpPr bwMode="auto">
          <a:xfrm>
            <a:off x="519113" y="7938"/>
            <a:ext cx="854075" cy="1701800"/>
            <a:chOff x="327" y="5"/>
            <a:chExt cx="538" cy="1072"/>
          </a:xfrm>
        </p:grpSpPr>
        <p:sp>
          <p:nvSpPr>
            <p:cNvPr id="17457" name="Rectangle 49"/>
            <p:cNvSpPr>
              <a:spLocks noChangeArrowheads="1"/>
            </p:cNvSpPr>
            <p:nvPr/>
          </p:nvSpPr>
          <p:spPr bwMode="auto">
            <a:xfrm>
              <a:off x="327" y="5"/>
              <a:ext cx="538" cy="10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600" b="0">
                  <a:solidFill>
                    <a:srgbClr val="FFFF00"/>
                  </a:solidFill>
                  <a:latin typeface="Times New Roman" charset="0"/>
                </a:rPr>
                <a:t>7</a:t>
              </a:r>
            </a:p>
          </p:txBody>
        </p:sp>
        <p:sp>
          <p:nvSpPr>
            <p:cNvPr id="17458" name="Line 50"/>
            <p:cNvSpPr>
              <a:spLocks noChangeShapeType="1"/>
            </p:cNvSpPr>
            <p:nvPr/>
          </p:nvSpPr>
          <p:spPr bwMode="auto">
            <a:xfrm>
              <a:off x="500" y="573"/>
              <a:ext cx="244" cy="0"/>
            </a:xfrm>
            <a:prstGeom prst="line">
              <a:avLst/>
            </a:prstGeom>
            <a:noFill/>
            <a:ln w="76320" cap="sq">
              <a:solidFill>
                <a:srgbClr val="FFFF00"/>
              </a:solidFill>
              <a:miter lim="800000"/>
              <a:headEnd/>
              <a:tailEnd/>
            </a:ln>
            <a:effectLst>
              <a:outerShdw blurRad="63500" dist="107933" dir="2700000" algn="ctr" rotWithShape="0">
                <a:srgbClr val="1A0004">
                  <a:alpha val="75014"/>
                </a:srgbClr>
              </a:outerShdw>
            </a:effectLst>
            <a:extLst>
              <a:ext uri="{909E8E84-426E-40dd-AFC4-6F175D3DCCD1}">
                <a14:hiddenFill xmlns:a14="http://schemas.microsoft.com/office/drawing/2010/main" xmlns="">
                  <a:noFill/>
                </a14:hiddenFill>
              </a:ext>
            </a:extLst>
          </p:spPr>
          <p:txBody>
            <a:bodyPr/>
            <a:lstStyle/>
            <a:p>
              <a:pPr>
                <a:defRPr/>
              </a:pPr>
              <a:endParaRPr lang="en-US"/>
            </a:p>
          </p:txBody>
        </p:sp>
      </p:grpSp>
      <p:sp>
        <p:nvSpPr>
          <p:cNvPr id="17459" name="Oval 51"/>
          <p:cNvSpPr>
            <a:spLocks noChangeArrowheads="1"/>
          </p:cNvSpPr>
          <p:nvPr/>
        </p:nvSpPr>
        <p:spPr bwMode="auto">
          <a:xfrm>
            <a:off x="2946400" y="2870200"/>
            <a:ext cx="3121025" cy="669925"/>
          </a:xfrm>
          <a:prstGeom prst="ellipse">
            <a:avLst/>
          </a:prstGeom>
          <a:noFill/>
          <a:ln w="57240" cap="sq">
            <a:solidFill>
              <a:srgbClr val="FF0000"/>
            </a:solidFill>
            <a:miter lim="800000"/>
            <a:headEnd/>
            <a:tailEnd/>
          </a:ln>
          <a:effectLst>
            <a:outerShdw blurRad="63500" dist="71785" dir="2700000"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nodeType="withEffect">
                                  <p:stCondLst>
                                    <p:cond delay="0"/>
                                  </p:stCondLst>
                                  <p:childTnLst>
                                    <p:set>
                                      <p:cBhvr additive="repl">
                                        <p:cTn id="6" dur="1" fill="hold">
                                          <p:stCondLst>
                                            <p:cond delay="0"/>
                                          </p:stCondLst>
                                        </p:cTn>
                                        <p:tgtEl>
                                          <p:spTgt spid="17410"/>
                                        </p:tgtEl>
                                        <p:attrNameLst>
                                          <p:attrName>style.visibility</p:attrName>
                                        </p:attrNameLst>
                                      </p:cBhvr>
                                      <p:to>
                                        <p:strVal val="visible"/>
                                      </p:to>
                                    </p:set>
                                    <p:anim calcmode="lin" valueType="num">
                                      <p:cBhvr additive="repl">
                                        <p:cTn id="7" dur="500" fill="hold"/>
                                        <p:tgtEl>
                                          <p:spTgt spid="17410"/>
                                        </p:tgtEl>
                                        <p:attrNameLst>
                                          <p:attrName>ppt_x</p:attrName>
                                        </p:attrNameLst>
                                      </p:cBhvr>
                                      <p:tavLst>
                                        <p:tav tm="100000">
                                          <p:val>
                                            <p:strVal val="#ppt_x-#ppt_w/2"/>
                                          </p:val>
                                        </p:tav>
                                        <p:tav>
                                          <p:val>
                                            <p:strVal val="#ppt_x"/>
                                          </p:val>
                                        </p:tav>
                                      </p:tavLst>
                                    </p:anim>
                                    <p:anim calcmode="lin" valueType="num">
                                      <p:cBhvr additive="repl">
                                        <p:cTn id="8" dur="500" fill="hold"/>
                                        <p:tgtEl>
                                          <p:spTgt spid="17410"/>
                                        </p:tgtEl>
                                        <p:attrNameLst>
                                          <p:attrName>ppt_y</p:attrName>
                                        </p:attrNameLst>
                                      </p:cBhvr>
                                      <p:tavLst>
                                        <p:tav tm="100000">
                                          <p:val>
                                            <p:strVal val="#ppt_y"/>
                                          </p:val>
                                        </p:tav>
                                        <p:tav>
                                          <p:val>
                                            <p:strVal val="#ppt_y"/>
                                          </p:val>
                                        </p:tav>
                                      </p:tavLst>
                                    </p:anim>
                                    <p:anim calcmode="lin" valueType="num">
                                      <p:cBhvr additive="repl">
                                        <p:cTn id="9" dur="500" fill="hold"/>
                                        <p:tgtEl>
                                          <p:spTgt spid="17410"/>
                                        </p:tgtEl>
                                        <p:attrNameLst>
                                          <p:attrName>ppt_w</p:attrName>
                                        </p:attrNameLst>
                                      </p:cBhvr>
                                      <p:tavLst>
                                        <p:tav tm="100000">
                                          <p:val>
                                            <p:fltVal val="0"/>
                                          </p:val>
                                        </p:tav>
                                        <p:tav>
                                          <p:val>
                                            <p:strVal val="#ppt_w"/>
                                          </p:val>
                                        </p:tav>
                                      </p:tavLst>
                                    </p:anim>
                                    <p:anim calcmode="lin" valueType="num">
                                      <p:cBhvr additive="repl">
                                        <p:cTn id="10" dur="500" fill="hold"/>
                                        <p:tgtEl>
                                          <p:spTgt spid="17410"/>
                                        </p:tgtEl>
                                        <p:attrNameLst>
                                          <p:attrName>ppt_h</p:attrName>
                                        </p:attrNameLst>
                                      </p:cBhvr>
                                      <p:tavLst>
                                        <p:tav tm="100000">
                                          <p:val>
                                            <p:strVal val="#ppt_h"/>
                                          </p:val>
                                        </p:tav>
                                        <p:tav>
                                          <p:val>
                                            <p:strVal val="#ppt_h"/>
                                          </p:val>
                                        </p:tav>
                                      </p:tavLst>
                                    </p:anim>
                                  </p:childTnLst>
                                </p:cTn>
                              </p:par>
                            </p:childTnLst>
                          </p:cTn>
                        </p:par>
                        <p:par>
                          <p:cTn id="11" fill="hold" nodeType="afterGroup">
                            <p:stCondLst>
                              <p:cond delay="500"/>
                            </p:stCondLst>
                            <p:childTnLst>
                              <p:par>
                                <p:cTn id="12" presetID="10" presetClass="entr" fill="hold" grpId="0" nodeType="afterEffect">
                                  <p:stCondLst>
                                    <p:cond delay="0"/>
                                  </p:stCondLst>
                                  <p:childTnLst>
                                    <p:set>
                                      <p:cBhvr additive="repl">
                                        <p:cTn id="13" dur="1" fill="hold">
                                          <p:stCondLst>
                                            <p:cond delay="0"/>
                                          </p:stCondLst>
                                        </p:cTn>
                                        <p:tgtEl>
                                          <p:spTgt spid="17459"/>
                                        </p:tgtEl>
                                        <p:attrNameLst>
                                          <p:attrName>style.visibility</p:attrName>
                                        </p:attrNameLst>
                                      </p:cBhvr>
                                      <p:to>
                                        <p:strVal val="visible"/>
                                      </p:to>
                                    </p:set>
                                    <p:animEffect transition="in" filter="fade">
                                      <p:cBhvr additive="repl">
                                        <p:cTn id="14" dur="500"/>
                                        <p:tgtEl>
                                          <p:spTgt spid="17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5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19250" y="1270000"/>
            <a:ext cx="6438900" cy="4564063"/>
          </a:xfrm>
          <a:prstGeom prst="rect">
            <a:avLst/>
          </a:prstGeom>
          <a:noFill/>
          <a:ln w="76200" cap="flat" cmpd="sng">
            <a:solidFill>
              <a:srgbClr val="800000"/>
            </a:solidFill>
            <a:round/>
            <a:headEnd/>
            <a:tailEnd/>
          </a:ln>
          <a:effectLst/>
          <a:extLst>
            <a:ext uri="{909E8E84-426E-40dd-AFC4-6F175D3DCCD1}">
              <a14:hiddenFill xmlns:a14="http://schemas.microsoft.com/office/drawing/2010/main" xmlns="">
                <a:blipFill dpi="0" rotWithShape="0">
                  <a:blip/>
                  <a:srcRect/>
                  <a:stretch>
                    <a:fillRect/>
                  </a:stretch>
                </a:blip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8442" name="Text Box 10"/>
          <p:cNvSpPr txBox="1">
            <a:spLocks noChangeArrowheads="1"/>
          </p:cNvSpPr>
          <p:nvPr/>
        </p:nvSpPr>
        <p:spPr bwMode="auto">
          <a:xfrm>
            <a:off x="1779588" y="17463"/>
            <a:ext cx="1993900" cy="2762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0">
                <a:solidFill>
                  <a:srgbClr val="FFFFFF"/>
                </a:solidFill>
              </a:rPr>
              <a:t>กดว </a:t>
            </a:r>
            <a:r>
              <a:rPr lang="en-US" sz="1200" b="0">
                <a:solidFill>
                  <a:srgbClr val="FFFFFF"/>
                </a:solidFill>
              </a:rPr>
              <a:t>13</a:t>
            </a:r>
          </a:p>
        </p:txBody>
      </p:sp>
      <p:sp>
        <p:nvSpPr>
          <p:cNvPr id="18443" name="Rectangle 11"/>
          <p:cNvSpPr>
            <a:spLocks noChangeArrowheads="1"/>
          </p:cNvSpPr>
          <p:nvPr/>
        </p:nvSpPr>
        <p:spPr bwMode="auto">
          <a:xfrm>
            <a:off x="1739900" y="5137150"/>
            <a:ext cx="6191250"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000" b="0">
                <a:solidFill>
                  <a:srgbClr val="FFD34A"/>
                </a:solidFill>
              </a:rPr>
              <a:t>    </a:t>
            </a:r>
            <a:r>
              <a:rPr lang="hi-in" sz="2000" b="0">
                <a:solidFill>
                  <a:srgbClr val="FFD34A"/>
                </a:solidFill>
              </a:rPr>
              <a:t>เต๊นท์</a:t>
            </a:r>
            <a:r>
              <a:rPr lang="hi-in" sz="2400" b="0">
                <a:solidFill>
                  <a:srgbClr val="FFD34A"/>
                </a:solidFill>
              </a:rPr>
              <a:t>พระวิหารเมื่ออยู่ในถิ่นทุรกันดาล</a:t>
            </a:r>
          </a:p>
        </p:txBody>
      </p:sp>
      <p:sp>
        <p:nvSpPr>
          <p:cNvPr id="18444" name="Rectangle 12"/>
          <p:cNvSpPr>
            <a:spLocks noChangeArrowheads="1"/>
          </p:cNvSpPr>
          <p:nvPr/>
        </p:nvSpPr>
        <p:spPr bwMode="auto">
          <a:xfrm>
            <a:off x="8177213" y="4403725"/>
            <a:ext cx="254000" cy="115888"/>
          </a:xfrm>
          <a:prstGeom prst="rect">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45" name="Rectangle 13"/>
          <p:cNvSpPr>
            <a:spLocks noChangeArrowheads="1"/>
          </p:cNvSpPr>
          <p:nvPr/>
        </p:nvSpPr>
        <p:spPr bwMode="auto">
          <a:xfrm>
            <a:off x="8121650" y="4356100"/>
            <a:ext cx="293688" cy="2111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800" b="0">
                <a:solidFill>
                  <a:srgbClr val="000000"/>
                </a:solidFill>
                <a:latin typeface="Arial" charset="0"/>
              </a:rPr>
              <a:t>40</a:t>
            </a:r>
          </a:p>
        </p:txBody>
      </p:sp>
      <p:sp>
        <p:nvSpPr>
          <p:cNvPr id="18446" name="AutoShape 14"/>
          <p:cNvSpPr>
            <a:spLocks noChangeArrowheads="1"/>
          </p:cNvSpPr>
          <p:nvPr/>
        </p:nvSpPr>
        <p:spPr bwMode="auto">
          <a:xfrm>
            <a:off x="7950200" y="3457575"/>
            <a:ext cx="730250" cy="336550"/>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47" name="Rectangle 15"/>
          <p:cNvSpPr>
            <a:spLocks noChangeArrowheads="1"/>
          </p:cNvSpPr>
          <p:nvPr/>
        </p:nvSpPr>
        <p:spPr bwMode="auto">
          <a:xfrm>
            <a:off x="7948613" y="3616325"/>
            <a:ext cx="952500" cy="1143000"/>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48" name="AutoShape 16"/>
          <p:cNvSpPr>
            <a:spLocks noChangeArrowheads="1"/>
          </p:cNvSpPr>
          <p:nvPr/>
        </p:nvSpPr>
        <p:spPr bwMode="auto">
          <a:xfrm>
            <a:off x="7969250" y="3486150"/>
            <a:ext cx="698500" cy="336550"/>
          </a:xfrm>
          <a:prstGeom prst="roundRect">
            <a:avLst>
              <a:gd name="adj" fmla="val 16667"/>
            </a:avLst>
          </a:prstGeom>
          <a:solidFill>
            <a:srgbClr val="FFFF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49" name="Line 17"/>
          <p:cNvSpPr>
            <a:spLocks noChangeShapeType="1"/>
          </p:cNvSpPr>
          <p:nvPr/>
        </p:nvSpPr>
        <p:spPr bwMode="auto">
          <a:xfrm>
            <a:off x="7993063" y="38385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8450" name="Line 18"/>
          <p:cNvSpPr>
            <a:spLocks noChangeShapeType="1"/>
          </p:cNvSpPr>
          <p:nvPr/>
        </p:nvSpPr>
        <p:spPr bwMode="auto">
          <a:xfrm>
            <a:off x="7993063" y="40163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8451" name="Line 19"/>
          <p:cNvSpPr>
            <a:spLocks noChangeShapeType="1"/>
          </p:cNvSpPr>
          <p:nvPr/>
        </p:nvSpPr>
        <p:spPr bwMode="auto">
          <a:xfrm>
            <a:off x="7993063" y="41941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8452" name="Line 20"/>
          <p:cNvSpPr>
            <a:spLocks noChangeShapeType="1"/>
          </p:cNvSpPr>
          <p:nvPr/>
        </p:nvSpPr>
        <p:spPr bwMode="auto">
          <a:xfrm>
            <a:off x="7993063" y="43719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8453" name="Line 21"/>
          <p:cNvSpPr>
            <a:spLocks noChangeShapeType="1"/>
          </p:cNvSpPr>
          <p:nvPr/>
        </p:nvSpPr>
        <p:spPr bwMode="auto">
          <a:xfrm>
            <a:off x="8005763" y="45497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8454" name="Rectangle 22"/>
          <p:cNvSpPr>
            <a:spLocks noChangeArrowheads="1"/>
          </p:cNvSpPr>
          <p:nvPr/>
        </p:nvSpPr>
        <p:spPr bwMode="auto">
          <a:xfrm>
            <a:off x="8067675" y="3429000"/>
            <a:ext cx="473075"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โมเสส</a:t>
            </a:r>
          </a:p>
        </p:txBody>
      </p:sp>
      <p:sp>
        <p:nvSpPr>
          <p:cNvPr id="18455" name="Rectangle 23"/>
          <p:cNvSpPr>
            <a:spLocks noChangeArrowheads="1"/>
          </p:cNvSpPr>
          <p:nvPr/>
        </p:nvSpPr>
        <p:spPr bwMode="auto">
          <a:xfrm>
            <a:off x="8159750" y="3841750"/>
            <a:ext cx="447675"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ซีนาย</a:t>
            </a:r>
          </a:p>
        </p:txBody>
      </p:sp>
      <p:sp>
        <p:nvSpPr>
          <p:cNvPr id="18456" name="Rectangle 24"/>
          <p:cNvSpPr>
            <a:spLocks noChangeArrowheads="1"/>
          </p:cNvSpPr>
          <p:nvPr/>
        </p:nvSpPr>
        <p:spPr bwMode="auto">
          <a:xfrm>
            <a:off x="8089900" y="4025900"/>
            <a:ext cx="614363"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ศ </a:t>
            </a:r>
            <a:r>
              <a:rPr lang="en-US" sz="900" b="0">
                <a:solidFill>
                  <a:srgbClr val="000000"/>
                </a:solidFill>
                <a:latin typeface="Arial" charset="0"/>
              </a:rPr>
              <a:t>- </a:t>
            </a:r>
            <a:r>
              <a:rPr lang="hi-in" sz="900" b="0">
                <a:solidFill>
                  <a:srgbClr val="000000"/>
                </a:solidFill>
                <a:latin typeface="Arial" charset="0"/>
              </a:rPr>
              <a:t>ก </a:t>
            </a:r>
            <a:r>
              <a:rPr lang="en-US" sz="900" b="0">
                <a:solidFill>
                  <a:srgbClr val="000000"/>
                </a:solidFill>
                <a:latin typeface="Arial" charset="0"/>
              </a:rPr>
              <a:t>- </a:t>
            </a:r>
            <a:r>
              <a:rPr lang="hi-in" sz="900" b="0">
                <a:solidFill>
                  <a:srgbClr val="000000"/>
                </a:solidFill>
                <a:latin typeface="Arial" charset="0"/>
              </a:rPr>
              <a:t>พ</a:t>
            </a:r>
          </a:p>
        </p:txBody>
      </p:sp>
      <p:sp>
        <p:nvSpPr>
          <p:cNvPr id="18457" name="Rectangle 25"/>
          <p:cNvSpPr>
            <a:spLocks noChangeArrowheads="1"/>
          </p:cNvSpPr>
          <p:nvPr/>
        </p:nvSpPr>
        <p:spPr bwMode="auto">
          <a:xfrm>
            <a:off x="7972425" y="4197350"/>
            <a:ext cx="890588"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คาเดช บาร์เนีย</a:t>
            </a:r>
          </a:p>
        </p:txBody>
      </p:sp>
      <p:sp>
        <p:nvSpPr>
          <p:cNvPr id="18458" name="Line 26"/>
          <p:cNvSpPr>
            <a:spLocks noChangeShapeType="1"/>
          </p:cNvSpPr>
          <p:nvPr/>
        </p:nvSpPr>
        <p:spPr bwMode="auto">
          <a:xfrm>
            <a:off x="7986713" y="4727575"/>
            <a:ext cx="8636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8459" name="Rectangle 27"/>
          <p:cNvSpPr>
            <a:spLocks noChangeArrowheads="1"/>
          </p:cNvSpPr>
          <p:nvPr/>
        </p:nvSpPr>
        <p:spPr bwMode="auto">
          <a:xfrm>
            <a:off x="8181975" y="3670300"/>
            <a:ext cx="471488"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อพยพ</a:t>
            </a:r>
          </a:p>
        </p:txBody>
      </p:sp>
      <p:sp>
        <p:nvSpPr>
          <p:cNvPr id="18460" name="Text Box 28"/>
          <p:cNvSpPr txBox="1">
            <a:spLocks noChangeArrowheads="1"/>
          </p:cNvSpPr>
          <p:nvPr/>
        </p:nvSpPr>
        <p:spPr bwMode="auto">
          <a:xfrm>
            <a:off x="8705850" y="88900"/>
            <a:ext cx="290513" cy="3984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a:solidFill>
                  <a:srgbClr val="FFA27C"/>
                </a:solidFill>
              </a:rPr>
              <a:t> </a:t>
            </a:r>
          </a:p>
        </p:txBody>
      </p:sp>
      <p:sp>
        <p:nvSpPr>
          <p:cNvPr id="18461" name="Text Box 29"/>
          <p:cNvSpPr txBox="1">
            <a:spLocks noChangeArrowheads="1"/>
          </p:cNvSpPr>
          <p:nvPr/>
        </p:nvSpPr>
        <p:spPr bwMode="auto">
          <a:xfrm>
            <a:off x="8655050" y="6407150"/>
            <a:ext cx="184150" cy="3968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62" name="Rectangle 30"/>
          <p:cNvSpPr>
            <a:spLocks noChangeArrowheads="1"/>
          </p:cNvSpPr>
          <p:nvPr/>
        </p:nvSpPr>
        <p:spPr bwMode="auto">
          <a:xfrm>
            <a:off x="8093075" y="6530975"/>
            <a:ext cx="336550" cy="2460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16</a:t>
            </a:r>
          </a:p>
        </p:txBody>
      </p:sp>
      <p:sp>
        <p:nvSpPr>
          <p:cNvPr id="18463" name="Text Box 31"/>
          <p:cNvSpPr txBox="1">
            <a:spLocks noChangeArrowheads="1"/>
          </p:cNvSpPr>
          <p:nvPr/>
        </p:nvSpPr>
        <p:spPr bwMode="auto">
          <a:xfrm>
            <a:off x="7177088" y="6284913"/>
            <a:ext cx="1266825" cy="2762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750"/>
              </a:spcBef>
              <a:buClrTx/>
              <a:buFontTx/>
              <a:buNone/>
              <a:defRPr/>
            </a:pPr>
            <a:r>
              <a:rPr lang="hi-in" sz="1200" b="0">
                <a:solidFill>
                  <a:srgbClr val="FFFFFF"/>
                </a:solidFill>
                <a:latin typeface="Arial" charset="0"/>
              </a:rPr>
              <a:t>คู่มือหน้าที่ </a:t>
            </a:r>
            <a:r>
              <a:rPr lang="en-US" sz="1200" b="0">
                <a:solidFill>
                  <a:srgbClr val="FFFFFF"/>
                </a:solidFill>
                <a:latin typeface="Arial" charset="0"/>
              </a:rPr>
              <a:t>26-29</a:t>
            </a:r>
          </a:p>
        </p:txBody>
      </p:sp>
      <p:sp>
        <p:nvSpPr>
          <p:cNvPr id="18464" name="Line 32"/>
          <p:cNvSpPr>
            <a:spLocks noChangeShapeType="1"/>
          </p:cNvSpPr>
          <p:nvPr/>
        </p:nvSpPr>
        <p:spPr bwMode="auto">
          <a:xfrm>
            <a:off x="5962650" y="2533650"/>
            <a:ext cx="1162050" cy="1847850"/>
          </a:xfrm>
          <a:prstGeom prst="line">
            <a:avLst/>
          </a:prstGeom>
          <a:noFill/>
          <a:ln w="101520" cap="sq">
            <a:solidFill>
              <a:srgbClr val="1F1D1A"/>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8465" name="Line 33"/>
          <p:cNvSpPr>
            <a:spLocks noChangeShapeType="1"/>
          </p:cNvSpPr>
          <p:nvPr/>
        </p:nvSpPr>
        <p:spPr bwMode="auto">
          <a:xfrm flipH="1" flipV="1">
            <a:off x="5583238" y="2600325"/>
            <a:ext cx="660400" cy="26988"/>
          </a:xfrm>
          <a:prstGeom prst="line">
            <a:avLst/>
          </a:prstGeom>
          <a:noFill/>
          <a:ln w="120600" cap="sq">
            <a:solidFill>
              <a:srgbClr val="1F1D1A"/>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8466" name="Line 34"/>
          <p:cNvSpPr>
            <a:spLocks noChangeShapeType="1"/>
          </p:cNvSpPr>
          <p:nvPr/>
        </p:nvSpPr>
        <p:spPr bwMode="auto">
          <a:xfrm>
            <a:off x="4586288" y="2041525"/>
            <a:ext cx="1058862" cy="603250"/>
          </a:xfrm>
          <a:prstGeom prst="line">
            <a:avLst/>
          </a:prstGeom>
          <a:noFill/>
          <a:ln w="120600" cap="sq">
            <a:solidFill>
              <a:srgbClr val="1F1D1A"/>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8467" name="Line 35"/>
          <p:cNvSpPr>
            <a:spLocks noChangeShapeType="1"/>
          </p:cNvSpPr>
          <p:nvPr/>
        </p:nvSpPr>
        <p:spPr bwMode="auto">
          <a:xfrm flipH="1">
            <a:off x="4079875" y="2109788"/>
            <a:ext cx="846138" cy="517525"/>
          </a:xfrm>
          <a:prstGeom prst="line">
            <a:avLst/>
          </a:prstGeom>
          <a:noFill/>
          <a:ln w="120600" cap="sq">
            <a:solidFill>
              <a:srgbClr val="1F1D1A"/>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8468" name="Line 36"/>
          <p:cNvSpPr>
            <a:spLocks noChangeShapeType="1"/>
          </p:cNvSpPr>
          <p:nvPr/>
        </p:nvSpPr>
        <p:spPr bwMode="auto">
          <a:xfrm flipH="1" flipV="1">
            <a:off x="3363913" y="2547938"/>
            <a:ext cx="830262" cy="34925"/>
          </a:xfrm>
          <a:prstGeom prst="line">
            <a:avLst/>
          </a:prstGeom>
          <a:noFill/>
          <a:ln w="120600" cap="sq">
            <a:solidFill>
              <a:srgbClr val="1F1D1A"/>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8469" name="Line 37"/>
          <p:cNvSpPr>
            <a:spLocks noChangeShapeType="1"/>
          </p:cNvSpPr>
          <p:nvPr/>
        </p:nvSpPr>
        <p:spPr bwMode="auto">
          <a:xfrm flipV="1">
            <a:off x="1951038" y="2387600"/>
            <a:ext cx="1820862" cy="1947863"/>
          </a:xfrm>
          <a:prstGeom prst="line">
            <a:avLst/>
          </a:prstGeom>
          <a:noFill/>
          <a:ln w="120600" cap="sq">
            <a:solidFill>
              <a:srgbClr val="1F1D1A"/>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8470" name="Line 38"/>
          <p:cNvSpPr>
            <a:spLocks noChangeShapeType="1"/>
          </p:cNvSpPr>
          <p:nvPr/>
        </p:nvSpPr>
        <p:spPr bwMode="auto">
          <a:xfrm>
            <a:off x="2027238" y="4808538"/>
            <a:ext cx="5248275" cy="196850"/>
          </a:xfrm>
          <a:prstGeom prst="line">
            <a:avLst/>
          </a:prstGeom>
          <a:noFill/>
          <a:ln w="120600" cap="sq">
            <a:solidFill>
              <a:srgbClr val="1F1D1A"/>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8471" name="Text Box 39"/>
          <p:cNvSpPr txBox="1">
            <a:spLocks noChangeArrowheads="1"/>
          </p:cNvSpPr>
          <p:nvPr/>
        </p:nvSpPr>
        <p:spPr bwMode="auto">
          <a:xfrm>
            <a:off x="1577975" y="1811338"/>
            <a:ext cx="6480175" cy="4603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500"/>
              </a:spcBef>
              <a:buClrTx/>
              <a:buFontTx/>
              <a:buNone/>
              <a:defRPr/>
            </a:pPr>
            <a:r>
              <a:rPr lang="hi-in" sz="2400" b="0">
                <a:solidFill>
                  <a:srgbClr val="FFD34A"/>
                </a:solidFill>
              </a:rPr>
              <a:t>โมเสส เรียกตัวแทนของทุกเผ่า </a:t>
            </a:r>
          </a:p>
        </p:txBody>
      </p:sp>
      <p:sp>
        <p:nvSpPr>
          <p:cNvPr id="18472" name="Text Box 40"/>
          <p:cNvSpPr txBox="1">
            <a:spLocks noChangeArrowheads="1"/>
          </p:cNvSpPr>
          <p:nvPr/>
        </p:nvSpPr>
        <p:spPr bwMode="auto">
          <a:xfrm>
            <a:off x="1752600" y="568325"/>
            <a:ext cx="5930900" cy="7032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2500"/>
              </a:spcBef>
              <a:buClrTx/>
              <a:buFontTx/>
              <a:buNone/>
              <a:defRPr/>
            </a:pPr>
            <a:r>
              <a:rPr lang="hi-in" sz="4000" b="0">
                <a:solidFill>
                  <a:srgbClr val="66FF66"/>
                </a:solidFill>
              </a:rPr>
              <a:t>โมเสส ต้องการข้อมูลใหม่</a:t>
            </a:r>
            <a:r>
              <a:rPr lang="en-US" sz="4000" b="0">
                <a:solidFill>
                  <a:srgbClr val="66FF66"/>
                </a:solidFill>
              </a:rPr>
              <a:t>!</a:t>
            </a:r>
          </a:p>
        </p:txBody>
      </p:sp>
      <p:sp>
        <p:nvSpPr>
          <p:cNvPr id="18473" name="Oval 41"/>
          <p:cNvSpPr>
            <a:spLocks noChangeArrowheads="1"/>
          </p:cNvSpPr>
          <p:nvPr/>
        </p:nvSpPr>
        <p:spPr bwMode="auto">
          <a:xfrm>
            <a:off x="1812925" y="4979988"/>
            <a:ext cx="5883275" cy="800100"/>
          </a:xfrm>
          <a:prstGeom prst="ellipse">
            <a:avLst/>
          </a:prstGeom>
          <a:noFill/>
          <a:ln w="57240" cap="sq">
            <a:solidFill>
              <a:srgbClr val="EEFF4B"/>
            </a:solidFill>
            <a:miter lim="800000"/>
            <a:headEnd/>
            <a:tailEnd/>
          </a:ln>
          <a:effectLst>
            <a:outerShdw blurRad="63500" dist="99193" dir="2381944"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grpSp>
        <p:nvGrpSpPr>
          <p:cNvPr id="34851" name="Group 42"/>
          <p:cNvGrpSpPr>
            <a:grpSpLocks/>
          </p:cNvGrpSpPr>
          <p:nvPr/>
        </p:nvGrpSpPr>
        <p:grpSpPr bwMode="auto">
          <a:xfrm>
            <a:off x="519113" y="7938"/>
            <a:ext cx="854075" cy="1701800"/>
            <a:chOff x="327" y="5"/>
            <a:chExt cx="538" cy="1072"/>
          </a:xfrm>
        </p:grpSpPr>
        <p:sp>
          <p:nvSpPr>
            <p:cNvPr id="18475" name="Rectangle 43"/>
            <p:cNvSpPr>
              <a:spLocks noChangeArrowheads="1"/>
            </p:cNvSpPr>
            <p:nvPr/>
          </p:nvSpPr>
          <p:spPr bwMode="auto">
            <a:xfrm>
              <a:off x="327" y="5"/>
              <a:ext cx="538" cy="10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600" b="0">
                  <a:solidFill>
                    <a:srgbClr val="FFFF00"/>
                  </a:solidFill>
                  <a:latin typeface="Times New Roman" charset="0"/>
                </a:rPr>
                <a:t>7</a:t>
              </a:r>
            </a:p>
          </p:txBody>
        </p:sp>
        <p:sp>
          <p:nvSpPr>
            <p:cNvPr id="18476" name="Line 44"/>
            <p:cNvSpPr>
              <a:spLocks noChangeShapeType="1"/>
            </p:cNvSpPr>
            <p:nvPr/>
          </p:nvSpPr>
          <p:spPr bwMode="auto">
            <a:xfrm>
              <a:off x="500" y="573"/>
              <a:ext cx="244" cy="0"/>
            </a:xfrm>
            <a:prstGeom prst="line">
              <a:avLst/>
            </a:prstGeom>
            <a:noFill/>
            <a:ln w="76320" cap="sq">
              <a:solidFill>
                <a:srgbClr val="FFFF00"/>
              </a:solidFill>
              <a:miter lim="800000"/>
              <a:headEnd/>
              <a:tailEnd/>
            </a:ln>
            <a:effectLst>
              <a:outerShdw blurRad="63500" dist="107933" dir="2700000" algn="ctr" rotWithShape="0">
                <a:srgbClr val="1A0004">
                  <a:alpha val="75014"/>
                </a:srgbClr>
              </a:outerShdw>
            </a:effectLst>
            <a:extLst>
              <a:ext uri="{909E8E84-426E-40dd-AFC4-6F175D3DCCD1}">
                <a14:hiddenFill xmlns:a14="http://schemas.microsoft.com/office/drawing/2010/main" xmlns="">
                  <a:noFill/>
                </a14:hiddenFill>
              </a:ext>
            </a:extLst>
          </p:spPr>
          <p:txBody>
            <a:bodyPr/>
            <a:lstStyle/>
            <a:p>
              <a:pPr>
                <a:defRPr/>
              </a:pPr>
              <a:endParaRPr lang="en-US"/>
            </a:p>
          </p:txBody>
        </p:sp>
      </p:grpSp>
      <p:sp>
        <p:nvSpPr>
          <p:cNvPr id="18477" name="Text Box 45"/>
          <p:cNvSpPr txBox="1">
            <a:spLocks noChangeArrowheads="1"/>
          </p:cNvSpPr>
          <p:nvPr/>
        </p:nvSpPr>
        <p:spPr bwMode="auto">
          <a:xfrm>
            <a:off x="8601075" y="6486525"/>
            <a:ext cx="288925" cy="3063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buClrTx/>
              <a:buFontTx/>
              <a:buNone/>
              <a:defRPr/>
            </a:pPr>
            <a:r>
              <a:rPr lang="en-US" sz="1400" b="0">
                <a:solidFill>
                  <a:srgbClr val="FFFFFF"/>
                </a:solidFill>
              </a:rPr>
              <a:t>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additive="repl">
                                        <p:cTn id="6" dur="1" fill="hold">
                                          <p:stCondLst>
                                            <p:cond delay="0"/>
                                          </p:stCondLst>
                                        </p:cTn>
                                        <p:tgtEl>
                                          <p:spTgt spid="18443"/>
                                        </p:tgtEl>
                                        <p:attrNameLst>
                                          <p:attrName>style.visibility</p:attrName>
                                        </p:attrNameLst>
                                      </p:cBhvr>
                                      <p:to>
                                        <p:strVal val="visible"/>
                                      </p:to>
                                    </p:set>
                                    <p:animEffect transition="in" filter="fade">
                                      <p:cBhvr additive="repl">
                                        <p:cTn id="7" dur="1000"/>
                                        <p:tgtEl>
                                          <p:spTgt spid="18443"/>
                                        </p:tgtEl>
                                      </p:cBhvr>
                                    </p:animEffect>
                                  </p:childTnLst>
                                </p:cTn>
                              </p:par>
                            </p:childTnLst>
                          </p:cTn>
                        </p:par>
                        <p:par>
                          <p:cTn id="8" fill="hold" nodeType="afterGroup">
                            <p:stCondLst>
                              <p:cond delay="1000"/>
                            </p:stCondLst>
                            <p:childTnLst>
                              <p:par>
                                <p:cTn id="9" presetID="23" presetClass="entr" presetSubtype="528" fill="hold" grpId="0" nodeType="afterEffect">
                                  <p:stCondLst>
                                    <p:cond delay="0"/>
                                  </p:stCondLst>
                                  <p:childTnLst>
                                    <p:set>
                                      <p:cBhvr additive="repl">
                                        <p:cTn id="10" dur="1" fill="hold">
                                          <p:stCondLst>
                                            <p:cond delay="0"/>
                                          </p:stCondLst>
                                        </p:cTn>
                                        <p:tgtEl>
                                          <p:spTgt spid="18473"/>
                                        </p:tgtEl>
                                        <p:attrNameLst>
                                          <p:attrName>style.visibility</p:attrName>
                                        </p:attrNameLst>
                                      </p:cBhvr>
                                      <p:to>
                                        <p:strVal val="visible"/>
                                      </p:to>
                                    </p:set>
                                    <p:anim calcmode="lin" valueType="num">
                                      <p:cBhvr additive="repl">
                                        <p:cTn id="11" dur="500" fill="hold"/>
                                        <p:tgtEl>
                                          <p:spTgt spid="18473"/>
                                        </p:tgtEl>
                                        <p:attrNameLst>
                                          <p:attrName>ppt_w</p:attrName>
                                        </p:attrNameLst>
                                      </p:cBhvr>
                                      <p:tavLst>
                                        <p:tav tm="100000">
                                          <p:val>
                                            <p:fltVal val="0"/>
                                          </p:val>
                                        </p:tav>
                                        <p:tav>
                                          <p:val>
                                            <p:strVal val="#ppt_w"/>
                                          </p:val>
                                        </p:tav>
                                      </p:tavLst>
                                    </p:anim>
                                    <p:anim calcmode="lin" valueType="num">
                                      <p:cBhvr additive="repl">
                                        <p:cTn id="12" dur="500" fill="hold"/>
                                        <p:tgtEl>
                                          <p:spTgt spid="18473"/>
                                        </p:tgtEl>
                                        <p:attrNameLst>
                                          <p:attrName>ppt_h</p:attrName>
                                        </p:attrNameLst>
                                      </p:cBhvr>
                                      <p:tavLst>
                                        <p:tav tm="100000">
                                          <p:val>
                                            <p:fltVal val="0"/>
                                          </p:val>
                                        </p:tav>
                                        <p:tav>
                                          <p:val>
                                            <p:strVal val="#ppt_h"/>
                                          </p:val>
                                        </p:tav>
                                      </p:tavLst>
                                    </p:anim>
                                    <p:anim calcmode="lin" valueType="num">
                                      <p:cBhvr additive="repl">
                                        <p:cTn id="13" dur="500" fill="hold"/>
                                        <p:tgtEl>
                                          <p:spTgt spid="18473"/>
                                        </p:tgtEl>
                                        <p:attrNameLst>
                                          <p:attrName>ppt_x</p:attrName>
                                        </p:attrNameLst>
                                      </p:cBhvr>
                                      <p:tavLst>
                                        <p:tav tm="100000">
                                          <p:val>
                                            <p:fltVal val="0.5"/>
                                          </p:val>
                                        </p:tav>
                                        <p:tav>
                                          <p:val>
                                            <p:strVal val="#ppt_x"/>
                                          </p:val>
                                        </p:tav>
                                      </p:tavLst>
                                    </p:anim>
                                    <p:anim calcmode="lin" valueType="num">
                                      <p:cBhvr additive="repl">
                                        <p:cTn id="14" dur="500" fill="hold"/>
                                        <p:tgtEl>
                                          <p:spTgt spid="18473"/>
                                        </p:tgtEl>
                                        <p:attrNameLst>
                                          <p:attrName>ppt_y</p:attrName>
                                        </p:attrNameLst>
                                      </p:cBhvr>
                                      <p:tavLst>
                                        <p:tav tm="100000">
                                          <p:val>
                                            <p:fltVal val="0.5"/>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528" fill="hold" nodeType="clickEffect">
                                  <p:stCondLst>
                                    <p:cond delay="0"/>
                                  </p:stCondLst>
                                  <p:childTnLst>
                                    <p:set>
                                      <p:cBhvr additive="repl">
                                        <p:cTn id="18" dur="1" fill="hold">
                                          <p:stCondLst>
                                            <p:cond delay="0"/>
                                          </p:stCondLst>
                                        </p:cTn>
                                        <p:tgtEl>
                                          <p:spTgt spid="18472"/>
                                        </p:tgtEl>
                                        <p:attrNameLst>
                                          <p:attrName>style.visibility</p:attrName>
                                        </p:attrNameLst>
                                      </p:cBhvr>
                                      <p:to>
                                        <p:strVal val="visible"/>
                                      </p:to>
                                    </p:set>
                                    <p:anim calcmode="lin" valueType="num">
                                      <p:cBhvr additive="repl">
                                        <p:cTn id="19" dur="500" fill="hold"/>
                                        <p:tgtEl>
                                          <p:spTgt spid="18472"/>
                                        </p:tgtEl>
                                        <p:attrNameLst>
                                          <p:attrName>ppt_w</p:attrName>
                                        </p:attrNameLst>
                                      </p:cBhvr>
                                      <p:tavLst>
                                        <p:tav tm="100000">
                                          <p:val>
                                            <p:fltVal val="0"/>
                                          </p:val>
                                        </p:tav>
                                        <p:tav>
                                          <p:val>
                                            <p:strVal val="#ppt_w"/>
                                          </p:val>
                                        </p:tav>
                                      </p:tavLst>
                                    </p:anim>
                                    <p:anim calcmode="lin" valueType="num">
                                      <p:cBhvr additive="repl">
                                        <p:cTn id="20" dur="500" fill="hold"/>
                                        <p:tgtEl>
                                          <p:spTgt spid="18472"/>
                                        </p:tgtEl>
                                        <p:attrNameLst>
                                          <p:attrName>ppt_h</p:attrName>
                                        </p:attrNameLst>
                                      </p:cBhvr>
                                      <p:tavLst>
                                        <p:tav tm="100000">
                                          <p:val>
                                            <p:fltVal val="0"/>
                                          </p:val>
                                        </p:tav>
                                        <p:tav>
                                          <p:val>
                                            <p:strVal val="#ppt_h"/>
                                          </p:val>
                                        </p:tav>
                                      </p:tavLst>
                                    </p:anim>
                                    <p:anim calcmode="lin" valueType="num">
                                      <p:cBhvr additive="repl">
                                        <p:cTn id="21" dur="500" fill="hold"/>
                                        <p:tgtEl>
                                          <p:spTgt spid="18472"/>
                                        </p:tgtEl>
                                        <p:attrNameLst>
                                          <p:attrName>ppt_x</p:attrName>
                                        </p:attrNameLst>
                                      </p:cBhvr>
                                      <p:tavLst>
                                        <p:tav tm="100000">
                                          <p:val>
                                            <p:fltVal val="0.5"/>
                                          </p:val>
                                        </p:tav>
                                        <p:tav>
                                          <p:val>
                                            <p:strVal val="#ppt_x"/>
                                          </p:val>
                                        </p:tav>
                                      </p:tavLst>
                                    </p:anim>
                                    <p:anim calcmode="lin" valueType="num">
                                      <p:cBhvr additive="repl">
                                        <p:cTn id="22" dur="500" fill="hold"/>
                                        <p:tgtEl>
                                          <p:spTgt spid="18472"/>
                                        </p:tgtEl>
                                        <p:attrNameLst>
                                          <p:attrName>ppt_y</p:attrName>
                                        </p:attrNameLst>
                                      </p:cBhvr>
                                      <p:tavLst>
                                        <p:tav tm="100000">
                                          <p:val>
                                            <p:fltVal val="0.5"/>
                                          </p:val>
                                        </p:tav>
                                        <p:tav>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528" fill="hold" nodeType="clickEffect">
                                  <p:stCondLst>
                                    <p:cond delay="0"/>
                                  </p:stCondLst>
                                  <p:childTnLst>
                                    <p:set>
                                      <p:cBhvr additive="repl">
                                        <p:cTn id="26" dur="1" fill="hold">
                                          <p:stCondLst>
                                            <p:cond delay="0"/>
                                          </p:stCondLst>
                                        </p:cTn>
                                        <p:tgtEl>
                                          <p:spTgt spid="18471"/>
                                        </p:tgtEl>
                                        <p:attrNameLst>
                                          <p:attrName>style.visibility</p:attrName>
                                        </p:attrNameLst>
                                      </p:cBhvr>
                                      <p:to>
                                        <p:strVal val="visible"/>
                                      </p:to>
                                    </p:set>
                                    <p:anim calcmode="lin" valueType="num">
                                      <p:cBhvr additive="repl">
                                        <p:cTn id="27" dur="500" fill="hold"/>
                                        <p:tgtEl>
                                          <p:spTgt spid="18471"/>
                                        </p:tgtEl>
                                        <p:attrNameLst>
                                          <p:attrName>ppt_w</p:attrName>
                                        </p:attrNameLst>
                                      </p:cBhvr>
                                      <p:tavLst>
                                        <p:tav tm="100000">
                                          <p:val>
                                            <p:fltVal val="0"/>
                                          </p:val>
                                        </p:tav>
                                        <p:tav>
                                          <p:val>
                                            <p:strVal val="#ppt_w"/>
                                          </p:val>
                                        </p:tav>
                                      </p:tavLst>
                                    </p:anim>
                                    <p:anim calcmode="lin" valueType="num">
                                      <p:cBhvr additive="repl">
                                        <p:cTn id="28" dur="500" fill="hold"/>
                                        <p:tgtEl>
                                          <p:spTgt spid="18471"/>
                                        </p:tgtEl>
                                        <p:attrNameLst>
                                          <p:attrName>ppt_h</p:attrName>
                                        </p:attrNameLst>
                                      </p:cBhvr>
                                      <p:tavLst>
                                        <p:tav tm="100000">
                                          <p:val>
                                            <p:fltVal val="0"/>
                                          </p:val>
                                        </p:tav>
                                        <p:tav>
                                          <p:val>
                                            <p:strVal val="#ppt_h"/>
                                          </p:val>
                                        </p:tav>
                                      </p:tavLst>
                                    </p:anim>
                                    <p:anim calcmode="lin" valueType="num">
                                      <p:cBhvr additive="repl">
                                        <p:cTn id="29" dur="500" fill="hold"/>
                                        <p:tgtEl>
                                          <p:spTgt spid="18471"/>
                                        </p:tgtEl>
                                        <p:attrNameLst>
                                          <p:attrName>ppt_x</p:attrName>
                                        </p:attrNameLst>
                                      </p:cBhvr>
                                      <p:tavLst>
                                        <p:tav tm="100000">
                                          <p:val>
                                            <p:fltVal val="0.5"/>
                                          </p:val>
                                        </p:tav>
                                        <p:tav>
                                          <p:val>
                                            <p:strVal val="#ppt_x"/>
                                          </p:val>
                                        </p:tav>
                                      </p:tavLst>
                                    </p:anim>
                                    <p:anim calcmode="lin" valueType="num">
                                      <p:cBhvr additive="repl">
                                        <p:cTn id="30" dur="500" fill="hold"/>
                                        <p:tgtEl>
                                          <p:spTgt spid="18471"/>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7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19250" y="1270000"/>
            <a:ext cx="6438900" cy="456406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9466" name="Rectangle 10"/>
          <p:cNvSpPr>
            <a:spLocks noChangeArrowheads="1"/>
          </p:cNvSpPr>
          <p:nvPr/>
        </p:nvSpPr>
        <p:spPr bwMode="auto">
          <a:xfrm>
            <a:off x="1628775" y="1223963"/>
            <a:ext cx="6384925" cy="4572000"/>
          </a:xfrm>
          <a:prstGeom prst="rect">
            <a:avLst/>
          </a:prstGeom>
          <a:solidFill>
            <a:srgbClr val="1A0004">
              <a:alpha val="56000"/>
            </a:srgbClr>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9467" name="Text Box 11"/>
          <p:cNvSpPr txBox="1">
            <a:spLocks noChangeArrowheads="1"/>
          </p:cNvSpPr>
          <p:nvPr/>
        </p:nvSpPr>
        <p:spPr bwMode="auto">
          <a:xfrm>
            <a:off x="1779588" y="17463"/>
            <a:ext cx="2476500" cy="2762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0">
                <a:solidFill>
                  <a:srgbClr val="FFFFFF"/>
                </a:solidFill>
              </a:rPr>
              <a:t>กดว </a:t>
            </a:r>
            <a:r>
              <a:rPr lang="en-US" sz="1200" b="0">
                <a:solidFill>
                  <a:srgbClr val="FFFFFF"/>
                </a:solidFill>
              </a:rPr>
              <a:t>13;  </a:t>
            </a:r>
            <a:r>
              <a:rPr lang="hi-in" sz="1200" b="0">
                <a:solidFill>
                  <a:srgbClr val="FFFFFF"/>
                </a:solidFill>
              </a:rPr>
              <a:t>ฉธบ </a:t>
            </a:r>
            <a:r>
              <a:rPr lang="en-US" sz="1200" b="0">
                <a:solidFill>
                  <a:srgbClr val="FFFFFF"/>
                </a:solidFill>
              </a:rPr>
              <a:t>1:19-23</a:t>
            </a:r>
          </a:p>
        </p:txBody>
      </p:sp>
      <p:sp>
        <p:nvSpPr>
          <p:cNvPr id="19468" name="Rectangle 12"/>
          <p:cNvSpPr>
            <a:spLocks noChangeArrowheads="1"/>
          </p:cNvSpPr>
          <p:nvPr/>
        </p:nvSpPr>
        <p:spPr bwMode="auto">
          <a:xfrm>
            <a:off x="8177213" y="4403725"/>
            <a:ext cx="254000" cy="115888"/>
          </a:xfrm>
          <a:prstGeom prst="rect">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9469" name="Rectangle 13"/>
          <p:cNvSpPr>
            <a:spLocks noChangeArrowheads="1"/>
          </p:cNvSpPr>
          <p:nvPr/>
        </p:nvSpPr>
        <p:spPr bwMode="auto">
          <a:xfrm>
            <a:off x="8121650" y="4356100"/>
            <a:ext cx="293688" cy="2111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800" b="0">
                <a:solidFill>
                  <a:srgbClr val="000000"/>
                </a:solidFill>
                <a:latin typeface="Arial" charset="0"/>
              </a:rPr>
              <a:t>40</a:t>
            </a:r>
          </a:p>
        </p:txBody>
      </p:sp>
      <p:sp>
        <p:nvSpPr>
          <p:cNvPr id="19470" name="AutoShape 14"/>
          <p:cNvSpPr>
            <a:spLocks noChangeArrowheads="1"/>
          </p:cNvSpPr>
          <p:nvPr/>
        </p:nvSpPr>
        <p:spPr bwMode="auto">
          <a:xfrm>
            <a:off x="7950200" y="3457575"/>
            <a:ext cx="730250" cy="336550"/>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9471" name="Rectangle 15"/>
          <p:cNvSpPr>
            <a:spLocks noChangeArrowheads="1"/>
          </p:cNvSpPr>
          <p:nvPr/>
        </p:nvSpPr>
        <p:spPr bwMode="auto">
          <a:xfrm>
            <a:off x="7948613" y="3616325"/>
            <a:ext cx="952500" cy="1143000"/>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9472" name="AutoShape 16"/>
          <p:cNvSpPr>
            <a:spLocks noChangeArrowheads="1"/>
          </p:cNvSpPr>
          <p:nvPr/>
        </p:nvSpPr>
        <p:spPr bwMode="auto">
          <a:xfrm>
            <a:off x="7969250" y="3486150"/>
            <a:ext cx="698500" cy="336550"/>
          </a:xfrm>
          <a:prstGeom prst="roundRect">
            <a:avLst>
              <a:gd name="adj" fmla="val 16667"/>
            </a:avLst>
          </a:prstGeom>
          <a:solidFill>
            <a:srgbClr val="FFFF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9473" name="Line 17"/>
          <p:cNvSpPr>
            <a:spLocks noChangeShapeType="1"/>
          </p:cNvSpPr>
          <p:nvPr/>
        </p:nvSpPr>
        <p:spPr bwMode="auto">
          <a:xfrm>
            <a:off x="7993063" y="38385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9474" name="Line 18"/>
          <p:cNvSpPr>
            <a:spLocks noChangeShapeType="1"/>
          </p:cNvSpPr>
          <p:nvPr/>
        </p:nvSpPr>
        <p:spPr bwMode="auto">
          <a:xfrm>
            <a:off x="7993063" y="40163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9475" name="Line 19"/>
          <p:cNvSpPr>
            <a:spLocks noChangeShapeType="1"/>
          </p:cNvSpPr>
          <p:nvPr/>
        </p:nvSpPr>
        <p:spPr bwMode="auto">
          <a:xfrm>
            <a:off x="7993063" y="41941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9476" name="Line 20"/>
          <p:cNvSpPr>
            <a:spLocks noChangeShapeType="1"/>
          </p:cNvSpPr>
          <p:nvPr/>
        </p:nvSpPr>
        <p:spPr bwMode="auto">
          <a:xfrm>
            <a:off x="7993063" y="43719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9477" name="Line 21"/>
          <p:cNvSpPr>
            <a:spLocks noChangeShapeType="1"/>
          </p:cNvSpPr>
          <p:nvPr/>
        </p:nvSpPr>
        <p:spPr bwMode="auto">
          <a:xfrm>
            <a:off x="8005763" y="45497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9478" name="Rectangle 22"/>
          <p:cNvSpPr>
            <a:spLocks noChangeArrowheads="1"/>
          </p:cNvSpPr>
          <p:nvPr/>
        </p:nvSpPr>
        <p:spPr bwMode="auto">
          <a:xfrm>
            <a:off x="8067675" y="3429000"/>
            <a:ext cx="473075"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โมเสส</a:t>
            </a:r>
          </a:p>
        </p:txBody>
      </p:sp>
      <p:sp>
        <p:nvSpPr>
          <p:cNvPr id="19479" name="Rectangle 23"/>
          <p:cNvSpPr>
            <a:spLocks noChangeArrowheads="1"/>
          </p:cNvSpPr>
          <p:nvPr/>
        </p:nvSpPr>
        <p:spPr bwMode="auto">
          <a:xfrm>
            <a:off x="8159750" y="3841750"/>
            <a:ext cx="447675"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ซีนาย</a:t>
            </a:r>
          </a:p>
        </p:txBody>
      </p:sp>
      <p:sp>
        <p:nvSpPr>
          <p:cNvPr id="19480" name="Rectangle 24"/>
          <p:cNvSpPr>
            <a:spLocks noChangeArrowheads="1"/>
          </p:cNvSpPr>
          <p:nvPr/>
        </p:nvSpPr>
        <p:spPr bwMode="auto">
          <a:xfrm>
            <a:off x="8089900" y="4025900"/>
            <a:ext cx="614363"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ศ </a:t>
            </a:r>
            <a:r>
              <a:rPr lang="en-US" sz="900" b="0">
                <a:solidFill>
                  <a:srgbClr val="000000"/>
                </a:solidFill>
                <a:latin typeface="Arial" charset="0"/>
              </a:rPr>
              <a:t>- </a:t>
            </a:r>
            <a:r>
              <a:rPr lang="hi-in" sz="900" b="0">
                <a:solidFill>
                  <a:srgbClr val="000000"/>
                </a:solidFill>
                <a:latin typeface="Arial" charset="0"/>
              </a:rPr>
              <a:t>ก </a:t>
            </a:r>
            <a:r>
              <a:rPr lang="en-US" sz="900" b="0">
                <a:solidFill>
                  <a:srgbClr val="000000"/>
                </a:solidFill>
                <a:latin typeface="Arial" charset="0"/>
              </a:rPr>
              <a:t>- </a:t>
            </a:r>
            <a:r>
              <a:rPr lang="hi-in" sz="900" b="0">
                <a:solidFill>
                  <a:srgbClr val="000000"/>
                </a:solidFill>
                <a:latin typeface="Arial" charset="0"/>
              </a:rPr>
              <a:t>พ</a:t>
            </a:r>
          </a:p>
        </p:txBody>
      </p:sp>
      <p:sp>
        <p:nvSpPr>
          <p:cNvPr id="19481" name="Rectangle 25"/>
          <p:cNvSpPr>
            <a:spLocks noChangeArrowheads="1"/>
          </p:cNvSpPr>
          <p:nvPr/>
        </p:nvSpPr>
        <p:spPr bwMode="auto">
          <a:xfrm>
            <a:off x="7972425" y="4197350"/>
            <a:ext cx="890588"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คาเดช บาร์เนีย</a:t>
            </a:r>
          </a:p>
        </p:txBody>
      </p:sp>
      <p:sp>
        <p:nvSpPr>
          <p:cNvPr id="19482" name="Line 26"/>
          <p:cNvSpPr>
            <a:spLocks noChangeShapeType="1"/>
          </p:cNvSpPr>
          <p:nvPr/>
        </p:nvSpPr>
        <p:spPr bwMode="auto">
          <a:xfrm>
            <a:off x="7986713" y="4727575"/>
            <a:ext cx="8636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9483" name="Rectangle 27"/>
          <p:cNvSpPr>
            <a:spLocks noChangeArrowheads="1"/>
          </p:cNvSpPr>
          <p:nvPr/>
        </p:nvSpPr>
        <p:spPr bwMode="auto">
          <a:xfrm>
            <a:off x="8181975" y="3670300"/>
            <a:ext cx="471488"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อพยพ</a:t>
            </a:r>
          </a:p>
        </p:txBody>
      </p:sp>
      <p:sp>
        <p:nvSpPr>
          <p:cNvPr id="19484" name="Text Box 28"/>
          <p:cNvSpPr txBox="1">
            <a:spLocks noChangeArrowheads="1"/>
          </p:cNvSpPr>
          <p:nvPr/>
        </p:nvSpPr>
        <p:spPr bwMode="auto">
          <a:xfrm>
            <a:off x="8705850" y="88900"/>
            <a:ext cx="290513" cy="3984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a:solidFill>
                  <a:srgbClr val="FFA27C"/>
                </a:solidFill>
              </a:rPr>
              <a:t> </a:t>
            </a:r>
          </a:p>
        </p:txBody>
      </p:sp>
      <p:sp>
        <p:nvSpPr>
          <p:cNvPr id="19485" name="Rectangle 29"/>
          <p:cNvSpPr>
            <a:spLocks noChangeArrowheads="1"/>
          </p:cNvSpPr>
          <p:nvPr/>
        </p:nvSpPr>
        <p:spPr bwMode="auto">
          <a:xfrm>
            <a:off x="8093075" y="6532563"/>
            <a:ext cx="336550" cy="2460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17</a:t>
            </a:r>
          </a:p>
        </p:txBody>
      </p:sp>
      <p:sp>
        <p:nvSpPr>
          <p:cNvPr id="19486" name="Text Box 30"/>
          <p:cNvSpPr txBox="1">
            <a:spLocks noChangeArrowheads="1"/>
          </p:cNvSpPr>
          <p:nvPr/>
        </p:nvSpPr>
        <p:spPr bwMode="auto">
          <a:xfrm>
            <a:off x="7177088" y="6284913"/>
            <a:ext cx="1266825" cy="2762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750"/>
              </a:spcBef>
              <a:buClrTx/>
              <a:buFontTx/>
              <a:buNone/>
              <a:defRPr/>
            </a:pPr>
            <a:r>
              <a:rPr lang="hi-in" sz="1200" b="0">
                <a:solidFill>
                  <a:srgbClr val="FFFFFF"/>
                </a:solidFill>
                <a:latin typeface="Arial" charset="0"/>
              </a:rPr>
              <a:t>คู่มือหน้าที่ </a:t>
            </a:r>
            <a:r>
              <a:rPr lang="en-US" sz="1200" b="0">
                <a:solidFill>
                  <a:srgbClr val="FFFFFF"/>
                </a:solidFill>
                <a:latin typeface="Arial" charset="0"/>
              </a:rPr>
              <a:t>26-29</a:t>
            </a:r>
          </a:p>
        </p:txBody>
      </p:sp>
      <p:sp>
        <p:nvSpPr>
          <p:cNvPr id="19487" name="Line 31"/>
          <p:cNvSpPr>
            <a:spLocks noChangeShapeType="1"/>
          </p:cNvSpPr>
          <p:nvPr/>
        </p:nvSpPr>
        <p:spPr bwMode="auto">
          <a:xfrm>
            <a:off x="5962650" y="2533650"/>
            <a:ext cx="1162050" cy="1847850"/>
          </a:xfrm>
          <a:prstGeom prst="line">
            <a:avLst/>
          </a:prstGeom>
          <a:noFill/>
          <a:ln w="101520" cap="sq">
            <a:solidFill>
              <a:srgbClr val="1F1D1A"/>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9488" name="Line 32"/>
          <p:cNvSpPr>
            <a:spLocks noChangeShapeType="1"/>
          </p:cNvSpPr>
          <p:nvPr/>
        </p:nvSpPr>
        <p:spPr bwMode="auto">
          <a:xfrm flipH="1" flipV="1">
            <a:off x="5583238" y="2600325"/>
            <a:ext cx="660400" cy="26988"/>
          </a:xfrm>
          <a:prstGeom prst="line">
            <a:avLst/>
          </a:prstGeom>
          <a:noFill/>
          <a:ln w="120600" cap="sq">
            <a:solidFill>
              <a:srgbClr val="1F1D1A"/>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9489" name="Line 33"/>
          <p:cNvSpPr>
            <a:spLocks noChangeShapeType="1"/>
          </p:cNvSpPr>
          <p:nvPr/>
        </p:nvSpPr>
        <p:spPr bwMode="auto">
          <a:xfrm>
            <a:off x="4586288" y="2041525"/>
            <a:ext cx="1058862" cy="603250"/>
          </a:xfrm>
          <a:prstGeom prst="line">
            <a:avLst/>
          </a:prstGeom>
          <a:noFill/>
          <a:ln w="120600" cap="sq">
            <a:solidFill>
              <a:srgbClr val="1F1D1A"/>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9490" name="Line 34"/>
          <p:cNvSpPr>
            <a:spLocks noChangeShapeType="1"/>
          </p:cNvSpPr>
          <p:nvPr/>
        </p:nvSpPr>
        <p:spPr bwMode="auto">
          <a:xfrm flipH="1">
            <a:off x="4079875" y="2109788"/>
            <a:ext cx="846138" cy="517525"/>
          </a:xfrm>
          <a:prstGeom prst="line">
            <a:avLst/>
          </a:prstGeom>
          <a:noFill/>
          <a:ln w="120600" cap="sq">
            <a:solidFill>
              <a:srgbClr val="1F1D1A"/>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9491" name="Line 35"/>
          <p:cNvSpPr>
            <a:spLocks noChangeShapeType="1"/>
          </p:cNvSpPr>
          <p:nvPr/>
        </p:nvSpPr>
        <p:spPr bwMode="auto">
          <a:xfrm flipH="1" flipV="1">
            <a:off x="3363913" y="2547938"/>
            <a:ext cx="830262" cy="34925"/>
          </a:xfrm>
          <a:prstGeom prst="line">
            <a:avLst/>
          </a:prstGeom>
          <a:noFill/>
          <a:ln w="120600" cap="sq">
            <a:solidFill>
              <a:srgbClr val="1F1D1A"/>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9492" name="Line 36"/>
          <p:cNvSpPr>
            <a:spLocks noChangeShapeType="1"/>
          </p:cNvSpPr>
          <p:nvPr/>
        </p:nvSpPr>
        <p:spPr bwMode="auto">
          <a:xfrm flipV="1">
            <a:off x="1951038" y="2387600"/>
            <a:ext cx="1820862" cy="1947863"/>
          </a:xfrm>
          <a:prstGeom prst="line">
            <a:avLst/>
          </a:prstGeom>
          <a:noFill/>
          <a:ln w="120600" cap="sq">
            <a:solidFill>
              <a:srgbClr val="1F1D1A"/>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9493" name="Line 37"/>
          <p:cNvSpPr>
            <a:spLocks noChangeShapeType="1"/>
          </p:cNvSpPr>
          <p:nvPr/>
        </p:nvSpPr>
        <p:spPr bwMode="auto">
          <a:xfrm>
            <a:off x="2027238" y="4808538"/>
            <a:ext cx="5248275" cy="196850"/>
          </a:xfrm>
          <a:prstGeom prst="line">
            <a:avLst/>
          </a:prstGeom>
          <a:noFill/>
          <a:ln w="120600" cap="sq">
            <a:solidFill>
              <a:srgbClr val="1F1D1A"/>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9494" name="Text Box 38"/>
          <p:cNvSpPr txBox="1">
            <a:spLocks noChangeArrowheads="1"/>
          </p:cNvSpPr>
          <p:nvPr/>
        </p:nvSpPr>
        <p:spPr bwMode="auto">
          <a:xfrm>
            <a:off x="1574800" y="1082675"/>
            <a:ext cx="6592888" cy="7032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2500"/>
              </a:spcBef>
              <a:buClrTx/>
              <a:buFontTx/>
              <a:buNone/>
              <a:defRPr/>
            </a:pPr>
            <a:r>
              <a:rPr lang="hi-in" sz="4000" b="0">
                <a:solidFill>
                  <a:srgbClr val="FFFF00"/>
                </a:solidFill>
              </a:rPr>
              <a:t>แผ่นดินพันธสัญญาเป็นยังไง</a:t>
            </a:r>
            <a:r>
              <a:rPr lang="en-US" sz="4000" b="0">
                <a:solidFill>
                  <a:srgbClr val="FFFF00"/>
                </a:solidFill>
              </a:rPr>
              <a:t>?</a:t>
            </a:r>
          </a:p>
        </p:txBody>
      </p:sp>
      <p:sp>
        <p:nvSpPr>
          <p:cNvPr id="19495" name="Text Box 39"/>
          <p:cNvSpPr txBox="1">
            <a:spLocks noChangeArrowheads="1"/>
          </p:cNvSpPr>
          <p:nvPr/>
        </p:nvSpPr>
        <p:spPr bwMode="auto">
          <a:xfrm>
            <a:off x="2540000" y="1882775"/>
            <a:ext cx="6299200" cy="7032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2500"/>
              </a:spcBef>
              <a:buClrTx/>
              <a:buFontTx/>
              <a:buNone/>
              <a:defRPr/>
            </a:pPr>
            <a:r>
              <a:rPr lang="hi-in" sz="4000" b="0">
                <a:solidFill>
                  <a:srgbClr val="FFFF00"/>
                </a:solidFill>
              </a:rPr>
              <a:t>คนที่นั่นเป็นเช่นไร</a:t>
            </a:r>
            <a:r>
              <a:rPr lang="en-US" sz="4000" b="0">
                <a:solidFill>
                  <a:srgbClr val="FFFF00"/>
                </a:solidFill>
              </a:rPr>
              <a:t>?</a:t>
            </a:r>
          </a:p>
        </p:txBody>
      </p:sp>
      <p:sp>
        <p:nvSpPr>
          <p:cNvPr id="19496" name="Text Box 40"/>
          <p:cNvSpPr txBox="1">
            <a:spLocks noChangeArrowheads="1"/>
          </p:cNvSpPr>
          <p:nvPr/>
        </p:nvSpPr>
        <p:spPr bwMode="auto">
          <a:xfrm>
            <a:off x="1620838" y="2682875"/>
            <a:ext cx="5395912" cy="7032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2500"/>
              </a:spcBef>
              <a:buClrTx/>
              <a:buFontTx/>
              <a:buNone/>
              <a:defRPr/>
            </a:pPr>
            <a:r>
              <a:rPr lang="hi-in" sz="4000" b="0">
                <a:solidFill>
                  <a:srgbClr val="FFFF00"/>
                </a:solidFill>
              </a:rPr>
              <a:t>แม่น้ำ และบ่อน้ำ</a:t>
            </a:r>
            <a:r>
              <a:rPr lang="en-US" sz="4000" b="0">
                <a:solidFill>
                  <a:srgbClr val="FFFF00"/>
                </a:solidFill>
              </a:rPr>
              <a:t>?</a:t>
            </a:r>
          </a:p>
        </p:txBody>
      </p:sp>
      <p:sp>
        <p:nvSpPr>
          <p:cNvPr id="19497" name="Text Box 41"/>
          <p:cNvSpPr txBox="1">
            <a:spLocks noChangeArrowheads="1"/>
          </p:cNvSpPr>
          <p:nvPr/>
        </p:nvSpPr>
        <p:spPr bwMode="auto">
          <a:xfrm>
            <a:off x="2784475" y="3533775"/>
            <a:ext cx="4851400" cy="7032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2500"/>
              </a:spcBef>
              <a:buClrTx/>
              <a:buFontTx/>
              <a:buNone/>
              <a:defRPr/>
            </a:pPr>
            <a:r>
              <a:rPr lang="hi-in" sz="4000" b="0">
                <a:solidFill>
                  <a:srgbClr val="FFFF00"/>
                </a:solidFill>
              </a:rPr>
              <a:t>ภูเขา ป่าไม้</a:t>
            </a:r>
            <a:r>
              <a:rPr lang="en-US" sz="4000" b="0">
                <a:solidFill>
                  <a:srgbClr val="FFFF00"/>
                </a:solidFill>
              </a:rPr>
              <a:t>?</a:t>
            </a:r>
          </a:p>
        </p:txBody>
      </p:sp>
      <p:sp>
        <p:nvSpPr>
          <p:cNvPr id="19498" name="Text Box 42"/>
          <p:cNvSpPr txBox="1">
            <a:spLocks noChangeArrowheads="1"/>
          </p:cNvSpPr>
          <p:nvPr/>
        </p:nvSpPr>
        <p:spPr bwMode="auto">
          <a:xfrm>
            <a:off x="1736725" y="4311650"/>
            <a:ext cx="5156200" cy="1312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2500"/>
              </a:spcBef>
              <a:buClrTx/>
              <a:buFontTx/>
              <a:buNone/>
              <a:defRPr/>
            </a:pPr>
            <a:r>
              <a:rPr lang="hi-in" sz="4000" b="0">
                <a:solidFill>
                  <a:srgbClr val="FFFF00"/>
                </a:solidFill>
              </a:rPr>
              <a:t>เกษตรกรรมอุดมสมบูรณ์ไหม</a:t>
            </a:r>
            <a:r>
              <a:rPr lang="en-US" sz="4000" b="0">
                <a:solidFill>
                  <a:srgbClr val="FFFF00"/>
                </a:solidFill>
              </a:rPr>
              <a:t>?</a:t>
            </a:r>
          </a:p>
        </p:txBody>
      </p:sp>
      <p:sp>
        <p:nvSpPr>
          <p:cNvPr id="19499" name="Text Box 43"/>
          <p:cNvSpPr txBox="1">
            <a:spLocks noChangeArrowheads="1"/>
          </p:cNvSpPr>
          <p:nvPr/>
        </p:nvSpPr>
        <p:spPr bwMode="auto">
          <a:xfrm>
            <a:off x="4937125" y="4783138"/>
            <a:ext cx="4419600" cy="7032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2500"/>
              </a:spcBef>
              <a:buClrTx/>
              <a:buFontTx/>
              <a:buNone/>
              <a:defRPr/>
            </a:pPr>
            <a:r>
              <a:rPr lang="hi-in" sz="4000" b="0">
                <a:solidFill>
                  <a:srgbClr val="FFFF00"/>
                </a:solidFill>
              </a:rPr>
              <a:t>อาหารพอไหม</a:t>
            </a:r>
            <a:r>
              <a:rPr lang="en-US" sz="4000" b="0">
                <a:solidFill>
                  <a:srgbClr val="FFFF00"/>
                </a:solidFill>
              </a:rPr>
              <a:t>?</a:t>
            </a:r>
          </a:p>
        </p:txBody>
      </p:sp>
      <p:sp>
        <p:nvSpPr>
          <p:cNvPr id="19500" name="Text Box 44"/>
          <p:cNvSpPr txBox="1">
            <a:spLocks noChangeArrowheads="1"/>
          </p:cNvSpPr>
          <p:nvPr/>
        </p:nvSpPr>
        <p:spPr bwMode="auto">
          <a:xfrm>
            <a:off x="8661400" y="6407150"/>
            <a:ext cx="184150" cy="3968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9501" name="Text Box 45"/>
          <p:cNvSpPr txBox="1">
            <a:spLocks noChangeArrowheads="1"/>
          </p:cNvSpPr>
          <p:nvPr/>
        </p:nvSpPr>
        <p:spPr bwMode="auto">
          <a:xfrm>
            <a:off x="1835150" y="404813"/>
            <a:ext cx="6516688" cy="7715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2000"/>
              </a:spcBef>
              <a:buClrTx/>
              <a:buFontTx/>
              <a:buNone/>
              <a:defRPr/>
            </a:pPr>
            <a:r>
              <a:rPr lang="hi-in" sz="4400" b="0" dirty="0">
                <a:solidFill>
                  <a:srgbClr val="66FF66"/>
                </a:solidFill>
              </a:rPr>
              <a:t>คำถาม…</a:t>
            </a:r>
          </a:p>
        </p:txBody>
      </p:sp>
      <p:grpSp>
        <p:nvGrpSpPr>
          <p:cNvPr id="36903" name="Group 46"/>
          <p:cNvGrpSpPr>
            <a:grpSpLocks/>
          </p:cNvGrpSpPr>
          <p:nvPr/>
        </p:nvGrpSpPr>
        <p:grpSpPr bwMode="auto">
          <a:xfrm>
            <a:off x="519113" y="7938"/>
            <a:ext cx="854075" cy="1701800"/>
            <a:chOff x="327" y="5"/>
            <a:chExt cx="538" cy="1072"/>
          </a:xfrm>
        </p:grpSpPr>
        <p:sp>
          <p:nvSpPr>
            <p:cNvPr id="19503" name="Rectangle 47"/>
            <p:cNvSpPr>
              <a:spLocks noChangeArrowheads="1"/>
            </p:cNvSpPr>
            <p:nvPr/>
          </p:nvSpPr>
          <p:spPr bwMode="auto">
            <a:xfrm>
              <a:off x="327" y="5"/>
              <a:ext cx="538" cy="10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600" b="0">
                  <a:solidFill>
                    <a:srgbClr val="FFFF00"/>
                  </a:solidFill>
                  <a:latin typeface="Times New Roman" charset="0"/>
                </a:rPr>
                <a:t>7</a:t>
              </a:r>
            </a:p>
          </p:txBody>
        </p:sp>
        <p:sp>
          <p:nvSpPr>
            <p:cNvPr id="19504" name="Line 48"/>
            <p:cNvSpPr>
              <a:spLocks noChangeShapeType="1"/>
            </p:cNvSpPr>
            <p:nvPr/>
          </p:nvSpPr>
          <p:spPr bwMode="auto">
            <a:xfrm>
              <a:off x="500" y="573"/>
              <a:ext cx="244" cy="0"/>
            </a:xfrm>
            <a:prstGeom prst="line">
              <a:avLst/>
            </a:prstGeom>
            <a:noFill/>
            <a:ln w="76320" cap="sq">
              <a:solidFill>
                <a:srgbClr val="FFFF00"/>
              </a:solidFill>
              <a:miter lim="800000"/>
              <a:headEnd/>
              <a:tailEnd/>
            </a:ln>
            <a:effectLst>
              <a:outerShdw blurRad="63500" dist="107933" dir="2700000" algn="ctr" rotWithShape="0">
                <a:srgbClr val="1A0004">
                  <a:alpha val="75014"/>
                </a:srgbClr>
              </a:outerShdw>
            </a:effectLst>
            <a:extLst>
              <a:ext uri="{909E8E84-426E-40dd-AFC4-6F175D3DCCD1}">
                <a14:hiddenFill xmlns:a14="http://schemas.microsoft.com/office/drawing/2010/main" xmlns="">
                  <a:noFill/>
                </a14:hiddenFill>
              </a:ext>
            </a:extLst>
          </p:spPr>
          <p:txBody>
            <a:bodyPr/>
            <a:lstStyle/>
            <a:p>
              <a:pPr>
                <a:defRPr/>
              </a:pPr>
              <a:endParaRPr lang="en-US"/>
            </a:p>
          </p:txBody>
        </p:sp>
      </p:grpSp>
      <p:sp>
        <p:nvSpPr>
          <p:cNvPr id="19505" name="Text Box 49"/>
          <p:cNvSpPr txBox="1">
            <a:spLocks noChangeArrowheads="1"/>
          </p:cNvSpPr>
          <p:nvPr/>
        </p:nvSpPr>
        <p:spPr bwMode="auto">
          <a:xfrm>
            <a:off x="8601075" y="6486525"/>
            <a:ext cx="288925" cy="3063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buClrTx/>
              <a:buFontTx/>
              <a:buNone/>
              <a:defRPr/>
            </a:pPr>
            <a:r>
              <a:rPr lang="en-US" sz="1400" b="0">
                <a:solidFill>
                  <a:srgbClr val="FFFFFF"/>
                </a:solidFill>
              </a:rPr>
              <a:t>6</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grpId="0" nodeType="withEffect">
                                  <p:stCondLst>
                                    <p:cond delay="0"/>
                                  </p:stCondLst>
                                  <p:childTnLst>
                                    <p:set>
                                      <p:cBhvr additive="repl">
                                        <p:cTn id="6" dur="1" fill="hold">
                                          <p:stCondLst>
                                            <p:cond delay="0"/>
                                          </p:stCondLst>
                                        </p:cTn>
                                        <p:tgtEl>
                                          <p:spTgt spid="19466"/>
                                        </p:tgtEl>
                                        <p:attrNameLst>
                                          <p:attrName>style.visibility</p:attrName>
                                        </p:attrNameLst>
                                      </p:cBhvr>
                                      <p:to>
                                        <p:strVal val="visible"/>
                                      </p:to>
                                    </p:set>
                                    <p:animEffect transition="in" filter="fade">
                                      <p:cBhvr additive="repl">
                                        <p:cTn id="7" dur="1000"/>
                                        <p:tgtEl>
                                          <p:spTgt spid="194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childTnLst>
                                    <p:set>
                                      <p:cBhvr additive="repl">
                                        <p:cTn id="11" dur="1" fill="hold">
                                          <p:stCondLst>
                                            <p:cond delay="0"/>
                                          </p:stCondLst>
                                        </p:cTn>
                                        <p:tgtEl>
                                          <p:spTgt spid="19494"/>
                                        </p:tgtEl>
                                        <p:attrNameLst>
                                          <p:attrName>style.visibility</p:attrName>
                                        </p:attrNameLst>
                                      </p:cBhvr>
                                      <p:to>
                                        <p:strVal val="visible"/>
                                      </p:to>
                                    </p:set>
                                    <p:anim calcmode="lin" valueType="num">
                                      <p:cBhvr additive="repl">
                                        <p:cTn id="12" dur="500" fill="hold"/>
                                        <p:tgtEl>
                                          <p:spTgt spid="19494"/>
                                        </p:tgtEl>
                                        <p:attrNameLst>
                                          <p:attrName>ppt_w</p:attrName>
                                        </p:attrNameLst>
                                      </p:cBhvr>
                                      <p:tavLst>
                                        <p:tav tm="100000">
                                          <p:val>
                                            <p:fltVal val="0"/>
                                          </p:val>
                                        </p:tav>
                                        <p:tav>
                                          <p:val>
                                            <p:strVal val="#ppt_w"/>
                                          </p:val>
                                        </p:tav>
                                      </p:tavLst>
                                    </p:anim>
                                    <p:anim calcmode="lin" valueType="num">
                                      <p:cBhvr additive="repl">
                                        <p:cTn id="13" dur="500" fill="hold"/>
                                        <p:tgtEl>
                                          <p:spTgt spid="19494"/>
                                        </p:tgtEl>
                                        <p:attrNameLst>
                                          <p:attrName>ppt_h</p:attrName>
                                        </p:attrNameLst>
                                      </p:cBhvr>
                                      <p:tavLst>
                                        <p:tav tm="100000">
                                          <p:val>
                                            <p:fltVal val="0"/>
                                          </p:val>
                                        </p:tav>
                                        <p:tav>
                                          <p:val>
                                            <p:strVal val="#ppt_h"/>
                                          </p:val>
                                        </p:tav>
                                      </p:tavLst>
                                    </p:anim>
                                    <p:anim calcmode="lin" valueType="num">
                                      <p:cBhvr additive="repl">
                                        <p:cTn id="14" dur="500" fill="hold"/>
                                        <p:tgtEl>
                                          <p:spTgt spid="19494"/>
                                        </p:tgtEl>
                                        <p:attrNameLst>
                                          <p:attrName>ppt_x</p:attrName>
                                        </p:attrNameLst>
                                      </p:cBhvr>
                                      <p:tavLst>
                                        <p:tav tm="100000">
                                          <p:val>
                                            <p:fltVal val="0.5"/>
                                          </p:val>
                                        </p:tav>
                                        <p:tav>
                                          <p:val>
                                            <p:strVal val="#ppt_x"/>
                                          </p:val>
                                        </p:tav>
                                      </p:tavLst>
                                    </p:anim>
                                    <p:anim calcmode="lin" valueType="num">
                                      <p:cBhvr additive="repl">
                                        <p:cTn id="15" dur="500" fill="hold"/>
                                        <p:tgtEl>
                                          <p:spTgt spid="19494"/>
                                        </p:tgtEl>
                                        <p:attrNameLst>
                                          <p:attrName>ppt_y</p:attrName>
                                        </p:attrNameLst>
                                      </p:cBhvr>
                                      <p:tavLst>
                                        <p:tav tm="100000">
                                          <p:val>
                                            <p:fltVal val="0.5"/>
                                          </p:val>
                                        </p:tav>
                                        <p:tav>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nodeType="clickEffect">
                                  <p:stCondLst>
                                    <p:cond delay="0"/>
                                  </p:stCondLst>
                                  <p:childTnLst>
                                    <p:set>
                                      <p:cBhvr additive="repl">
                                        <p:cTn id="19" dur="1" fill="hold">
                                          <p:stCondLst>
                                            <p:cond delay="0"/>
                                          </p:stCondLst>
                                        </p:cTn>
                                        <p:tgtEl>
                                          <p:spTgt spid="19495"/>
                                        </p:tgtEl>
                                        <p:attrNameLst>
                                          <p:attrName>style.visibility</p:attrName>
                                        </p:attrNameLst>
                                      </p:cBhvr>
                                      <p:to>
                                        <p:strVal val="visible"/>
                                      </p:to>
                                    </p:set>
                                    <p:anim calcmode="lin" valueType="num">
                                      <p:cBhvr additive="repl">
                                        <p:cTn id="20" dur="500" fill="hold"/>
                                        <p:tgtEl>
                                          <p:spTgt spid="19495"/>
                                        </p:tgtEl>
                                        <p:attrNameLst>
                                          <p:attrName>ppt_w</p:attrName>
                                        </p:attrNameLst>
                                      </p:cBhvr>
                                      <p:tavLst>
                                        <p:tav tm="100000">
                                          <p:val>
                                            <p:fltVal val="0"/>
                                          </p:val>
                                        </p:tav>
                                        <p:tav>
                                          <p:val>
                                            <p:strVal val="#ppt_w"/>
                                          </p:val>
                                        </p:tav>
                                      </p:tavLst>
                                    </p:anim>
                                    <p:anim calcmode="lin" valueType="num">
                                      <p:cBhvr additive="repl">
                                        <p:cTn id="21" dur="500" fill="hold"/>
                                        <p:tgtEl>
                                          <p:spTgt spid="19495"/>
                                        </p:tgtEl>
                                        <p:attrNameLst>
                                          <p:attrName>ppt_h</p:attrName>
                                        </p:attrNameLst>
                                      </p:cBhvr>
                                      <p:tavLst>
                                        <p:tav tm="100000">
                                          <p:val>
                                            <p:fltVal val="0"/>
                                          </p:val>
                                        </p:tav>
                                        <p:tav>
                                          <p:val>
                                            <p:strVal val="#ppt_h"/>
                                          </p:val>
                                        </p:tav>
                                      </p:tavLst>
                                    </p:anim>
                                    <p:anim calcmode="lin" valueType="num">
                                      <p:cBhvr additive="repl">
                                        <p:cTn id="22" dur="500" fill="hold"/>
                                        <p:tgtEl>
                                          <p:spTgt spid="19495"/>
                                        </p:tgtEl>
                                        <p:attrNameLst>
                                          <p:attrName>ppt_x</p:attrName>
                                        </p:attrNameLst>
                                      </p:cBhvr>
                                      <p:tavLst>
                                        <p:tav tm="100000">
                                          <p:val>
                                            <p:fltVal val="0.5"/>
                                          </p:val>
                                        </p:tav>
                                        <p:tav>
                                          <p:val>
                                            <p:strVal val="#ppt_x"/>
                                          </p:val>
                                        </p:tav>
                                      </p:tavLst>
                                    </p:anim>
                                    <p:anim calcmode="lin" valueType="num">
                                      <p:cBhvr additive="repl">
                                        <p:cTn id="23" dur="500" fill="hold"/>
                                        <p:tgtEl>
                                          <p:spTgt spid="19495"/>
                                        </p:tgtEl>
                                        <p:attrNameLst>
                                          <p:attrName>ppt_y</p:attrName>
                                        </p:attrNameLst>
                                      </p:cBhvr>
                                      <p:tavLst>
                                        <p:tav tm="100000">
                                          <p:val>
                                            <p:fltVal val="0.5"/>
                                          </p:val>
                                        </p:tav>
                                        <p:tav>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nodeType="clickEffect">
                                  <p:stCondLst>
                                    <p:cond delay="0"/>
                                  </p:stCondLst>
                                  <p:childTnLst>
                                    <p:set>
                                      <p:cBhvr additive="repl">
                                        <p:cTn id="27" dur="1" fill="hold">
                                          <p:stCondLst>
                                            <p:cond delay="0"/>
                                          </p:stCondLst>
                                        </p:cTn>
                                        <p:tgtEl>
                                          <p:spTgt spid="19496"/>
                                        </p:tgtEl>
                                        <p:attrNameLst>
                                          <p:attrName>style.visibility</p:attrName>
                                        </p:attrNameLst>
                                      </p:cBhvr>
                                      <p:to>
                                        <p:strVal val="visible"/>
                                      </p:to>
                                    </p:set>
                                    <p:anim calcmode="lin" valueType="num">
                                      <p:cBhvr additive="repl">
                                        <p:cTn id="28" dur="500" fill="hold"/>
                                        <p:tgtEl>
                                          <p:spTgt spid="19496"/>
                                        </p:tgtEl>
                                        <p:attrNameLst>
                                          <p:attrName>ppt_w</p:attrName>
                                        </p:attrNameLst>
                                      </p:cBhvr>
                                      <p:tavLst>
                                        <p:tav tm="100000">
                                          <p:val>
                                            <p:fltVal val="0"/>
                                          </p:val>
                                        </p:tav>
                                        <p:tav>
                                          <p:val>
                                            <p:strVal val="#ppt_w"/>
                                          </p:val>
                                        </p:tav>
                                      </p:tavLst>
                                    </p:anim>
                                    <p:anim calcmode="lin" valueType="num">
                                      <p:cBhvr additive="repl">
                                        <p:cTn id="29" dur="500" fill="hold"/>
                                        <p:tgtEl>
                                          <p:spTgt spid="19496"/>
                                        </p:tgtEl>
                                        <p:attrNameLst>
                                          <p:attrName>ppt_h</p:attrName>
                                        </p:attrNameLst>
                                      </p:cBhvr>
                                      <p:tavLst>
                                        <p:tav tm="100000">
                                          <p:val>
                                            <p:fltVal val="0"/>
                                          </p:val>
                                        </p:tav>
                                        <p:tav>
                                          <p:val>
                                            <p:strVal val="#ppt_h"/>
                                          </p:val>
                                        </p:tav>
                                      </p:tavLst>
                                    </p:anim>
                                    <p:anim calcmode="lin" valueType="num">
                                      <p:cBhvr additive="repl">
                                        <p:cTn id="30" dur="500" fill="hold"/>
                                        <p:tgtEl>
                                          <p:spTgt spid="19496"/>
                                        </p:tgtEl>
                                        <p:attrNameLst>
                                          <p:attrName>ppt_x</p:attrName>
                                        </p:attrNameLst>
                                      </p:cBhvr>
                                      <p:tavLst>
                                        <p:tav tm="100000">
                                          <p:val>
                                            <p:fltVal val="0.5"/>
                                          </p:val>
                                        </p:tav>
                                        <p:tav>
                                          <p:val>
                                            <p:strVal val="#ppt_x"/>
                                          </p:val>
                                        </p:tav>
                                      </p:tavLst>
                                    </p:anim>
                                    <p:anim calcmode="lin" valueType="num">
                                      <p:cBhvr additive="repl">
                                        <p:cTn id="31" dur="500" fill="hold"/>
                                        <p:tgtEl>
                                          <p:spTgt spid="19496"/>
                                        </p:tgtEl>
                                        <p:attrNameLst>
                                          <p:attrName>ppt_y</p:attrName>
                                        </p:attrNameLst>
                                      </p:cBhvr>
                                      <p:tavLst>
                                        <p:tav tm="100000">
                                          <p:val>
                                            <p:fltVal val="0.5"/>
                                          </p:val>
                                        </p:tav>
                                        <p:tav>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528" fill="hold" nodeType="clickEffect">
                                  <p:stCondLst>
                                    <p:cond delay="0"/>
                                  </p:stCondLst>
                                  <p:childTnLst>
                                    <p:set>
                                      <p:cBhvr additive="repl">
                                        <p:cTn id="35" dur="1" fill="hold">
                                          <p:stCondLst>
                                            <p:cond delay="0"/>
                                          </p:stCondLst>
                                        </p:cTn>
                                        <p:tgtEl>
                                          <p:spTgt spid="19497"/>
                                        </p:tgtEl>
                                        <p:attrNameLst>
                                          <p:attrName>style.visibility</p:attrName>
                                        </p:attrNameLst>
                                      </p:cBhvr>
                                      <p:to>
                                        <p:strVal val="visible"/>
                                      </p:to>
                                    </p:set>
                                    <p:anim calcmode="lin" valueType="num">
                                      <p:cBhvr additive="repl">
                                        <p:cTn id="36" dur="500" fill="hold"/>
                                        <p:tgtEl>
                                          <p:spTgt spid="19497"/>
                                        </p:tgtEl>
                                        <p:attrNameLst>
                                          <p:attrName>ppt_w</p:attrName>
                                        </p:attrNameLst>
                                      </p:cBhvr>
                                      <p:tavLst>
                                        <p:tav tm="100000">
                                          <p:val>
                                            <p:fltVal val="0"/>
                                          </p:val>
                                        </p:tav>
                                        <p:tav>
                                          <p:val>
                                            <p:strVal val="#ppt_w"/>
                                          </p:val>
                                        </p:tav>
                                      </p:tavLst>
                                    </p:anim>
                                    <p:anim calcmode="lin" valueType="num">
                                      <p:cBhvr additive="repl">
                                        <p:cTn id="37" dur="500" fill="hold"/>
                                        <p:tgtEl>
                                          <p:spTgt spid="19497"/>
                                        </p:tgtEl>
                                        <p:attrNameLst>
                                          <p:attrName>ppt_h</p:attrName>
                                        </p:attrNameLst>
                                      </p:cBhvr>
                                      <p:tavLst>
                                        <p:tav tm="100000">
                                          <p:val>
                                            <p:fltVal val="0"/>
                                          </p:val>
                                        </p:tav>
                                        <p:tav>
                                          <p:val>
                                            <p:strVal val="#ppt_h"/>
                                          </p:val>
                                        </p:tav>
                                      </p:tavLst>
                                    </p:anim>
                                    <p:anim calcmode="lin" valueType="num">
                                      <p:cBhvr additive="repl">
                                        <p:cTn id="38" dur="500" fill="hold"/>
                                        <p:tgtEl>
                                          <p:spTgt spid="19497"/>
                                        </p:tgtEl>
                                        <p:attrNameLst>
                                          <p:attrName>ppt_x</p:attrName>
                                        </p:attrNameLst>
                                      </p:cBhvr>
                                      <p:tavLst>
                                        <p:tav tm="100000">
                                          <p:val>
                                            <p:fltVal val="0.5"/>
                                          </p:val>
                                        </p:tav>
                                        <p:tav>
                                          <p:val>
                                            <p:strVal val="#ppt_x"/>
                                          </p:val>
                                        </p:tav>
                                      </p:tavLst>
                                    </p:anim>
                                    <p:anim calcmode="lin" valueType="num">
                                      <p:cBhvr additive="repl">
                                        <p:cTn id="39" dur="500" fill="hold"/>
                                        <p:tgtEl>
                                          <p:spTgt spid="19497"/>
                                        </p:tgtEl>
                                        <p:attrNameLst>
                                          <p:attrName>ppt_y</p:attrName>
                                        </p:attrNameLst>
                                      </p:cBhvr>
                                      <p:tavLst>
                                        <p:tav tm="100000">
                                          <p:val>
                                            <p:fltVal val="0.5"/>
                                          </p:val>
                                        </p:tav>
                                        <p:tav>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528" fill="hold" nodeType="clickEffect">
                                  <p:stCondLst>
                                    <p:cond delay="0"/>
                                  </p:stCondLst>
                                  <p:childTnLst>
                                    <p:set>
                                      <p:cBhvr additive="repl">
                                        <p:cTn id="43" dur="1" fill="hold">
                                          <p:stCondLst>
                                            <p:cond delay="0"/>
                                          </p:stCondLst>
                                        </p:cTn>
                                        <p:tgtEl>
                                          <p:spTgt spid="19498"/>
                                        </p:tgtEl>
                                        <p:attrNameLst>
                                          <p:attrName>style.visibility</p:attrName>
                                        </p:attrNameLst>
                                      </p:cBhvr>
                                      <p:to>
                                        <p:strVal val="visible"/>
                                      </p:to>
                                    </p:set>
                                    <p:anim calcmode="lin" valueType="num">
                                      <p:cBhvr additive="repl">
                                        <p:cTn id="44" dur="500" fill="hold"/>
                                        <p:tgtEl>
                                          <p:spTgt spid="19498"/>
                                        </p:tgtEl>
                                        <p:attrNameLst>
                                          <p:attrName>ppt_w</p:attrName>
                                        </p:attrNameLst>
                                      </p:cBhvr>
                                      <p:tavLst>
                                        <p:tav tm="100000">
                                          <p:val>
                                            <p:fltVal val="0"/>
                                          </p:val>
                                        </p:tav>
                                        <p:tav>
                                          <p:val>
                                            <p:strVal val="#ppt_w"/>
                                          </p:val>
                                        </p:tav>
                                      </p:tavLst>
                                    </p:anim>
                                    <p:anim calcmode="lin" valueType="num">
                                      <p:cBhvr additive="repl">
                                        <p:cTn id="45" dur="500" fill="hold"/>
                                        <p:tgtEl>
                                          <p:spTgt spid="19498"/>
                                        </p:tgtEl>
                                        <p:attrNameLst>
                                          <p:attrName>ppt_h</p:attrName>
                                        </p:attrNameLst>
                                      </p:cBhvr>
                                      <p:tavLst>
                                        <p:tav tm="100000">
                                          <p:val>
                                            <p:fltVal val="0"/>
                                          </p:val>
                                        </p:tav>
                                        <p:tav>
                                          <p:val>
                                            <p:strVal val="#ppt_h"/>
                                          </p:val>
                                        </p:tav>
                                      </p:tavLst>
                                    </p:anim>
                                    <p:anim calcmode="lin" valueType="num">
                                      <p:cBhvr additive="repl">
                                        <p:cTn id="46" dur="500" fill="hold"/>
                                        <p:tgtEl>
                                          <p:spTgt spid="19498"/>
                                        </p:tgtEl>
                                        <p:attrNameLst>
                                          <p:attrName>ppt_x</p:attrName>
                                        </p:attrNameLst>
                                      </p:cBhvr>
                                      <p:tavLst>
                                        <p:tav tm="100000">
                                          <p:val>
                                            <p:fltVal val="0.5"/>
                                          </p:val>
                                        </p:tav>
                                        <p:tav>
                                          <p:val>
                                            <p:strVal val="#ppt_x"/>
                                          </p:val>
                                        </p:tav>
                                      </p:tavLst>
                                    </p:anim>
                                    <p:anim calcmode="lin" valueType="num">
                                      <p:cBhvr additive="repl">
                                        <p:cTn id="47" dur="500" fill="hold"/>
                                        <p:tgtEl>
                                          <p:spTgt spid="19498"/>
                                        </p:tgtEl>
                                        <p:attrNameLst>
                                          <p:attrName>ppt_y</p:attrName>
                                        </p:attrNameLst>
                                      </p:cBhvr>
                                      <p:tavLst>
                                        <p:tav tm="100000">
                                          <p:val>
                                            <p:fltVal val="0.5"/>
                                          </p:val>
                                        </p:tav>
                                        <p:tav>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3" presetClass="entr" presetSubtype="528" fill="hold" nodeType="clickEffect">
                                  <p:stCondLst>
                                    <p:cond delay="0"/>
                                  </p:stCondLst>
                                  <p:childTnLst>
                                    <p:set>
                                      <p:cBhvr additive="repl">
                                        <p:cTn id="51" dur="1" fill="hold">
                                          <p:stCondLst>
                                            <p:cond delay="0"/>
                                          </p:stCondLst>
                                        </p:cTn>
                                        <p:tgtEl>
                                          <p:spTgt spid="19499"/>
                                        </p:tgtEl>
                                        <p:attrNameLst>
                                          <p:attrName>style.visibility</p:attrName>
                                        </p:attrNameLst>
                                      </p:cBhvr>
                                      <p:to>
                                        <p:strVal val="visible"/>
                                      </p:to>
                                    </p:set>
                                    <p:anim calcmode="lin" valueType="num">
                                      <p:cBhvr additive="repl">
                                        <p:cTn id="52" dur="500" fill="hold"/>
                                        <p:tgtEl>
                                          <p:spTgt spid="19499"/>
                                        </p:tgtEl>
                                        <p:attrNameLst>
                                          <p:attrName>ppt_w</p:attrName>
                                        </p:attrNameLst>
                                      </p:cBhvr>
                                      <p:tavLst>
                                        <p:tav tm="100000">
                                          <p:val>
                                            <p:fltVal val="0"/>
                                          </p:val>
                                        </p:tav>
                                        <p:tav>
                                          <p:val>
                                            <p:strVal val="#ppt_w"/>
                                          </p:val>
                                        </p:tav>
                                      </p:tavLst>
                                    </p:anim>
                                    <p:anim calcmode="lin" valueType="num">
                                      <p:cBhvr additive="repl">
                                        <p:cTn id="53" dur="500" fill="hold"/>
                                        <p:tgtEl>
                                          <p:spTgt spid="19499"/>
                                        </p:tgtEl>
                                        <p:attrNameLst>
                                          <p:attrName>ppt_h</p:attrName>
                                        </p:attrNameLst>
                                      </p:cBhvr>
                                      <p:tavLst>
                                        <p:tav tm="100000">
                                          <p:val>
                                            <p:fltVal val="0"/>
                                          </p:val>
                                        </p:tav>
                                        <p:tav>
                                          <p:val>
                                            <p:strVal val="#ppt_h"/>
                                          </p:val>
                                        </p:tav>
                                      </p:tavLst>
                                    </p:anim>
                                    <p:anim calcmode="lin" valueType="num">
                                      <p:cBhvr additive="repl">
                                        <p:cTn id="54" dur="500" fill="hold"/>
                                        <p:tgtEl>
                                          <p:spTgt spid="19499"/>
                                        </p:tgtEl>
                                        <p:attrNameLst>
                                          <p:attrName>ppt_x</p:attrName>
                                        </p:attrNameLst>
                                      </p:cBhvr>
                                      <p:tavLst>
                                        <p:tav tm="100000">
                                          <p:val>
                                            <p:fltVal val="0.5"/>
                                          </p:val>
                                        </p:tav>
                                        <p:tav>
                                          <p:val>
                                            <p:strVal val="#ppt_x"/>
                                          </p:val>
                                        </p:tav>
                                      </p:tavLst>
                                    </p:anim>
                                    <p:anim calcmode="lin" valueType="num">
                                      <p:cBhvr additive="repl">
                                        <p:cTn id="55" dur="500" fill="hold"/>
                                        <p:tgtEl>
                                          <p:spTgt spid="19499"/>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p:cNvSpPr>
            <a:spLocks noGrp="1" noChangeArrowheads="1"/>
          </p:cNvSpPr>
          <p:nvPr>
            <p:ph type="title"/>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bodyPr>
          <a:lstStyle/>
          <a:p>
            <a:pPr>
              <a:defRPr/>
            </a:pPr>
            <a:endParaRPr lang="en-US">
              <a:effectLst>
                <a:outerShdw blurRad="38100" dist="38100" dir="2700000" algn="tl">
                  <a:srgbClr val="DDDDDD"/>
                </a:outerShdw>
              </a:effectLst>
              <a:cs typeface="+mj-cs"/>
            </a:endParaRPr>
          </a:p>
        </p:txBody>
      </p:sp>
      <p:sp>
        <p:nvSpPr>
          <p:cNvPr id="297987"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bodyPr>
          <a:lstStyle/>
          <a:p>
            <a:pPr>
              <a:defRPr/>
            </a:pPr>
            <a:endParaRPr lang="en-US">
              <a:effectLst>
                <a:outerShdw blurRad="38100" dist="38100" dir="2700000" algn="tl">
                  <a:srgbClr val="DDDDDD"/>
                </a:outerShdw>
              </a:effectLst>
              <a:cs typeface="+mn-cs"/>
            </a:endParaRPr>
          </a:p>
        </p:txBody>
      </p:sp>
      <p:pic>
        <p:nvPicPr>
          <p:cNvPr id="5123" name="Picture 4" descr="BACKGR~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76200"/>
            <a:ext cx="91440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7989" name="Picture 5"/>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048000"/>
            <a:ext cx="1828800" cy="3810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5125" name="WordArt 6"/>
          <p:cNvSpPr>
            <a:spLocks noChangeArrowheads="1" noChangeShapeType="1" noTextEdit="1"/>
          </p:cNvSpPr>
          <p:nvPr/>
        </p:nvSpPr>
        <p:spPr bwMode="auto">
          <a:xfrm rot="253965">
            <a:off x="343025" y="869478"/>
            <a:ext cx="7650162" cy="438785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FadeLeft">
              <a:avLst>
                <a:gd name="adj" fmla="val 12926"/>
              </a:avLst>
            </a:prstTxWarp>
          </a:bodyPr>
          <a:lstStyle/>
          <a:p>
            <a:pPr algn="ctr" defTabSz="914400">
              <a:buClrTx/>
              <a:buSzTx/>
              <a:buFontTx/>
              <a:buNone/>
            </a:pPr>
            <a:r>
              <a:rPr lang="th-TH" sz="6000" i="1" kern="10">
                <a:solidFill>
                  <a:srgbClr val="FFFF00"/>
                </a:solidFill>
                <a:effectLst>
                  <a:outerShdw blurRad="63500" dist="144802" dir="2272499" algn="ctr" rotWithShape="0">
                    <a:srgbClr val="1A0004">
                      <a:alpha val="79999"/>
                    </a:srgbClr>
                  </a:outerShdw>
                </a:effectLst>
                <a:latin typeface="Tahoma"/>
                <a:ea typeface="Tahoma"/>
                <a:cs typeface="Tahoma"/>
              </a:rPr>
              <a:t>พระคัมภีร์...</a:t>
            </a:r>
          </a:p>
          <a:p>
            <a:pPr algn="ctr" defTabSz="914400">
              <a:buClrTx/>
              <a:buSzTx/>
              <a:buFontTx/>
              <a:buNone/>
            </a:pPr>
            <a:r>
              <a:rPr lang="th-TH" sz="6000" i="1" kern="10">
                <a:solidFill>
                  <a:srgbClr val="FFFF00"/>
                </a:solidFill>
                <a:effectLst>
                  <a:outerShdw blurRad="63500" dist="144802" dir="2272499" algn="ctr" rotWithShape="0">
                    <a:srgbClr val="1A0004">
                      <a:alpha val="79999"/>
                    </a:srgbClr>
                  </a:outerShdw>
                </a:effectLst>
                <a:latin typeface="Tahoma"/>
                <a:ea typeface="Tahoma"/>
                <a:cs typeface="Tahoma"/>
              </a:rPr>
              <a:t>    จากพื้นฐาน</a:t>
            </a:r>
            <a:endParaRPr lang="en-US" sz="6000" i="1" kern="10">
              <a:solidFill>
                <a:srgbClr val="FFFF00"/>
              </a:solidFill>
              <a:effectLst>
                <a:outerShdw blurRad="63500" dist="144802" dir="2272499" algn="ctr" rotWithShape="0">
                  <a:srgbClr val="1A0004">
                    <a:alpha val="79999"/>
                  </a:srgbClr>
                </a:outerShdw>
              </a:effectLst>
              <a:latin typeface="Tahoma"/>
              <a:ea typeface="Tahoma"/>
              <a:cs typeface="Tahoma"/>
            </a:endParaRPr>
          </a:p>
        </p:txBody>
      </p:sp>
      <p:grpSp>
        <p:nvGrpSpPr>
          <p:cNvPr id="5126" name="Group 7"/>
          <p:cNvGrpSpPr>
            <a:grpSpLocks/>
          </p:cNvGrpSpPr>
          <p:nvPr/>
        </p:nvGrpSpPr>
        <p:grpSpPr bwMode="auto">
          <a:xfrm>
            <a:off x="179512" y="5373216"/>
            <a:ext cx="8596313" cy="1603375"/>
            <a:chOff x="48" y="3424"/>
            <a:chExt cx="5415" cy="832"/>
          </a:xfrm>
        </p:grpSpPr>
        <p:sp>
          <p:nvSpPr>
            <p:cNvPr id="297992" name="Text Box 8"/>
            <p:cNvSpPr txBox="1">
              <a:spLocks noChangeArrowheads="1"/>
            </p:cNvSpPr>
            <p:nvPr/>
          </p:nvSpPr>
          <p:spPr bwMode="auto">
            <a:xfrm>
              <a:off x="48" y="4114"/>
              <a:ext cx="1017" cy="142"/>
            </a:xfrm>
            <a:prstGeom prst="rect">
              <a:avLst/>
            </a:prstGeom>
            <a:noFill/>
            <a:ln>
              <a:noFill/>
            </a:ln>
            <a:effectLst>
              <a:outerShdw blurRad="63500" dist="85194" dir="1593903"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anchor="ctr">
              <a:spAutoFit/>
            </a:bodyPr>
            <a:lstStyle/>
            <a:p>
              <a:pPr algn="ctr" defTabSz="914400">
                <a:spcBef>
                  <a:spcPct val="50000"/>
                </a:spcBef>
                <a:buClrTx/>
                <a:buSzTx/>
                <a:buFontTx/>
                <a:buNone/>
                <a:defRPr/>
              </a:pPr>
              <a:endParaRPr lang="en-US" sz="1200">
                <a:solidFill>
                  <a:srgbClr val="FFFFFF"/>
                </a:solidFill>
                <a:effectLst>
                  <a:outerShdw blurRad="38100" dist="38100" dir="2700000" algn="tl">
                    <a:srgbClr val="000000"/>
                  </a:outerShdw>
                </a:effectLst>
                <a:latin typeface="Times New Roman" charset="0"/>
              </a:endParaRPr>
            </a:p>
          </p:txBody>
        </p:sp>
        <p:sp>
          <p:nvSpPr>
            <p:cNvPr id="297993" name="Text Box 9"/>
            <p:cNvSpPr txBox="1">
              <a:spLocks noChangeArrowheads="1"/>
            </p:cNvSpPr>
            <p:nvPr/>
          </p:nvSpPr>
          <p:spPr bwMode="auto">
            <a:xfrm>
              <a:off x="409" y="3424"/>
              <a:ext cx="5054" cy="658"/>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ctr" defTabSz="914400">
                <a:spcBef>
                  <a:spcPct val="50000"/>
                </a:spcBef>
                <a:buClrTx/>
                <a:buSzTx/>
                <a:buFontTx/>
                <a:buNone/>
                <a:defRPr/>
              </a:pPr>
              <a:r>
                <a:rPr lang="th-TH" sz="2000" i="1">
                  <a:solidFill>
                    <a:srgbClr val="FAFD00"/>
                  </a:solidFill>
                  <a:latin typeface="Tahoma" charset="0"/>
                </a:rPr>
                <a:t>ผลงานนำเสนอของกลุ่มพันธกิจ “พระคัมภีร์...จากพื้นฐาน” นานาชาติ</a:t>
              </a:r>
            </a:p>
            <a:p>
              <a:pPr algn="ctr" defTabSz="914400">
                <a:spcBef>
                  <a:spcPct val="50000"/>
                </a:spcBef>
                <a:buClrTx/>
                <a:buSzTx/>
                <a:buFontTx/>
                <a:buNone/>
                <a:defRPr/>
              </a:pPr>
              <a:r>
                <a:rPr lang="th-TH" sz="2000" i="1">
                  <a:solidFill>
                    <a:srgbClr val="FAFD00"/>
                  </a:solidFill>
                  <a:latin typeface="Tahoma" charset="0"/>
                </a:rPr>
                <a:t>ฟอร์ท เวิร์ธ, เท็กซัส</a:t>
              </a:r>
              <a:endParaRPr lang="en-US" sz="1800">
                <a:solidFill>
                  <a:srgbClr val="FAFD00"/>
                </a:solidFill>
                <a:latin typeface="Times New Roman" charset="0"/>
              </a:endParaRPr>
            </a:p>
            <a:p>
              <a:pPr algn="ctr" defTabSz="914400">
                <a:spcBef>
                  <a:spcPct val="50000"/>
                </a:spcBef>
                <a:buClrTx/>
                <a:buSzTx/>
                <a:buFontTx/>
                <a:buNone/>
                <a:defRPr/>
              </a:pPr>
              <a:endParaRPr lang="en-US" sz="1800">
                <a:solidFill>
                  <a:srgbClr val="FAFD00"/>
                </a:solidFill>
                <a:latin typeface="Times New Roman" charset="0"/>
              </a:endParaRPr>
            </a:p>
          </p:txBody>
        </p:sp>
      </p:grpSp>
      <p:sp>
        <p:nvSpPr>
          <p:cNvPr id="297995" name="Text Box 11"/>
          <p:cNvSpPr txBox="1">
            <a:spLocks noChangeArrowheads="1"/>
          </p:cNvSpPr>
          <p:nvPr/>
        </p:nvSpPr>
        <p:spPr bwMode="auto">
          <a:xfrm>
            <a:off x="654050" y="6626225"/>
            <a:ext cx="915988"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defTabSz="914400">
              <a:spcBef>
                <a:spcPct val="50000"/>
              </a:spcBef>
              <a:buClrTx/>
              <a:buSzTx/>
              <a:buFontTx/>
              <a:buNone/>
              <a:defRPr/>
            </a:pPr>
            <a:r>
              <a:rPr lang="en-US" sz="900">
                <a:solidFill>
                  <a:srgbClr val="FFFFFF"/>
                </a:solidFill>
                <a:latin typeface="Arial" charset="0"/>
              </a:rPr>
              <a:t>©2004 TBBMI</a:t>
            </a:r>
          </a:p>
        </p:txBody>
      </p:sp>
      <p:sp>
        <p:nvSpPr>
          <p:cNvPr id="297997" name="Rectangle 13"/>
          <p:cNvSpPr>
            <a:spLocks noChangeArrowheads="1"/>
          </p:cNvSpPr>
          <p:nvPr/>
        </p:nvSpPr>
        <p:spPr bwMode="auto">
          <a:xfrm>
            <a:off x="7629525" y="6515100"/>
            <a:ext cx="641350" cy="269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defTabSz="914400">
              <a:buClrTx/>
              <a:buSzTx/>
              <a:buFontTx/>
              <a:buNone/>
              <a:defRPr/>
            </a:pPr>
            <a:r>
              <a:rPr lang="en-US" sz="1000">
                <a:solidFill>
                  <a:srgbClr val="FFFFFF"/>
                </a:solidFill>
                <a:effectLst>
                  <a:outerShdw blurRad="38100" dist="38100" dir="2700000" algn="tl">
                    <a:srgbClr val="000000"/>
                  </a:outerShdw>
                </a:effectLst>
              </a:rPr>
              <a:t>8.0.02.</a:t>
            </a:r>
          </a:p>
        </p:txBody>
      </p:sp>
      <p:sp>
        <p:nvSpPr>
          <p:cNvPr id="297998" name="Rectangle 14"/>
          <p:cNvSpPr>
            <a:spLocks noChangeArrowheads="1"/>
          </p:cNvSpPr>
          <p:nvPr/>
        </p:nvSpPr>
        <p:spPr bwMode="auto">
          <a:xfrm>
            <a:off x="8093075" y="6513513"/>
            <a:ext cx="336550" cy="269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defTabSz="914400">
              <a:buClrTx/>
              <a:buSzTx/>
              <a:buFontTx/>
              <a:buNone/>
              <a:defRPr/>
            </a:pPr>
            <a:r>
              <a:rPr lang="en-US" sz="1000">
                <a:solidFill>
                  <a:srgbClr val="FFFFFF"/>
                </a:solidFill>
                <a:effectLst>
                  <a:outerShdw blurRad="38100" dist="38100" dir="2700000" algn="tl">
                    <a:srgbClr val="000000"/>
                  </a:outerShdw>
                </a:effectLst>
              </a:rPr>
              <a:t>01</a:t>
            </a:r>
          </a:p>
        </p:txBody>
      </p:sp>
    </p:spTree>
    <p:extLst>
      <p:ext uri="{BB962C8B-B14F-4D97-AF65-F5344CB8AC3E}">
        <p14:creationId xmlns:p14="http://schemas.microsoft.com/office/powerpoint/2010/main" val="2404717161"/>
      </p:ext>
    </p:extLst>
  </p:cSld>
  <p:clrMapOvr>
    <a:masterClrMapping/>
  </p:clrMapOvr>
  <p:transition spd="med">
    <p:cut/>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20481" name="Rectangle 1"/>
          <p:cNvSpPr>
            <a:spLocks noChangeArrowheads="1"/>
          </p:cNvSpPr>
          <p:nvPr/>
        </p:nvSpPr>
        <p:spPr bwMode="auto">
          <a:xfrm>
            <a:off x="1600200" y="838200"/>
            <a:ext cx="6858000" cy="5257800"/>
          </a:xfrm>
          <a:prstGeom prst="rect">
            <a:avLst/>
          </a:prstGeom>
          <a:gradFill rotWithShape="0">
            <a:gsLst>
              <a:gs pos="0">
                <a:srgbClr val="011753"/>
              </a:gs>
              <a:gs pos="100000">
                <a:srgbClr val="0331B3"/>
              </a:gs>
            </a:gsLst>
            <a:path path="shape">
              <a:fillToRect l="50000" t="50000" r="50000" b="50000"/>
            </a:path>
          </a:gradFill>
          <a:ln w="76320" cap="sq">
            <a:solidFill>
              <a:srgbClr val="790015"/>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482" name="AutoShape 2"/>
          <p:cNvSpPr>
            <a:spLocks noChangeArrowheads="1"/>
          </p:cNvSpPr>
          <p:nvPr/>
        </p:nvSpPr>
        <p:spPr bwMode="auto">
          <a:xfrm>
            <a:off x="1616075" y="858838"/>
            <a:ext cx="1620838" cy="3049587"/>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51712"/>
              <a:gd name="G45" fmla="+- 1224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51712"/>
              <a:gd name="G61" fmla="*/ 1 0 51712"/>
              <a:gd name="G62" fmla="+- 1 0 0"/>
              <a:gd name="G63" fmla="+- 1 0 0"/>
              <a:gd name="G64" fmla="+- 1 0 0"/>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0"/>
              <a:gd name="G78" fmla="+- 1 0 0"/>
              <a:gd name="G79" fmla="+- 1 0 0"/>
              <a:gd name="G80" fmla="+- 1 0 0"/>
              <a:gd name="G81" fmla="+- 1920 0 0"/>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w 1021"/>
              <a:gd name="T83" fmla="*/ 0 h 1921"/>
              <a:gd name="T84" fmla="*/ 1021 w 1021"/>
              <a:gd name="T85" fmla="*/ 1921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T82" t="T83" r="T84" b="T85"/>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560" cap="rnd">
            <a:solidFill>
              <a:srgbClr val="00AE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483" name="Rectangle 3"/>
          <p:cNvSpPr>
            <a:spLocks noChangeArrowheads="1"/>
          </p:cNvSpPr>
          <p:nvPr/>
        </p:nvSpPr>
        <p:spPr bwMode="auto">
          <a:xfrm>
            <a:off x="441325" y="166688"/>
            <a:ext cx="968375" cy="13731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484" name="Rectangle 4"/>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485" name="AutoShape 5"/>
          <p:cNvSpPr>
            <a:spLocks noChangeArrowheads="1"/>
          </p:cNvSpPr>
          <p:nvPr/>
        </p:nvSpPr>
        <p:spPr bwMode="auto">
          <a:xfrm>
            <a:off x="6991350" y="3978275"/>
            <a:ext cx="1430338" cy="2097088"/>
          </a:xfrm>
          <a:custGeom>
            <a:avLst/>
            <a:gdLst>
              <a:gd name="G0" fmla="+- 1 0 0"/>
              <a:gd name="G1" fmla="+- 1 0 0"/>
              <a:gd name="G2" fmla="+- 1 0 0"/>
              <a:gd name="G3" fmla="+- 1 0 0"/>
              <a:gd name="G4" fmla="+- 1 0 0"/>
              <a:gd name="G5" fmla="*/ 1 0 51712"/>
              <a:gd name="G6" fmla="+- 84 0 0"/>
              <a:gd name="G7" fmla="+- 1 0 0"/>
              <a:gd name="G8" fmla="+- 1 0 0"/>
              <a:gd name="G9" fmla="+- 1 0 0"/>
              <a:gd name="G10" fmla="+- 1 0 0"/>
              <a:gd name="G11" fmla="+- 1 0 0"/>
              <a:gd name="G12" fmla="+- 1 0 0"/>
              <a:gd name="G13" fmla="+- 1 0 0"/>
              <a:gd name="G14" fmla="+- 1 0 0"/>
              <a:gd name="G15" fmla="+- 1 0 0"/>
              <a:gd name="G16" fmla="+- 1 0 0"/>
              <a:gd name="G17" fmla="+- 1 0 0"/>
              <a:gd name="G18" fmla="*/ 1 0 51712"/>
              <a:gd name="G19" fmla="*/ 1 0 51712"/>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57355 45696"/>
              <a:gd name="G34" fmla="*/ 1 35047 49664"/>
              <a:gd name="G35" fmla="*/ G34 1 180"/>
              <a:gd name="G36" fmla="*/ G33 1 G35"/>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51712"/>
              <a:gd name="G61" fmla="*/ 1 0 51712"/>
              <a:gd name="G62" fmla="+- 1320 0 0"/>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w 901"/>
              <a:gd name="T121" fmla="*/ 0 h 1321"/>
              <a:gd name="T122" fmla="*/ 901 w 901"/>
              <a:gd name="T123" fmla="*/ 1321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T120" t="T121" r="T122" b="T12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560" cap="rnd">
            <a:solidFill>
              <a:srgbClr val="00AE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486" name="AutoShape 6"/>
          <p:cNvSpPr>
            <a:spLocks noChangeArrowheads="1"/>
          </p:cNvSpPr>
          <p:nvPr/>
        </p:nvSpPr>
        <p:spPr bwMode="auto">
          <a:xfrm>
            <a:off x="3562350" y="1695450"/>
            <a:ext cx="4097338" cy="291623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51712"/>
              <a:gd name="G21" fmla="+- 1 0 0"/>
              <a:gd name="G22" fmla="+- 1 0 0"/>
              <a:gd name="G23" fmla="+- 1 0 0"/>
              <a:gd name="G24" fmla="+- 1 0 0"/>
              <a:gd name="G25" fmla="+- 1 0 0"/>
              <a:gd name="G26" fmla="+- 1 0 0"/>
              <a:gd name="G27" fmla="+- 1 0 0"/>
              <a:gd name="G28" fmla="+- 1 0 0"/>
              <a:gd name="G29" fmla="+- 1 0 0"/>
              <a:gd name="G30" fmla="*/ 1 0 51712"/>
              <a:gd name="G31" fmla="+- 1423 0 0"/>
              <a:gd name="G32" fmla="cos G30 G31"/>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51712"/>
              <a:gd name="G54" fmla="+- 1 0 0"/>
              <a:gd name="G55" fmla="+- 1 0 0"/>
              <a:gd name="G56" fmla="+- 1 0 0"/>
              <a:gd name="G57" fmla="+- 1 0 0"/>
              <a:gd name="G58" fmla="+- 1 0 0"/>
              <a:gd name="G59" fmla="+- 1 0 0"/>
              <a:gd name="G60" fmla="+- 1 0 0"/>
              <a:gd name="G61" fmla="+- 1 0 0"/>
              <a:gd name="G62" fmla="+- 1 0 0"/>
              <a:gd name="G63" fmla="+- 1 0 0"/>
              <a:gd name="G64" fmla="*/ 1 0 51712"/>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0"/>
              <a:gd name="G78" fmla="+- 1 0 0"/>
              <a:gd name="G79" fmla="+- 1 0 0"/>
              <a:gd name="G80" fmla="*/ 1 0 51712"/>
              <a:gd name="G81" fmla="+- 340 0 0"/>
              <a:gd name="G82" fmla="cos G80 G81"/>
              <a:gd name="G83" fmla="+- 1 0 0"/>
              <a:gd name="G84" fmla="+- 1 0 0"/>
              <a:gd name="G85" fmla="+- 1 0 0"/>
              <a:gd name="G86" fmla="+- 1 0 0"/>
              <a:gd name="G87" fmla="+- 1 0 0"/>
              <a:gd name="G88" fmla="*/ 1 0 51712"/>
              <a:gd name="G89" fmla="sin 54736 G88"/>
              <a:gd name="G90" fmla="*/ 1 0 51712"/>
              <a:gd name="G91" fmla="cos 54943 G90"/>
              <a:gd name="G92" fmla="+- G89 0 G91"/>
              <a:gd name="G93" fmla="*/ G92 65535 1"/>
              <a:gd name="G94" fmla="+- G93 10800 0"/>
              <a:gd name="G95" fmla="+- 1 0 0"/>
              <a:gd name="G96" fmla="+- 1 0 0"/>
              <a:gd name="G97" fmla="+- 1 0 0"/>
              <a:gd name="G98" fmla="+- 1 0 0"/>
              <a:gd name="G99" fmla="+- 1 0 0"/>
              <a:gd name="G100" fmla="+- 1 0 0"/>
              <a:gd name="G101" fmla="+- 1 0 0"/>
              <a:gd name="G102" fmla="+- 1 0 0"/>
              <a:gd name="G103" fmla="+- 1 0 0"/>
              <a:gd name="G104" fmla="+- 1 0 0"/>
              <a:gd name="G105" fmla="+- 1 0 0"/>
              <a:gd name="G106" fmla="+- 1 0 0"/>
              <a:gd name="G107" fmla="+- 1 0 0"/>
              <a:gd name="G108" fmla="+- 1 0 0"/>
              <a:gd name="G109" fmla="*/ 1 0 51712"/>
              <a:gd name="G110" fmla="+- 1 0 0"/>
              <a:gd name="G111" fmla="+- 1 0 0"/>
              <a:gd name="G112" fmla="+- 1 0 0"/>
              <a:gd name="G113" fmla="+- 1 0 0"/>
              <a:gd name="G114" fmla="+- 1 0 0"/>
              <a:gd name="G115" fmla="+- 1 0 0"/>
              <a:gd name="G116" fmla="+- 1 0 0"/>
              <a:gd name="G117" fmla="+- 1 0 0"/>
              <a:gd name="G118" fmla="+- 1 0 0"/>
              <a:gd name="G119" fmla="+- 1 0 0"/>
              <a:gd name="G120" fmla="*/ 1 0 51712"/>
              <a:gd name="G121" fmla="+- 97 0 0"/>
              <a:gd name="G122" fmla="+- 122 0 0"/>
              <a:gd name="G123" fmla="+- 146 0 0"/>
              <a:gd name="G124" fmla="+- 170 0 0"/>
              <a:gd name="G125" fmla="*/ 1 0 51712"/>
              <a:gd name="G126" fmla="+- 1 0 0"/>
              <a:gd name="G127" fmla="+- 1 0 0"/>
              <a:gd name="G128" fmla="+- 1 0 0"/>
              <a:gd name="G129" fmla="+- 1 0 0"/>
              <a:gd name="G130" fmla="+- 1 0 0"/>
              <a:gd name="G131" fmla="+- 1 0 0"/>
              <a:gd name="G132" fmla="+- 1 0 0"/>
              <a:gd name="G133" fmla="+- 1 0 0"/>
              <a:gd name="G134" fmla="+- 1 0 0"/>
              <a:gd name="G135" fmla="+- 1 0 0"/>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w 2581"/>
              <a:gd name="T127" fmla="*/ 0 h 1837"/>
              <a:gd name="T128" fmla="*/ 2581 w 2581"/>
              <a:gd name="T129" fmla="*/ 1837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T126" t="T127" r="T128" b="T129"/>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560" cap="rnd">
            <a:solidFill>
              <a:srgbClr val="00AE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487" name="Rectangle 7"/>
          <p:cNvSpPr>
            <a:spLocks noChangeArrowheads="1"/>
          </p:cNvSpPr>
          <p:nvPr/>
        </p:nvSpPr>
        <p:spPr bwMode="auto">
          <a:xfrm>
            <a:off x="4630738" y="2649538"/>
            <a:ext cx="152082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331B3"/>
                </a:solidFill>
                <a:latin typeface="Times New Roman" charset="0"/>
              </a:rPr>
              <a:t>ER</a:t>
            </a:r>
          </a:p>
        </p:txBody>
      </p:sp>
      <p:sp>
        <p:nvSpPr>
          <p:cNvPr id="20488" name="AutoShape 8"/>
          <p:cNvSpPr>
            <a:spLocks noChangeArrowheads="1"/>
          </p:cNvSpPr>
          <p:nvPr/>
        </p:nvSpPr>
        <p:spPr bwMode="auto">
          <a:xfrm>
            <a:off x="2038350" y="4591050"/>
            <a:ext cx="1887538" cy="1487488"/>
          </a:xfrm>
          <a:custGeom>
            <a:avLst/>
            <a:gdLst>
              <a:gd name="G0" fmla="+- 1 0 0"/>
              <a:gd name="G1" fmla="+- 1 0 0"/>
              <a:gd name="G2" fmla="+- 1 0 0"/>
              <a:gd name="G3" fmla="+- 1 0 0"/>
              <a:gd name="G4" fmla="+- 1 0 0"/>
              <a:gd name="G5" fmla="+- 1 0 0"/>
              <a:gd name="G6" fmla="+- 1 0 0"/>
              <a:gd name="G7" fmla="*/ 1 57355 45696"/>
              <a:gd name="G8" fmla="*/ 1 35047 49664"/>
              <a:gd name="G9" fmla="*/ G8 1 180"/>
              <a:gd name="G10" fmla="*/ G7 1 G9"/>
              <a:gd name="G11" fmla="*/ 1 57355 45696"/>
              <a:gd name="G12" fmla="*/ 1 35047 49664"/>
              <a:gd name="G13" fmla="*/ G12 1 180"/>
              <a:gd name="G14" fmla="*/ G11 1 G13"/>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51712"/>
              <a:gd name="G34" fmla="+- 264 0 0"/>
              <a:gd name="G35" fmla="+- 240 0 0"/>
              <a:gd name="G36" fmla="+- 216 0 0"/>
              <a:gd name="G37" fmla="+- 192 0 0"/>
              <a:gd name="G38" fmla="+- 168 0 0"/>
              <a:gd name="G39" fmla="+- 144 0 0"/>
              <a:gd name="G40" fmla="*/ 1 0 51712"/>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51712"/>
              <a:gd name="G60" fmla="*/ 1 0 51712"/>
              <a:gd name="G61" fmla="+- 1 0 0"/>
              <a:gd name="G62" fmla="+- 1 0 0"/>
              <a:gd name="G63" fmla="+- 1 0 0"/>
              <a:gd name="G64" fmla="+- 1 0 0"/>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51712"/>
              <a:gd name="G78" fmla="+- 1 0 0"/>
              <a:gd name="G79" fmla="+- 1 0 0"/>
              <a:gd name="G80" fmla="+- 1 0 0"/>
              <a:gd name="G81" fmla="+- 1 0 0"/>
              <a:gd name="G82" fmla="+- 1 0 0"/>
              <a:gd name="G83" fmla="+- 1 0 0"/>
              <a:gd name="G84" fmla="+- 1 0 0"/>
              <a:gd name="G85" fmla="+- 1 0 0"/>
              <a:gd name="G86" fmla="+- 1 0 0"/>
              <a:gd name="G87" fmla="+- 636 0 0"/>
              <a:gd name="G88" fmla="*/ 1 0 51712"/>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G105" fmla="+- 1 0 0"/>
              <a:gd name="G106" fmla="*/ 1 57355 45696"/>
              <a:gd name="G107" fmla="*/ 1 35047 49664"/>
              <a:gd name="G108" fmla="*/ G107 1 180"/>
              <a:gd name="G109" fmla="*/ G106 1 G108"/>
              <a:gd name="G110" fmla="+- 1 0 0"/>
              <a:gd name="G111" fmla="+- 1 0 0"/>
              <a:gd name="G112" fmla="+- 1 0 0"/>
              <a:gd name="G113" fmla="+- 1 0 0"/>
              <a:gd name="G114" fmla="*/ 1 0 51712"/>
              <a:gd name="G115" fmla="+- 1 0 0"/>
              <a:gd name="G116" fmla="+- 1 0 0"/>
              <a:gd name="G117" fmla="+- 1 0 0"/>
              <a:gd name="G118" fmla="+- 1 0 0"/>
              <a:gd name="G119" fmla="+- 1 0 0"/>
              <a:gd name="G120" fmla="+- 1 0 0"/>
              <a:gd name="G121" fmla="+- 1 0 0"/>
              <a:gd name="G122" fmla="+- 1 0 0"/>
              <a:gd name="G123" fmla="*/ 1 0 51712"/>
              <a:gd name="G124" fmla="+- 1 0 0"/>
              <a:gd name="G125" fmla="+- 1 0 0"/>
              <a:gd name="G126" fmla="+- 1 0 0"/>
              <a:gd name="G127" fmla="+- 1 0 0"/>
              <a:gd name="G128" fmla="+- 1 0 0"/>
              <a:gd name="G129" fmla="+- 1 0 0"/>
              <a:gd name="G130" fmla="+- 1 0 0"/>
              <a:gd name="G131" fmla="+- 1 0 0"/>
              <a:gd name="G132" fmla="+- 1 0 0"/>
              <a:gd name="G133" fmla="+- 1 0 0"/>
              <a:gd name="G134" fmla="+- 1 0 0"/>
              <a:gd name="G135" fmla="+- 1 0 0"/>
              <a:gd name="G136" fmla="+- 1 0 0"/>
              <a:gd name="G137" fmla="+- 1 0 0"/>
              <a:gd name="G138" fmla="+- 1 0 0"/>
              <a:gd name="G139" fmla="+- 1 0 0"/>
              <a:gd name="G140" fmla="+- 1 0 0"/>
              <a:gd name="G141" fmla="+- 1 0 0"/>
              <a:gd name="G142" fmla="+- 1 0 0"/>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w 1189"/>
              <a:gd name="T89" fmla="*/ 0 h 937"/>
              <a:gd name="T90" fmla="*/ 1189 w 1189"/>
              <a:gd name="T91" fmla="*/ 937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T88" t="T89" r="T90" b="T91"/>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560" cap="rnd">
            <a:solidFill>
              <a:srgbClr val="00AE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489" name="Rectangle 9"/>
          <p:cNvSpPr>
            <a:spLocks noChangeArrowheads="1"/>
          </p:cNvSpPr>
          <p:nvPr/>
        </p:nvSpPr>
        <p:spPr bwMode="auto">
          <a:xfrm>
            <a:off x="7259638" y="5259388"/>
            <a:ext cx="131127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CECECE"/>
                </a:solidFill>
                <a:latin typeface="Times New Roman" charset="0"/>
              </a:rPr>
              <a:t>PG</a:t>
            </a:r>
          </a:p>
        </p:txBody>
      </p:sp>
      <p:sp>
        <p:nvSpPr>
          <p:cNvPr id="20490" name="AutoShape 10"/>
          <p:cNvSpPr>
            <a:spLocks noChangeArrowheads="1"/>
          </p:cNvSpPr>
          <p:nvPr/>
        </p:nvSpPr>
        <p:spPr bwMode="auto">
          <a:xfrm>
            <a:off x="3257550" y="2628900"/>
            <a:ext cx="268288" cy="306388"/>
          </a:xfrm>
          <a:custGeom>
            <a:avLst/>
            <a:gdLst>
              <a:gd name="G0" fmla="+- 1 0 0"/>
              <a:gd name="G1" fmla="+- 1 0 0"/>
              <a:gd name="G2" fmla="+- 1 0 0"/>
              <a:gd name="G3" fmla="+- 1 0 0"/>
              <a:gd name="G4" fmla="+- 1 0 0"/>
              <a:gd name="G5" fmla="+- 96 0 0"/>
              <a:gd name="G6" fmla="+- 120 0 0"/>
              <a:gd name="G7" fmla="+- 144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w 169"/>
              <a:gd name="T47" fmla="*/ 0 h 193"/>
              <a:gd name="T48" fmla="*/ 169 w 169"/>
              <a:gd name="T49"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T46" t="T47" r="T48" b="T49"/>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560" cap="rnd">
            <a:solidFill>
              <a:srgbClr val="00AE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491" name="AutoShape 11"/>
          <p:cNvSpPr>
            <a:spLocks noChangeArrowheads="1"/>
          </p:cNvSpPr>
          <p:nvPr/>
        </p:nvSpPr>
        <p:spPr bwMode="auto">
          <a:xfrm>
            <a:off x="3067050" y="3333750"/>
            <a:ext cx="439738" cy="915988"/>
          </a:xfrm>
          <a:custGeom>
            <a:avLst/>
            <a:gdLst>
              <a:gd name="G0" fmla="+- 1 0 0"/>
              <a:gd name="G1" fmla="+- 1 0 0"/>
              <a:gd name="G2" fmla="+- 1 0 0"/>
              <a:gd name="G3" fmla="+- 1 0 0"/>
              <a:gd name="G4" fmla="*/ 1 57355 45696"/>
              <a:gd name="G5" fmla="*/ 1 35047 49664"/>
              <a:gd name="G6" fmla="*/ G5 1 180"/>
              <a:gd name="G7" fmla="*/ G4 1 G6"/>
              <a:gd name="G8" fmla="+- 1 0 0"/>
              <a:gd name="G9" fmla="+- 1 0 0"/>
              <a:gd name="G10" fmla="+- 1 0 0"/>
              <a:gd name="G11" fmla="+- 1 0 0"/>
              <a:gd name="G12" fmla="+- 1 0 0"/>
              <a:gd name="G13" fmla="+- 1 0 0"/>
              <a:gd name="G14" fmla="+- 1 0 0"/>
              <a:gd name="G15" fmla="+- 1 0 0"/>
              <a:gd name="G16" fmla="+- 1 0 0"/>
              <a:gd name="G17" fmla="*/ 1 57355 45696"/>
              <a:gd name="G18" fmla="*/ 1 35047 49664"/>
              <a:gd name="G19" fmla="*/ G18 1 180"/>
              <a:gd name="G20" fmla="*/ G17 1 G19"/>
              <a:gd name="G21" fmla="*/ 1 57355 45696"/>
              <a:gd name="G22" fmla="*/ 1 35047 49664"/>
              <a:gd name="G23" fmla="*/ G22 1 180"/>
              <a:gd name="G24" fmla="*/ G21 1 G23"/>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51712"/>
              <a:gd name="G39" fmla="*/ 1 0 51712"/>
              <a:gd name="G40" fmla="+- 504 0 0"/>
              <a:gd name="G41" fmla="*/ 1 0 51712"/>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w 277"/>
              <a:gd name="T111" fmla="*/ 0 h 577"/>
              <a:gd name="T112" fmla="*/ 277 w 277"/>
              <a:gd name="T113" fmla="*/ 577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T110" t="T111" r="T112" b="T113"/>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560" cap="rnd">
            <a:solidFill>
              <a:srgbClr val="00AE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492" name="AutoShape 12"/>
          <p:cNvSpPr>
            <a:spLocks noChangeArrowheads="1"/>
          </p:cNvSpPr>
          <p:nvPr/>
        </p:nvSpPr>
        <p:spPr bwMode="auto">
          <a:xfrm>
            <a:off x="3333750" y="2933700"/>
            <a:ext cx="58738" cy="420688"/>
          </a:xfrm>
          <a:custGeom>
            <a:avLst/>
            <a:gdLst>
              <a:gd name="G0" fmla="*/ 1 0 51712"/>
              <a:gd name="G1" fmla="+- 1 0 0"/>
              <a:gd name="G2" fmla="+- 1 0 0"/>
              <a:gd name="G3" fmla="+- 1 0 0"/>
              <a:gd name="G4" fmla="+- 1 0 0"/>
              <a:gd name="G5" fmla="+- 1 0 0"/>
              <a:gd name="G6" fmla="+- 1 0 0"/>
              <a:gd name="G7" fmla="*/ 1 0 51712"/>
              <a:gd name="G8" fmla="+- 168 0 0"/>
              <a:gd name="G9" fmla="+- 192 0 0"/>
              <a:gd name="G10" fmla="+- 216 0 0"/>
              <a:gd name="G11" fmla="+- 240 0 0"/>
              <a:gd name="G12" fmla="*/ 1 0 51712"/>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w 37"/>
              <a:gd name="T27" fmla="*/ 0 h 265"/>
              <a:gd name="T28" fmla="*/ 37 w 37"/>
              <a:gd name="T29" fmla="*/ 265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T26" t="T27" r="T28" b="T29"/>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560" cap="rnd">
            <a:solidFill>
              <a:srgbClr val="00AE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493" name="Rectangle 13"/>
          <p:cNvSpPr>
            <a:spLocks noChangeArrowheads="1"/>
          </p:cNvSpPr>
          <p:nvPr/>
        </p:nvSpPr>
        <p:spPr bwMode="auto">
          <a:xfrm>
            <a:off x="3449638" y="2382838"/>
            <a:ext cx="127317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CECECE"/>
                </a:solidFill>
                <a:latin typeface="Times New Roman" charset="0"/>
              </a:rPr>
              <a:t>SG</a:t>
            </a:r>
          </a:p>
        </p:txBody>
      </p:sp>
      <p:sp>
        <p:nvSpPr>
          <p:cNvPr id="20494" name="Rectangle 14"/>
          <p:cNvSpPr>
            <a:spLocks noChangeArrowheads="1"/>
          </p:cNvSpPr>
          <p:nvPr/>
        </p:nvSpPr>
        <p:spPr bwMode="auto">
          <a:xfrm>
            <a:off x="2516188" y="5640388"/>
            <a:ext cx="70167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ทด</a:t>
            </a:r>
          </a:p>
        </p:txBody>
      </p:sp>
      <p:sp>
        <p:nvSpPr>
          <p:cNvPr id="20495" name="Rectangle 15"/>
          <p:cNvSpPr>
            <a:spLocks noChangeArrowheads="1"/>
          </p:cNvSpPr>
          <p:nvPr/>
        </p:nvSpPr>
        <p:spPr bwMode="auto">
          <a:xfrm>
            <a:off x="2020888" y="992188"/>
            <a:ext cx="83502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ทม</a:t>
            </a:r>
          </a:p>
        </p:txBody>
      </p:sp>
      <p:sp>
        <p:nvSpPr>
          <p:cNvPr id="20496" name="Rectangle 16"/>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497" name="Line 17"/>
          <p:cNvSpPr>
            <a:spLocks noChangeShapeType="1"/>
          </p:cNvSpPr>
          <p:nvPr/>
        </p:nvSpPr>
        <p:spPr bwMode="auto">
          <a:xfrm>
            <a:off x="1746250" y="3505200"/>
            <a:ext cx="6546850" cy="1588"/>
          </a:xfrm>
          <a:prstGeom prst="line">
            <a:avLst/>
          </a:prstGeom>
          <a:noFill/>
          <a:ln w="25560" cap="sq">
            <a:solidFill>
              <a:srgbClr val="790015"/>
            </a:solidFill>
            <a:prstDash val="dashDot"/>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0498" name="Line 18"/>
          <p:cNvSpPr>
            <a:spLocks noChangeShapeType="1"/>
          </p:cNvSpPr>
          <p:nvPr/>
        </p:nvSpPr>
        <p:spPr bwMode="auto">
          <a:xfrm>
            <a:off x="4991100" y="984250"/>
            <a:ext cx="1588" cy="5003800"/>
          </a:xfrm>
          <a:prstGeom prst="line">
            <a:avLst/>
          </a:prstGeom>
          <a:noFill/>
          <a:ln w="25560" cap="sq">
            <a:solidFill>
              <a:srgbClr val="790015"/>
            </a:solidFill>
            <a:prstDash val="dashDot"/>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0499" name="Rectangle 19"/>
          <p:cNvSpPr>
            <a:spLocks noChangeArrowheads="1"/>
          </p:cNvSpPr>
          <p:nvPr/>
        </p:nvSpPr>
        <p:spPr bwMode="auto">
          <a:xfrm>
            <a:off x="76200" y="304800"/>
            <a:ext cx="2825750"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FFD34A"/>
                </a:solidFill>
                <a:latin typeface="Times New Roman" charset="0"/>
              </a:rPr>
              <a:t> </a:t>
            </a:r>
            <a:r>
              <a:rPr lang="hi-in" sz="2400" b="0">
                <a:solidFill>
                  <a:srgbClr val="FFD34A"/>
                </a:solidFill>
                <a:latin typeface="Times New Roman" charset="0"/>
              </a:rPr>
              <a:t>แผนที่</a:t>
            </a:r>
          </a:p>
        </p:txBody>
      </p:sp>
      <p:sp>
        <p:nvSpPr>
          <p:cNvPr id="20500" name="Rectangle 20"/>
          <p:cNvSpPr>
            <a:spLocks noChangeArrowheads="1"/>
          </p:cNvSpPr>
          <p:nvPr/>
        </p:nvSpPr>
        <p:spPr bwMode="auto">
          <a:xfrm>
            <a:off x="2613025" y="3613150"/>
            <a:ext cx="173037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CECECE"/>
                </a:solidFill>
                <a:latin typeface="Times New Roman" charset="0"/>
              </a:rPr>
              <a:t>DS</a:t>
            </a:r>
          </a:p>
        </p:txBody>
      </p:sp>
      <p:sp>
        <p:nvSpPr>
          <p:cNvPr id="20501" name="Line 21"/>
          <p:cNvSpPr>
            <a:spLocks noChangeShapeType="1"/>
          </p:cNvSpPr>
          <p:nvPr/>
        </p:nvSpPr>
        <p:spPr bwMode="auto">
          <a:xfrm>
            <a:off x="4114800" y="1600200"/>
            <a:ext cx="1693863" cy="1588"/>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0502" name="Oval 22"/>
          <p:cNvSpPr>
            <a:spLocks noChangeArrowheads="1"/>
          </p:cNvSpPr>
          <p:nvPr/>
        </p:nvSpPr>
        <p:spPr bwMode="auto">
          <a:xfrm>
            <a:off x="6735763" y="4508500"/>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503" name="Rectangle 23"/>
          <p:cNvSpPr>
            <a:spLocks noChangeArrowheads="1"/>
          </p:cNvSpPr>
          <p:nvPr/>
        </p:nvSpPr>
        <p:spPr bwMode="auto">
          <a:xfrm>
            <a:off x="4081463" y="1125538"/>
            <a:ext cx="812800" cy="5191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504" name="Rectangle 24"/>
          <p:cNvSpPr>
            <a:spLocks noChangeArrowheads="1"/>
          </p:cNvSpPr>
          <p:nvPr/>
        </p:nvSpPr>
        <p:spPr bwMode="auto">
          <a:xfrm>
            <a:off x="6896100" y="4395788"/>
            <a:ext cx="83502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CECECE"/>
                </a:solidFill>
                <a:latin typeface="Times New Roman" charset="0"/>
              </a:rPr>
              <a:t>U</a:t>
            </a:r>
          </a:p>
        </p:txBody>
      </p:sp>
      <p:sp>
        <p:nvSpPr>
          <p:cNvPr id="20505" name="Rectangle 25"/>
          <p:cNvSpPr>
            <a:spLocks noChangeArrowheads="1"/>
          </p:cNvSpPr>
          <p:nvPr/>
        </p:nvSpPr>
        <p:spPr bwMode="auto">
          <a:xfrm>
            <a:off x="5830888" y="2884488"/>
            <a:ext cx="83502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114FFB"/>
                </a:solidFill>
                <a:latin typeface="Times New Roman" charset="0"/>
              </a:rPr>
              <a:t>B</a:t>
            </a:r>
          </a:p>
        </p:txBody>
      </p:sp>
      <p:sp>
        <p:nvSpPr>
          <p:cNvPr id="20506" name="Oval 26"/>
          <p:cNvSpPr>
            <a:spLocks noChangeArrowheads="1"/>
          </p:cNvSpPr>
          <p:nvPr/>
        </p:nvSpPr>
        <p:spPr bwMode="auto">
          <a:xfrm>
            <a:off x="5702300" y="3033713"/>
            <a:ext cx="193675" cy="187325"/>
          </a:xfrm>
          <a:prstGeom prst="ellipse">
            <a:avLst/>
          </a:prstGeom>
          <a:solidFill>
            <a:srgbClr val="114FFB"/>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507" name="Rectangle 27"/>
          <p:cNvSpPr>
            <a:spLocks noChangeArrowheads="1"/>
          </p:cNvSpPr>
          <p:nvPr/>
        </p:nvSpPr>
        <p:spPr bwMode="auto">
          <a:xfrm>
            <a:off x="5487988" y="1811338"/>
            <a:ext cx="83502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331B3"/>
                </a:solidFill>
                <a:latin typeface="Times New Roman" charset="0"/>
              </a:rPr>
              <a:t>H</a:t>
            </a:r>
          </a:p>
        </p:txBody>
      </p:sp>
      <p:sp>
        <p:nvSpPr>
          <p:cNvPr id="20508" name="Oval 28"/>
          <p:cNvSpPr>
            <a:spLocks noChangeArrowheads="1"/>
          </p:cNvSpPr>
          <p:nvPr/>
        </p:nvSpPr>
        <p:spPr bwMode="auto">
          <a:xfrm>
            <a:off x="5313363" y="1982788"/>
            <a:ext cx="193675" cy="187325"/>
          </a:xfrm>
          <a:prstGeom prst="ellipse">
            <a:avLst/>
          </a:prstGeom>
          <a:solidFill>
            <a:srgbClr val="0331B3"/>
          </a:solidFill>
          <a:ln w="25560" cap="sq">
            <a:solidFill>
              <a:srgbClr val="0331B3"/>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509" name="Rectangle 29"/>
          <p:cNvSpPr>
            <a:spLocks noChangeArrowheads="1"/>
          </p:cNvSpPr>
          <p:nvPr/>
        </p:nvSpPr>
        <p:spPr bwMode="auto">
          <a:xfrm>
            <a:off x="7088188" y="1525588"/>
            <a:ext cx="129222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331B3"/>
                </a:solidFill>
                <a:latin typeface="Times New Roman" charset="0"/>
              </a:rPr>
              <a:t>N(A)</a:t>
            </a:r>
          </a:p>
        </p:txBody>
      </p:sp>
      <p:sp>
        <p:nvSpPr>
          <p:cNvPr id="20510" name="Oval 30"/>
          <p:cNvSpPr>
            <a:spLocks noChangeArrowheads="1"/>
          </p:cNvSpPr>
          <p:nvPr/>
        </p:nvSpPr>
        <p:spPr bwMode="auto">
          <a:xfrm>
            <a:off x="6921500" y="1644650"/>
            <a:ext cx="193675" cy="187325"/>
          </a:xfrm>
          <a:prstGeom prst="ellipse">
            <a:avLst/>
          </a:prstGeom>
          <a:solidFill>
            <a:srgbClr val="0331B3"/>
          </a:solidFill>
          <a:ln w="25560" cap="sq">
            <a:solidFill>
              <a:srgbClr val="0331B3"/>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511" name="Oval 31"/>
          <p:cNvSpPr>
            <a:spLocks noChangeArrowheads="1"/>
          </p:cNvSpPr>
          <p:nvPr/>
        </p:nvSpPr>
        <p:spPr bwMode="auto">
          <a:xfrm>
            <a:off x="2873375" y="2744788"/>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512" name="Rectangle 32"/>
          <p:cNvSpPr>
            <a:spLocks noChangeArrowheads="1"/>
          </p:cNvSpPr>
          <p:nvPr/>
        </p:nvSpPr>
        <p:spPr bwMode="auto">
          <a:xfrm>
            <a:off x="3082925" y="2568575"/>
            <a:ext cx="401638"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CECECE"/>
                </a:solidFill>
                <a:latin typeface="Times New Roman" charset="0"/>
              </a:rPr>
              <a:t>C</a:t>
            </a:r>
          </a:p>
        </p:txBody>
      </p:sp>
      <p:sp>
        <p:nvSpPr>
          <p:cNvPr id="20513" name="Oval 33"/>
          <p:cNvSpPr>
            <a:spLocks noChangeArrowheads="1"/>
          </p:cNvSpPr>
          <p:nvPr/>
        </p:nvSpPr>
        <p:spPr bwMode="auto">
          <a:xfrm>
            <a:off x="2974975" y="3235325"/>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514" name="Rectangle 34"/>
          <p:cNvSpPr>
            <a:spLocks noChangeArrowheads="1"/>
          </p:cNvSpPr>
          <p:nvPr/>
        </p:nvSpPr>
        <p:spPr bwMode="auto">
          <a:xfrm>
            <a:off x="2727325" y="3078163"/>
            <a:ext cx="33337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CECECE"/>
                </a:solidFill>
                <a:latin typeface="Times New Roman" charset="0"/>
              </a:rPr>
              <a:t>J</a:t>
            </a:r>
          </a:p>
        </p:txBody>
      </p:sp>
      <p:sp>
        <p:nvSpPr>
          <p:cNvPr id="20515" name="Oval 35"/>
          <p:cNvSpPr>
            <a:spLocks noChangeArrowheads="1"/>
          </p:cNvSpPr>
          <p:nvPr/>
        </p:nvSpPr>
        <p:spPr bwMode="auto">
          <a:xfrm>
            <a:off x="3516313" y="3201988"/>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516" name="Oval 36"/>
          <p:cNvSpPr>
            <a:spLocks noChangeArrowheads="1"/>
          </p:cNvSpPr>
          <p:nvPr/>
        </p:nvSpPr>
        <p:spPr bwMode="auto">
          <a:xfrm>
            <a:off x="2906713" y="4573588"/>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517" name="Rectangle 37"/>
          <p:cNvSpPr>
            <a:spLocks noChangeArrowheads="1"/>
          </p:cNvSpPr>
          <p:nvPr/>
        </p:nvSpPr>
        <p:spPr bwMode="auto">
          <a:xfrm>
            <a:off x="3090863" y="4451350"/>
            <a:ext cx="57467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คบ</a:t>
            </a:r>
          </a:p>
        </p:txBody>
      </p:sp>
      <p:sp>
        <p:nvSpPr>
          <p:cNvPr id="20518" name="Oval 38"/>
          <p:cNvSpPr>
            <a:spLocks noChangeArrowheads="1"/>
          </p:cNvSpPr>
          <p:nvPr/>
        </p:nvSpPr>
        <p:spPr bwMode="auto">
          <a:xfrm>
            <a:off x="2992438" y="5286375"/>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519" name="Rectangle 39"/>
          <p:cNvSpPr>
            <a:spLocks noChangeArrowheads="1"/>
          </p:cNvSpPr>
          <p:nvPr/>
        </p:nvSpPr>
        <p:spPr bwMode="auto">
          <a:xfrm>
            <a:off x="3216275" y="5164138"/>
            <a:ext cx="563563"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ภซ</a:t>
            </a:r>
          </a:p>
        </p:txBody>
      </p:sp>
      <p:sp>
        <p:nvSpPr>
          <p:cNvPr id="20520" name="Oval 40"/>
          <p:cNvSpPr>
            <a:spLocks noChangeArrowheads="1"/>
          </p:cNvSpPr>
          <p:nvPr/>
        </p:nvSpPr>
        <p:spPr bwMode="auto">
          <a:xfrm>
            <a:off x="1671638" y="4186238"/>
            <a:ext cx="193675" cy="187325"/>
          </a:xfrm>
          <a:prstGeom prst="ellipse">
            <a:avLst/>
          </a:prstGeom>
          <a:solidFill>
            <a:srgbClr val="00CC00"/>
          </a:solidFill>
          <a:ln w="25560" cap="sq">
            <a:solidFill>
              <a:srgbClr val="00AE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521" name="Rectangle 41"/>
          <p:cNvSpPr>
            <a:spLocks noChangeArrowheads="1"/>
          </p:cNvSpPr>
          <p:nvPr/>
        </p:nvSpPr>
        <p:spPr bwMode="auto">
          <a:xfrm>
            <a:off x="1809750" y="4081463"/>
            <a:ext cx="38417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CECECE"/>
                </a:solidFill>
                <a:latin typeface="Times New Roman" charset="0"/>
              </a:rPr>
              <a:t>E</a:t>
            </a:r>
          </a:p>
        </p:txBody>
      </p:sp>
      <p:sp>
        <p:nvSpPr>
          <p:cNvPr id="20522" name="Rectangle 42"/>
          <p:cNvSpPr>
            <a:spLocks noChangeArrowheads="1"/>
          </p:cNvSpPr>
          <p:nvPr/>
        </p:nvSpPr>
        <p:spPr bwMode="auto">
          <a:xfrm>
            <a:off x="3751263" y="3078163"/>
            <a:ext cx="68897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CECECE"/>
                </a:solidFill>
                <a:latin typeface="Times New Roman" charset="0"/>
              </a:rPr>
              <a:t>MN</a:t>
            </a:r>
          </a:p>
        </p:txBody>
      </p:sp>
      <p:sp>
        <p:nvSpPr>
          <p:cNvPr id="20523" name="Oval 43"/>
          <p:cNvSpPr>
            <a:spLocks noChangeArrowheads="1"/>
          </p:cNvSpPr>
          <p:nvPr/>
        </p:nvSpPr>
        <p:spPr bwMode="auto">
          <a:xfrm>
            <a:off x="2819400" y="4191000"/>
            <a:ext cx="1066800" cy="990600"/>
          </a:xfrm>
          <a:prstGeom prst="ellipse">
            <a:avLst/>
          </a:prstGeom>
          <a:noFill/>
          <a:ln w="57240" cap="sq">
            <a:solidFill>
              <a:srgbClr val="D83104"/>
            </a:solidFill>
            <a:miter lim="800000"/>
            <a:headEnd/>
            <a:tailEnd/>
          </a:ln>
          <a:effectLst>
            <a:outerShdw blurRad="63500" dist="109185" dir="2128308"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sp>
        <p:nvSpPr>
          <p:cNvPr id="20524" name="AutoShape 44"/>
          <p:cNvSpPr>
            <a:spLocks noChangeArrowheads="1"/>
          </p:cNvSpPr>
          <p:nvPr/>
        </p:nvSpPr>
        <p:spPr bwMode="auto">
          <a:xfrm>
            <a:off x="2805113" y="1266825"/>
            <a:ext cx="912812" cy="3365500"/>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405 0 0"/>
              <a:gd name="G18" fmla="+- 1 0 0"/>
              <a:gd name="G19" fmla="+- 1 0 0"/>
              <a:gd name="G20" fmla="*/ 1 0 51712"/>
              <a:gd name="G21" fmla="+- 1 0 0"/>
              <a:gd name="G22" fmla="+- 1 0 0"/>
              <a:gd name="G23" fmla="+- 1 0 0"/>
              <a:gd name="G24" fmla="*/ 1 0 51712"/>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337 0 0"/>
              <a:gd name="G39" fmla="+- 1 0 0"/>
              <a:gd name="G40" fmla="+- 1 0 0"/>
              <a:gd name="G41" fmla="+- 1 0 0"/>
              <a:gd name="G42" fmla="+- 1 0 0"/>
              <a:gd name="G43" fmla="+- 1 0 0"/>
              <a:gd name="G44" fmla="+- 1 0 0"/>
              <a:gd name="G45" fmla="+- 1 0 0"/>
              <a:gd name="G46" fmla="+- 1 0 0"/>
              <a:gd name="G47" fmla="+- 1 0 0"/>
              <a:gd name="G48" fmla="+- 1 0 0"/>
              <a:gd name="T0" fmla="*/ 147 w 575"/>
              <a:gd name="T1" fmla="*/ 2120 h 2120"/>
              <a:gd name="T2" fmla="*/ 100 w 575"/>
              <a:gd name="T3" fmla="*/ 2049 h 2120"/>
              <a:gd name="T4" fmla="*/ 84 w 575"/>
              <a:gd name="T5" fmla="*/ 2002 h 2120"/>
              <a:gd name="T6" fmla="*/ 68 w 575"/>
              <a:gd name="T7" fmla="*/ 1971 h 2120"/>
              <a:gd name="T8" fmla="*/ 53 w 575"/>
              <a:gd name="T9" fmla="*/ 1908 h 2120"/>
              <a:gd name="T10" fmla="*/ 45 w 575"/>
              <a:gd name="T11" fmla="*/ 1877 h 2120"/>
              <a:gd name="T12" fmla="*/ 92 w 575"/>
              <a:gd name="T13" fmla="*/ 1257 h 2120"/>
              <a:gd name="T14" fmla="*/ 162 w 575"/>
              <a:gd name="T15" fmla="*/ 1069 h 2120"/>
              <a:gd name="T16" fmla="*/ 257 w 575"/>
              <a:gd name="T17" fmla="*/ 888 h 2120"/>
              <a:gd name="T18" fmla="*/ 312 w 575"/>
              <a:gd name="T19" fmla="*/ 818 h 2120"/>
              <a:gd name="T20" fmla="*/ 390 w 575"/>
              <a:gd name="T21" fmla="*/ 669 h 2120"/>
              <a:gd name="T22" fmla="*/ 437 w 575"/>
              <a:gd name="T23" fmla="*/ 575 h 2120"/>
              <a:gd name="T24" fmla="*/ 500 w 575"/>
              <a:gd name="T25" fmla="*/ 410 h 2120"/>
              <a:gd name="T26" fmla="*/ 531 w 575"/>
              <a:gd name="T27" fmla="*/ 300 h 2120"/>
              <a:gd name="T28" fmla="*/ 555 w 575"/>
              <a:gd name="T29" fmla="*/ 182 h 2120"/>
              <a:gd name="T30" fmla="*/ 492 w 575"/>
              <a:gd name="T31" fmla="*/ 2 h 2120"/>
              <a:gd name="T32" fmla="*/ 437 w 575"/>
              <a:gd name="T33" fmla="*/ 2 h 2120"/>
              <a:gd name="T34" fmla="*/ 0 w 575"/>
              <a:gd name="T35" fmla="*/ 0 h 2120"/>
              <a:gd name="T36" fmla="*/ 575 w 575"/>
              <a:gd name="T37" fmla="*/ 2120 h 2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T34" t="T35" r="T36" b="T37"/>
            <a:pathLst>
              <a:path w="575" h="2120">
                <a:moveTo>
                  <a:pt x="147" y="2120"/>
                </a:moveTo>
                <a:cubicBezTo>
                  <a:pt x="131" y="2096"/>
                  <a:pt x="111" y="2075"/>
                  <a:pt x="100" y="2049"/>
                </a:cubicBezTo>
                <a:cubicBezTo>
                  <a:pt x="93" y="2033"/>
                  <a:pt x="91" y="2016"/>
                  <a:pt x="84" y="2002"/>
                </a:cubicBezTo>
                <a:cubicBezTo>
                  <a:pt x="78" y="1991"/>
                  <a:pt x="73" y="1981"/>
                  <a:pt x="68" y="1971"/>
                </a:cubicBezTo>
                <a:cubicBezTo>
                  <a:pt x="63" y="1950"/>
                  <a:pt x="58" y="1928"/>
                  <a:pt x="53" y="1908"/>
                </a:cubicBezTo>
                <a:cubicBezTo>
                  <a:pt x="50" y="1897"/>
                  <a:pt x="45" y="1877"/>
                  <a:pt x="45" y="1877"/>
                </a:cubicBezTo>
                <a:cubicBezTo>
                  <a:pt x="29" y="1737"/>
                  <a:pt x="0" y="1405"/>
                  <a:pt x="92" y="1257"/>
                </a:cubicBezTo>
                <a:cubicBezTo>
                  <a:pt x="103" y="1200"/>
                  <a:pt x="128" y="1114"/>
                  <a:pt x="162" y="1069"/>
                </a:cubicBezTo>
                <a:cubicBezTo>
                  <a:pt x="182" y="1008"/>
                  <a:pt x="220" y="941"/>
                  <a:pt x="257" y="888"/>
                </a:cubicBezTo>
                <a:cubicBezTo>
                  <a:pt x="273" y="863"/>
                  <a:pt x="298" y="844"/>
                  <a:pt x="312" y="818"/>
                </a:cubicBezTo>
                <a:cubicBezTo>
                  <a:pt x="336" y="767"/>
                  <a:pt x="361" y="717"/>
                  <a:pt x="390" y="669"/>
                </a:cubicBezTo>
                <a:cubicBezTo>
                  <a:pt x="408" y="637"/>
                  <a:pt x="416" y="604"/>
                  <a:pt x="437" y="575"/>
                </a:cubicBezTo>
                <a:cubicBezTo>
                  <a:pt x="450" y="519"/>
                  <a:pt x="473" y="461"/>
                  <a:pt x="500" y="410"/>
                </a:cubicBezTo>
                <a:cubicBezTo>
                  <a:pt x="507" y="368"/>
                  <a:pt x="512" y="337"/>
                  <a:pt x="531" y="300"/>
                </a:cubicBezTo>
                <a:cubicBezTo>
                  <a:pt x="537" y="260"/>
                  <a:pt x="547" y="221"/>
                  <a:pt x="555" y="182"/>
                </a:cubicBezTo>
                <a:cubicBezTo>
                  <a:pt x="552" y="133"/>
                  <a:pt x="575" y="10"/>
                  <a:pt x="492" y="2"/>
                </a:cubicBezTo>
                <a:cubicBezTo>
                  <a:pt x="473" y="0"/>
                  <a:pt x="455" y="2"/>
                  <a:pt x="437" y="2"/>
                </a:cubicBezTo>
              </a:path>
            </a:pathLst>
          </a:custGeom>
          <a:noFill/>
          <a:ln w="57240" cap="sq">
            <a:solidFill>
              <a:srgbClr val="EEFF4B"/>
            </a:solidFill>
            <a:prstDash val="sysDot"/>
            <a:round/>
            <a:headEnd/>
            <a:tailEnd/>
          </a:ln>
          <a:effectLst>
            <a:outerShdw blurRad="63500" dist="89605" dir="2700000"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sp>
        <p:nvSpPr>
          <p:cNvPr id="20525" name="Text Box 45"/>
          <p:cNvSpPr txBox="1">
            <a:spLocks noChangeArrowheads="1"/>
          </p:cNvSpPr>
          <p:nvPr/>
        </p:nvSpPr>
        <p:spPr bwMode="auto">
          <a:xfrm>
            <a:off x="8705850" y="88900"/>
            <a:ext cx="290513" cy="3984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a:solidFill>
                  <a:srgbClr val="FFA27C"/>
                </a:solidFill>
              </a:rPr>
              <a:t> </a:t>
            </a:r>
          </a:p>
        </p:txBody>
      </p:sp>
      <p:grpSp>
        <p:nvGrpSpPr>
          <p:cNvPr id="20526" name="Group 46"/>
          <p:cNvGrpSpPr>
            <a:grpSpLocks/>
          </p:cNvGrpSpPr>
          <p:nvPr/>
        </p:nvGrpSpPr>
        <p:grpSpPr bwMode="auto">
          <a:xfrm>
            <a:off x="5661025" y="420688"/>
            <a:ext cx="2959100" cy="1962150"/>
            <a:chOff x="3566" y="265"/>
            <a:chExt cx="1864" cy="1236"/>
          </a:xfrm>
        </p:grpSpPr>
        <p:pic>
          <p:nvPicPr>
            <p:cNvPr id="20527" name="Picture 4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66" y="265"/>
              <a:ext cx="1864" cy="1236"/>
            </a:xfrm>
            <a:prstGeom prst="rect">
              <a:avLst/>
            </a:prstGeom>
            <a:noFill/>
            <a:ln>
              <a:noFill/>
            </a:ln>
            <a:effectLst/>
            <a:extLst>
              <a:ext uri="{909E8E84-426E-40dd-AFC4-6F175D3DCCD1}">
                <a14:hiddenFill xmlns:a14="http://schemas.microsoft.com/office/drawing/2010/main" xmlns="">
                  <a:blipFill dpi="0" rotWithShape="0">
                    <a:blip/>
                    <a:srcRect l="4883" t="18668" r="36133" b="29082"/>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0528" name="AutoShape 48"/>
            <p:cNvSpPr>
              <a:spLocks noChangeArrowheads="1"/>
            </p:cNvSpPr>
            <p:nvPr/>
          </p:nvSpPr>
          <p:spPr bwMode="auto">
            <a:xfrm>
              <a:off x="3933" y="741"/>
              <a:ext cx="76" cy="90"/>
            </a:xfrm>
            <a:custGeom>
              <a:avLst/>
              <a:gdLst>
                <a:gd name="G0" fmla="*/ 1 0 51712"/>
                <a:gd name="G1" fmla="+- 40 0 0"/>
                <a:gd name="G2" fmla="*/ 1 71 2"/>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5 0 0"/>
                <a:gd name="G17" fmla="*/ 1 0 51712"/>
                <a:gd name="G18" fmla="*/ 1 0 51712"/>
                <a:gd name="T0" fmla="*/ 6 w 82"/>
                <a:gd name="T1" fmla="*/ 24 h 96"/>
                <a:gd name="T2" fmla="*/ 18 w 82"/>
                <a:gd name="T3" fmla="*/ 84 h 96"/>
                <a:gd name="T4" fmla="*/ 58 w 82"/>
                <a:gd name="T5" fmla="*/ 96 h 96"/>
                <a:gd name="T6" fmla="*/ 78 w 82"/>
                <a:gd name="T7" fmla="*/ 64 h 96"/>
                <a:gd name="T8" fmla="*/ 82 w 82"/>
                <a:gd name="T9" fmla="*/ 52 h 96"/>
                <a:gd name="T10" fmla="*/ 18 w 82"/>
                <a:gd name="T11" fmla="*/ 0 h 96"/>
                <a:gd name="T12" fmla="*/ 6 w 82"/>
                <a:gd name="T13" fmla="*/ 24 h 96"/>
                <a:gd name="T14" fmla="*/ 0 w 82"/>
                <a:gd name="T15" fmla="*/ 0 h 96"/>
                <a:gd name="T16" fmla="*/ 82 w 82"/>
                <a:gd name="T17" fmla="*/ 96 h 96"/>
              </a:gdLst>
              <a:ahLst/>
              <a:cxnLst>
                <a:cxn ang="0">
                  <a:pos x="T0" y="T1"/>
                </a:cxn>
                <a:cxn ang="0">
                  <a:pos x="T2" y="T3"/>
                </a:cxn>
                <a:cxn ang="0">
                  <a:pos x="T4" y="T5"/>
                </a:cxn>
                <a:cxn ang="0">
                  <a:pos x="T6" y="T7"/>
                </a:cxn>
                <a:cxn ang="0">
                  <a:pos x="T8" y="T9"/>
                </a:cxn>
                <a:cxn ang="0">
                  <a:pos x="T10" y="T11"/>
                </a:cxn>
                <a:cxn ang="0">
                  <a:pos x="T12" y="T13"/>
                </a:cxn>
              </a:cxnLst>
              <a:rect l="T14" t="T15" r="T16" b="T17"/>
              <a:pathLst>
                <a:path w="82" h="96">
                  <a:moveTo>
                    <a:pt x="6" y="24"/>
                  </a:moveTo>
                  <a:cubicBezTo>
                    <a:pt x="0" y="40"/>
                    <a:pt x="2" y="71"/>
                    <a:pt x="18" y="84"/>
                  </a:cubicBezTo>
                  <a:cubicBezTo>
                    <a:pt x="27" y="91"/>
                    <a:pt x="46" y="92"/>
                    <a:pt x="58" y="96"/>
                  </a:cubicBezTo>
                  <a:cubicBezTo>
                    <a:pt x="77" y="83"/>
                    <a:pt x="68" y="92"/>
                    <a:pt x="78" y="64"/>
                  </a:cubicBezTo>
                  <a:cubicBezTo>
                    <a:pt x="79" y="60"/>
                    <a:pt x="82" y="52"/>
                    <a:pt x="82" y="52"/>
                  </a:cubicBezTo>
                  <a:cubicBezTo>
                    <a:pt x="71" y="19"/>
                    <a:pt x="45" y="13"/>
                    <a:pt x="18" y="0"/>
                  </a:cubicBezTo>
                  <a:cubicBezTo>
                    <a:pt x="7" y="15"/>
                    <a:pt x="11" y="7"/>
                    <a:pt x="6" y="24"/>
                  </a:cubicBezTo>
                  <a:close/>
                </a:path>
              </a:pathLst>
            </a:custGeom>
            <a:solidFill>
              <a:srgbClr val="7B7BAD"/>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20529" name="Rectangle 49"/>
          <p:cNvSpPr>
            <a:spLocks noChangeArrowheads="1"/>
          </p:cNvSpPr>
          <p:nvPr/>
        </p:nvSpPr>
        <p:spPr bwMode="auto">
          <a:xfrm>
            <a:off x="8093075" y="6532563"/>
            <a:ext cx="336550" cy="2460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18</a:t>
            </a:r>
          </a:p>
        </p:txBody>
      </p:sp>
      <p:sp>
        <p:nvSpPr>
          <p:cNvPr id="20530" name="Text Box 50"/>
          <p:cNvSpPr txBox="1">
            <a:spLocks noChangeArrowheads="1"/>
          </p:cNvSpPr>
          <p:nvPr/>
        </p:nvSpPr>
        <p:spPr bwMode="auto">
          <a:xfrm>
            <a:off x="1781175" y="28575"/>
            <a:ext cx="1993900" cy="2746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531" name="Text Box 51"/>
          <p:cNvSpPr txBox="1">
            <a:spLocks noChangeArrowheads="1"/>
          </p:cNvSpPr>
          <p:nvPr/>
        </p:nvSpPr>
        <p:spPr bwMode="auto">
          <a:xfrm>
            <a:off x="1771650" y="47625"/>
            <a:ext cx="1993900" cy="2762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0">
                <a:solidFill>
                  <a:srgbClr val="FFFFFF"/>
                </a:solidFill>
              </a:rPr>
              <a:t>กดว </a:t>
            </a:r>
            <a:r>
              <a:rPr lang="en-US" sz="1200" b="0">
                <a:solidFill>
                  <a:srgbClr val="FFFFFF"/>
                </a:solidFill>
              </a:rPr>
              <a:t>13</a:t>
            </a:r>
          </a:p>
        </p:txBody>
      </p:sp>
      <p:sp>
        <p:nvSpPr>
          <p:cNvPr id="20532" name="Text Box 52"/>
          <p:cNvSpPr txBox="1">
            <a:spLocks noChangeArrowheads="1"/>
          </p:cNvSpPr>
          <p:nvPr/>
        </p:nvSpPr>
        <p:spPr bwMode="auto">
          <a:xfrm>
            <a:off x="7177088" y="6284913"/>
            <a:ext cx="1266825" cy="2762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750"/>
              </a:spcBef>
              <a:buClrTx/>
              <a:buFontTx/>
              <a:buNone/>
              <a:defRPr/>
            </a:pPr>
            <a:r>
              <a:rPr lang="hi-in" sz="1200" b="0">
                <a:solidFill>
                  <a:srgbClr val="FFFFFF"/>
                </a:solidFill>
                <a:latin typeface="Arial" charset="0"/>
              </a:rPr>
              <a:t>คู่มือหน้าที่ </a:t>
            </a:r>
            <a:r>
              <a:rPr lang="en-US" sz="1200" b="0">
                <a:solidFill>
                  <a:srgbClr val="FFFFFF"/>
                </a:solidFill>
                <a:latin typeface="Arial" charset="0"/>
              </a:rPr>
              <a:t>26-29</a:t>
            </a:r>
          </a:p>
        </p:txBody>
      </p:sp>
      <p:sp>
        <p:nvSpPr>
          <p:cNvPr id="20533" name="Text Box 53"/>
          <p:cNvSpPr txBox="1">
            <a:spLocks noChangeArrowheads="1"/>
          </p:cNvSpPr>
          <p:nvPr/>
        </p:nvSpPr>
        <p:spPr bwMode="auto">
          <a:xfrm>
            <a:off x="6051550" y="2420938"/>
            <a:ext cx="3006725" cy="18176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1750"/>
              </a:spcBef>
              <a:buClrTx/>
              <a:buFontTx/>
              <a:buNone/>
              <a:defRPr/>
            </a:pPr>
            <a:r>
              <a:rPr lang="hi-in" sz="2800" b="0" dirty="0">
                <a:solidFill>
                  <a:srgbClr val="FFEA18"/>
                </a:solidFill>
              </a:rPr>
              <a:t>เส้นทางของ</a:t>
            </a:r>
          </a:p>
          <a:p>
            <a:pPr>
              <a:spcBef>
                <a:spcPts val="1750"/>
              </a:spcBef>
              <a:buClrTx/>
              <a:buFontTx/>
              <a:buNone/>
              <a:defRPr/>
            </a:pPr>
            <a:r>
              <a:rPr lang="hi-in" sz="2800" b="0" dirty="0">
                <a:solidFill>
                  <a:srgbClr val="FFEA18"/>
                </a:solidFill>
              </a:rPr>
              <a:t>ผู้สืบข่าว</a:t>
            </a:r>
          </a:p>
          <a:p>
            <a:pPr>
              <a:spcBef>
                <a:spcPts val="1750"/>
              </a:spcBef>
              <a:buClrTx/>
              <a:buFontTx/>
              <a:buNone/>
              <a:defRPr/>
            </a:pPr>
            <a:endParaRPr lang="hi-in" sz="2800" b="0" dirty="0">
              <a:solidFill>
                <a:srgbClr val="FFEA18"/>
              </a:solidFill>
            </a:endParaRPr>
          </a:p>
        </p:txBody>
      </p:sp>
      <p:sp>
        <p:nvSpPr>
          <p:cNvPr id="20534" name="Text Box 54"/>
          <p:cNvSpPr txBox="1">
            <a:spLocks noChangeArrowheads="1"/>
          </p:cNvSpPr>
          <p:nvPr/>
        </p:nvSpPr>
        <p:spPr bwMode="auto">
          <a:xfrm>
            <a:off x="8661400" y="6407150"/>
            <a:ext cx="184150" cy="3968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535" name="Text Box 55"/>
          <p:cNvSpPr txBox="1">
            <a:spLocks noChangeArrowheads="1"/>
          </p:cNvSpPr>
          <p:nvPr/>
        </p:nvSpPr>
        <p:spPr bwMode="auto">
          <a:xfrm>
            <a:off x="101600" y="2252663"/>
            <a:ext cx="2711450" cy="20431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r">
              <a:spcBef>
                <a:spcPts val="2000"/>
              </a:spcBef>
              <a:buClrTx/>
              <a:buFontTx/>
              <a:buNone/>
              <a:defRPr/>
            </a:pPr>
            <a:r>
              <a:rPr lang="hi-in" sz="3200" b="0">
                <a:solidFill>
                  <a:srgbClr val="FFEA18"/>
                </a:solidFill>
              </a:rPr>
              <a:t>ขึ้นเหนือไปตอนใต้ของเลบานอนปัจจุบัน…</a:t>
            </a:r>
          </a:p>
        </p:txBody>
      </p:sp>
      <p:pic>
        <p:nvPicPr>
          <p:cNvPr id="20536" name="Picture 5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87775" y="1174750"/>
            <a:ext cx="2220913" cy="3225800"/>
          </a:xfrm>
          <a:prstGeom prst="rect">
            <a:avLst/>
          </a:prstGeom>
          <a:noFill/>
          <a:ln>
            <a:noFill/>
          </a:ln>
          <a:effectLst/>
          <a:extLst>
            <a:ext uri="{909E8E84-426E-40dd-AFC4-6F175D3DCCD1}">
              <a14:hiddenFill xmlns:a14="http://schemas.microsoft.com/office/drawing/2010/main" xmlns="">
                <a:blipFill dpi="0" rotWithShape="0">
                  <a:blip/>
                  <a:srcRect l="14845" t="21092" r="46291" b="3647"/>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20537" name="Picture 57"/>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10100" y="3648075"/>
            <a:ext cx="3514725" cy="229393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grpSp>
        <p:nvGrpSpPr>
          <p:cNvPr id="38969" name="Group 58"/>
          <p:cNvGrpSpPr>
            <a:grpSpLocks/>
          </p:cNvGrpSpPr>
          <p:nvPr/>
        </p:nvGrpSpPr>
        <p:grpSpPr bwMode="auto">
          <a:xfrm>
            <a:off x="7948613" y="3429000"/>
            <a:ext cx="942975" cy="1320800"/>
            <a:chOff x="5007" y="2160"/>
            <a:chExt cx="594" cy="832"/>
          </a:xfrm>
        </p:grpSpPr>
        <p:sp>
          <p:nvSpPr>
            <p:cNvPr id="20539" name="Rectangle 59"/>
            <p:cNvSpPr>
              <a:spLocks noChangeArrowheads="1"/>
            </p:cNvSpPr>
            <p:nvPr/>
          </p:nvSpPr>
          <p:spPr bwMode="auto">
            <a:xfrm>
              <a:off x="5151" y="2774"/>
              <a:ext cx="154" cy="67"/>
            </a:xfrm>
            <a:prstGeom prst="rect">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540" name="Rectangle 60"/>
            <p:cNvSpPr>
              <a:spLocks noChangeArrowheads="1"/>
            </p:cNvSpPr>
            <p:nvPr/>
          </p:nvSpPr>
          <p:spPr bwMode="auto">
            <a:xfrm>
              <a:off x="5116" y="2744"/>
              <a:ext cx="184" cy="1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800" b="0">
                  <a:solidFill>
                    <a:srgbClr val="000000"/>
                  </a:solidFill>
                  <a:latin typeface="Arial" charset="0"/>
                </a:rPr>
                <a:t>40</a:t>
              </a:r>
            </a:p>
          </p:txBody>
        </p:sp>
        <p:sp>
          <p:nvSpPr>
            <p:cNvPr id="20541" name="AutoShape 61"/>
            <p:cNvSpPr>
              <a:spLocks noChangeArrowheads="1"/>
            </p:cNvSpPr>
            <p:nvPr/>
          </p:nvSpPr>
          <p:spPr bwMode="auto">
            <a:xfrm>
              <a:off x="5008" y="2178"/>
              <a:ext cx="454" cy="206"/>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542" name="Rectangle 62"/>
            <p:cNvSpPr>
              <a:spLocks noChangeArrowheads="1"/>
            </p:cNvSpPr>
            <p:nvPr/>
          </p:nvSpPr>
          <p:spPr bwMode="auto">
            <a:xfrm>
              <a:off x="5007" y="2278"/>
              <a:ext cx="594" cy="714"/>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543" name="AutoShape 63"/>
            <p:cNvSpPr>
              <a:spLocks noChangeArrowheads="1"/>
            </p:cNvSpPr>
            <p:nvPr/>
          </p:nvSpPr>
          <p:spPr bwMode="auto">
            <a:xfrm>
              <a:off x="5020" y="2196"/>
              <a:ext cx="434" cy="206"/>
            </a:xfrm>
            <a:prstGeom prst="roundRect">
              <a:avLst>
                <a:gd name="adj" fmla="val 16667"/>
              </a:avLst>
            </a:prstGeom>
            <a:solidFill>
              <a:srgbClr val="FFFF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544" name="Line 64"/>
            <p:cNvSpPr>
              <a:spLocks noChangeShapeType="1"/>
            </p:cNvSpPr>
            <p:nvPr/>
          </p:nvSpPr>
          <p:spPr bwMode="auto">
            <a:xfrm>
              <a:off x="5035" y="2418"/>
              <a:ext cx="530" cy="0"/>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0545" name="Line 65"/>
            <p:cNvSpPr>
              <a:spLocks noChangeShapeType="1"/>
            </p:cNvSpPr>
            <p:nvPr/>
          </p:nvSpPr>
          <p:spPr bwMode="auto">
            <a:xfrm>
              <a:off x="5035" y="2530"/>
              <a:ext cx="530" cy="0"/>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0546" name="Line 66"/>
            <p:cNvSpPr>
              <a:spLocks noChangeShapeType="1"/>
            </p:cNvSpPr>
            <p:nvPr/>
          </p:nvSpPr>
          <p:spPr bwMode="auto">
            <a:xfrm>
              <a:off x="5035" y="2642"/>
              <a:ext cx="530" cy="0"/>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0547" name="Line 67"/>
            <p:cNvSpPr>
              <a:spLocks noChangeShapeType="1"/>
            </p:cNvSpPr>
            <p:nvPr/>
          </p:nvSpPr>
          <p:spPr bwMode="auto">
            <a:xfrm>
              <a:off x="5035" y="2754"/>
              <a:ext cx="530" cy="0"/>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0548" name="Line 68"/>
            <p:cNvSpPr>
              <a:spLocks noChangeShapeType="1"/>
            </p:cNvSpPr>
            <p:nvPr/>
          </p:nvSpPr>
          <p:spPr bwMode="auto">
            <a:xfrm>
              <a:off x="5043" y="2866"/>
              <a:ext cx="530" cy="0"/>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0549" name="Rectangle 69"/>
            <p:cNvSpPr>
              <a:spLocks noChangeArrowheads="1"/>
            </p:cNvSpPr>
            <p:nvPr/>
          </p:nvSpPr>
          <p:spPr bwMode="auto">
            <a:xfrm>
              <a:off x="5082" y="2160"/>
              <a:ext cx="297" cy="14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โมเสส</a:t>
              </a:r>
            </a:p>
          </p:txBody>
        </p:sp>
        <p:sp>
          <p:nvSpPr>
            <p:cNvPr id="20550" name="Rectangle 70"/>
            <p:cNvSpPr>
              <a:spLocks noChangeArrowheads="1"/>
            </p:cNvSpPr>
            <p:nvPr/>
          </p:nvSpPr>
          <p:spPr bwMode="auto">
            <a:xfrm>
              <a:off x="5136" y="2420"/>
              <a:ext cx="281" cy="14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ซีนาย</a:t>
              </a:r>
            </a:p>
          </p:txBody>
        </p:sp>
        <p:sp>
          <p:nvSpPr>
            <p:cNvPr id="20551" name="Rectangle 71"/>
            <p:cNvSpPr>
              <a:spLocks noChangeArrowheads="1"/>
            </p:cNvSpPr>
            <p:nvPr/>
          </p:nvSpPr>
          <p:spPr bwMode="auto">
            <a:xfrm>
              <a:off x="5096" y="2536"/>
              <a:ext cx="386" cy="14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ศ </a:t>
              </a:r>
              <a:r>
                <a:rPr lang="en-US" sz="900" b="0">
                  <a:solidFill>
                    <a:srgbClr val="000000"/>
                  </a:solidFill>
                  <a:latin typeface="Arial" charset="0"/>
                </a:rPr>
                <a:t>- </a:t>
              </a:r>
              <a:r>
                <a:rPr lang="hi-in" sz="900" b="0">
                  <a:solidFill>
                    <a:srgbClr val="000000"/>
                  </a:solidFill>
                  <a:latin typeface="Arial" charset="0"/>
                </a:rPr>
                <a:t>ก </a:t>
              </a:r>
              <a:r>
                <a:rPr lang="en-US" sz="900" b="0">
                  <a:solidFill>
                    <a:srgbClr val="000000"/>
                  </a:solidFill>
                  <a:latin typeface="Arial" charset="0"/>
                </a:rPr>
                <a:t>- </a:t>
              </a:r>
              <a:r>
                <a:rPr lang="hi-in" sz="900" b="0">
                  <a:solidFill>
                    <a:srgbClr val="000000"/>
                  </a:solidFill>
                  <a:latin typeface="Arial" charset="0"/>
                </a:rPr>
                <a:t>พ</a:t>
              </a:r>
            </a:p>
          </p:txBody>
        </p:sp>
        <p:sp>
          <p:nvSpPr>
            <p:cNvPr id="20552" name="Rectangle 72"/>
            <p:cNvSpPr>
              <a:spLocks noChangeArrowheads="1"/>
            </p:cNvSpPr>
            <p:nvPr/>
          </p:nvSpPr>
          <p:spPr bwMode="auto">
            <a:xfrm>
              <a:off x="5020" y="2644"/>
              <a:ext cx="560" cy="14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คาเดช บาร์เนีย</a:t>
              </a:r>
            </a:p>
          </p:txBody>
        </p:sp>
        <p:sp>
          <p:nvSpPr>
            <p:cNvPr id="20553" name="Line 73"/>
            <p:cNvSpPr>
              <a:spLocks noChangeShapeType="1"/>
            </p:cNvSpPr>
            <p:nvPr/>
          </p:nvSpPr>
          <p:spPr bwMode="auto">
            <a:xfrm>
              <a:off x="5031" y="2978"/>
              <a:ext cx="538" cy="0"/>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0554" name="Rectangle 74"/>
            <p:cNvSpPr>
              <a:spLocks noChangeArrowheads="1"/>
            </p:cNvSpPr>
            <p:nvPr/>
          </p:nvSpPr>
          <p:spPr bwMode="auto">
            <a:xfrm>
              <a:off x="5153" y="2312"/>
              <a:ext cx="296" cy="14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อพยพ</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additive="repl">
                                        <p:cTn id="6" dur="1" fill="hold">
                                          <p:stCondLst>
                                            <p:cond delay="0"/>
                                          </p:stCondLst>
                                        </p:cTn>
                                        <p:tgtEl>
                                          <p:spTgt spid="20533"/>
                                        </p:tgtEl>
                                        <p:attrNameLst>
                                          <p:attrName>style.visibility</p:attrName>
                                        </p:attrNameLst>
                                      </p:cBhvr>
                                      <p:to>
                                        <p:strVal val="visible"/>
                                      </p:to>
                                    </p:set>
                                    <p:anim calcmode="lin" valueType="num">
                                      <p:cBhvr additive="repl">
                                        <p:cTn id="7" dur="500" fill="hold"/>
                                        <p:tgtEl>
                                          <p:spTgt spid="20533"/>
                                        </p:tgtEl>
                                        <p:attrNameLst>
                                          <p:attrName>ppt_w</p:attrName>
                                        </p:attrNameLst>
                                      </p:cBhvr>
                                      <p:tavLst>
                                        <p:tav tm="100000">
                                          <p:val>
                                            <p:fltVal val="0"/>
                                          </p:val>
                                        </p:tav>
                                        <p:tav>
                                          <p:val>
                                            <p:strVal val="#ppt_w"/>
                                          </p:val>
                                        </p:tav>
                                      </p:tavLst>
                                    </p:anim>
                                    <p:anim calcmode="lin" valueType="num">
                                      <p:cBhvr additive="repl">
                                        <p:cTn id="8" dur="500" fill="hold"/>
                                        <p:tgtEl>
                                          <p:spTgt spid="20533"/>
                                        </p:tgtEl>
                                        <p:attrNameLst>
                                          <p:attrName>ppt_h</p:attrName>
                                        </p:attrNameLst>
                                      </p:cBhvr>
                                      <p:tavLst>
                                        <p:tav tm="100000">
                                          <p:val>
                                            <p:fltVal val="0"/>
                                          </p:val>
                                        </p:tav>
                                        <p:tav>
                                          <p:val>
                                            <p:strVal val="#ppt_h"/>
                                          </p:val>
                                        </p:tav>
                                      </p:tavLst>
                                    </p:anim>
                                    <p:anim calcmode="lin" valueType="num">
                                      <p:cBhvr additive="repl">
                                        <p:cTn id="9" dur="500" fill="hold"/>
                                        <p:tgtEl>
                                          <p:spTgt spid="20533"/>
                                        </p:tgtEl>
                                        <p:attrNameLst>
                                          <p:attrName>ppt_x</p:attrName>
                                        </p:attrNameLst>
                                      </p:cBhvr>
                                      <p:tavLst>
                                        <p:tav tm="100000">
                                          <p:val>
                                            <p:fltVal val="0.5"/>
                                          </p:val>
                                        </p:tav>
                                        <p:tav>
                                          <p:val>
                                            <p:strVal val="#ppt_x"/>
                                          </p:val>
                                        </p:tav>
                                      </p:tavLst>
                                    </p:anim>
                                    <p:anim calcmode="lin" valueType="num">
                                      <p:cBhvr additive="repl">
                                        <p:cTn id="10" dur="500" fill="hold"/>
                                        <p:tgtEl>
                                          <p:spTgt spid="20533"/>
                                        </p:tgtEl>
                                        <p:attrNameLst>
                                          <p:attrName>ppt_y</p:attrName>
                                        </p:attrNameLst>
                                      </p:cBhvr>
                                      <p:tavLst>
                                        <p:tav tm="100000">
                                          <p:val>
                                            <p:fltVal val="0.5"/>
                                          </p:val>
                                        </p:tav>
                                        <p:tav>
                                          <p:val>
                                            <p:strVal val="#ppt_y"/>
                                          </p:val>
                                        </p:tav>
                                      </p:tavLst>
                                    </p:anim>
                                  </p:childTnLst>
                                </p:cTn>
                              </p:par>
                            </p:childTnLst>
                          </p:cTn>
                        </p:par>
                        <p:par>
                          <p:cTn id="11" fill="hold" nodeType="afterGroup">
                            <p:stCondLst>
                              <p:cond delay="500"/>
                            </p:stCondLst>
                            <p:childTnLst>
                              <p:par>
                                <p:cTn id="12" presetID="2" presetClass="entr" presetSubtype="8" fill="hold" nodeType="afterEffect">
                                  <p:stCondLst>
                                    <p:cond delay="0"/>
                                  </p:stCondLst>
                                  <p:childTnLst>
                                    <p:set>
                                      <p:cBhvr additive="repl">
                                        <p:cTn id="13" dur="1" fill="hold">
                                          <p:stCondLst>
                                            <p:cond delay="0"/>
                                          </p:stCondLst>
                                        </p:cTn>
                                        <p:tgtEl>
                                          <p:spTgt spid="20535"/>
                                        </p:tgtEl>
                                        <p:attrNameLst>
                                          <p:attrName>style.visibility</p:attrName>
                                        </p:attrNameLst>
                                      </p:cBhvr>
                                      <p:to>
                                        <p:strVal val="visible"/>
                                      </p:to>
                                    </p:set>
                                    <p:anim calcmode="lin" valueType="num">
                                      <p:cBhvr additive="repl">
                                        <p:cTn id="14" dur="500" fill="hold"/>
                                        <p:tgtEl>
                                          <p:spTgt spid="20535"/>
                                        </p:tgtEl>
                                        <p:attrNameLst>
                                          <p:attrName>ppt_x</p:attrName>
                                        </p:attrNameLst>
                                      </p:cBhvr>
                                      <p:tavLst>
                                        <p:tav tm="100000">
                                          <p:val>
                                            <p:strVal val="0-#ppt_w/2"/>
                                          </p:val>
                                        </p:tav>
                                        <p:tav>
                                          <p:val>
                                            <p:strVal val="#ppt_x"/>
                                          </p:val>
                                        </p:tav>
                                      </p:tavLst>
                                    </p:anim>
                                    <p:anim calcmode="lin" valueType="num">
                                      <p:cBhvr additive="repl">
                                        <p:cTn id="15" dur="500" fill="hold"/>
                                        <p:tgtEl>
                                          <p:spTgt spid="20535"/>
                                        </p:tgtEl>
                                        <p:attrNameLst>
                                          <p:attrName>ppt_y</p:attrName>
                                        </p:attrNameLst>
                                      </p:cBhvr>
                                      <p:tavLst>
                                        <p:tav tm="100000">
                                          <p:val>
                                            <p:strVal val="#ppt_y"/>
                                          </p:val>
                                        </p:tav>
                                        <p:tav>
                                          <p:val>
                                            <p:strVal val="#ppt_y"/>
                                          </p:val>
                                        </p:tav>
                                      </p:tavLst>
                                    </p:anim>
                                  </p:childTnLst>
                                </p:cTn>
                              </p:par>
                            </p:childTnLst>
                          </p:cTn>
                        </p:par>
                        <p:par>
                          <p:cTn id="16" fill="hold" nodeType="afterGroup">
                            <p:stCondLst>
                              <p:cond delay="1000"/>
                            </p:stCondLst>
                            <p:childTnLst>
                              <p:par>
                                <p:cTn id="17" presetID="22" presetClass="entr" presetSubtype="4" fill="hold" nodeType="afterEffect">
                                  <p:stCondLst>
                                    <p:cond delay="0"/>
                                  </p:stCondLst>
                                  <p:childTnLst>
                                    <p:set>
                                      <p:cBhvr additive="repl">
                                        <p:cTn id="18" dur="1" fill="hold">
                                          <p:stCondLst>
                                            <p:cond delay="0"/>
                                          </p:stCondLst>
                                        </p:cTn>
                                        <p:tgtEl>
                                          <p:spTgt spid="20524"/>
                                        </p:tgtEl>
                                        <p:attrNameLst>
                                          <p:attrName>style.visibility</p:attrName>
                                        </p:attrNameLst>
                                      </p:cBhvr>
                                      <p:to>
                                        <p:strVal val="visible"/>
                                      </p:to>
                                    </p:set>
                                    <p:animEffect transition="in" filter="wipe(down)">
                                      <p:cBhvr additive="repl">
                                        <p:cTn id="19" dur="5000"/>
                                        <p:tgtEl>
                                          <p:spTgt spid="20524"/>
                                        </p:tgtEl>
                                      </p:cBhvr>
                                    </p:animEffect>
                                  </p:childTnLst>
                                </p:cTn>
                              </p:par>
                            </p:childTnLst>
                          </p:cTn>
                        </p:par>
                        <p:par>
                          <p:cTn id="20" fill="hold" nodeType="afterGroup">
                            <p:stCondLst>
                              <p:cond delay="6000"/>
                            </p:stCondLst>
                            <p:childTnLst>
                              <p:par>
                                <p:cTn id="21" presetID="10" presetClass="entr" fill="hold" nodeType="afterEffect">
                                  <p:stCondLst>
                                    <p:cond delay="0"/>
                                  </p:stCondLst>
                                  <p:childTnLst>
                                    <p:set>
                                      <p:cBhvr additive="repl">
                                        <p:cTn id="22" dur="1" fill="hold">
                                          <p:stCondLst>
                                            <p:cond delay="0"/>
                                          </p:stCondLst>
                                        </p:cTn>
                                        <p:tgtEl>
                                          <p:spTgt spid="20537"/>
                                        </p:tgtEl>
                                        <p:attrNameLst>
                                          <p:attrName>style.visibility</p:attrName>
                                        </p:attrNameLst>
                                      </p:cBhvr>
                                      <p:to>
                                        <p:strVal val="visible"/>
                                      </p:to>
                                    </p:set>
                                    <p:animEffect transition="in" filter="fade">
                                      <p:cBhvr additive="repl">
                                        <p:cTn id="23" dur="500"/>
                                        <p:tgtEl>
                                          <p:spTgt spid="20537"/>
                                        </p:tgtEl>
                                      </p:cBhvr>
                                    </p:animEffect>
                                  </p:childTnLst>
                                </p:cTn>
                              </p:par>
                            </p:childTnLst>
                          </p:cTn>
                        </p:par>
                        <p:par>
                          <p:cTn id="24" fill="hold" nodeType="afterGroup">
                            <p:stCondLst>
                              <p:cond delay="6500"/>
                            </p:stCondLst>
                            <p:childTnLst>
                              <p:par>
                                <p:cTn id="25" presetID="10" presetClass="entr" fill="hold" nodeType="afterEffect">
                                  <p:stCondLst>
                                    <p:cond delay="0"/>
                                  </p:stCondLst>
                                  <p:childTnLst>
                                    <p:set>
                                      <p:cBhvr additive="repl">
                                        <p:cTn id="26" dur="1" fill="hold">
                                          <p:stCondLst>
                                            <p:cond delay="0"/>
                                          </p:stCondLst>
                                        </p:cTn>
                                        <p:tgtEl>
                                          <p:spTgt spid="20536"/>
                                        </p:tgtEl>
                                        <p:attrNameLst>
                                          <p:attrName>style.visibility</p:attrName>
                                        </p:attrNameLst>
                                      </p:cBhvr>
                                      <p:to>
                                        <p:strVal val="visible"/>
                                      </p:to>
                                    </p:set>
                                    <p:animEffect transition="in" filter="fade">
                                      <p:cBhvr additive="repl">
                                        <p:cTn id="27" dur="500"/>
                                        <p:tgtEl>
                                          <p:spTgt spid="20536"/>
                                        </p:tgtEl>
                                      </p:cBhvr>
                                    </p:animEffect>
                                  </p:childTnLst>
                                </p:cTn>
                              </p:par>
                            </p:childTnLst>
                          </p:cTn>
                        </p:par>
                        <p:par>
                          <p:cTn id="28" fill="hold" nodeType="afterGroup">
                            <p:stCondLst>
                              <p:cond delay="7000"/>
                            </p:stCondLst>
                            <p:childTnLst>
                              <p:par>
                                <p:cTn id="29" presetID="10" presetClass="entr" fill="hold" nodeType="afterEffect">
                                  <p:stCondLst>
                                    <p:cond delay="0"/>
                                  </p:stCondLst>
                                  <p:childTnLst>
                                    <p:set>
                                      <p:cBhvr additive="repl">
                                        <p:cTn id="30" dur="1" fill="hold">
                                          <p:stCondLst>
                                            <p:cond delay="0"/>
                                          </p:stCondLst>
                                        </p:cTn>
                                        <p:tgtEl>
                                          <p:spTgt spid="20526"/>
                                        </p:tgtEl>
                                        <p:attrNameLst>
                                          <p:attrName>style.visibility</p:attrName>
                                        </p:attrNameLst>
                                      </p:cBhvr>
                                      <p:to>
                                        <p:strVal val="visible"/>
                                      </p:to>
                                    </p:set>
                                    <p:animEffect transition="in" filter="fade">
                                      <p:cBhvr additive="repl">
                                        <p:cTn id="31" dur="500"/>
                                        <p:tgtEl>
                                          <p:spTgt spid="205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21505" name="Rectangle 1"/>
          <p:cNvSpPr>
            <a:spLocks noChangeArrowheads="1"/>
          </p:cNvSpPr>
          <p:nvPr/>
        </p:nvSpPr>
        <p:spPr bwMode="auto">
          <a:xfrm>
            <a:off x="1589088" y="827088"/>
            <a:ext cx="6858000" cy="5257800"/>
          </a:xfrm>
          <a:prstGeom prst="rect">
            <a:avLst/>
          </a:prstGeom>
          <a:gradFill rotWithShape="0">
            <a:gsLst>
              <a:gs pos="0">
                <a:srgbClr val="011753"/>
              </a:gs>
              <a:gs pos="100000">
                <a:srgbClr val="0331B3"/>
              </a:gs>
            </a:gsLst>
            <a:path path="shape">
              <a:fillToRect l="50000" t="50000" r="50000" b="50000"/>
            </a:path>
          </a:gradFill>
          <a:ln w="76320" cap="sq">
            <a:solidFill>
              <a:srgbClr val="790015"/>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506" name="AutoShape 2"/>
          <p:cNvSpPr>
            <a:spLocks noChangeArrowheads="1"/>
          </p:cNvSpPr>
          <p:nvPr/>
        </p:nvSpPr>
        <p:spPr bwMode="auto">
          <a:xfrm>
            <a:off x="1616075" y="858838"/>
            <a:ext cx="1620838" cy="3049587"/>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51712"/>
              <a:gd name="G45" fmla="+- 1224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51712"/>
              <a:gd name="G61" fmla="*/ 1 0 51712"/>
              <a:gd name="G62" fmla="+- 1 0 0"/>
              <a:gd name="G63" fmla="+- 1 0 0"/>
              <a:gd name="G64" fmla="+- 1 0 0"/>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0"/>
              <a:gd name="G78" fmla="+- 1 0 0"/>
              <a:gd name="G79" fmla="+- 1 0 0"/>
              <a:gd name="G80" fmla="+- 1 0 0"/>
              <a:gd name="G81" fmla="+- 1920 0 0"/>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w 1021"/>
              <a:gd name="T83" fmla="*/ 0 h 1921"/>
              <a:gd name="T84" fmla="*/ 1021 w 1021"/>
              <a:gd name="T85" fmla="*/ 1921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T82" t="T83" r="T84" b="T85"/>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560" cap="rnd">
            <a:solidFill>
              <a:srgbClr val="00AE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507" name="Rectangle 3"/>
          <p:cNvSpPr>
            <a:spLocks noChangeArrowheads="1"/>
          </p:cNvSpPr>
          <p:nvPr/>
        </p:nvSpPr>
        <p:spPr bwMode="auto">
          <a:xfrm>
            <a:off x="441325" y="166688"/>
            <a:ext cx="968375" cy="13731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508" name="Rectangle 4"/>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509" name="AutoShape 5"/>
          <p:cNvSpPr>
            <a:spLocks noChangeArrowheads="1"/>
          </p:cNvSpPr>
          <p:nvPr/>
        </p:nvSpPr>
        <p:spPr bwMode="auto">
          <a:xfrm>
            <a:off x="6991350" y="3978275"/>
            <a:ext cx="1430338" cy="2097088"/>
          </a:xfrm>
          <a:custGeom>
            <a:avLst/>
            <a:gdLst>
              <a:gd name="G0" fmla="+- 1 0 0"/>
              <a:gd name="G1" fmla="+- 1 0 0"/>
              <a:gd name="G2" fmla="+- 1 0 0"/>
              <a:gd name="G3" fmla="+- 1 0 0"/>
              <a:gd name="G4" fmla="+- 1 0 0"/>
              <a:gd name="G5" fmla="*/ 1 0 51712"/>
              <a:gd name="G6" fmla="+- 84 0 0"/>
              <a:gd name="G7" fmla="+- 1 0 0"/>
              <a:gd name="G8" fmla="+- 1 0 0"/>
              <a:gd name="G9" fmla="+- 1 0 0"/>
              <a:gd name="G10" fmla="+- 1 0 0"/>
              <a:gd name="G11" fmla="+- 1 0 0"/>
              <a:gd name="G12" fmla="+- 1 0 0"/>
              <a:gd name="G13" fmla="+- 1 0 0"/>
              <a:gd name="G14" fmla="+- 1 0 0"/>
              <a:gd name="G15" fmla="+- 1 0 0"/>
              <a:gd name="G16" fmla="+- 1 0 0"/>
              <a:gd name="G17" fmla="+- 1 0 0"/>
              <a:gd name="G18" fmla="*/ 1 0 51712"/>
              <a:gd name="G19" fmla="*/ 1 0 51712"/>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57355 45696"/>
              <a:gd name="G34" fmla="*/ 1 35047 49664"/>
              <a:gd name="G35" fmla="*/ G34 1 180"/>
              <a:gd name="G36" fmla="*/ G33 1 G35"/>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51712"/>
              <a:gd name="G61" fmla="*/ 1 0 51712"/>
              <a:gd name="G62" fmla="+- 1320 0 0"/>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w 901"/>
              <a:gd name="T121" fmla="*/ 0 h 1321"/>
              <a:gd name="T122" fmla="*/ 901 w 901"/>
              <a:gd name="T123" fmla="*/ 1321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T120" t="T121" r="T122" b="T12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560" cap="rnd">
            <a:solidFill>
              <a:srgbClr val="00AE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510" name="AutoShape 6"/>
          <p:cNvSpPr>
            <a:spLocks noChangeArrowheads="1"/>
          </p:cNvSpPr>
          <p:nvPr/>
        </p:nvSpPr>
        <p:spPr bwMode="auto">
          <a:xfrm>
            <a:off x="3562350" y="1695450"/>
            <a:ext cx="4097338" cy="291623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51712"/>
              <a:gd name="G21" fmla="+- 1 0 0"/>
              <a:gd name="G22" fmla="+- 1 0 0"/>
              <a:gd name="G23" fmla="+- 1 0 0"/>
              <a:gd name="G24" fmla="+- 1 0 0"/>
              <a:gd name="G25" fmla="+- 1 0 0"/>
              <a:gd name="G26" fmla="+- 1 0 0"/>
              <a:gd name="G27" fmla="+- 1 0 0"/>
              <a:gd name="G28" fmla="+- 1 0 0"/>
              <a:gd name="G29" fmla="+- 1 0 0"/>
              <a:gd name="G30" fmla="*/ 1 0 51712"/>
              <a:gd name="G31" fmla="+- 1423 0 0"/>
              <a:gd name="G32" fmla="cos G30 G31"/>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51712"/>
              <a:gd name="G54" fmla="+- 1 0 0"/>
              <a:gd name="G55" fmla="+- 1 0 0"/>
              <a:gd name="G56" fmla="+- 1 0 0"/>
              <a:gd name="G57" fmla="+- 1 0 0"/>
              <a:gd name="G58" fmla="+- 1 0 0"/>
              <a:gd name="G59" fmla="+- 1 0 0"/>
              <a:gd name="G60" fmla="+- 1 0 0"/>
              <a:gd name="G61" fmla="+- 1 0 0"/>
              <a:gd name="G62" fmla="+- 1 0 0"/>
              <a:gd name="G63" fmla="+- 1 0 0"/>
              <a:gd name="G64" fmla="*/ 1 0 51712"/>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0"/>
              <a:gd name="G78" fmla="+- 1 0 0"/>
              <a:gd name="G79" fmla="+- 1 0 0"/>
              <a:gd name="G80" fmla="*/ 1 0 51712"/>
              <a:gd name="G81" fmla="+- 340 0 0"/>
              <a:gd name="G82" fmla="cos G80 G81"/>
              <a:gd name="G83" fmla="+- 1 0 0"/>
              <a:gd name="G84" fmla="+- 1 0 0"/>
              <a:gd name="G85" fmla="+- 1 0 0"/>
              <a:gd name="G86" fmla="+- 1 0 0"/>
              <a:gd name="G87" fmla="+- 1 0 0"/>
              <a:gd name="G88" fmla="*/ 1 0 51712"/>
              <a:gd name="G89" fmla="sin 54736 G88"/>
              <a:gd name="G90" fmla="*/ 1 0 51712"/>
              <a:gd name="G91" fmla="cos 54943 G90"/>
              <a:gd name="G92" fmla="+- G89 0 G91"/>
              <a:gd name="G93" fmla="*/ G92 65535 1"/>
              <a:gd name="G94" fmla="+- G93 10800 0"/>
              <a:gd name="G95" fmla="+- 1 0 0"/>
              <a:gd name="G96" fmla="+- 1 0 0"/>
              <a:gd name="G97" fmla="+- 1 0 0"/>
              <a:gd name="G98" fmla="+- 1 0 0"/>
              <a:gd name="G99" fmla="+- 1 0 0"/>
              <a:gd name="G100" fmla="+- 1 0 0"/>
              <a:gd name="G101" fmla="+- 1 0 0"/>
              <a:gd name="G102" fmla="+- 1 0 0"/>
              <a:gd name="G103" fmla="+- 1 0 0"/>
              <a:gd name="G104" fmla="+- 1 0 0"/>
              <a:gd name="G105" fmla="+- 1 0 0"/>
              <a:gd name="G106" fmla="+- 1 0 0"/>
              <a:gd name="G107" fmla="+- 1 0 0"/>
              <a:gd name="G108" fmla="+- 1 0 0"/>
              <a:gd name="G109" fmla="*/ 1 0 51712"/>
              <a:gd name="G110" fmla="+- 1 0 0"/>
              <a:gd name="G111" fmla="+- 1 0 0"/>
              <a:gd name="G112" fmla="+- 1 0 0"/>
              <a:gd name="G113" fmla="+- 1 0 0"/>
              <a:gd name="G114" fmla="+- 1 0 0"/>
              <a:gd name="G115" fmla="+- 1 0 0"/>
              <a:gd name="G116" fmla="+- 1 0 0"/>
              <a:gd name="G117" fmla="+- 1 0 0"/>
              <a:gd name="G118" fmla="+- 1 0 0"/>
              <a:gd name="G119" fmla="+- 1 0 0"/>
              <a:gd name="G120" fmla="*/ 1 0 51712"/>
              <a:gd name="G121" fmla="+- 97 0 0"/>
              <a:gd name="G122" fmla="+- 122 0 0"/>
              <a:gd name="G123" fmla="+- 146 0 0"/>
              <a:gd name="G124" fmla="+- 170 0 0"/>
              <a:gd name="G125" fmla="*/ 1 0 51712"/>
              <a:gd name="G126" fmla="+- 1 0 0"/>
              <a:gd name="G127" fmla="+- 1 0 0"/>
              <a:gd name="G128" fmla="+- 1 0 0"/>
              <a:gd name="G129" fmla="+- 1 0 0"/>
              <a:gd name="G130" fmla="+- 1 0 0"/>
              <a:gd name="G131" fmla="+- 1 0 0"/>
              <a:gd name="G132" fmla="+- 1 0 0"/>
              <a:gd name="G133" fmla="+- 1 0 0"/>
              <a:gd name="G134" fmla="+- 1 0 0"/>
              <a:gd name="G135" fmla="+- 1 0 0"/>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w 2581"/>
              <a:gd name="T127" fmla="*/ 0 h 1837"/>
              <a:gd name="T128" fmla="*/ 2581 w 2581"/>
              <a:gd name="T129" fmla="*/ 1837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T126" t="T127" r="T128" b="T129"/>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560" cap="rnd">
            <a:solidFill>
              <a:srgbClr val="00AE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511" name="Rectangle 7"/>
          <p:cNvSpPr>
            <a:spLocks noChangeArrowheads="1"/>
          </p:cNvSpPr>
          <p:nvPr/>
        </p:nvSpPr>
        <p:spPr bwMode="auto">
          <a:xfrm>
            <a:off x="4630738" y="2649538"/>
            <a:ext cx="152082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331B3"/>
                </a:solidFill>
                <a:latin typeface="Times New Roman" charset="0"/>
              </a:rPr>
              <a:t>ER</a:t>
            </a:r>
          </a:p>
        </p:txBody>
      </p:sp>
      <p:sp>
        <p:nvSpPr>
          <p:cNvPr id="21512" name="AutoShape 8"/>
          <p:cNvSpPr>
            <a:spLocks noChangeArrowheads="1"/>
          </p:cNvSpPr>
          <p:nvPr/>
        </p:nvSpPr>
        <p:spPr bwMode="auto">
          <a:xfrm>
            <a:off x="2038350" y="4591050"/>
            <a:ext cx="1887538" cy="1487488"/>
          </a:xfrm>
          <a:custGeom>
            <a:avLst/>
            <a:gdLst>
              <a:gd name="G0" fmla="+- 1 0 0"/>
              <a:gd name="G1" fmla="+- 1 0 0"/>
              <a:gd name="G2" fmla="+- 1 0 0"/>
              <a:gd name="G3" fmla="+- 1 0 0"/>
              <a:gd name="G4" fmla="+- 1 0 0"/>
              <a:gd name="G5" fmla="+- 1 0 0"/>
              <a:gd name="G6" fmla="+- 1 0 0"/>
              <a:gd name="G7" fmla="*/ 1 57355 45696"/>
              <a:gd name="G8" fmla="*/ 1 35047 49664"/>
              <a:gd name="G9" fmla="*/ G8 1 180"/>
              <a:gd name="G10" fmla="*/ G7 1 G9"/>
              <a:gd name="G11" fmla="*/ 1 57355 45696"/>
              <a:gd name="G12" fmla="*/ 1 35047 49664"/>
              <a:gd name="G13" fmla="*/ G12 1 180"/>
              <a:gd name="G14" fmla="*/ G11 1 G13"/>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51712"/>
              <a:gd name="G34" fmla="+- 264 0 0"/>
              <a:gd name="G35" fmla="+- 240 0 0"/>
              <a:gd name="G36" fmla="+- 216 0 0"/>
              <a:gd name="G37" fmla="+- 192 0 0"/>
              <a:gd name="G38" fmla="+- 168 0 0"/>
              <a:gd name="G39" fmla="+- 144 0 0"/>
              <a:gd name="G40" fmla="*/ 1 0 51712"/>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51712"/>
              <a:gd name="G60" fmla="*/ 1 0 51712"/>
              <a:gd name="G61" fmla="+- 1 0 0"/>
              <a:gd name="G62" fmla="+- 1 0 0"/>
              <a:gd name="G63" fmla="+- 1 0 0"/>
              <a:gd name="G64" fmla="+- 1 0 0"/>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51712"/>
              <a:gd name="G78" fmla="+- 1 0 0"/>
              <a:gd name="G79" fmla="+- 1 0 0"/>
              <a:gd name="G80" fmla="+- 1 0 0"/>
              <a:gd name="G81" fmla="+- 1 0 0"/>
              <a:gd name="G82" fmla="+- 1 0 0"/>
              <a:gd name="G83" fmla="+- 1 0 0"/>
              <a:gd name="G84" fmla="+- 1 0 0"/>
              <a:gd name="G85" fmla="+- 1 0 0"/>
              <a:gd name="G86" fmla="+- 1 0 0"/>
              <a:gd name="G87" fmla="+- 636 0 0"/>
              <a:gd name="G88" fmla="*/ 1 0 51712"/>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G105" fmla="+- 1 0 0"/>
              <a:gd name="G106" fmla="*/ 1 57355 45696"/>
              <a:gd name="G107" fmla="*/ 1 35047 49664"/>
              <a:gd name="G108" fmla="*/ G107 1 180"/>
              <a:gd name="G109" fmla="*/ G106 1 G108"/>
              <a:gd name="G110" fmla="+- 1 0 0"/>
              <a:gd name="G111" fmla="+- 1 0 0"/>
              <a:gd name="G112" fmla="+- 1 0 0"/>
              <a:gd name="G113" fmla="+- 1 0 0"/>
              <a:gd name="G114" fmla="*/ 1 0 51712"/>
              <a:gd name="G115" fmla="+- 1 0 0"/>
              <a:gd name="G116" fmla="+- 1 0 0"/>
              <a:gd name="G117" fmla="+- 1 0 0"/>
              <a:gd name="G118" fmla="+- 1 0 0"/>
              <a:gd name="G119" fmla="+- 1 0 0"/>
              <a:gd name="G120" fmla="+- 1 0 0"/>
              <a:gd name="G121" fmla="+- 1 0 0"/>
              <a:gd name="G122" fmla="+- 1 0 0"/>
              <a:gd name="G123" fmla="*/ 1 0 51712"/>
              <a:gd name="G124" fmla="+- 1 0 0"/>
              <a:gd name="G125" fmla="+- 1 0 0"/>
              <a:gd name="G126" fmla="+- 1 0 0"/>
              <a:gd name="G127" fmla="+- 1 0 0"/>
              <a:gd name="G128" fmla="+- 1 0 0"/>
              <a:gd name="G129" fmla="+- 1 0 0"/>
              <a:gd name="G130" fmla="+- 1 0 0"/>
              <a:gd name="G131" fmla="+- 1 0 0"/>
              <a:gd name="G132" fmla="+- 1 0 0"/>
              <a:gd name="G133" fmla="+- 1 0 0"/>
              <a:gd name="G134" fmla="+- 1 0 0"/>
              <a:gd name="G135" fmla="+- 1 0 0"/>
              <a:gd name="G136" fmla="+- 1 0 0"/>
              <a:gd name="G137" fmla="+- 1 0 0"/>
              <a:gd name="G138" fmla="+- 1 0 0"/>
              <a:gd name="G139" fmla="+- 1 0 0"/>
              <a:gd name="G140" fmla="+- 1 0 0"/>
              <a:gd name="G141" fmla="+- 1 0 0"/>
              <a:gd name="G142" fmla="+- 1 0 0"/>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w 1189"/>
              <a:gd name="T89" fmla="*/ 0 h 937"/>
              <a:gd name="T90" fmla="*/ 1189 w 1189"/>
              <a:gd name="T91" fmla="*/ 937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T88" t="T89" r="T90" b="T91"/>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560" cap="rnd">
            <a:solidFill>
              <a:srgbClr val="00AE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513" name="AutoShape 9"/>
          <p:cNvSpPr>
            <a:spLocks noChangeArrowheads="1"/>
          </p:cNvSpPr>
          <p:nvPr/>
        </p:nvSpPr>
        <p:spPr bwMode="auto">
          <a:xfrm>
            <a:off x="3257550" y="2628900"/>
            <a:ext cx="268288" cy="306388"/>
          </a:xfrm>
          <a:custGeom>
            <a:avLst/>
            <a:gdLst>
              <a:gd name="G0" fmla="+- 1 0 0"/>
              <a:gd name="G1" fmla="+- 1 0 0"/>
              <a:gd name="G2" fmla="+- 1 0 0"/>
              <a:gd name="G3" fmla="+- 1 0 0"/>
              <a:gd name="G4" fmla="+- 1 0 0"/>
              <a:gd name="G5" fmla="+- 96 0 0"/>
              <a:gd name="G6" fmla="+- 120 0 0"/>
              <a:gd name="G7" fmla="+- 144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w 169"/>
              <a:gd name="T47" fmla="*/ 0 h 193"/>
              <a:gd name="T48" fmla="*/ 169 w 169"/>
              <a:gd name="T49"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T46" t="T47" r="T48" b="T49"/>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560" cap="rnd">
            <a:solidFill>
              <a:srgbClr val="00AE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514" name="AutoShape 10"/>
          <p:cNvSpPr>
            <a:spLocks noChangeArrowheads="1"/>
          </p:cNvSpPr>
          <p:nvPr/>
        </p:nvSpPr>
        <p:spPr bwMode="auto">
          <a:xfrm>
            <a:off x="3067050" y="3333750"/>
            <a:ext cx="439738" cy="915988"/>
          </a:xfrm>
          <a:custGeom>
            <a:avLst/>
            <a:gdLst>
              <a:gd name="G0" fmla="+- 1 0 0"/>
              <a:gd name="G1" fmla="+- 1 0 0"/>
              <a:gd name="G2" fmla="+- 1 0 0"/>
              <a:gd name="G3" fmla="+- 1 0 0"/>
              <a:gd name="G4" fmla="*/ 1 57355 45696"/>
              <a:gd name="G5" fmla="*/ 1 35047 49664"/>
              <a:gd name="G6" fmla="*/ G5 1 180"/>
              <a:gd name="G7" fmla="*/ G4 1 G6"/>
              <a:gd name="G8" fmla="+- 1 0 0"/>
              <a:gd name="G9" fmla="+- 1 0 0"/>
              <a:gd name="G10" fmla="+- 1 0 0"/>
              <a:gd name="G11" fmla="+- 1 0 0"/>
              <a:gd name="G12" fmla="+- 1 0 0"/>
              <a:gd name="G13" fmla="+- 1 0 0"/>
              <a:gd name="G14" fmla="+- 1 0 0"/>
              <a:gd name="G15" fmla="+- 1 0 0"/>
              <a:gd name="G16" fmla="+- 1 0 0"/>
              <a:gd name="G17" fmla="*/ 1 57355 45696"/>
              <a:gd name="G18" fmla="*/ 1 35047 49664"/>
              <a:gd name="G19" fmla="*/ G18 1 180"/>
              <a:gd name="G20" fmla="*/ G17 1 G19"/>
              <a:gd name="G21" fmla="*/ 1 57355 45696"/>
              <a:gd name="G22" fmla="*/ 1 35047 49664"/>
              <a:gd name="G23" fmla="*/ G22 1 180"/>
              <a:gd name="G24" fmla="*/ G21 1 G23"/>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51712"/>
              <a:gd name="G39" fmla="*/ 1 0 51712"/>
              <a:gd name="G40" fmla="+- 504 0 0"/>
              <a:gd name="G41" fmla="*/ 1 0 51712"/>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w 277"/>
              <a:gd name="T111" fmla="*/ 0 h 577"/>
              <a:gd name="T112" fmla="*/ 277 w 277"/>
              <a:gd name="T113" fmla="*/ 577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T110" t="T111" r="T112" b="T113"/>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560" cap="rnd">
            <a:solidFill>
              <a:srgbClr val="00AE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515" name="AutoShape 11"/>
          <p:cNvSpPr>
            <a:spLocks noChangeArrowheads="1"/>
          </p:cNvSpPr>
          <p:nvPr/>
        </p:nvSpPr>
        <p:spPr bwMode="auto">
          <a:xfrm>
            <a:off x="3333750" y="2933700"/>
            <a:ext cx="58738" cy="420688"/>
          </a:xfrm>
          <a:custGeom>
            <a:avLst/>
            <a:gdLst>
              <a:gd name="G0" fmla="*/ 1 0 51712"/>
              <a:gd name="G1" fmla="+- 1 0 0"/>
              <a:gd name="G2" fmla="+- 1 0 0"/>
              <a:gd name="G3" fmla="+- 1 0 0"/>
              <a:gd name="G4" fmla="+- 1 0 0"/>
              <a:gd name="G5" fmla="+- 1 0 0"/>
              <a:gd name="G6" fmla="+- 1 0 0"/>
              <a:gd name="G7" fmla="*/ 1 0 51712"/>
              <a:gd name="G8" fmla="+- 168 0 0"/>
              <a:gd name="G9" fmla="+- 192 0 0"/>
              <a:gd name="G10" fmla="+- 216 0 0"/>
              <a:gd name="G11" fmla="+- 240 0 0"/>
              <a:gd name="G12" fmla="*/ 1 0 51712"/>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w 37"/>
              <a:gd name="T27" fmla="*/ 0 h 265"/>
              <a:gd name="T28" fmla="*/ 37 w 37"/>
              <a:gd name="T29" fmla="*/ 265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T26" t="T27" r="T28" b="T29"/>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560" cap="rnd">
            <a:solidFill>
              <a:srgbClr val="00AE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516" name="Rectangle 12"/>
          <p:cNvSpPr>
            <a:spLocks noChangeArrowheads="1"/>
          </p:cNvSpPr>
          <p:nvPr/>
        </p:nvSpPr>
        <p:spPr bwMode="auto">
          <a:xfrm>
            <a:off x="3449638" y="2382838"/>
            <a:ext cx="127317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ทก</a:t>
            </a:r>
          </a:p>
        </p:txBody>
      </p:sp>
      <p:sp>
        <p:nvSpPr>
          <p:cNvPr id="21517" name="Rectangle 13"/>
          <p:cNvSpPr>
            <a:spLocks noChangeArrowheads="1"/>
          </p:cNvSpPr>
          <p:nvPr/>
        </p:nvSpPr>
        <p:spPr bwMode="auto">
          <a:xfrm>
            <a:off x="2516188" y="5640388"/>
            <a:ext cx="70167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ทด</a:t>
            </a:r>
          </a:p>
        </p:txBody>
      </p:sp>
      <p:sp>
        <p:nvSpPr>
          <p:cNvPr id="21518" name="Rectangle 14"/>
          <p:cNvSpPr>
            <a:spLocks noChangeArrowheads="1"/>
          </p:cNvSpPr>
          <p:nvPr/>
        </p:nvSpPr>
        <p:spPr bwMode="auto">
          <a:xfrm>
            <a:off x="2020888" y="992188"/>
            <a:ext cx="83502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ทม</a:t>
            </a:r>
          </a:p>
        </p:txBody>
      </p:sp>
      <p:sp>
        <p:nvSpPr>
          <p:cNvPr id="21519" name="Rectangle 15"/>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520" name="Line 16"/>
          <p:cNvSpPr>
            <a:spLocks noChangeShapeType="1"/>
          </p:cNvSpPr>
          <p:nvPr/>
        </p:nvSpPr>
        <p:spPr bwMode="auto">
          <a:xfrm>
            <a:off x="1746250" y="3505200"/>
            <a:ext cx="6546850" cy="1588"/>
          </a:xfrm>
          <a:prstGeom prst="line">
            <a:avLst/>
          </a:prstGeom>
          <a:noFill/>
          <a:ln w="25560" cap="sq">
            <a:solidFill>
              <a:srgbClr val="790015"/>
            </a:solidFill>
            <a:prstDash val="dashDot"/>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1521" name="Rectangle 17"/>
          <p:cNvSpPr>
            <a:spLocks noChangeArrowheads="1"/>
          </p:cNvSpPr>
          <p:nvPr/>
        </p:nvSpPr>
        <p:spPr bwMode="auto">
          <a:xfrm>
            <a:off x="76200" y="304800"/>
            <a:ext cx="2825750"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FFD34A"/>
                </a:solidFill>
                <a:latin typeface="Times New Roman" charset="0"/>
              </a:rPr>
              <a:t> </a:t>
            </a:r>
            <a:r>
              <a:rPr lang="hi-in" sz="2400" b="0">
                <a:solidFill>
                  <a:srgbClr val="FFD34A"/>
                </a:solidFill>
                <a:latin typeface="Times New Roman" charset="0"/>
              </a:rPr>
              <a:t>แผนที่</a:t>
            </a:r>
          </a:p>
        </p:txBody>
      </p:sp>
      <p:sp>
        <p:nvSpPr>
          <p:cNvPr id="21522" name="Rectangle 18"/>
          <p:cNvSpPr>
            <a:spLocks noChangeArrowheads="1"/>
          </p:cNvSpPr>
          <p:nvPr/>
        </p:nvSpPr>
        <p:spPr bwMode="auto">
          <a:xfrm>
            <a:off x="2613025" y="3613150"/>
            <a:ext cx="173037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CECECE"/>
                </a:solidFill>
                <a:latin typeface="Times New Roman" charset="0"/>
              </a:rPr>
              <a:t>DS</a:t>
            </a:r>
          </a:p>
        </p:txBody>
      </p:sp>
      <p:sp>
        <p:nvSpPr>
          <p:cNvPr id="21523" name="Line 19"/>
          <p:cNvSpPr>
            <a:spLocks noChangeShapeType="1"/>
          </p:cNvSpPr>
          <p:nvPr/>
        </p:nvSpPr>
        <p:spPr bwMode="auto">
          <a:xfrm>
            <a:off x="4114800" y="1600200"/>
            <a:ext cx="1693863" cy="1588"/>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1524" name="Oval 20"/>
          <p:cNvSpPr>
            <a:spLocks noChangeArrowheads="1"/>
          </p:cNvSpPr>
          <p:nvPr/>
        </p:nvSpPr>
        <p:spPr bwMode="auto">
          <a:xfrm>
            <a:off x="6735763" y="4508500"/>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525" name="Rectangle 21"/>
          <p:cNvSpPr>
            <a:spLocks noChangeArrowheads="1"/>
          </p:cNvSpPr>
          <p:nvPr/>
        </p:nvSpPr>
        <p:spPr bwMode="auto">
          <a:xfrm>
            <a:off x="4081463" y="1125538"/>
            <a:ext cx="812800" cy="5191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526" name="Rectangle 22"/>
          <p:cNvSpPr>
            <a:spLocks noChangeArrowheads="1"/>
          </p:cNvSpPr>
          <p:nvPr/>
        </p:nvSpPr>
        <p:spPr bwMode="auto">
          <a:xfrm>
            <a:off x="6896100" y="4395788"/>
            <a:ext cx="83502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CECECE"/>
                </a:solidFill>
                <a:latin typeface="Times New Roman" charset="0"/>
              </a:rPr>
              <a:t>U</a:t>
            </a:r>
          </a:p>
        </p:txBody>
      </p:sp>
      <p:sp>
        <p:nvSpPr>
          <p:cNvPr id="21527" name="Oval 23"/>
          <p:cNvSpPr>
            <a:spLocks noChangeArrowheads="1"/>
          </p:cNvSpPr>
          <p:nvPr/>
        </p:nvSpPr>
        <p:spPr bwMode="auto">
          <a:xfrm>
            <a:off x="2873375" y="2744788"/>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528" name="Rectangle 24"/>
          <p:cNvSpPr>
            <a:spLocks noChangeArrowheads="1"/>
          </p:cNvSpPr>
          <p:nvPr/>
        </p:nvSpPr>
        <p:spPr bwMode="auto">
          <a:xfrm>
            <a:off x="3082925" y="2568575"/>
            <a:ext cx="401638"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CECECE"/>
                </a:solidFill>
                <a:latin typeface="Times New Roman" charset="0"/>
              </a:rPr>
              <a:t>C</a:t>
            </a:r>
          </a:p>
        </p:txBody>
      </p:sp>
      <p:sp>
        <p:nvSpPr>
          <p:cNvPr id="21529" name="Oval 25"/>
          <p:cNvSpPr>
            <a:spLocks noChangeArrowheads="1"/>
          </p:cNvSpPr>
          <p:nvPr/>
        </p:nvSpPr>
        <p:spPr bwMode="auto">
          <a:xfrm>
            <a:off x="2974975" y="3235325"/>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530" name="Rectangle 26"/>
          <p:cNvSpPr>
            <a:spLocks noChangeArrowheads="1"/>
          </p:cNvSpPr>
          <p:nvPr/>
        </p:nvSpPr>
        <p:spPr bwMode="auto">
          <a:xfrm>
            <a:off x="2727325" y="3078163"/>
            <a:ext cx="33337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CECECE"/>
                </a:solidFill>
                <a:latin typeface="Times New Roman" charset="0"/>
              </a:rPr>
              <a:t>J</a:t>
            </a:r>
          </a:p>
        </p:txBody>
      </p:sp>
      <p:sp>
        <p:nvSpPr>
          <p:cNvPr id="21531" name="Oval 27"/>
          <p:cNvSpPr>
            <a:spLocks noChangeArrowheads="1"/>
          </p:cNvSpPr>
          <p:nvPr/>
        </p:nvSpPr>
        <p:spPr bwMode="auto">
          <a:xfrm>
            <a:off x="3516313" y="3201988"/>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532" name="Oval 28"/>
          <p:cNvSpPr>
            <a:spLocks noChangeArrowheads="1"/>
          </p:cNvSpPr>
          <p:nvPr/>
        </p:nvSpPr>
        <p:spPr bwMode="auto">
          <a:xfrm>
            <a:off x="2906713" y="4573588"/>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533" name="Rectangle 29"/>
          <p:cNvSpPr>
            <a:spLocks noChangeArrowheads="1"/>
          </p:cNvSpPr>
          <p:nvPr/>
        </p:nvSpPr>
        <p:spPr bwMode="auto">
          <a:xfrm>
            <a:off x="3090863" y="4451350"/>
            <a:ext cx="57467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คบ</a:t>
            </a:r>
          </a:p>
        </p:txBody>
      </p:sp>
      <p:sp>
        <p:nvSpPr>
          <p:cNvPr id="21534" name="Oval 30"/>
          <p:cNvSpPr>
            <a:spLocks noChangeArrowheads="1"/>
          </p:cNvSpPr>
          <p:nvPr/>
        </p:nvSpPr>
        <p:spPr bwMode="auto">
          <a:xfrm>
            <a:off x="2992438" y="5286375"/>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535" name="Rectangle 31"/>
          <p:cNvSpPr>
            <a:spLocks noChangeArrowheads="1"/>
          </p:cNvSpPr>
          <p:nvPr/>
        </p:nvSpPr>
        <p:spPr bwMode="auto">
          <a:xfrm>
            <a:off x="3216275" y="5164138"/>
            <a:ext cx="563563"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ภซ</a:t>
            </a:r>
          </a:p>
        </p:txBody>
      </p:sp>
      <p:sp>
        <p:nvSpPr>
          <p:cNvPr id="21536" name="Oval 32"/>
          <p:cNvSpPr>
            <a:spLocks noChangeArrowheads="1"/>
          </p:cNvSpPr>
          <p:nvPr/>
        </p:nvSpPr>
        <p:spPr bwMode="auto">
          <a:xfrm>
            <a:off x="1671638" y="4186238"/>
            <a:ext cx="193675" cy="187325"/>
          </a:xfrm>
          <a:prstGeom prst="ellipse">
            <a:avLst/>
          </a:prstGeom>
          <a:solidFill>
            <a:srgbClr val="00CC00"/>
          </a:solidFill>
          <a:ln w="25560" cap="sq">
            <a:solidFill>
              <a:srgbClr val="00AE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537" name="Rectangle 33"/>
          <p:cNvSpPr>
            <a:spLocks noChangeArrowheads="1"/>
          </p:cNvSpPr>
          <p:nvPr/>
        </p:nvSpPr>
        <p:spPr bwMode="auto">
          <a:xfrm>
            <a:off x="1822450" y="4081463"/>
            <a:ext cx="35877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อี</a:t>
            </a:r>
          </a:p>
        </p:txBody>
      </p:sp>
      <p:sp>
        <p:nvSpPr>
          <p:cNvPr id="21538" name="Rectangle 34"/>
          <p:cNvSpPr>
            <a:spLocks noChangeArrowheads="1"/>
          </p:cNvSpPr>
          <p:nvPr/>
        </p:nvSpPr>
        <p:spPr bwMode="auto">
          <a:xfrm>
            <a:off x="3751263" y="3078163"/>
            <a:ext cx="68897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CECECE"/>
                </a:solidFill>
                <a:latin typeface="Times New Roman" charset="0"/>
              </a:rPr>
              <a:t>MN</a:t>
            </a:r>
          </a:p>
        </p:txBody>
      </p:sp>
      <p:sp>
        <p:nvSpPr>
          <p:cNvPr id="21539" name="Oval 35"/>
          <p:cNvSpPr>
            <a:spLocks noChangeArrowheads="1"/>
          </p:cNvSpPr>
          <p:nvPr/>
        </p:nvSpPr>
        <p:spPr bwMode="auto">
          <a:xfrm>
            <a:off x="2819400" y="4191000"/>
            <a:ext cx="1066800" cy="990600"/>
          </a:xfrm>
          <a:prstGeom prst="ellipse">
            <a:avLst/>
          </a:prstGeom>
          <a:noFill/>
          <a:ln w="57240" cap="sq">
            <a:solidFill>
              <a:srgbClr val="D83104"/>
            </a:solidFill>
            <a:miter lim="800000"/>
            <a:headEnd/>
            <a:tailEnd/>
          </a:ln>
          <a:effectLst>
            <a:outerShdw blurRad="63500" dist="109185" dir="2128308"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sp>
        <p:nvSpPr>
          <p:cNvPr id="21540" name="AutoShape 36"/>
          <p:cNvSpPr>
            <a:spLocks noChangeArrowheads="1"/>
          </p:cNvSpPr>
          <p:nvPr/>
        </p:nvSpPr>
        <p:spPr bwMode="auto">
          <a:xfrm>
            <a:off x="2805113" y="1266825"/>
            <a:ext cx="912812" cy="3365500"/>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405 0 0"/>
              <a:gd name="G18" fmla="+- 1 0 0"/>
              <a:gd name="G19" fmla="+- 1 0 0"/>
              <a:gd name="G20" fmla="*/ 1 0 51712"/>
              <a:gd name="G21" fmla="+- 1 0 0"/>
              <a:gd name="G22" fmla="+- 1 0 0"/>
              <a:gd name="G23" fmla="+- 1 0 0"/>
              <a:gd name="G24" fmla="*/ 1 0 51712"/>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337 0 0"/>
              <a:gd name="G39" fmla="+- 1 0 0"/>
              <a:gd name="G40" fmla="+- 1 0 0"/>
              <a:gd name="G41" fmla="+- 1 0 0"/>
              <a:gd name="G42" fmla="+- 1 0 0"/>
              <a:gd name="G43" fmla="+- 1 0 0"/>
              <a:gd name="G44" fmla="+- 1 0 0"/>
              <a:gd name="G45" fmla="+- 1 0 0"/>
              <a:gd name="G46" fmla="+- 1 0 0"/>
              <a:gd name="G47" fmla="+- 1 0 0"/>
              <a:gd name="G48" fmla="+- 1 0 0"/>
              <a:gd name="T0" fmla="*/ 147 w 575"/>
              <a:gd name="T1" fmla="*/ 2120 h 2120"/>
              <a:gd name="T2" fmla="*/ 100 w 575"/>
              <a:gd name="T3" fmla="*/ 2049 h 2120"/>
              <a:gd name="T4" fmla="*/ 84 w 575"/>
              <a:gd name="T5" fmla="*/ 2002 h 2120"/>
              <a:gd name="T6" fmla="*/ 68 w 575"/>
              <a:gd name="T7" fmla="*/ 1971 h 2120"/>
              <a:gd name="T8" fmla="*/ 53 w 575"/>
              <a:gd name="T9" fmla="*/ 1908 h 2120"/>
              <a:gd name="T10" fmla="*/ 45 w 575"/>
              <a:gd name="T11" fmla="*/ 1877 h 2120"/>
              <a:gd name="T12" fmla="*/ 92 w 575"/>
              <a:gd name="T13" fmla="*/ 1257 h 2120"/>
              <a:gd name="T14" fmla="*/ 162 w 575"/>
              <a:gd name="T15" fmla="*/ 1069 h 2120"/>
              <a:gd name="T16" fmla="*/ 257 w 575"/>
              <a:gd name="T17" fmla="*/ 888 h 2120"/>
              <a:gd name="T18" fmla="*/ 312 w 575"/>
              <a:gd name="T19" fmla="*/ 818 h 2120"/>
              <a:gd name="T20" fmla="*/ 390 w 575"/>
              <a:gd name="T21" fmla="*/ 669 h 2120"/>
              <a:gd name="T22" fmla="*/ 437 w 575"/>
              <a:gd name="T23" fmla="*/ 575 h 2120"/>
              <a:gd name="T24" fmla="*/ 500 w 575"/>
              <a:gd name="T25" fmla="*/ 410 h 2120"/>
              <a:gd name="T26" fmla="*/ 531 w 575"/>
              <a:gd name="T27" fmla="*/ 300 h 2120"/>
              <a:gd name="T28" fmla="*/ 555 w 575"/>
              <a:gd name="T29" fmla="*/ 182 h 2120"/>
              <a:gd name="T30" fmla="*/ 492 w 575"/>
              <a:gd name="T31" fmla="*/ 2 h 2120"/>
              <a:gd name="T32" fmla="*/ 437 w 575"/>
              <a:gd name="T33" fmla="*/ 2 h 2120"/>
              <a:gd name="T34" fmla="*/ 0 w 575"/>
              <a:gd name="T35" fmla="*/ 0 h 2120"/>
              <a:gd name="T36" fmla="*/ 575 w 575"/>
              <a:gd name="T37" fmla="*/ 2120 h 2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T34" t="T35" r="T36" b="T37"/>
            <a:pathLst>
              <a:path w="575" h="2120">
                <a:moveTo>
                  <a:pt x="147" y="2120"/>
                </a:moveTo>
                <a:cubicBezTo>
                  <a:pt x="131" y="2096"/>
                  <a:pt x="111" y="2075"/>
                  <a:pt x="100" y="2049"/>
                </a:cubicBezTo>
                <a:cubicBezTo>
                  <a:pt x="93" y="2033"/>
                  <a:pt x="91" y="2016"/>
                  <a:pt x="84" y="2002"/>
                </a:cubicBezTo>
                <a:cubicBezTo>
                  <a:pt x="78" y="1991"/>
                  <a:pt x="73" y="1981"/>
                  <a:pt x="68" y="1971"/>
                </a:cubicBezTo>
                <a:cubicBezTo>
                  <a:pt x="63" y="1950"/>
                  <a:pt x="58" y="1928"/>
                  <a:pt x="53" y="1908"/>
                </a:cubicBezTo>
                <a:cubicBezTo>
                  <a:pt x="50" y="1897"/>
                  <a:pt x="45" y="1877"/>
                  <a:pt x="45" y="1877"/>
                </a:cubicBezTo>
                <a:cubicBezTo>
                  <a:pt x="29" y="1737"/>
                  <a:pt x="0" y="1405"/>
                  <a:pt x="92" y="1257"/>
                </a:cubicBezTo>
                <a:cubicBezTo>
                  <a:pt x="103" y="1200"/>
                  <a:pt x="128" y="1114"/>
                  <a:pt x="162" y="1069"/>
                </a:cubicBezTo>
                <a:cubicBezTo>
                  <a:pt x="182" y="1008"/>
                  <a:pt x="220" y="941"/>
                  <a:pt x="257" y="888"/>
                </a:cubicBezTo>
                <a:cubicBezTo>
                  <a:pt x="273" y="863"/>
                  <a:pt x="298" y="844"/>
                  <a:pt x="312" y="818"/>
                </a:cubicBezTo>
                <a:cubicBezTo>
                  <a:pt x="336" y="767"/>
                  <a:pt x="361" y="717"/>
                  <a:pt x="390" y="669"/>
                </a:cubicBezTo>
                <a:cubicBezTo>
                  <a:pt x="408" y="637"/>
                  <a:pt x="416" y="604"/>
                  <a:pt x="437" y="575"/>
                </a:cubicBezTo>
                <a:cubicBezTo>
                  <a:pt x="450" y="519"/>
                  <a:pt x="473" y="461"/>
                  <a:pt x="500" y="410"/>
                </a:cubicBezTo>
                <a:cubicBezTo>
                  <a:pt x="507" y="368"/>
                  <a:pt x="512" y="337"/>
                  <a:pt x="531" y="300"/>
                </a:cubicBezTo>
                <a:cubicBezTo>
                  <a:pt x="537" y="260"/>
                  <a:pt x="547" y="221"/>
                  <a:pt x="555" y="182"/>
                </a:cubicBezTo>
                <a:cubicBezTo>
                  <a:pt x="552" y="133"/>
                  <a:pt x="575" y="10"/>
                  <a:pt x="492" y="2"/>
                </a:cubicBezTo>
                <a:cubicBezTo>
                  <a:pt x="473" y="0"/>
                  <a:pt x="455" y="2"/>
                  <a:pt x="437" y="2"/>
                </a:cubicBezTo>
              </a:path>
            </a:pathLst>
          </a:custGeom>
          <a:noFill/>
          <a:ln w="57240" cap="sq">
            <a:solidFill>
              <a:srgbClr val="EEFF4B"/>
            </a:solidFill>
            <a:prstDash val="sysDot"/>
            <a:round/>
            <a:headEnd/>
            <a:tailEnd/>
          </a:ln>
          <a:effectLst>
            <a:outerShdw blurRad="63500" dist="89605" dir="2700000"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sp>
        <p:nvSpPr>
          <p:cNvPr id="21541" name="AutoShape 37"/>
          <p:cNvSpPr>
            <a:spLocks noChangeArrowheads="1"/>
          </p:cNvSpPr>
          <p:nvPr/>
        </p:nvSpPr>
        <p:spPr bwMode="auto">
          <a:xfrm>
            <a:off x="2387600" y="1270000"/>
            <a:ext cx="1160463" cy="3498850"/>
          </a:xfrm>
          <a:custGeom>
            <a:avLst/>
            <a:gdLst>
              <a:gd name="G0" fmla="+- 1 0 0"/>
              <a:gd name="G1" fmla="+- 1 0 0"/>
              <a:gd name="G2" fmla="*/ 1 0 51712"/>
              <a:gd name="G3" fmla="cos 54736 G2"/>
              <a:gd name="G4" fmla="*/ 1 0 51712"/>
              <a:gd name="G5" fmla="sin 54736 G4"/>
              <a:gd name="G6" fmla="+- G3 G5 0"/>
              <a:gd name="G7" fmla="+- G6 1080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2036 0 0"/>
              <a:gd name="G29" fmla="+- 1 0 0"/>
              <a:gd name="G30" fmla="+- 1 0 0"/>
              <a:gd name="G31" fmla="+- 2204 0 0"/>
              <a:gd name="G32" fmla="+- 1 0 0"/>
              <a:gd name="T0" fmla="*/ 731 w 731"/>
              <a:gd name="T1" fmla="*/ 0 h 2204"/>
              <a:gd name="T2" fmla="*/ 606 w 731"/>
              <a:gd name="T3" fmla="*/ 71 h 2204"/>
              <a:gd name="T4" fmla="*/ 590 w 731"/>
              <a:gd name="T5" fmla="*/ 479 h 2204"/>
              <a:gd name="T6" fmla="*/ 504 w 731"/>
              <a:gd name="T7" fmla="*/ 698 h 2204"/>
              <a:gd name="T8" fmla="*/ 339 w 731"/>
              <a:gd name="T9" fmla="*/ 1012 h 2204"/>
              <a:gd name="T10" fmla="*/ 229 w 731"/>
              <a:gd name="T11" fmla="*/ 1184 h 2204"/>
              <a:gd name="T12" fmla="*/ 80 w 731"/>
              <a:gd name="T13" fmla="*/ 1475 h 2204"/>
              <a:gd name="T14" fmla="*/ 25 w 731"/>
              <a:gd name="T15" fmla="*/ 1679 h 2204"/>
              <a:gd name="T16" fmla="*/ 190 w 731"/>
              <a:gd name="T17" fmla="*/ 2157 h 2204"/>
              <a:gd name="T18" fmla="*/ 308 w 731"/>
              <a:gd name="T19" fmla="*/ 2204 h 2204"/>
              <a:gd name="T20" fmla="*/ 0 w 731"/>
              <a:gd name="T21" fmla="*/ 0 h 2204"/>
              <a:gd name="T22" fmla="*/ 731 w 731"/>
              <a:gd name="T23" fmla="*/ 2204 h 2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T20" t="T21" r="T22" b="T23"/>
            <a:pathLst>
              <a:path w="731" h="2204">
                <a:moveTo>
                  <a:pt x="731" y="0"/>
                </a:moveTo>
                <a:cubicBezTo>
                  <a:pt x="639" y="8"/>
                  <a:pt x="641" y="0"/>
                  <a:pt x="606" y="71"/>
                </a:cubicBezTo>
                <a:cubicBezTo>
                  <a:pt x="579" y="253"/>
                  <a:pt x="608" y="35"/>
                  <a:pt x="590" y="479"/>
                </a:cubicBezTo>
                <a:cubicBezTo>
                  <a:pt x="586" y="557"/>
                  <a:pt x="535" y="628"/>
                  <a:pt x="504" y="698"/>
                </a:cubicBezTo>
                <a:cubicBezTo>
                  <a:pt x="454" y="805"/>
                  <a:pt x="399" y="910"/>
                  <a:pt x="339" y="1012"/>
                </a:cubicBezTo>
                <a:cubicBezTo>
                  <a:pt x="304" y="1070"/>
                  <a:pt x="278" y="1136"/>
                  <a:pt x="229" y="1184"/>
                </a:cubicBezTo>
                <a:cubicBezTo>
                  <a:pt x="198" y="1288"/>
                  <a:pt x="119" y="1374"/>
                  <a:pt x="80" y="1475"/>
                </a:cubicBezTo>
                <a:cubicBezTo>
                  <a:pt x="54" y="1539"/>
                  <a:pt x="38" y="1610"/>
                  <a:pt x="25" y="1679"/>
                </a:cubicBezTo>
                <a:cubicBezTo>
                  <a:pt x="31" y="1895"/>
                  <a:pt x="0" y="2036"/>
                  <a:pt x="190" y="2157"/>
                </a:cubicBezTo>
                <a:cubicBezTo>
                  <a:pt x="226" y="2179"/>
                  <a:pt x="263" y="2204"/>
                  <a:pt x="308" y="2204"/>
                </a:cubicBezTo>
              </a:path>
            </a:pathLst>
          </a:custGeom>
          <a:noFill/>
          <a:ln w="57240" cap="sq">
            <a:solidFill>
              <a:srgbClr val="EEFF4B"/>
            </a:solidFill>
            <a:prstDash val="sysDot"/>
            <a:round/>
            <a:headEnd/>
            <a:tailEnd/>
          </a:ln>
          <a:effectLst>
            <a:outerShdw blurRad="63500" dist="89605" dir="2700000"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sp>
        <p:nvSpPr>
          <p:cNvPr id="21542" name="Rectangle 38"/>
          <p:cNvSpPr>
            <a:spLocks noChangeArrowheads="1"/>
          </p:cNvSpPr>
          <p:nvPr/>
        </p:nvSpPr>
        <p:spPr bwMode="auto">
          <a:xfrm>
            <a:off x="5830888" y="2884488"/>
            <a:ext cx="83502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114FFB"/>
                </a:solidFill>
                <a:latin typeface="Times New Roman" charset="0"/>
              </a:rPr>
              <a:t>B</a:t>
            </a:r>
          </a:p>
        </p:txBody>
      </p:sp>
      <p:sp>
        <p:nvSpPr>
          <p:cNvPr id="21543" name="Oval 39"/>
          <p:cNvSpPr>
            <a:spLocks noChangeArrowheads="1"/>
          </p:cNvSpPr>
          <p:nvPr/>
        </p:nvSpPr>
        <p:spPr bwMode="auto">
          <a:xfrm>
            <a:off x="5702300" y="3033713"/>
            <a:ext cx="193675" cy="187325"/>
          </a:xfrm>
          <a:prstGeom prst="ellipse">
            <a:avLst/>
          </a:prstGeom>
          <a:solidFill>
            <a:srgbClr val="114FFB"/>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544" name="Rectangle 40"/>
          <p:cNvSpPr>
            <a:spLocks noChangeArrowheads="1"/>
          </p:cNvSpPr>
          <p:nvPr/>
        </p:nvSpPr>
        <p:spPr bwMode="auto">
          <a:xfrm>
            <a:off x="5487988" y="1811338"/>
            <a:ext cx="83502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331B3"/>
                </a:solidFill>
                <a:latin typeface="Times New Roman" charset="0"/>
              </a:rPr>
              <a:t>H</a:t>
            </a:r>
          </a:p>
        </p:txBody>
      </p:sp>
      <p:sp>
        <p:nvSpPr>
          <p:cNvPr id="21545" name="Oval 41"/>
          <p:cNvSpPr>
            <a:spLocks noChangeArrowheads="1"/>
          </p:cNvSpPr>
          <p:nvPr/>
        </p:nvSpPr>
        <p:spPr bwMode="auto">
          <a:xfrm>
            <a:off x="5313363" y="1982788"/>
            <a:ext cx="193675" cy="187325"/>
          </a:xfrm>
          <a:prstGeom prst="ellipse">
            <a:avLst/>
          </a:prstGeom>
          <a:solidFill>
            <a:srgbClr val="0331B3"/>
          </a:solidFill>
          <a:ln w="25560" cap="sq">
            <a:solidFill>
              <a:srgbClr val="0331B3"/>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546" name="Rectangle 42"/>
          <p:cNvSpPr>
            <a:spLocks noChangeArrowheads="1"/>
          </p:cNvSpPr>
          <p:nvPr/>
        </p:nvSpPr>
        <p:spPr bwMode="auto">
          <a:xfrm>
            <a:off x="7088188" y="1525588"/>
            <a:ext cx="129222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331B3"/>
                </a:solidFill>
                <a:latin typeface="Times New Roman" charset="0"/>
              </a:rPr>
              <a:t>N(A)</a:t>
            </a:r>
          </a:p>
        </p:txBody>
      </p:sp>
      <p:sp>
        <p:nvSpPr>
          <p:cNvPr id="21547" name="Oval 43"/>
          <p:cNvSpPr>
            <a:spLocks noChangeArrowheads="1"/>
          </p:cNvSpPr>
          <p:nvPr/>
        </p:nvSpPr>
        <p:spPr bwMode="auto">
          <a:xfrm>
            <a:off x="6921500" y="1644650"/>
            <a:ext cx="193675" cy="187325"/>
          </a:xfrm>
          <a:prstGeom prst="ellipse">
            <a:avLst/>
          </a:prstGeom>
          <a:solidFill>
            <a:srgbClr val="0331B3"/>
          </a:solidFill>
          <a:ln w="25560" cap="sq">
            <a:solidFill>
              <a:srgbClr val="0331B3"/>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548" name="Text Box 44"/>
          <p:cNvSpPr txBox="1">
            <a:spLocks noChangeArrowheads="1"/>
          </p:cNvSpPr>
          <p:nvPr/>
        </p:nvSpPr>
        <p:spPr bwMode="auto">
          <a:xfrm>
            <a:off x="1774825" y="46038"/>
            <a:ext cx="1993900" cy="2762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0">
                <a:solidFill>
                  <a:srgbClr val="FFFFFF"/>
                </a:solidFill>
              </a:rPr>
              <a:t>กดว </a:t>
            </a:r>
            <a:r>
              <a:rPr lang="en-US" sz="1200" b="0">
                <a:solidFill>
                  <a:srgbClr val="FFFFFF"/>
                </a:solidFill>
              </a:rPr>
              <a:t>13</a:t>
            </a:r>
          </a:p>
        </p:txBody>
      </p:sp>
      <p:sp>
        <p:nvSpPr>
          <p:cNvPr id="21549" name="Text Box 45"/>
          <p:cNvSpPr txBox="1">
            <a:spLocks noChangeArrowheads="1"/>
          </p:cNvSpPr>
          <p:nvPr/>
        </p:nvSpPr>
        <p:spPr bwMode="auto">
          <a:xfrm>
            <a:off x="8705850" y="88900"/>
            <a:ext cx="290513" cy="3984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a:solidFill>
                  <a:srgbClr val="FFA27C"/>
                </a:solidFill>
              </a:rPr>
              <a:t> </a:t>
            </a:r>
          </a:p>
        </p:txBody>
      </p:sp>
      <p:sp>
        <p:nvSpPr>
          <p:cNvPr id="21550" name="Rectangle 46"/>
          <p:cNvSpPr>
            <a:spLocks noChangeArrowheads="1"/>
          </p:cNvSpPr>
          <p:nvPr/>
        </p:nvSpPr>
        <p:spPr bwMode="auto">
          <a:xfrm>
            <a:off x="8177213" y="4403725"/>
            <a:ext cx="254000" cy="115888"/>
          </a:xfrm>
          <a:prstGeom prst="rect">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551" name="Rectangle 47"/>
          <p:cNvSpPr>
            <a:spLocks noChangeArrowheads="1"/>
          </p:cNvSpPr>
          <p:nvPr/>
        </p:nvSpPr>
        <p:spPr bwMode="auto">
          <a:xfrm>
            <a:off x="8121650" y="4356100"/>
            <a:ext cx="293688" cy="2111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800" b="0">
                <a:solidFill>
                  <a:srgbClr val="000000"/>
                </a:solidFill>
                <a:latin typeface="Arial" charset="0"/>
              </a:rPr>
              <a:t>40</a:t>
            </a:r>
          </a:p>
        </p:txBody>
      </p:sp>
      <p:sp>
        <p:nvSpPr>
          <p:cNvPr id="21552" name="AutoShape 48"/>
          <p:cNvSpPr>
            <a:spLocks noChangeArrowheads="1"/>
          </p:cNvSpPr>
          <p:nvPr/>
        </p:nvSpPr>
        <p:spPr bwMode="auto">
          <a:xfrm>
            <a:off x="7950200" y="3457575"/>
            <a:ext cx="730250" cy="336550"/>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553" name="Rectangle 49"/>
          <p:cNvSpPr>
            <a:spLocks noChangeArrowheads="1"/>
          </p:cNvSpPr>
          <p:nvPr/>
        </p:nvSpPr>
        <p:spPr bwMode="auto">
          <a:xfrm>
            <a:off x="7948613" y="3616325"/>
            <a:ext cx="952500" cy="1143000"/>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554" name="AutoShape 50"/>
          <p:cNvSpPr>
            <a:spLocks noChangeArrowheads="1"/>
          </p:cNvSpPr>
          <p:nvPr/>
        </p:nvSpPr>
        <p:spPr bwMode="auto">
          <a:xfrm>
            <a:off x="7969250" y="3486150"/>
            <a:ext cx="698500" cy="336550"/>
          </a:xfrm>
          <a:prstGeom prst="roundRect">
            <a:avLst>
              <a:gd name="adj" fmla="val 16667"/>
            </a:avLst>
          </a:prstGeom>
          <a:solidFill>
            <a:srgbClr val="FFFF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555" name="Line 51"/>
          <p:cNvSpPr>
            <a:spLocks noChangeShapeType="1"/>
          </p:cNvSpPr>
          <p:nvPr/>
        </p:nvSpPr>
        <p:spPr bwMode="auto">
          <a:xfrm>
            <a:off x="7993063" y="38385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1556" name="Line 52"/>
          <p:cNvSpPr>
            <a:spLocks noChangeShapeType="1"/>
          </p:cNvSpPr>
          <p:nvPr/>
        </p:nvSpPr>
        <p:spPr bwMode="auto">
          <a:xfrm>
            <a:off x="7993063" y="40163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1557" name="Line 53"/>
          <p:cNvSpPr>
            <a:spLocks noChangeShapeType="1"/>
          </p:cNvSpPr>
          <p:nvPr/>
        </p:nvSpPr>
        <p:spPr bwMode="auto">
          <a:xfrm>
            <a:off x="7993063" y="41941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1558" name="Line 54"/>
          <p:cNvSpPr>
            <a:spLocks noChangeShapeType="1"/>
          </p:cNvSpPr>
          <p:nvPr/>
        </p:nvSpPr>
        <p:spPr bwMode="auto">
          <a:xfrm>
            <a:off x="7993063" y="43719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1559" name="Line 55"/>
          <p:cNvSpPr>
            <a:spLocks noChangeShapeType="1"/>
          </p:cNvSpPr>
          <p:nvPr/>
        </p:nvSpPr>
        <p:spPr bwMode="auto">
          <a:xfrm>
            <a:off x="8005763" y="45497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1560" name="Rectangle 56"/>
          <p:cNvSpPr>
            <a:spLocks noChangeArrowheads="1"/>
          </p:cNvSpPr>
          <p:nvPr/>
        </p:nvSpPr>
        <p:spPr bwMode="auto">
          <a:xfrm>
            <a:off x="8067675" y="3429000"/>
            <a:ext cx="473075"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โมเสส</a:t>
            </a:r>
          </a:p>
        </p:txBody>
      </p:sp>
      <p:sp>
        <p:nvSpPr>
          <p:cNvPr id="21561" name="Rectangle 57"/>
          <p:cNvSpPr>
            <a:spLocks noChangeArrowheads="1"/>
          </p:cNvSpPr>
          <p:nvPr/>
        </p:nvSpPr>
        <p:spPr bwMode="auto">
          <a:xfrm>
            <a:off x="8159750" y="3841750"/>
            <a:ext cx="447675"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ซีนาย</a:t>
            </a:r>
          </a:p>
        </p:txBody>
      </p:sp>
      <p:sp>
        <p:nvSpPr>
          <p:cNvPr id="21562" name="Rectangle 58"/>
          <p:cNvSpPr>
            <a:spLocks noChangeArrowheads="1"/>
          </p:cNvSpPr>
          <p:nvPr/>
        </p:nvSpPr>
        <p:spPr bwMode="auto">
          <a:xfrm>
            <a:off x="8089900" y="4025900"/>
            <a:ext cx="614363"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ศ </a:t>
            </a:r>
            <a:r>
              <a:rPr lang="en-US" sz="900" b="0">
                <a:solidFill>
                  <a:srgbClr val="000000"/>
                </a:solidFill>
                <a:latin typeface="Arial" charset="0"/>
              </a:rPr>
              <a:t>- </a:t>
            </a:r>
            <a:r>
              <a:rPr lang="hi-in" sz="900" b="0">
                <a:solidFill>
                  <a:srgbClr val="000000"/>
                </a:solidFill>
                <a:latin typeface="Arial" charset="0"/>
              </a:rPr>
              <a:t>ก </a:t>
            </a:r>
            <a:r>
              <a:rPr lang="en-US" sz="900" b="0">
                <a:solidFill>
                  <a:srgbClr val="000000"/>
                </a:solidFill>
                <a:latin typeface="Arial" charset="0"/>
              </a:rPr>
              <a:t>- </a:t>
            </a:r>
            <a:r>
              <a:rPr lang="hi-in" sz="900" b="0">
                <a:solidFill>
                  <a:srgbClr val="000000"/>
                </a:solidFill>
                <a:latin typeface="Arial" charset="0"/>
              </a:rPr>
              <a:t>พ</a:t>
            </a:r>
          </a:p>
        </p:txBody>
      </p:sp>
      <p:sp>
        <p:nvSpPr>
          <p:cNvPr id="21563" name="Rectangle 59"/>
          <p:cNvSpPr>
            <a:spLocks noChangeArrowheads="1"/>
          </p:cNvSpPr>
          <p:nvPr/>
        </p:nvSpPr>
        <p:spPr bwMode="auto">
          <a:xfrm>
            <a:off x="7972425" y="4197350"/>
            <a:ext cx="890588"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คาเดช บาร์เนีย</a:t>
            </a:r>
          </a:p>
        </p:txBody>
      </p:sp>
      <p:sp>
        <p:nvSpPr>
          <p:cNvPr id="21564" name="Line 60"/>
          <p:cNvSpPr>
            <a:spLocks noChangeShapeType="1"/>
          </p:cNvSpPr>
          <p:nvPr/>
        </p:nvSpPr>
        <p:spPr bwMode="auto">
          <a:xfrm>
            <a:off x="7986713" y="4727575"/>
            <a:ext cx="8636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1565" name="Rectangle 61"/>
          <p:cNvSpPr>
            <a:spLocks noChangeArrowheads="1"/>
          </p:cNvSpPr>
          <p:nvPr/>
        </p:nvSpPr>
        <p:spPr bwMode="auto">
          <a:xfrm>
            <a:off x="8181975" y="3670300"/>
            <a:ext cx="471488"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อพยพ</a:t>
            </a:r>
          </a:p>
        </p:txBody>
      </p:sp>
      <p:pic>
        <p:nvPicPr>
          <p:cNvPr id="21566" name="Picture 6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81663" y="541338"/>
            <a:ext cx="2851150" cy="1863725"/>
          </a:xfrm>
          <a:prstGeom prst="rect">
            <a:avLst/>
          </a:prstGeom>
          <a:noFill/>
          <a:ln>
            <a:noFill/>
          </a:ln>
          <a:effectLst/>
          <a:extLst>
            <a:ext uri="{909E8E84-426E-40dd-AFC4-6F175D3DCCD1}">
              <a14:hiddenFill xmlns:a14="http://schemas.microsoft.com/office/drawing/2010/main" xmlns="">
                <a:blipFill dpi="0" rotWithShape="0">
                  <a:blip/>
                  <a:srcRect l="3352" t="4897" r="5467" b="8026"/>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1567" name="Rectangle 63"/>
          <p:cNvSpPr>
            <a:spLocks noChangeArrowheads="1"/>
          </p:cNvSpPr>
          <p:nvPr/>
        </p:nvSpPr>
        <p:spPr bwMode="auto">
          <a:xfrm>
            <a:off x="8093075" y="6530975"/>
            <a:ext cx="336550" cy="2460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19</a:t>
            </a:r>
          </a:p>
        </p:txBody>
      </p:sp>
      <p:sp>
        <p:nvSpPr>
          <p:cNvPr id="21568" name="Text Box 64"/>
          <p:cNvSpPr txBox="1">
            <a:spLocks noChangeArrowheads="1"/>
          </p:cNvSpPr>
          <p:nvPr/>
        </p:nvSpPr>
        <p:spPr bwMode="auto">
          <a:xfrm>
            <a:off x="7177088" y="6284913"/>
            <a:ext cx="1266825" cy="2762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750"/>
              </a:spcBef>
              <a:buClrTx/>
              <a:buFontTx/>
              <a:buNone/>
              <a:defRPr/>
            </a:pPr>
            <a:r>
              <a:rPr lang="hi-in" sz="1200" b="0">
                <a:solidFill>
                  <a:srgbClr val="FFFFFF"/>
                </a:solidFill>
                <a:latin typeface="Arial" charset="0"/>
              </a:rPr>
              <a:t>คู่มือหน้าที่ </a:t>
            </a:r>
            <a:r>
              <a:rPr lang="en-US" sz="1200" b="0">
                <a:solidFill>
                  <a:srgbClr val="FFFFFF"/>
                </a:solidFill>
                <a:latin typeface="Arial" charset="0"/>
              </a:rPr>
              <a:t>26-29</a:t>
            </a:r>
          </a:p>
        </p:txBody>
      </p:sp>
      <p:pic>
        <p:nvPicPr>
          <p:cNvPr id="21569" name="Picture 6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59338" y="3640138"/>
            <a:ext cx="3009900" cy="225742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1570" name="Text Box 66"/>
          <p:cNvSpPr txBox="1">
            <a:spLocks noChangeArrowheads="1"/>
          </p:cNvSpPr>
          <p:nvPr/>
        </p:nvSpPr>
        <p:spPr bwMode="auto">
          <a:xfrm>
            <a:off x="8661400" y="6407150"/>
            <a:ext cx="184150" cy="3968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571" name="Text Box 67"/>
          <p:cNvSpPr txBox="1">
            <a:spLocks noChangeArrowheads="1"/>
          </p:cNvSpPr>
          <p:nvPr/>
        </p:nvSpPr>
        <p:spPr bwMode="auto">
          <a:xfrm>
            <a:off x="180975" y="2314575"/>
            <a:ext cx="2155825" cy="15557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r">
              <a:spcBef>
                <a:spcPts val="2000"/>
              </a:spcBef>
              <a:buClrTx/>
              <a:buFontTx/>
              <a:buNone/>
              <a:defRPr/>
            </a:pPr>
            <a:r>
              <a:rPr lang="en-US" sz="3200" b="0">
                <a:solidFill>
                  <a:srgbClr val="FFEA18"/>
                </a:solidFill>
              </a:rPr>
              <a:t>…</a:t>
            </a:r>
            <a:r>
              <a:rPr lang="hi-in" sz="3200" b="0">
                <a:solidFill>
                  <a:srgbClr val="FFEA18"/>
                </a:solidFill>
              </a:rPr>
              <a:t>และลงใต้มาที่ คาเดช บาร์เนีย</a:t>
            </a:r>
            <a:r>
              <a:rPr lang="en-US" sz="3200" b="0">
                <a:solidFill>
                  <a:srgbClr val="FFEA18"/>
                </a:solidFill>
              </a:rPr>
              <a:t>.</a:t>
            </a:r>
          </a:p>
        </p:txBody>
      </p:sp>
      <p:pic>
        <p:nvPicPr>
          <p:cNvPr id="21572" name="Picture 6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76713" y="1485900"/>
            <a:ext cx="1819275" cy="2711450"/>
          </a:xfrm>
          <a:prstGeom prst="rect">
            <a:avLst/>
          </a:prstGeom>
          <a:noFill/>
          <a:ln>
            <a:noFill/>
          </a:ln>
          <a:effectLst/>
          <a:extLst>
            <a:ext uri="{909E8E84-426E-40dd-AFC4-6F175D3DCCD1}">
              <a14:hiddenFill xmlns:a14="http://schemas.microsoft.com/office/drawing/2010/main" xmlns="">
                <a:blipFill dpi="0" rotWithShape="0">
                  <a:blip/>
                  <a:srcRect l="6418" t="2951" r="6850" b="4248"/>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1573" name="Text Box 69"/>
          <p:cNvSpPr txBox="1">
            <a:spLocks noChangeArrowheads="1"/>
          </p:cNvSpPr>
          <p:nvPr/>
        </p:nvSpPr>
        <p:spPr bwMode="auto">
          <a:xfrm>
            <a:off x="6051550" y="2544763"/>
            <a:ext cx="3006725" cy="11699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1750"/>
              </a:spcBef>
              <a:buClrTx/>
              <a:buFontTx/>
              <a:buNone/>
              <a:defRPr/>
            </a:pPr>
            <a:r>
              <a:rPr lang="hi-in" sz="2800" b="0">
                <a:solidFill>
                  <a:srgbClr val="FFEA18"/>
                </a:solidFill>
              </a:rPr>
              <a:t>เส้นทางของ</a:t>
            </a:r>
          </a:p>
          <a:p>
            <a:pPr>
              <a:spcBef>
                <a:spcPts val="1750"/>
              </a:spcBef>
              <a:buClrTx/>
              <a:buFontTx/>
              <a:buNone/>
              <a:defRPr/>
            </a:pPr>
            <a:r>
              <a:rPr lang="hi-in" sz="2800" b="0">
                <a:solidFill>
                  <a:srgbClr val="FFEA18"/>
                </a:solidFill>
              </a:rPr>
              <a:t>ผู้สืบข่าว</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additive="repl">
                                        <p:cTn id="6" dur="1" fill="hold">
                                          <p:stCondLst>
                                            <p:cond delay="0"/>
                                          </p:stCondLst>
                                        </p:cTn>
                                        <p:tgtEl>
                                          <p:spTgt spid="21571"/>
                                        </p:tgtEl>
                                        <p:attrNameLst>
                                          <p:attrName>style.visibility</p:attrName>
                                        </p:attrNameLst>
                                      </p:cBhvr>
                                      <p:to>
                                        <p:strVal val="visible"/>
                                      </p:to>
                                    </p:set>
                                    <p:anim calcmode="lin" valueType="num">
                                      <p:cBhvr additive="repl">
                                        <p:cTn id="7" dur="500" fill="hold"/>
                                        <p:tgtEl>
                                          <p:spTgt spid="21571"/>
                                        </p:tgtEl>
                                        <p:attrNameLst>
                                          <p:attrName>ppt_x</p:attrName>
                                        </p:attrNameLst>
                                      </p:cBhvr>
                                      <p:tavLst>
                                        <p:tav tm="100000">
                                          <p:val>
                                            <p:strVal val="0-#ppt_w/2"/>
                                          </p:val>
                                        </p:tav>
                                        <p:tav>
                                          <p:val>
                                            <p:strVal val="#ppt_x"/>
                                          </p:val>
                                        </p:tav>
                                      </p:tavLst>
                                    </p:anim>
                                    <p:anim calcmode="lin" valueType="num">
                                      <p:cBhvr additive="repl">
                                        <p:cTn id="8" dur="500" fill="hold"/>
                                        <p:tgtEl>
                                          <p:spTgt spid="21571"/>
                                        </p:tgtEl>
                                        <p:attrNameLst>
                                          <p:attrName>ppt_y</p:attrName>
                                        </p:attrNameLst>
                                      </p:cBhvr>
                                      <p:tavLst>
                                        <p:tav tm="100000">
                                          <p:val>
                                            <p:strVal val="#ppt_y"/>
                                          </p:val>
                                        </p:tav>
                                        <p:tav>
                                          <p:val>
                                            <p:strVal val="#ppt_y"/>
                                          </p:val>
                                        </p:tav>
                                      </p:tavLst>
                                    </p:anim>
                                  </p:childTnLst>
                                </p:cTn>
                              </p:par>
                            </p:childTnLst>
                          </p:cTn>
                        </p:par>
                        <p:par>
                          <p:cTn id="9" fill="hold" nodeType="afterGroup">
                            <p:stCondLst>
                              <p:cond delay="500"/>
                            </p:stCondLst>
                            <p:childTnLst>
                              <p:par>
                                <p:cTn id="10" presetID="22" presetClass="entr" presetSubtype="1" fill="hold" nodeType="afterEffect">
                                  <p:stCondLst>
                                    <p:cond delay="0"/>
                                  </p:stCondLst>
                                  <p:childTnLst>
                                    <p:set>
                                      <p:cBhvr additive="repl">
                                        <p:cTn id="11" dur="1" fill="hold">
                                          <p:stCondLst>
                                            <p:cond delay="0"/>
                                          </p:stCondLst>
                                        </p:cTn>
                                        <p:tgtEl>
                                          <p:spTgt spid="21541"/>
                                        </p:tgtEl>
                                        <p:attrNameLst>
                                          <p:attrName>style.visibility</p:attrName>
                                        </p:attrNameLst>
                                      </p:cBhvr>
                                      <p:to>
                                        <p:strVal val="visible"/>
                                      </p:to>
                                    </p:set>
                                    <p:animEffect transition="in" filter="wipe(up)">
                                      <p:cBhvr additive="repl">
                                        <p:cTn id="12" dur="5000"/>
                                        <p:tgtEl>
                                          <p:spTgt spid="21541"/>
                                        </p:tgtEl>
                                      </p:cBhvr>
                                    </p:animEffect>
                                  </p:childTnLst>
                                </p:cTn>
                              </p:par>
                            </p:childTnLst>
                          </p:cTn>
                        </p:par>
                        <p:par>
                          <p:cTn id="13" fill="hold" nodeType="afterGroup">
                            <p:stCondLst>
                              <p:cond delay="5500"/>
                            </p:stCondLst>
                            <p:childTnLst>
                              <p:par>
                                <p:cTn id="14" presetID="10" presetClass="entr" fill="hold" nodeType="afterEffect">
                                  <p:stCondLst>
                                    <p:cond delay="0"/>
                                  </p:stCondLst>
                                  <p:childTnLst>
                                    <p:set>
                                      <p:cBhvr additive="repl">
                                        <p:cTn id="15" dur="1" fill="hold">
                                          <p:stCondLst>
                                            <p:cond delay="0"/>
                                          </p:stCondLst>
                                        </p:cTn>
                                        <p:tgtEl>
                                          <p:spTgt spid="21566"/>
                                        </p:tgtEl>
                                        <p:attrNameLst>
                                          <p:attrName>style.visibility</p:attrName>
                                        </p:attrNameLst>
                                      </p:cBhvr>
                                      <p:to>
                                        <p:strVal val="visible"/>
                                      </p:to>
                                    </p:set>
                                    <p:animEffect transition="in" filter="fade">
                                      <p:cBhvr additive="repl">
                                        <p:cTn id="16" dur="500"/>
                                        <p:tgtEl>
                                          <p:spTgt spid="21566"/>
                                        </p:tgtEl>
                                      </p:cBhvr>
                                    </p:animEffect>
                                  </p:childTnLst>
                                </p:cTn>
                              </p:par>
                            </p:childTnLst>
                          </p:cTn>
                        </p:par>
                        <p:par>
                          <p:cTn id="17" fill="hold" nodeType="afterGroup">
                            <p:stCondLst>
                              <p:cond delay="6000"/>
                            </p:stCondLst>
                            <p:childTnLst>
                              <p:par>
                                <p:cTn id="18" presetID="10" presetClass="entr" fill="hold" nodeType="afterEffect">
                                  <p:stCondLst>
                                    <p:cond delay="0"/>
                                  </p:stCondLst>
                                  <p:childTnLst>
                                    <p:set>
                                      <p:cBhvr additive="repl">
                                        <p:cTn id="19" dur="1" fill="hold">
                                          <p:stCondLst>
                                            <p:cond delay="0"/>
                                          </p:stCondLst>
                                        </p:cTn>
                                        <p:tgtEl>
                                          <p:spTgt spid="21572"/>
                                        </p:tgtEl>
                                        <p:attrNameLst>
                                          <p:attrName>style.visibility</p:attrName>
                                        </p:attrNameLst>
                                      </p:cBhvr>
                                      <p:to>
                                        <p:strVal val="visible"/>
                                      </p:to>
                                    </p:set>
                                    <p:animEffect transition="in" filter="fade">
                                      <p:cBhvr additive="repl">
                                        <p:cTn id="20" dur="500"/>
                                        <p:tgtEl>
                                          <p:spTgt spid="21572"/>
                                        </p:tgtEl>
                                      </p:cBhvr>
                                    </p:animEffect>
                                  </p:childTnLst>
                                </p:cTn>
                              </p:par>
                            </p:childTnLst>
                          </p:cTn>
                        </p:par>
                        <p:par>
                          <p:cTn id="21" fill="hold" nodeType="afterGroup">
                            <p:stCondLst>
                              <p:cond delay="6500"/>
                            </p:stCondLst>
                            <p:childTnLst>
                              <p:par>
                                <p:cTn id="22" presetID="10" presetClass="entr" fill="hold" nodeType="afterEffect">
                                  <p:stCondLst>
                                    <p:cond delay="0"/>
                                  </p:stCondLst>
                                  <p:childTnLst>
                                    <p:set>
                                      <p:cBhvr additive="repl">
                                        <p:cTn id="23" dur="1" fill="hold">
                                          <p:stCondLst>
                                            <p:cond delay="0"/>
                                          </p:stCondLst>
                                        </p:cTn>
                                        <p:tgtEl>
                                          <p:spTgt spid="21569"/>
                                        </p:tgtEl>
                                        <p:attrNameLst>
                                          <p:attrName>style.visibility</p:attrName>
                                        </p:attrNameLst>
                                      </p:cBhvr>
                                      <p:to>
                                        <p:strVal val="visible"/>
                                      </p:to>
                                    </p:set>
                                    <p:animEffect transition="in" filter="fade">
                                      <p:cBhvr additive="repl">
                                        <p:cTn id="24" dur="500"/>
                                        <p:tgtEl>
                                          <p:spTgt spid="215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22529" name="Rectangle 1"/>
          <p:cNvSpPr>
            <a:spLocks noChangeArrowheads="1"/>
          </p:cNvSpPr>
          <p:nvPr/>
        </p:nvSpPr>
        <p:spPr bwMode="auto">
          <a:xfrm>
            <a:off x="441325" y="166688"/>
            <a:ext cx="968375" cy="13731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530" name="Rectangle 2"/>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531" name="Rectangle 3"/>
          <p:cNvSpPr>
            <a:spLocks noChangeArrowheads="1"/>
          </p:cNvSpPr>
          <p:nvPr/>
        </p:nvSpPr>
        <p:spPr bwMode="auto">
          <a:xfrm>
            <a:off x="76200" y="304800"/>
            <a:ext cx="2825750"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FFD34A"/>
                </a:solidFill>
                <a:latin typeface="Times New Roman" charset="0"/>
              </a:rPr>
              <a:t> </a:t>
            </a:r>
            <a:r>
              <a:rPr lang="hi-in" sz="2400" b="0">
                <a:solidFill>
                  <a:srgbClr val="FFD34A"/>
                </a:solidFill>
                <a:latin typeface="Times New Roman" charset="0"/>
              </a:rPr>
              <a:t>แผนที่</a:t>
            </a:r>
          </a:p>
        </p:txBody>
      </p:sp>
      <p:sp>
        <p:nvSpPr>
          <p:cNvPr id="22532" name="Line 4"/>
          <p:cNvSpPr>
            <a:spLocks noChangeShapeType="1"/>
          </p:cNvSpPr>
          <p:nvPr/>
        </p:nvSpPr>
        <p:spPr bwMode="auto">
          <a:xfrm>
            <a:off x="4114800" y="1600200"/>
            <a:ext cx="1693863" cy="1588"/>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2533" name="Text Box 5"/>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534" name="Text Box 6"/>
          <p:cNvSpPr txBox="1">
            <a:spLocks noChangeArrowheads="1"/>
          </p:cNvSpPr>
          <p:nvPr/>
        </p:nvSpPr>
        <p:spPr bwMode="auto">
          <a:xfrm>
            <a:off x="1768475" y="44450"/>
            <a:ext cx="4160838" cy="2762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0">
                <a:solidFill>
                  <a:srgbClr val="FFFFFF"/>
                </a:solidFill>
              </a:rPr>
              <a:t>กดว </a:t>
            </a:r>
            <a:r>
              <a:rPr lang="en-US" sz="1200" b="0">
                <a:solidFill>
                  <a:srgbClr val="FFFFFF"/>
                </a:solidFill>
              </a:rPr>
              <a:t>13:26-14:9</a:t>
            </a:r>
          </a:p>
        </p:txBody>
      </p:sp>
      <p:grpSp>
        <p:nvGrpSpPr>
          <p:cNvPr id="43016" name="Group 7"/>
          <p:cNvGrpSpPr>
            <a:grpSpLocks/>
          </p:cNvGrpSpPr>
          <p:nvPr/>
        </p:nvGrpSpPr>
        <p:grpSpPr bwMode="auto">
          <a:xfrm>
            <a:off x="1614488" y="85725"/>
            <a:ext cx="7394575" cy="6011863"/>
            <a:chOff x="1017" y="54"/>
            <a:chExt cx="4658" cy="3787"/>
          </a:xfrm>
        </p:grpSpPr>
        <p:sp>
          <p:nvSpPr>
            <p:cNvPr id="22536" name="AutoShape 8"/>
            <p:cNvSpPr>
              <a:spLocks noChangeArrowheads="1"/>
            </p:cNvSpPr>
            <p:nvPr/>
          </p:nvSpPr>
          <p:spPr bwMode="auto">
            <a:xfrm>
              <a:off x="1513" y="801"/>
              <a:ext cx="725" cy="2198"/>
            </a:xfrm>
            <a:custGeom>
              <a:avLst/>
              <a:gdLst>
                <a:gd name="G0" fmla="+- 1 0 0"/>
                <a:gd name="G1" fmla="+- 1 0 0"/>
                <a:gd name="G2" fmla="*/ 1 0 51712"/>
                <a:gd name="G3" fmla="cos 54736 G2"/>
                <a:gd name="G4" fmla="*/ 1 0 51712"/>
                <a:gd name="G5" fmla="sin 54736 G4"/>
                <a:gd name="G6" fmla="+- G3 G5 0"/>
                <a:gd name="G7" fmla="+- G6 1080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2036 0 0"/>
                <a:gd name="G29" fmla="+- 1 0 0"/>
                <a:gd name="G30" fmla="+- 1 0 0"/>
                <a:gd name="G31" fmla="+- 2204 0 0"/>
                <a:gd name="G32" fmla="+- 1 0 0"/>
                <a:gd name="T0" fmla="*/ 731 w 731"/>
                <a:gd name="T1" fmla="*/ 0 h 2204"/>
                <a:gd name="T2" fmla="*/ 606 w 731"/>
                <a:gd name="T3" fmla="*/ 71 h 2204"/>
                <a:gd name="T4" fmla="*/ 590 w 731"/>
                <a:gd name="T5" fmla="*/ 479 h 2204"/>
                <a:gd name="T6" fmla="*/ 504 w 731"/>
                <a:gd name="T7" fmla="*/ 698 h 2204"/>
                <a:gd name="T8" fmla="*/ 339 w 731"/>
                <a:gd name="T9" fmla="*/ 1012 h 2204"/>
                <a:gd name="T10" fmla="*/ 229 w 731"/>
                <a:gd name="T11" fmla="*/ 1184 h 2204"/>
                <a:gd name="T12" fmla="*/ 80 w 731"/>
                <a:gd name="T13" fmla="*/ 1475 h 2204"/>
                <a:gd name="T14" fmla="*/ 25 w 731"/>
                <a:gd name="T15" fmla="*/ 1679 h 2204"/>
                <a:gd name="T16" fmla="*/ 190 w 731"/>
                <a:gd name="T17" fmla="*/ 2157 h 2204"/>
                <a:gd name="T18" fmla="*/ 308 w 731"/>
                <a:gd name="T19" fmla="*/ 2204 h 2204"/>
                <a:gd name="T20" fmla="*/ 0 w 731"/>
                <a:gd name="T21" fmla="*/ 0 h 2204"/>
                <a:gd name="T22" fmla="*/ 731 w 731"/>
                <a:gd name="T23" fmla="*/ 2204 h 2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T20" t="T21" r="T22" b="T23"/>
              <a:pathLst>
                <a:path w="731" h="2204">
                  <a:moveTo>
                    <a:pt x="731" y="0"/>
                  </a:moveTo>
                  <a:cubicBezTo>
                    <a:pt x="639" y="8"/>
                    <a:pt x="641" y="0"/>
                    <a:pt x="606" y="71"/>
                  </a:cubicBezTo>
                  <a:cubicBezTo>
                    <a:pt x="579" y="253"/>
                    <a:pt x="608" y="35"/>
                    <a:pt x="590" y="479"/>
                  </a:cubicBezTo>
                  <a:cubicBezTo>
                    <a:pt x="586" y="557"/>
                    <a:pt x="535" y="628"/>
                    <a:pt x="504" y="698"/>
                  </a:cubicBezTo>
                  <a:cubicBezTo>
                    <a:pt x="454" y="805"/>
                    <a:pt x="399" y="910"/>
                    <a:pt x="339" y="1012"/>
                  </a:cubicBezTo>
                  <a:cubicBezTo>
                    <a:pt x="304" y="1070"/>
                    <a:pt x="278" y="1136"/>
                    <a:pt x="229" y="1184"/>
                  </a:cubicBezTo>
                  <a:cubicBezTo>
                    <a:pt x="198" y="1288"/>
                    <a:pt x="119" y="1374"/>
                    <a:pt x="80" y="1475"/>
                  </a:cubicBezTo>
                  <a:cubicBezTo>
                    <a:pt x="54" y="1539"/>
                    <a:pt x="38" y="1610"/>
                    <a:pt x="25" y="1679"/>
                  </a:cubicBezTo>
                  <a:cubicBezTo>
                    <a:pt x="31" y="1895"/>
                    <a:pt x="0" y="2036"/>
                    <a:pt x="190" y="2157"/>
                  </a:cubicBezTo>
                  <a:cubicBezTo>
                    <a:pt x="226" y="2179"/>
                    <a:pt x="263" y="2204"/>
                    <a:pt x="308" y="2204"/>
                  </a:cubicBezTo>
                </a:path>
              </a:pathLst>
            </a:custGeom>
            <a:noFill/>
            <a:ln w="57240" cap="sq">
              <a:solidFill>
                <a:srgbClr val="33CC33"/>
              </a:solidFill>
              <a:prstDash val="sysDot"/>
              <a:round/>
              <a:headEnd/>
              <a:tailEnd/>
            </a:ln>
            <a:effectLst>
              <a:outerShdw blurRad="63500" dist="89605" dir="2700000"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sp>
          <p:nvSpPr>
            <p:cNvPr id="22537" name="Rectangle 9"/>
            <p:cNvSpPr>
              <a:spLocks noChangeArrowheads="1"/>
            </p:cNvSpPr>
            <p:nvPr/>
          </p:nvSpPr>
          <p:spPr bwMode="auto">
            <a:xfrm>
              <a:off x="1017" y="501"/>
              <a:ext cx="4314" cy="3307"/>
            </a:xfrm>
            <a:prstGeom prst="rect">
              <a:avLst/>
            </a:prstGeom>
            <a:gradFill rotWithShape="0">
              <a:gsLst>
                <a:gs pos="0">
                  <a:srgbClr val="011753"/>
                </a:gs>
                <a:gs pos="100000">
                  <a:srgbClr val="0331B3"/>
                </a:gs>
              </a:gsLst>
              <a:path path="shape">
                <a:fillToRect l="50000" t="50000" r="50000" b="50000"/>
              </a:path>
            </a:gradFill>
            <a:ln w="76320" cap="sq">
              <a:solidFill>
                <a:srgbClr val="790015"/>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538" name="AutoShape 10"/>
            <p:cNvSpPr>
              <a:spLocks noChangeArrowheads="1"/>
            </p:cNvSpPr>
            <p:nvPr/>
          </p:nvSpPr>
          <p:spPr bwMode="auto">
            <a:xfrm>
              <a:off x="1027" y="542"/>
              <a:ext cx="1015" cy="1915"/>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51712"/>
                <a:gd name="G45" fmla="+- 1224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51712"/>
                <a:gd name="G61" fmla="*/ 1 0 51712"/>
                <a:gd name="G62" fmla="+- 1 0 0"/>
                <a:gd name="G63" fmla="+- 1 0 0"/>
                <a:gd name="G64" fmla="+- 1 0 0"/>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0"/>
                <a:gd name="G78" fmla="+- 1 0 0"/>
                <a:gd name="G79" fmla="+- 1 0 0"/>
                <a:gd name="G80" fmla="+- 1 0 0"/>
                <a:gd name="G81" fmla="+- 1920 0 0"/>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 name="T82" fmla="*/ 0 w 1021"/>
                <a:gd name="T83" fmla="*/ 0 h 1921"/>
                <a:gd name="T84" fmla="*/ 1021 w 1021"/>
                <a:gd name="T85" fmla="*/ 1921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T82" t="T83" r="T84" b="T85"/>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560" cap="rnd">
              <a:solidFill>
                <a:srgbClr val="0080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539" name="AutoShape 11"/>
            <p:cNvSpPr>
              <a:spLocks noChangeArrowheads="1"/>
            </p:cNvSpPr>
            <p:nvPr/>
          </p:nvSpPr>
          <p:spPr bwMode="auto">
            <a:xfrm>
              <a:off x="4413" y="2507"/>
              <a:ext cx="895" cy="1315"/>
            </a:xfrm>
            <a:custGeom>
              <a:avLst/>
              <a:gdLst>
                <a:gd name="G0" fmla="+- 1 0 0"/>
                <a:gd name="G1" fmla="+- 1 0 0"/>
                <a:gd name="G2" fmla="+- 1 0 0"/>
                <a:gd name="G3" fmla="+- 1 0 0"/>
                <a:gd name="G4" fmla="+- 1 0 0"/>
                <a:gd name="G5" fmla="*/ 1 0 51712"/>
                <a:gd name="G6" fmla="+- 84 0 0"/>
                <a:gd name="G7" fmla="+- 1 0 0"/>
                <a:gd name="G8" fmla="+- 1 0 0"/>
                <a:gd name="G9" fmla="+- 1 0 0"/>
                <a:gd name="G10" fmla="+- 1 0 0"/>
                <a:gd name="G11" fmla="+- 1 0 0"/>
                <a:gd name="G12" fmla="+- 1 0 0"/>
                <a:gd name="G13" fmla="+- 1 0 0"/>
                <a:gd name="G14" fmla="+- 1 0 0"/>
                <a:gd name="G15" fmla="+- 1 0 0"/>
                <a:gd name="G16" fmla="+- 1 0 0"/>
                <a:gd name="G17" fmla="+- 1 0 0"/>
                <a:gd name="G18" fmla="*/ 1 0 51712"/>
                <a:gd name="G19" fmla="*/ 1 0 51712"/>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57355 45696"/>
                <a:gd name="G34" fmla="*/ 1 35047 49664"/>
                <a:gd name="G35" fmla="*/ G34 1 180"/>
                <a:gd name="G36" fmla="*/ G33 1 G35"/>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51712"/>
                <a:gd name="G61" fmla="*/ 1 0 51712"/>
                <a:gd name="G62" fmla="+- 1320 0 0"/>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 name="T120" fmla="*/ 0 w 901"/>
                <a:gd name="T121" fmla="*/ 0 h 1321"/>
                <a:gd name="T122" fmla="*/ 901 w 901"/>
                <a:gd name="T123" fmla="*/ 1321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T120" t="T121" r="T122" b="T12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560" cap="rnd">
              <a:solidFill>
                <a:srgbClr val="0080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540" name="AutoShape 12"/>
            <p:cNvSpPr>
              <a:spLocks noChangeArrowheads="1"/>
            </p:cNvSpPr>
            <p:nvPr/>
          </p:nvSpPr>
          <p:spPr bwMode="auto">
            <a:xfrm>
              <a:off x="2253" y="1069"/>
              <a:ext cx="2575" cy="1831"/>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51712"/>
                <a:gd name="G21" fmla="+- 1 0 0"/>
                <a:gd name="G22" fmla="+- 1 0 0"/>
                <a:gd name="G23" fmla="+- 1 0 0"/>
                <a:gd name="G24" fmla="+- 1 0 0"/>
                <a:gd name="G25" fmla="+- 1 0 0"/>
                <a:gd name="G26" fmla="+- 1 0 0"/>
                <a:gd name="G27" fmla="+- 1 0 0"/>
                <a:gd name="G28" fmla="+- 1 0 0"/>
                <a:gd name="G29" fmla="+- 1 0 0"/>
                <a:gd name="G30" fmla="*/ 1 0 51712"/>
                <a:gd name="G31" fmla="+- 1423 0 0"/>
                <a:gd name="G32" fmla="cos G30 G31"/>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51712"/>
                <a:gd name="G54" fmla="+- 1 0 0"/>
                <a:gd name="G55" fmla="+- 1 0 0"/>
                <a:gd name="G56" fmla="+- 1 0 0"/>
                <a:gd name="G57" fmla="+- 1 0 0"/>
                <a:gd name="G58" fmla="+- 1 0 0"/>
                <a:gd name="G59" fmla="+- 1 0 0"/>
                <a:gd name="G60" fmla="+- 1 0 0"/>
                <a:gd name="G61" fmla="+- 1 0 0"/>
                <a:gd name="G62" fmla="+- 1 0 0"/>
                <a:gd name="G63" fmla="+- 1 0 0"/>
                <a:gd name="G64" fmla="*/ 1 0 51712"/>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0"/>
                <a:gd name="G78" fmla="+- 1 0 0"/>
                <a:gd name="G79" fmla="+- 1 0 0"/>
                <a:gd name="G80" fmla="*/ 1 0 51712"/>
                <a:gd name="G81" fmla="+- 340 0 0"/>
                <a:gd name="G82" fmla="cos G80 G81"/>
                <a:gd name="G83" fmla="+- 1 0 0"/>
                <a:gd name="G84" fmla="+- 1 0 0"/>
                <a:gd name="G85" fmla="+- 1 0 0"/>
                <a:gd name="G86" fmla="+- 1 0 0"/>
                <a:gd name="G87" fmla="+- 1 0 0"/>
                <a:gd name="G88" fmla="*/ 1 0 51712"/>
                <a:gd name="G89" fmla="sin 54736 G88"/>
                <a:gd name="G90" fmla="*/ 1 0 51712"/>
                <a:gd name="G91" fmla="cos 54943 G90"/>
                <a:gd name="G92" fmla="+- G89 0 G91"/>
                <a:gd name="G93" fmla="*/ G92 65535 1"/>
                <a:gd name="G94" fmla="+- G93 10800 0"/>
                <a:gd name="G95" fmla="+- 1 0 0"/>
                <a:gd name="G96" fmla="+- 1 0 0"/>
                <a:gd name="G97" fmla="+- 1 0 0"/>
                <a:gd name="G98" fmla="+- 1 0 0"/>
                <a:gd name="G99" fmla="+- 1 0 0"/>
                <a:gd name="G100" fmla="+- 1 0 0"/>
                <a:gd name="G101" fmla="+- 1 0 0"/>
                <a:gd name="G102" fmla="+- 1 0 0"/>
                <a:gd name="G103" fmla="+- 1 0 0"/>
                <a:gd name="G104" fmla="+- 1 0 0"/>
                <a:gd name="G105" fmla="+- 1 0 0"/>
                <a:gd name="G106" fmla="+- 1 0 0"/>
                <a:gd name="G107" fmla="+- 1 0 0"/>
                <a:gd name="G108" fmla="+- 1 0 0"/>
                <a:gd name="G109" fmla="*/ 1 0 51712"/>
                <a:gd name="G110" fmla="+- 1 0 0"/>
                <a:gd name="G111" fmla="+- 1 0 0"/>
                <a:gd name="G112" fmla="+- 1 0 0"/>
                <a:gd name="G113" fmla="+- 1 0 0"/>
                <a:gd name="G114" fmla="+- 1 0 0"/>
                <a:gd name="G115" fmla="+- 1 0 0"/>
                <a:gd name="G116" fmla="+- 1 0 0"/>
                <a:gd name="G117" fmla="+- 1 0 0"/>
                <a:gd name="G118" fmla="+- 1 0 0"/>
                <a:gd name="G119" fmla="+- 1 0 0"/>
                <a:gd name="G120" fmla="*/ 1 0 51712"/>
                <a:gd name="G121" fmla="+- 97 0 0"/>
                <a:gd name="G122" fmla="+- 122 0 0"/>
                <a:gd name="G123" fmla="+- 146 0 0"/>
                <a:gd name="G124" fmla="+- 170 0 0"/>
                <a:gd name="G125" fmla="*/ 1 0 51712"/>
                <a:gd name="G126" fmla="+- 1 0 0"/>
                <a:gd name="G127" fmla="+- 1 0 0"/>
                <a:gd name="G128" fmla="+- 1 0 0"/>
                <a:gd name="G129" fmla="+- 1 0 0"/>
                <a:gd name="G130" fmla="+- 1 0 0"/>
                <a:gd name="G131" fmla="+- 1 0 0"/>
                <a:gd name="G132" fmla="+- 1 0 0"/>
                <a:gd name="G133" fmla="+- 1 0 0"/>
                <a:gd name="G134" fmla="+- 1 0 0"/>
                <a:gd name="G135" fmla="+- 1 0 0"/>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 name="T126" fmla="*/ 0 w 2581"/>
                <a:gd name="T127" fmla="*/ 0 h 1837"/>
                <a:gd name="T128" fmla="*/ 2581 w 2581"/>
                <a:gd name="T129" fmla="*/ 1837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T126" t="T127" r="T128" b="T129"/>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560" cap="rnd">
              <a:solidFill>
                <a:srgbClr val="0080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541" name="Rectangle 13"/>
            <p:cNvSpPr>
              <a:spLocks noChangeArrowheads="1"/>
            </p:cNvSpPr>
            <p:nvPr/>
          </p:nvSpPr>
          <p:spPr bwMode="auto">
            <a:xfrm>
              <a:off x="2926" y="1670"/>
              <a:ext cx="952" cy="28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331B3"/>
                  </a:solidFill>
                  <a:latin typeface="Times New Roman" charset="0"/>
                </a:rPr>
                <a:t>ER</a:t>
              </a:r>
            </a:p>
          </p:txBody>
        </p:sp>
        <p:sp>
          <p:nvSpPr>
            <p:cNvPr id="22542" name="AutoShape 14"/>
            <p:cNvSpPr>
              <a:spLocks noChangeArrowheads="1"/>
            </p:cNvSpPr>
            <p:nvPr/>
          </p:nvSpPr>
          <p:spPr bwMode="auto">
            <a:xfrm>
              <a:off x="1293" y="2894"/>
              <a:ext cx="1183" cy="931"/>
            </a:xfrm>
            <a:custGeom>
              <a:avLst/>
              <a:gdLst>
                <a:gd name="G0" fmla="+- 1 0 0"/>
                <a:gd name="G1" fmla="+- 1 0 0"/>
                <a:gd name="G2" fmla="+- 1 0 0"/>
                <a:gd name="G3" fmla="+- 1 0 0"/>
                <a:gd name="G4" fmla="+- 1 0 0"/>
                <a:gd name="G5" fmla="+- 1 0 0"/>
                <a:gd name="G6" fmla="+- 1 0 0"/>
                <a:gd name="G7" fmla="*/ 1 57355 45696"/>
                <a:gd name="G8" fmla="*/ 1 35047 49664"/>
                <a:gd name="G9" fmla="*/ G8 1 180"/>
                <a:gd name="G10" fmla="*/ G7 1 G9"/>
                <a:gd name="G11" fmla="*/ 1 57355 45696"/>
                <a:gd name="G12" fmla="*/ 1 35047 49664"/>
                <a:gd name="G13" fmla="*/ G12 1 180"/>
                <a:gd name="G14" fmla="*/ G11 1 G13"/>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51712"/>
                <a:gd name="G34" fmla="+- 264 0 0"/>
                <a:gd name="G35" fmla="+- 240 0 0"/>
                <a:gd name="G36" fmla="+- 216 0 0"/>
                <a:gd name="G37" fmla="+- 192 0 0"/>
                <a:gd name="G38" fmla="+- 168 0 0"/>
                <a:gd name="G39" fmla="+- 144 0 0"/>
                <a:gd name="G40" fmla="*/ 1 0 51712"/>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51712"/>
                <a:gd name="G60" fmla="*/ 1 0 51712"/>
                <a:gd name="G61" fmla="+- 1 0 0"/>
                <a:gd name="G62" fmla="+- 1 0 0"/>
                <a:gd name="G63" fmla="+- 1 0 0"/>
                <a:gd name="G64" fmla="+- 1 0 0"/>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51712"/>
                <a:gd name="G78" fmla="+- 1 0 0"/>
                <a:gd name="G79" fmla="+- 1 0 0"/>
                <a:gd name="G80" fmla="+- 1 0 0"/>
                <a:gd name="G81" fmla="+- 1 0 0"/>
                <a:gd name="G82" fmla="+- 1 0 0"/>
                <a:gd name="G83" fmla="+- 1 0 0"/>
                <a:gd name="G84" fmla="+- 1 0 0"/>
                <a:gd name="G85" fmla="+- 1 0 0"/>
                <a:gd name="G86" fmla="+- 1 0 0"/>
                <a:gd name="G87" fmla="+- 636 0 0"/>
                <a:gd name="G88" fmla="*/ 1 0 51712"/>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G105" fmla="+- 1 0 0"/>
                <a:gd name="G106" fmla="*/ 1 57355 45696"/>
                <a:gd name="G107" fmla="*/ 1 35047 49664"/>
                <a:gd name="G108" fmla="*/ G107 1 180"/>
                <a:gd name="G109" fmla="*/ G106 1 G108"/>
                <a:gd name="G110" fmla="+- 1 0 0"/>
                <a:gd name="G111" fmla="+- 1 0 0"/>
                <a:gd name="G112" fmla="+- 1 0 0"/>
                <a:gd name="G113" fmla="+- 1 0 0"/>
                <a:gd name="G114" fmla="*/ 1 0 51712"/>
                <a:gd name="G115" fmla="+- 1 0 0"/>
                <a:gd name="G116" fmla="+- 1 0 0"/>
                <a:gd name="G117" fmla="+- 1 0 0"/>
                <a:gd name="G118" fmla="+- 1 0 0"/>
                <a:gd name="G119" fmla="+- 1 0 0"/>
                <a:gd name="G120" fmla="+- 1 0 0"/>
                <a:gd name="G121" fmla="+- 1 0 0"/>
                <a:gd name="G122" fmla="+- 1 0 0"/>
                <a:gd name="G123" fmla="*/ 1 0 51712"/>
                <a:gd name="G124" fmla="+- 1 0 0"/>
                <a:gd name="G125" fmla="+- 1 0 0"/>
                <a:gd name="G126" fmla="+- 1 0 0"/>
                <a:gd name="G127" fmla="+- 1 0 0"/>
                <a:gd name="G128" fmla="+- 1 0 0"/>
                <a:gd name="G129" fmla="+- 1 0 0"/>
                <a:gd name="G130" fmla="+- 1 0 0"/>
                <a:gd name="G131" fmla="+- 1 0 0"/>
                <a:gd name="G132" fmla="+- 1 0 0"/>
                <a:gd name="G133" fmla="+- 1 0 0"/>
                <a:gd name="G134" fmla="+- 1 0 0"/>
                <a:gd name="G135" fmla="+- 1 0 0"/>
                <a:gd name="G136" fmla="+- 1 0 0"/>
                <a:gd name="G137" fmla="+- 1 0 0"/>
                <a:gd name="G138" fmla="+- 1 0 0"/>
                <a:gd name="G139" fmla="+- 1 0 0"/>
                <a:gd name="G140" fmla="+- 1 0 0"/>
                <a:gd name="G141" fmla="+- 1 0 0"/>
                <a:gd name="G142" fmla="+- 1 0 0"/>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 name="T88" fmla="*/ 0 w 1189"/>
                <a:gd name="T89" fmla="*/ 0 h 937"/>
                <a:gd name="T90" fmla="*/ 1189 w 1189"/>
                <a:gd name="T91" fmla="*/ 937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T88" t="T89" r="T90" b="T91"/>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560" cap="rnd">
              <a:solidFill>
                <a:srgbClr val="0080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543" name="Rectangle 15"/>
            <p:cNvSpPr>
              <a:spLocks noChangeArrowheads="1"/>
            </p:cNvSpPr>
            <p:nvPr/>
          </p:nvSpPr>
          <p:spPr bwMode="auto">
            <a:xfrm>
              <a:off x="4582" y="3315"/>
              <a:ext cx="820" cy="28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08000"/>
                  </a:solidFill>
                  <a:latin typeface="Times New Roman" charset="0"/>
                </a:rPr>
                <a:t>PG</a:t>
              </a:r>
            </a:p>
          </p:txBody>
        </p:sp>
        <p:sp>
          <p:nvSpPr>
            <p:cNvPr id="22544" name="AutoShape 16"/>
            <p:cNvSpPr>
              <a:spLocks noChangeArrowheads="1"/>
            </p:cNvSpPr>
            <p:nvPr/>
          </p:nvSpPr>
          <p:spPr bwMode="auto">
            <a:xfrm>
              <a:off x="2061" y="1657"/>
              <a:ext cx="163" cy="187"/>
            </a:xfrm>
            <a:custGeom>
              <a:avLst/>
              <a:gdLst>
                <a:gd name="G0" fmla="+- 1 0 0"/>
                <a:gd name="G1" fmla="+- 1 0 0"/>
                <a:gd name="G2" fmla="+- 1 0 0"/>
                <a:gd name="G3" fmla="+- 1 0 0"/>
                <a:gd name="G4" fmla="+- 1 0 0"/>
                <a:gd name="G5" fmla="+- 96 0 0"/>
                <a:gd name="G6" fmla="+- 120 0 0"/>
                <a:gd name="G7" fmla="+- 144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 name="T46" fmla="*/ 0 w 169"/>
                <a:gd name="T47" fmla="*/ 0 h 193"/>
                <a:gd name="T48" fmla="*/ 169 w 169"/>
                <a:gd name="T49"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T46" t="T47" r="T48" b="T49"/>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560" cap="rnd">
              <a:solidFill>
                <a:srgbClr val="0080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545" name="AutoShape 17"/>
            <p:cNvSpPr>
              <a:spLocks noChangeArrowheads="1"/>
            </p:cNvSpPr>
            <p:nvPr/>
          </p:nvSpPr>
          <p:spPr bwMode="auto">
            <a:xfrm>
              <a:off x="1941" y="2101"/>
              <a:ext cx="271" cy="571"/>
            </a:xfrm>
            <a:custGeom>
              <a:avLst/>
              <a:gdLst>
                <a:gd name="G0" fmla="+- 1 0 0"/>
                <a:gd name="G1" fmla="+- 1 0 0"/>
                <a:gd name="G2" fmla="+- 1 0 0"/>
                <a:gd name="G3" fmla="+- 1 0 0"/>
                <a:gd name="G4" fmla="*/ 1 57355 45696"/>
                <a:gd name="G5" fmla="*/ 1 35047 49664"/>
                <a:gd name="G6" fmla="*/ G5 1 180"/>
                <a:gd name="G7" fmla="*/ G4 1 G6"/>
                <a:gd name="G8" fmla="+- 1 0 0"/>
                <a:gd name="G9" fmla="+- 1 0 0"/>
                <a:gd name="G10" fmla="+- 1 0 0"/>
                <a:gd name="G11" fmla="+- 1 0 0"/>
                <a:gd name="G12" fmla="+- 1 0 0"/>
                <a:gd name="G13" fmla="+- 1 0 0"/>
                <a:gd name="G14" fmla="+- 1 0 0"/>
                <a:gd name="G15" fmla="+- 1 0 0"/>
                <a:gd name="G16" fmla="+- 1 0 0"/>
                <a:gd name="G17" fmla="*/ 1 57355 45696"/>
                <a:gd name="G18" fmla="*/ 1 35047 49664"/>
                <a:gd name="G19" fmla="*/ G18 1 180"/>
                <a:gd name="G20" fmla="*/ G17 1 G19"/>
                <a:gd name="G21" fmla="*/ 1 57355 45696"/>
                <a:gd name="G22" fmla="*/ 1 35047 49664"/>
                <a:gd name="G23" fmla="*/ G22 1 180"/>
                <a:gd name="G24" fmla="*/ G21 1 G23"/>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51712"/>
                <a:gd name="G39" fmla="*/ 1 0 51712"/>
                <a:gd name="G40" fmla="+- 504 0 0"/>
                <a:gd name="G41" fmla="*/ 1 0 51712"/>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 name="T110" fmla="*/ 0 w 277"/>
                <a:gd name="T111" fmla="*/ 0 h 577"/>
                <a:gd name="T112" fmla="*/ 277 w 277"/>
                <a:gd name="T113" fmla="*/ 577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T110" t="T111" r="T112" b="T113"/>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560" cap="rnd">
              <a:solidFill>
                <a:srgbClr val="00AE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546" name="AutoShape 18"/>
            <p:cNvSpPr>
              <a:spLocks noChangeArrowheads="1"/>
            </p:cNvSpPr>
            <p:nvPr/>
          </p:nvSpPr>
          <p:spPr bwMode="auto">
            <a:xfrm>
              <a:off x="2109" y="1849"/>
              <a:ext cx="31" cy="259"/>
            </a:xfrm>
            <a:custGeom>
              <a:avLst/>
              <a:gdLst>
                <a:gd name="G0" fmla="*/ 1 0 51712"/>
                <a:gd name="G1" fmla="+- 1 0 0"/>
                <a:gd name="G2" fmla="+- 1 0 0"/>
                <a:gd name="G3" fmla="+- 1 0 0"/>
                <a:gd name="G4" fmla="+- 1 0 0"/>
                <a:gd name="G5" fmla="+- 1 0 0"/>
                <a:gd name="G6" fmla="+- 1 0 0"/>
                <a:gd name="G7" fmla="*/ 1 0 51712"/>
                <a:gd name="G8" fmla="+- 168 0 0"/>
                <a:gd name="G9" fmla="+- 192 0 0"/>
                <a:gd name="G10" fmla="+- 216 0 0"/>
                <a:gd name="G11" fmla="+- 240 0 0"/>
                <a:gd name="G12" fmla="*/ 1 0 51712"/>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 name="T26" fmla="*/ 0 w 37"/>
                <a:gd name="T27" fmla="*/ 0 h 265"/>
                <a:gd name="T28" fmla="*/ 37 w 37"/>
                <a:gd name="T29" fmla="*/ 265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T26" t="T27" r="T28" b="T29"/>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560" cap="rnd">
              <a:solidFill>
                <a:srgbClr val="0080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547" name="Rectangle 19"/>
            <p:cNvSpPr>
              <a:spLocks noChangeArrowheads="1"/>
            </p:cNvSpPr>
            <p:nvPr/>
          </p:nvSpPr>
          <p:spPr bwMode="auto">
            <a:xfrm>
              <a:off x="2182" y="1502"/>
              <a:ext cx="796" cy="28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22380"/>
                  </a:solidFill>
                  <a:latin typeface="Times New Roman" charset="0"/>
                </a:rPr>
                <a:t>SG</a:t>
              </a:r>
            </a:p>
          </p:txBody>
        </p:sp>
        <p:sp>
          <p:nvSpPr>
            <p:cNvPr id="22548" name="Rectangle 20"/>
            <p:cNvSpPr>
              <a:spLocks noChangeArrowheads="1"/>
            </p:cNvSpPr>
            <p:nvPr/>
          </p:nvSpPr>
          <p:spPr bwMode="auto">
            <a:xfrm>
              <a:off x="1594" y="3555"/>
              <a:ext cx="436" cy="28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08000"/>
                  </a:solidFill>
                  <a:latin typeface="Times New Roman" charset="0"/>
                </a:rPr>
                <a:t>RS</a:t>
              </a:r>
            </a:p>
          </p:txBody>
        </p:sp>
        <p:sp>
          <p:nvSpPr>
            <p:cNvPr id="22549" name="Rectangle 21"/>
            <p:cNvSpPr>
              <a:spLocks noChangeArrowheads="1"/>
            </p:cNvSpPr>
            <p:nvPr/>
          </p:nvSpPr>
          <p:spPr bwMode="auto">
            <a:xfrm>
              <a:off x="1282" y="626"/>
              <a:ext cx="520" cy="28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08000"/>
                  </a:solidFill>
                  <a:latin typeface="Times New Roman" charset="0"/>
                </a:rPr>
                <a:t>MS</a:t>
              </a:r>
            </a:p>
          </p:txBody>
        </p:sp>
        <p:sp>
          <p:nvSpPr>
            <p:cNvPr id="22550" name="Rectangle 22"/>
            <p:cNvSpPr>
              <a:spLocks noChangeArrowheads="1"/>
            </p:cNvSpPr>
            <p:nvPr/>
          </p:nvSpPr>
          <p:spPr bwMode="auto">
            <a:xfrm>
              <a:off x="1953" y="2761"/>
              <a:ext cx="1050" cy="28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551" name="Line 23"/>
            <p:cNvSpPr>
              <a:spLocks noChangeShapeType="1"/>
            </p:cNvSpPr>
            <p:nvPr/>
          </p:nvSpPr>
          <p:spPr bwMode="auto">
            <a:xfrm>
              <a:off x="1109" y="2209"/>
              <a:ext cx="4118" cy="0"/>
            </a:xfrm>
            <a:prstGeom prst="line">
              <a:avLst/>
            </a:prstGeom>
            <a:noFill/>
            <a:ln w="25560" cap="sq">
              <a:solidFill>
                <a:srgbClr val="790015"/>
              </a:solidFill>
              <a:prstDash val="dashDot"/>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2552" name="Line 24"/>
            <p:cNvSpPr>
              <a:spLocks noChangeShapeType="1"/>
            </p:cNvSpPr>
            <p:nvPr/>
          </p:nvSpPr>
          <p:spPr bwMode="auto">
            <a:xfrm>
              <a:off x="3153" y="621"/>
              <a:ext cx="0" cy="3147"/>
            </a:xfrm>
            <a:prstGeom prst="line">
              <a:avLst/>
            </a:prstGeom>
            <a:noFill/>
            <a:ln w="25560" cap="sq">
              <a:solidFill>
                <a:srgbClr val="790015"/>
              </a:solidFill>
              <a:prstDash val="dashDot"/>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2553" name="Rectangle 25"/>
            <p:cNvSpPr>
              <a:spLocks noChangeArrowheads="1"/>
            </p:cNvSpPr>
            <p:nvPr/>
          </p:nvSpPr>
          <p:spPr bwMode="auto">
            <a:xfrm>
              <a:off x="1655" y="2277"/>
              <a:ext cx="1084" cy="28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08000"/>
                  </a:solidFill>
                  <a:latin typeface="Times New Roman" charset="0"/>
                </a:rPr>
                <a:t>DS</a:t>
              </a:r>
            </a:p>
          </p:txBody>
        </p:sp>
        <p:sp>
          <p:nvSpPr>
            <p:cNvPr id="22554" name="Oval 26"/>
            <p:cNvSpPr>
              <a:spLocks noChangeArrowheads="1"/>
            </p:cNvSpPr>
            <p:nvPr/>
          </p:nvSpPr>
          <p:spPr bwMode="auto">
            <a:xfrm>
              <a:off x="4252" y="2841"/>
              <a:ext cx="116" cy="112"/>
            </a:xfrm>
            <a:prstGeom prst="ellipse">
              <a:avLst/>
            </a:prstGeom>
            <a:solidFill>
              <a:srgbClr val="114FFB"/>
            </a:solidFill>
            <a:ln w="25560" cap="sq">
              <a:solidFill>
                <a:srgbClr val="114FFB"/>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555" name="Rectangle 27"/>
            <p:cNvSpPr>
              <a:spLocks noChangeArrowheads="1"/>
            </p:cNvSpPr>
            <p:nvPr/>
          </p:nvSpPr>
          <p:spPr bwMode="auto">
            <a:xfrm>
              <a:off x="2580" y="710"/>
              <a:ext cx="506" cy="32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556" name="Rectangle 28"/>
            <p:cNvSpPr>
              <a:spLocks noChangeArrowheads="1"/>
            </p:cNvSpPr>
            <p:nvPr/>
          </p:nvSpPr>
          <p:spPr bwMode="auto">
            <a:xfrm>
              <a:off x="4353" y="2770"/>
              <a:ext cx="520" cy="28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114FFB"/>
                  </a:solidFill>
                  <a:latin typeface="Times New Roman" charset="0"/>
                </a:rPr>
                <a:t>U</a:t>
              </a:r>
            </a:p>
          </p:txBody>
        </p:sp>
        <p:sp>
          <p:nvSpPr>
            <p:cNvPr id="22557" name="Rectangle 29"/>
            <p:cNvSpPr>
              <a:spLocks noChangeArrowheads="1"/>
            </p:cNvSpPr>
            <p:nvPr/>
          </p:nvSpPr>
          <p:spPr bwMode="auto">
            <a:xfrm>
              <a:off x="1951" y="1619"/>
              <a:ext cx="252" cy="28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08000"/>
                  </a:solidFill>
                  <a:latin typeface="Times New Roman" charset="0"/>
                </a:rPr>
                <a:t>C</a:t>
              </a:r>
            </a:p>
          </p:txBody>
        </p:sp>
        <p:sp>
          <p:nvSpPr>
            <p:cNvPr id="22558" name="Oval 30"/>
            <p:cNvSpPr>
              <a:spLocks noChangeArrowheads="1"/>
            </p:cNvSpPr>
            <p:nvPr/>
          </p:nvSpPr>
          <p:spPr bwMode="auto">
            <a:xfrm>
              <a:off x="1883" y="2039"/>
              <a:ext cx="116" cy="112"/>
            </a:xfrm>
            <a:prstGeom prst="ellipse">
              <a:avLst/>
            </a:prstGeom>
            <a:solidFill>
              <a:srgbClr val="008000"/>
            </a:solidFill>
            <a:ln w="25560" cap="sq">
              <a:solidFill>
                <a:srgbClr val="008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559" name="Rectangle 31"/>
            <p:cNvSpPr>
              <a:spLocks noChangeArrowheads="1"/>
            </p:cNvSpPr>
            <p:nvPr/>
          </p:nvSpPr>
          <p:spPr bwMode="auto">
            <a:xfrm>
              <a:off x="1726" y="1940"/>
              <a:ext cx="209" cy="28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08000"/>
                  </a:solidFill>
                  <a:latin typeface="Times New Roman" charset="0"/>
                </a:rPr>
                <a:t>J</a:t>
              </a:r>
            </a:p>
          </p:txBody>
        </p:sp>
        <p:sp>
          <p:nvSpPr>
            <p:cNvPr id="22560" name="Oval 32"/>
            <p:cNvSpPr>
              <a:spLocks noChangeArrowheads="1"/>
            </p:cNvSpPr>
            <p:nvPr/>
          </p:nvSpPr>
          <p:spPr bwMode="auto">
            <a:xfrm>
              <a:off x="2224" y="2018"/>
              <a:ext cx="116" cy="112"/>
            </a:xfrm>
            <a:prstGeom prst="ellipse">
              <a:avLst/>
            </a:prstGeom>
            <a:noFill/>
            <a:ln w="25560" cap="sq">
              <a:solidFill>
                <a:srgbClr val="008000"/>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561" name="Oval 33"/>
            <p:cNvSpPr>
              <a:spLocks noChangeArrowheads="1"/>
            </p:cNvSpPr>
            <p:nvPr/>
          </p:nvSpPr>
          <p:spPr bwMode="auto">
            <a:xfrm>
              <a:off x="1840" y="2882"/>
              <a:ext cx="116" cy="112"/>
            </a:xfrm>
            <a:prstGeom prst="ellipse">
              <a:avLst/>
            </a:prstGeom>
            <a:solidFill>
              <a:srgbClr val="008000"/>
            </a:solidFill>
            <a:ln w="25560" cap="sq">
              <a:solidFill>
                <a:srgbClr val="008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562" name="Rectangle 34"/>
            <p:cNvSpPr>
              <a:spLocks noChangeArrowheads="1"/>
            </p:cNvSpPr>
            <p:nvPr/>
          </p:nvSpPr>
          <p:spPr bwMode="auto">
            <a:xfrm>
              <a:off x="1941" y="2805"/>
              <a:ext cx="391" cy="28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08000"/>
                  </a:solidFill>
                  <a:latin typeface="Times New Roman" charset="0"/>
                </a:rPr>
                <a:t>KB</a:t>
              </a:r>
            </a:p>
          </p:txBody>
        </p:sp>
        <p:sp>
          <p:nvSpPr>
            <p:cNvPr id="22563" name="Oval 35"/>
            <p:cNvSpPr>
              <a:spLocks noChangeArrowheads="1"/>
            </p:cNvSpPr>
            <p:nvPr/>
          </p:nvSpPr>
          <p:spPr bwMode="auto">
            <a:xfrm>
              <a:off x="1894" y="3332"/>
              <a:ext cx="116" cy="112"/>
            </a:xfrm>
            <a:prstGeom prst="ellipse">
              <a:avLst/>
            </a:prstGeom>
            <a:solidFill>
              <a:srgbClr val="008000"/>
            </a:solidFill>
            <a:ln w="25560" cap="sq">
              <a:solidFill>
                <a:srgbClr val="008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564" name="Rectangle 36"/>
            <p:cNvSpPr>
              <a:spLocks noChangeArrowheads="1"/>
            </p:cNvSpPr>
            <p:nvPr/>
          </p:nvSpPr>
          <p:spPr bwMode="auto">
            <a:xfrm>
              <a:off x="2007" y="3255"/>
              <a:ext cx="401" cy="28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08000"/>
                  </a:solidFill>
                  <a:latin typeface="Times New Roman" charset="0"/>
                </a:rPr>
                <a:t>MS</a:t>
              </a:r>
            </a:p>
          </p:txBody>
        </p:sp>
        <p:sp>
          <p:nvSpPr>
            <p:cNvPr id="22565" name="Oval 37"/>
            <p:cNvSpPr>
              <a:spLocks noChangeArrowheads="1"/>
            </p:cNvSpPr>
            <p:nvPr/>
          </p:nvSpPr>
          <p:spPr bwMode="auto">
            <a:xfrm>
              <a:off x="1062" y="2638"/>
              <a:ext cx="116" cy="112"/>
            </a:xfrm>
            <a:prstGeom prst="ellipse">
              <a:avLst/>
            </a:prstGeom>
            <a:solidFill>
              <a:srgbClr val="008000"/>
            </a:solidFill>
            <a:ln w="25560" cap="sq">
              <a:solidFill>
                <a:srgbClr val="008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566" name="Rectangle 38"/>
            <p:cNvSpPr>
              <a:spLocks noChangeArrowheads="1"/>
            </p:cNvSpPr>
            <p:nvPr/>
          </p:nvSpPr>
          <p:spPr bwMode="auto">
            <a:xfrm>
              <a:off x="1149" y="2572"/>
              <a:ext cx="241" cy="28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08000"/>
                  </a:solidFill>
                  <a:latin typeface="Times New Roman" charset="0"/>
                </a:rPr>
                <a:t>E</a:t>
              </a:r>
            </a:p>
          </p:txBody>
        </p:sp>
        <p:sp>
          <p:nvSpPr>
            <p:cNvPr id="22567" name="Rectangle 39"/>
            <p:cNvSpPr>
              <a:spLocks noChangeArrowheads="1"/>
            </p:cNvSpPr>
            <p:nvPr/>
          </p:nvSpPr>
          <p:spPr bwMode="auto">
            <a:xfrm>
              <a:off x="2372" y="1940"/>
              <a:ext cx="433" cy="28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22380"/>
                  </a:solidFill>
                  <a:latin typeface="Times New Roman" charset="0"/>
                </a:rPr>
                <a:t>MN</a:t>
              </a:r>
            </a:p>
          </p:txBody>
        </p:sp>
        <p:sp>
          <p:nvSpPr>
            <p:cNvPr id="22568" name="Oval 40"/>
            <p:cNvSpPr>
              <a:spLocks noChangeArrowheads="1"/>
            </p:cNvSpPr>
            <p:nvPr/>
          </p:nvSpPr>
          <p:spPr bwMode="auto">
            <a:xfrm>
              <a:off x="1785" y="2641"/>
              <a:ext cx="666" cy="618"/>
            </a:xfrm>
            <a:prstGeom prst="ellipse">
              <a:avLst/>
            </a:prstGeom>
            <a:noFill/>
            <a:ln w="57240" cap="sq">
              <a:solidFill>
                <a:srgbClr val="008000"/>
              </a:solidFill>
              <a:miter lim="800000"/>
              <a:headEnd/>
              <a:tailEnd/>
            </a:ln>
            <a:effectLst>
              <a:outerShdw blurRad="63500" dist="109185" dir="2128308"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sp>
          <p:nvSpPr>
            <p:cNvPr id="22569" name="Rectangle 41"/>
            <p:cNvSpPr>
              <a:spLocks noChangeArrowheads="1"/>
            </p:cNvSpPr>
            <p:nvPr/>
          </p:nvSpPr>
          <p:spPr bwMode="auto">
            <a:xfrm>
              <a:off x="3682" y="1818"/>
              <a:ext cx="520" cy="28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114FFB"/>
                  </a:solidFill>
                  <a:latin typeface="Times New Roman" charset="0"/>
                </a:rPr>
                <a:t>B</a:t>
              </a:r>
            </a:p>
          </p:txBody>
        </p:sp>
        <p:sp>
          <p:nvSpPr>
            <p:cNvPr id="22570" name="Oval 42"/>
            <p:cNvSpPr>
              <a:spLocks noChangeArrowheads="1"/>
            </p:cNvSpPr>
            <p:nvPr/>
          </p:nvSpPr>
          <p:spPr bwMode="auto">
            <a:xfrm>
              <a:off x="3601" y="1912"/>
              <a:ext cx="116" cy="112"/>
            </a:xfrm>
            <a:prstGeom prst="ellipse">
              <a:avLst/>
            </a:prstGeom>
            <a:solidFill>
              <a:srgbClr val="114FFB"/>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571" name="Rectangle 43"/>
            <p:cNvSpPr>
              <a:spLocks noChangeArrowheads="1"/>
            </p:cNvSpPr>
            <p:nvPr/>
          </p:nvSpPr>
          <p:spPr bwMode="auto">
            <a:xfrm>
              <a:off x="3466" y="1142"/>
              <a:ext cx="520" cy="28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331B3"/>
                  </a:solidFill>
                  <a:latin typeface="Times New Roman" charset="0"/>
                </a:rPr>
                <a:t>H</a:t>
              </a:r>
            </a:p>
          </p:txBody>
        </p:sp>
        <p:sp>
          <p:nvSpPr>
            <p:cNvPr id="22572" name="Oval 44"/>
            <p:cNvSpPr>
              <a:spLocks noChangeArrowheads="1"/>
            </p:cNvSpPr>
            <p:nvPr/>
          </p:nvSpPr>
          <p:spPr bwMode="auto">
            <a:xfrm>
              <a:off x="3356" y="1250"/>
              <a:ext cx="116" cy="112"/>
            </a:xfrm>
            <a:prstGeom prst="ellipse">
              <a:avLst/>
            </a:prstGeom>
            <a:solidFill>
              <a:srgbClr val="0331B3"/>
            </a:solidFill>
            <a:ln w="25560" cap="sq">
              <a:solidFill>
                <a:srgbClr val="0331B3"/>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573" name="Rectangle 45"/>
            <p:cNvSpPr>
              <a:spLocks noChangeArrowheads="1"/>
            </p:cNvSpPr>
            <p:nvPr/>
          </p:nvSpPr>
          <p:spPr bwMode="auto">
            <a:xfrm>
              <a:off x="4474" y="962"/>
              <a:ext cx="808" cy="28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331B3"/>
                  </a:solidFill>
                  <a:latin typeface="Times New Roman" charset="0"/>
                </a:rPr>
                <a:t>N(A)</a:t>
              </a:r>
            </a:p>
          </p:txBody>
        </p:sp>
        <p:sp>
          <p:nvSpPr>
            <p:cNvPr id="22574" name="Oval 46"/>
            <p:cNvSpPr>
              <a:spLocks noChangeArrowheads="1"/>
            </p:cNvSpPr>
            <p:nvPr/>
          </p:nvSpPr>
          <p:spPr bwMode="auto">
            <a:xfrm>
              <a:off x="4369" y="1037"/>
              <a:ext cx="116" cy="112"/>
            </a:xfrm>
            <a:prstGeom prst="ellipse">
              <a:avLst/>
            </a:prstGeom>
            <a:solidFill>
              <a:srgbClr val="0331B3"/>
            </a:solidFill>
            <a:ln w="25560" cap="sq">
              <a:solidFill>
                <a:srgbClr val="0331B3"/>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575" name="Oval 47"/>
            <p:cNvSpPr>
              <a:spLocks noChangeArrowheads="1"/>
            </p:cNvSpPr>
            <p:nvPr/>
          </p:nvSpPr>
          <p:spPr bwMode="auto">
            <a:xfrm>
              <a:off x="1819" y="1730"/>
              <a:ext cx="116" cy="112"/>
            </a:xfrm>
            <a:prstGeom prst="ellipse">
              <a:avLst/>
            </a:prstGeom>
            <a:solidFill>
              <a:srgbClr val="008000"/>
            </a:solidFill>
            <a:ln w="25560" cap="sq">
              <a:solidFill>
                <a:srgbClr val="008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576" name="AutoShape 48"/>
            <p:cNvSpPr>
              <a:spLocks noChangeArrowheads="1"/>
            </p:cNvSpPr>
            <p:nvPr/>
          </p:nvSpPr>
          <p:spPr bwMode="auto">
            <a:xfrm>
              <a:off x="1776" y="799"/>
              <a:ext cx="569" cy="2115"/>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405 0 0"/>
                <a:gd name="G18" fmla="+- 1 0 0"/>
                <a:gd name="G19" fmla="+- 1 0 0"/>
                <a:gd name="G20" fmla="*/ 1 0 51712"/>
                <a:gd name="G21" fmla="+- 1 0 0"/>
                <a:gd name="G22" fmla="+- 1 0 0"/>
                <a:gd name="G23" fmla="+- 1 0 0"/>
                <a:gd name="G24" fmla="*/ 1 0 51712"/>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337 0 0"/>
                <a:gd name="G39" fmla="+- 1 0 0"/>
                <a:gd name="G40" fmla="+- 1 0 0"/>
                <a:gd name="G41" fmla="+- 1 0 0"/>
                <a:gd name="G42" fmla="+- 1 0 0"/>
                <a:gd name="G43" fmla="+- 1 0 0"/>
                <a:gd name="G44" fmla="+- 1 0 0"/>
                <a:gd name="G45" fmla="+- 1 0 0"/>
                <a:gd name="G46" fmla="+- 1 0 0"/>
                <a:gd name="G47" fmla="+- 1 0 0"/>
                <a:gd name="G48" fmla="+- 1 0 0"/>
                <a:gd name="T0" fmla="*/ 147 w 575"/>
                <a:gd name="T1" fmla="*/ 2120 h 2120"/>
                <a:gd name="T2" fmla="*/ 100 w 575"/>
                <a:gd name="T3" fmla="*/ 2049 h 2120"/>
                <a:gd name="T4" fmla="*/ 84 w 575"/>
                <a:gd name="T5" fmla="*/ 2002 h 2120"/>
                <a:gd name="T6" fmla="*/ 68 w 575"/>
                <a:gd name="T7" fmla="*/ 1971 h 2120"/>
                <a:gd name="T8" fmla="*/ 53 w 575"/>
                <a:gd name="T9" fmla="*/ 1908 h 2120"/>
                <a:gd name="T10" fmla="*/ 45 w 575"/>
                <a:gd name="T11" fmla="*/ 1877 h 2120"/>
                <a:gd name="T12" fmla="*/ 92 w 575"/>
                <a:gd name="T13" fmla="*/ 1257 h 2120"/>
                <a:gd name="T14" fmla="*/ 162 w 575"/>
                <a:gd name="T15" fmla="*/ 1069 h 2120"/>
                <a:gd name="T16" fmla="*/ 257 w 575"/>
                <a:gd name="T17" fmla="*/ 888 h 2120"/>
                <a:gd name="T18" fmla="*/ 312 w 575"/>
                <a:gd name="T19" fmla="*/ 818 h 2120"/>
                <a:gd name="T20" fmla="*/ 390 w 575"/>
                <a:gd name="T21" fmla="*/ 669 h 2120"/>
                <a:gd name="T22" fmla="*/ 437 w 575"/>
                <a:gd name="T23" fmla="*/ 575 h 2120"/>
                <a:gd name="T24" fmla="*/ 500 w 575"/>
                <a:gd name="T25" fmla="*/ 410 h 2120"/>
                <a:gd name="T26" fmla="*/ 531 w 575"/>
                <a:gd name="T27" fmla="*/ 300 h 2120"/>
                <a:gd name="T28" fmla="*/ 555 w 575"/>
                <a:gd name="T29" fmla="*/ 182 h 2120"/>
                <a:gd name="T30" fmla="*/ 492 w 575"/>
                <a:gd name="T31" fmla="*/ 2 h 2120"/>
                <a:gd name="T32" fmla="*/ 437 w 575"/>
                <a:gd name="T33" fmla="*/ 2 h 2120"/>
                <a:gd name="T34" fmla="*/ 0 w 575"/>
                <a:gd name="T35" fmla="*/ 0 h 2120"/>
                <a:gd name="T36" fmla="*/ 575 w 575"/>
                <a:gd name="T37" fmla="*/ 2120 h 2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T34" t="T35" r="T36" b="T37"/>
              <a:pathLst>
                <a:path w="575" h="2120">
                  <a:moveTo>
                    <a:pt x="147" y="2120"/>
                  </a:moveTo>
                  <a:cubicBezTo>
                    <a:pt x="131" y="2096"/>
                    <a:pt x="111" y="2075"/>
                    <a:pt x="100" y="2049"/>
                  </a:cubicBezTo>
                  <a:cubicBezTo>
                    <a:pt x="93" y="2033"/>
                    <a:pt x="91" y="2016"/>
                    <a:pt x="84" y="2002"/>
                  </a:cubicBezTo>
                  <a:cubicBezTo>
                    <a:pt x="78" y="1991"/>
                    <a:pt x="73" y="1981"/>
                    <a:pt x="68" y="1971"/>
                  </a:cubicBezTo>
                  <a:cubicBezTo>
                    <a:pt x="63" y="1950"/>
                    <a:pt x="58" y="1928"/>
                    <a:pt x="53" y="1908"/>
                  </a:cubicBezTo>
                  <a:cubicBezTo>
                    <a:pt x="50" y="1897"/>
                    <a:pt x="45" y="1877"/>
                    <a:pt x="45" y="1877"/>
                  </a:cubicBezTo>
                  <a:cubicBezTo>
                    <a:pt x="29" y="1737"/>
                    <a:pt x="0" y="1405"/>
                    <a:pt x="92" y="1257"/>
                  </a:cubicBezTo>
                  <a:cubicBezTo>
                    <a:pt x="103" y="1200"/>
                    <a:pt x="128" y="1114"/>
                    <a:pt x="162" y="1069"/>
                  </a:cubicBezTo>
                  <a:cubicBezTo>
                    <a:pt x="182" y="1008"/>
                    <a:pt x="220" y="941"/>
                    <a:pt x="257" y="888"/>
                  </a:cubicBezTo>
                  <a:cubicBezTo>
                    <a:pt x="273" y="863"/>
                    <a:pt x="298" y="844"/>
                    <a:pt x="312" y="818"/>
                  </a:cubicBezTo>
                  <a:cubicBezTo>
                    <a:pt x="336" y="767"/>
                    <a:pt x="361" y="717"/>
                    <a:pt x="390" y="669"/>
                  </a:cubicBezTo>
                  <a:cubicBezTo>
                    <a:pt x="408" y="637"/>
                    <a:pt x="416" y="604"/>
                    <a:pt x="437" y="575"/>
                  </a:cubicBezTo>
                  <a:cubicBezTo>
                    <a:pt x="450" y="519"/>
                    <a:pt x="473" y="461"/>
                    <a:pt x="500" y="410"/>
                  </a:cubicBezTo>
                  <a:cubicBezTo>
                    <a:pt x="507" y="368"/>
                    <a:pt x="512" y="337"/>
                    <a:pt x="531" y="300"/>
                  </a:cubicBezTo>
                  <a:cubicBezTo>
                    <a:pt x="537" y="260"/>
                    <a:pt x="547" y="221"/>
                    <a:pt x="555" y="182"/>
                  </a:cubicBezTo>
                  <a:cubicBezTo>
                    <a:pt x="552" y="133"/>
                    <a:pt x="575" y="10"/>
                    <a:pt x="492" y="2"/>
                  </a:cubicBezTo>
                  <a:cubicBezTo>
                    <a:pt x="473" y="0"/>
                    <a:pt x="455" y="2"/>
                    <a:pt x="437" y="2"/>
                  </a:cubicBezTo>
                </a:path>
              </a:pathLst>
            </a:custGeom>
            <a:noFill/>
            <a:ln w="57240" cap="sq">
              <a:solidFill>
                <a:srgbClr val="008000"/>
              </a:solidFill>
              <a:prstDash val="sysDot"/>
              <a:round/>
              <a:headEnd/>
              <a:tailEnd/>
            </a:ln>
            <a:effectLst>
              <a:outerShdw blurRad="63500" dist="89605" dir="2700000"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sp>
          <p:nvSpPr>
            <p:cNvPr id="22577" name="AutoShape 49"/>
            <p:cNvSpPr>
              <a:spLocks noChangeArrowheads="1"/>
            </p:cNvSpPr>
            <p:nvPr/>
          </p:nvSpPr>
          <p:spPr bwMode="auto">
            <a:xfrm>
              <a:off x="1455" y="787"/>
              <a:ext cx="725" cy="2198"/>
            </a:xfrm>
            <a:custGeom>
              <a:avLst/>
              <a:gdLst>
                <a:gd name="G0" fmla="+- 1 0 0"/>
                <a:gd name="G1" fmla="+- 1 0 0"/>
                <a:gd name="G2" fmla="*/ 1 0 51712"/>
                <a:gd name="G3" fmla="cos 54736 G2"/>
                <a:gd name="G4" fmla="*/ 1 0 51712"/>
                <a:gd name="G5" fmla="sin 54736 G4"/>
                <a:gd name="G6" fmla="+- G3 G5 0"/>
                <a:gd name="G7" fmla="+- G6 1080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2036 0 0"/>
                <a:gd name="G29" fmla="+- 1 0 0"/>
                <a:gd name="G30" fmla="+- 1 0 0"/>
                <a:gd name="G31" fmla="+- 2204 0 0"/>
                <a:gd name="G32" fmla="+- 1 0 0"/>
                <a:gd name="T0" fmla="*/ 731 w 731"/>
                <a:gd name="T1" fmla="*/ 0 h 2204"/>
                <a:gd name="T2" fmla="*/ 606 w 731"/>
                <a:gd name="T3" fmla="*/ 71 h 2204"/>
                <a:gd name="T4" fmla="*/ 590 w 731"/>
                <a:gd name="T5" fmla="*/ 479 h 2204"/>
                <a:gd name="T6" fmla="*/ 504 w 731"/>
                <a:gd name="T7" fmla="*/ 698 h 2204"/>
                <a:gd name="T8" fmla="*/ 339 w 731"/>
                <a:gd name="T9" fmla="*/ 1012 h 2204"/>
                <a:gd name="T10" fmla="*/ 229 w 731"/>
                <a:gd name="T11" fmla="*/ 1184 h 2204"/>
                <a:gd name="T12" fmla="*/ 80 w 731"/>
                <a:gd name="T13" fmla="*/ 1475 h 2204"/>
                <a:gd name="T14" fmla="*/ 25 w 731"/>
                <a:gd name="T15" fmla="*/ 1679 h 2204"/>
                <a:gd name="T16" fmla="*/ 190 w 731"/>
                <a:gd name="T17" fmla="*/ 2157 h 2204"/>
                <a:gd name="T18" fmla="*/ 308 w 731"/>
                <a:gd name="T19" fmla="*/ 2204 h 2204"/>
                <a:gd name="T20" fmla="*/ 0 w 731"/>
                <a:gd name="T21" fmla="*/ 0 h 2204"/>
                <a:gd name="T22" fmla="*/ 731 w 731"/>
                <a:gd name="T23" fmla="*/ 2204 h 2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T20" t="T21" r="T22" b="T23"/>
              <a:pathLst>
                <a:path w="731" h="2204">
                  <a:moveTo>
                    <a:pt x="731" y="0"/>
                  </a:moveTo>
                  <a:cubicBezTo>
                    <a:pt x="639" y="8"/>
                    <a:pt x="641" y="0"/>
                    <a:pt x="606" y="71"/>
                  </a:cubicBezTo>
                  <a:cubicBezTo>
                    <a:pt x="579" y="253"/>
                    <a:pt x="608" y="35"/>
                    <a:pt x="590" y="479"/>
                  </a:cubicBezTo>
                  <a:cubicBezTo>
                    <a:pt x="586" y="557"/>
                    <a:pt x="535" y="628"/>
                    <a:pt x="504" y="698"/>
                  </a:cubicBezTo>
                  <a:cubicBezTo>
                    <a:pt x="454" y="805"/>
                    <a:pt x="399" y="910"/>
                    <a:pt x="339" y="1012"/>
                  </a:cubicBezTo>
                  <a:cubicBezTo>
                    <a:pt x="304" y="1070"/>
                    <a:pt x="278" y="1136"/>
                    <a:pt x="229" y="1184"/>
                  </a:cubicBezTo>
                  <a:cubicBezTo>
                    <a:pt x="198" y="1288"/>
                    <a:pt x="119" y="1374"/>
                    <a:pt x="80" y="1475"/>
                  </a:cubicBezTo>
                  <a:cubicBezTo>
                    <a:pt x="54" y="1539"/>
                    <a:pt x="38" y="1610"/>
                    <a:pt x="25" y="1679"/>
                  </a:cubicBezTo>
                  <a:cubicBezTo>
                    <a:pt x="31" y="1895"/>
                    <a:pt x="0" y="2036"/>
                    <a:pt x="190" y="2157"/>
                  </a:cubicBezTo>
                  <a:cubicBezTo>
                    <a:pt x="226" y="2179"/>
                    <a:pt x="263" y="2204"/>
                    <a:pt x="308" y="2204"/>
                  </a:cubicBezTo>
                </a:path>
              </a:pathLst>
            </a:custGeom>
            <a:noFill/>
            <a:ln w="57240" cap="sq">
              <a:solidFill>
                <a:srgbClr val="008000"/>
              </a:solidFill>
              <a:prstDash val="sysDot"/>
              <a:round/>
              <a:headEnd/>
              <a:tailEnd/>
            </a:ln>
            <a:effectLst>
              <a:outerShdw blurRad="63500" dist="89605" dir="2700000"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sp>
          <p:nvSpPr>
            <p:cNvPr id="22578" name="AutoShape 50"/>
            <p:cNvSpPr>
              <a:spLocks noChangeArrowheads="1"/>
            </p:cNvSpPr>
            <p:nvPr/>
          </p:nvSpPr>
          <p:spPr bwMode="auto">
            <a:xfrm>
              <a:off x="1941" y="2101"/>
              <a:ext cx="271" cy="571"/>
            </a:xfrm>
            <a:custGeom>
              <a:avLst/>
              <a:gdLst>
                <a:gd name="G0" fmla="+- 1 0 0"/>
                <a:gd name="G1" fmla="+- 1 0 0"/>
                <a:gd name="G2" fmla="+- 1 0 0"/>
                <a:gd name="G3" fmla="+- 1 0 0"/>
                <a:gd name="G4" fmla="*/ 1 57355 45696"/>
                <a:gd name="G5" fmla="*/ 1 35047 49664"/>
                <a:gd name="G6" fmla="*/ G5 1 180"/>
                <a:gd name="G7" fmla="*/ G4 1 G6"/>
                <a:gd name="G8" fmla="+- 1 0 0"/>
                <a:gd name="G9" fmla="+- 1 0 0"/>
                <a:gd name="G10" fmla="+- 1 0 0"/>
                <a:gd name="G11" fmla="+- 1 0 0"/>
                <a:gd name="G12" fmla="+- 1 0 0"/>
                <a:gd name="G13" fmla="+- 1 0 0"/>
                <a:gd name="G14" fmla="+- 1 0 0"/>
                <a:gd name="G15" fmla="+- 1 0 0"/>
                <a:gd name="G16" fmla="+- 1 0 0"/>
                <a:gd name="G17" fmla="*/ 1 57355 45696"/>
                <a:gd name="G18" fmla="*/ 1 35047 49664"/>
                <a:gd name="G19" fmla="*/ G18 1 180"/>
                <a:gd name="G20" fmla="*/ G17 1 G19"/>
                <a:gd name="G21" fmla="*/ 1 57355 45696"/>
                <a:gd name="G22" fmla="*/ 1 35047 49664"/>
                <a:gd name="G23" fmla="*/ G22 1 180"/>
                <a:gd name="G24" fmla="*/ G21 1 G23"/>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51712"/>
                <a:gd name="G39" fmla="*/ 1 0 51712"/>
                <a:gd name="G40" fmla="+- 504 0 0"/>
                <a:gd name="G41" fmla="*/ 1 0 51712"/>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 name="T110" fmla="*/ 0 w 277"/>
                <a:gd name="T111" fmla="*/ 0 h 577"/>
                <a:gd name="T112" fmla="*/ 277 w 277"/>
                <a:gd name="T113" fmla="*/ 577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T110" t="T111" r="T112" b="T113"/>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560" cap="rnd">
              <a:solidFill>
                <a:srgbClr val="0080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579" name="Text Box 51"/>
            <p:cNvSpPr txBox="1">
              <a:spLocks noChangeArrowheads="1"/>
            </p:cNvSpPr>
            <p:nvPr/>
          </p:nvSpPr>
          <p:spPr bwMode="auto">
            <a:xfrm>
              <a:off x="5493" y="54"/>
              <a:ext cx="182" cy="2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a:solidFill>
                    <a:srgbClr val="FFA27C"/>
                  </a:solidFill>
                </a:rPr>
                <a:t> </a:t>
              </a:r>
            </a:p>
          </p:txBody>
        </p:sp>
      </p:grpSp>
      <p:sp>
        <p:nvSpPr>
          <p:cNvPr id="22580" name="Rectangle 52"/>
          <p:cNvSpPr>
            <a:spLocks noChangeArrowheads="1"/>
          </p:cNvSpPr>
          <p:nvPr/>
        </p:nvSpPr>
        <p:spPr bwMode="auto">
          <a:xfrm>
            <a:off x="1633538" y="792163"/>
            <a:ext cx="6804025" cy="5218112"/>
          </a:xfrm>
          <a:prstGeom prst="rect">
            <a:avLst/>
          </a:prstGeom>
          <a:solidFill>
            <a:srgbClr val="1A0004">
              <a:alpha val="50000"/>
            </a:srgbClr>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581" name="Text Box 53"/>
          <p:cNvSpPr txBox="1">
            <a:spLocks noChangeArrowheads="1"/>
          </p:cNvSpPr>
          <p:nvPr/>
        </p:nvSpPr>
        <p:spPr bwMode="auto">
          <a:xfrm>
            <a:off x="2922588" y="1389063"/>
            <a:ext cx="4597400" cy="37719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250"/>
              </a:spcBef>
              <a:buClrTx/>
              <a:buFontTx/>
              <a:buNone/>
              <a:defRPr/>
            </a:pPr>
            <a:r>
              <a:rPr lang="hi-in" sz="2000" b="0" dirty="0">
                <a:solidFill>
                  <a:srgbClr val="FFD34A"/>
                </a:solidFill>
              </a:rPr>
              <a:t>ผู้สืบข่าว</a:t>
            </a:r>
            <a:r>
              <a:rPr lang="en-US" sz="2000" b="0" dirty="0">
                <a:solidFill>
                  <a:srgbClr val="FFD34A"/>
                </a:solidFill>
              </a:rPr>
              <a:t>12</a:t>
            </a:r>
            <a:r>
              <a:rPr lang="hi-in" sz="2000" b="0" dirty="0">
                <a:solidFill>
                  <a:srgbClr val="FFD34A"/>
                </a:solidFill>
              </a:rPr>
              <a:t>คน</a:t>
            </a:r>
            <a:r>
              <a:rPr lang="en-US" sz="2000" b="0" dirty="0">
                <a:solidFill>
                  <a:srgbClr val="FFD34A"/>
                </a:solidFill>
              </a:rPr>
              <a:t>: </a:t>
            </a:r>
            <a:r>
              <a:rPr lang="hi-in" sz="2000" b="0" i="1" u="sng" dirty="0">
                <a:solidFill>
                  <a:srgbClr val="66FF66"/>
                </a:solidFill>
              </a:rPr>
              <a:t>สอง</a:t>
            </a:r>
            <a:r>
              <a:rPr lang="en-US" sz="2000" b="0" dirty="0">
                <a:solidFill>
                  <a:srgbClr val="FFD34A"/>
                </a:solidFill>
              </a:rPr>
              <a:t> </a:t>
            </a:r>
            <a:r>
              <a:rPr lang="en-US" sz="2000" b="0" dirty="0" err="1">
                <a:solidFill>
                  <a:srgbClr val="FFD34A"/>
                </a:solidFill>
              </a:rPr>
              <a:t>ความเห็น</a:t>
            </a:r>
            <a:endParaRPr lang="en-US" sz="2000" b="0" dirty="0">
              <a:solidFill>
                <a:srgbClr val="FFD34A"/>
              </a:solidFill>
            </a:endParaRPr>
          </a:p>
          <a:p>
            <a:pPr algn="ctr">
              <a:spcBef>
                <a:spcPts val="1125"/>
              </a:spcBef>
              <a:buClrTx/>
              <a:buFontTx/>
              <a:buNone/>
              <a:defRPr/>
            </a:pPr>
            <a:r>
              <a:rPr lang="hi-in" sz="1800" b="0" dirty="0">
                <a:solidFill>
                  <a:srgbClr val="FFFFFF"/>
                </a:solidFill>
              </a:rPr>
              <a:t>ผู้สืบข่าว </a:t>
            </a:r>
            <a:r>
              <a:rPr lang="en-US" sz="1800" b="0" dirty="0">
                <a:solidFill>
                  <a:srgbClr val="FFFFFF"/>
                </a:solidFill>
              </a:rPr>
              <a:t>10</a:t>
            </a:r>
            <a:r>
              <a:rPr lang="hi-in" sz="1800" b="0" dirty="0">
                <a:solidFill>
                  <a:srgbClr val="FFFFFF"/>
                </a:solidFill>
              </a:rPr>
              <a:t>คน เป็นความเห็น</a:t>
            </a:r>
            <a:r>
              <a:rPr lang="hi-in" sz="1800" b="0" dirty="0">
                <a:solidFill>
                  <a:srgbClr val="FFFF00"/>
                </a:solidFill>
              </a:rPr>
              <a:t>ส่วนใหญ่ </a:t>
            </a:r>
          </a:p>
          <a:p>
            <a:pPr algn="ctr">
              <a:spcBef>
                <a:spcPts val="1125"/>
              </a:spcBef>
              <a:buClrTx/>
              <a:buFontTx/>
              <a:buNone/>
              <a:defRPr/>
            </a:pPr>
            <a:r>
              <a:rPr lang="hi-in" sz="1800" b="0" dirty="0">
                <a:solidFill>
                  <a:srgbClr val="FFFF00"/>
                </a:solidFill>
              </a:rPr>
              <a:t>ดินแดนอุดมด้วยนมและน้ำผึ้ง</a:t>
            </a:r>
            <a:r>
              <a:rPr lang="en-US" sz="1800" b="0" dirty="0">
                <a:solidFill>
                  <a:srgbClr val="FFD34A"/>
                </a:solidFill>
              </a:rPr>
              <a:t>!</a:t>
            </a:r>
          </a:p>
          <a:p>
            <a:pPr algn="ctr">
              <a:spcBef>
                <a:spcPts val="1125"/>
              </a:spcBef>
              <a:buClrTx/>
              <a:buFontTx/>
              <a:buNone/>
              <a:defRPr/>
            </a:pPr>
            <a:r>
              <a:rPr lang="hi-in" sz="1800" b="0" dirty="0">
                <a:solidFill>
                  <a:srgbClr val="FFD34A"/>
                </a:solidFill>
              </a:rPr>
              <a:t>คนที่นู่นตัวใหญ่มาก</a:t>
            </a:r>
            <a:r>
              <a:rPr lang="en-US" sz="1800" b="0" dirty="0">
                <a:solidFill>
                  <a:srgbClr val="FFD34A"/>
                </a:solidFill>
              </a:rPr>
              <a:t>!</a:t>
            </a:r>
          </a:p>
          <a:p>
            <a:pPr algn="ctr">
              <a:spcBef>
                <a:spcPts val="1125"/>
              </a:spcBef>
              <a:buClrTx/>
              <a:buFontTx/>
              <a:buNone/>
              <a:defRPr/>
            </a:pPr>
            <a:r>
              <a:rPr lang="hi-in" sz="1800" b="0" dirty="0">
                <a:solidFill>
                  <a:srgbClr val="F5F5F2"/>
                </a:solidFill>
              </a:rPr>
              <a:t>กลับอียิปต์</a:t>
            </a:r>
            <a:r>
              <a:rPr lang="en-US" sz="1800" b="0" dirty="0">
                <a:solidFill>
                  <a:srgbClr val="F5F5F2"/>
                </a:solidFill>
              </a:rPr>
              <a:t>!</a:t>
            </a:r>
          </a:p>
          <a:p>
            <a:pPr algn="ctr">
              <a:spcBef>
                <a:spcPts val="1125"/>
              </a:spcBef>
              <a:buClrTx/>
              <a:buFontTx/>
              <a:buNone/>
              <a:defRPr/>
            </a:pPr>
            <a:r>
              <a:rPr lang="hi-in" sz="1800" b="0" dirty="0"/>
              <a:t>ผู้สืบข่าว </a:t>
            </a:r>
            <a:r>
              <a:rPr lang="en-US" sz="1800" b="0" dirty="0"/>
              <a:t>2 </a:t>
            </a:r>
            <a:r>
              <a:rPr lang="hi-in" sz="1800" b="0" dirty="0"/>
              <a:t>คน เป็นความเห็น</a:t>
            </a:r>
            <a:r>
              <a:rPr lang="hi-in" sz="1800" b="0" dirty="0">
                <a:solidFill>
                  <a:srgbClr val="FFFF00"/>
                </a:solidFill>
              </a:rPr>
              <a:t>ส่วนน้อย</a:t>
            </a:r>
          </a:p>
          <a:p>
            <a:pPr algn="ctr">
              <a:spcBef>
                <a:spcPts val="1125"/>
              </a:spcBef>
              <a:buClrTx/>
              <a:buFontTx/>
              <a:buNone/>
              <a:defRPr/>
            </a:pPr>
            <a:r>
              <a:rPr lang="hi-in" sz="1800" b="0" dirty="0">
                <a:solidFill>
                  <a:srgbClr val="FFFF00"/>
                </a:solidFill>
              </a:rPr>
              <a:t>ดินแดนอุดมด้วยนมและน้ำผึ้ง</a:t>
            </a:r>
            <a:r>
              <a:rPr lang="en-US" sz="1800" b="0" dirty="0">
                <a:solidFill>
                  <a:srgbClr val="FFD34A"/>
                </a:solidFill>
                <a:cs typeface="Comic Sans MS" charset="0"/>
              </a:rPr>
              <a:t>!</a:t>
            </a:r>
          </a:p>
          <a:p>
            <a:pPr algn="ctr">
              <a:spcBef>
                <a:spcPts val="1125"/>
              </a:spcBef>
              <a:buClrTx/>
              <a:buFontTx/>
              <a:buNone/>
              <a:defRPr/>
            </a:pPr>
            <a:r>
              <a:rPr lang="hi-in" sz="1800" b="0" dirty="0">
                <a:solidFill>
                  <a:srgbClr val="FFD34A"/>
                </a:solidFill>
              </a:rPr>
              <a:t>คนที่นู่นตัวใหญ่มาก</a:t>
            </a:r>
            <a:r>
              <a:rPr lang="en-US" sz="1800" b="0" dirty="0">
                <a:solidFill>
                  <a:srgbClr val="FFD34A"/>
                </a:solidFill>
                <a:cs typeface="Comic Sans MS" charset="0"/>
              </a:rPr>
              <a:t>!</a:t>
            </a:r>
          </a:p>
          <a:p>
            <a:pPr algn="ctr">
              <a:spcBef>
                <a:spcPts val="1125"/>
              </a:spcBef>
              <a:buClrTx/>
              <a:buFontTx/>
              <a:buNone/>
              <a:defRPr/>
            </a:pPr>
            <a:r>
              <a:rPr lang="hi-in" sz="1800" b="0" dirty="0">
                <a:solidFill>
                  <a:srgbClr val="F5F5F2"/>
                </a:solidFill>
              </a:rPr>
              <a:t>พระเจ้าอยู่กับเรา</a:t>
            </a:r>
            <a:r>
              <a:rPr lang="en-US" sz="1800" b="0" dirty="0">
                <a:solidFill>
                  <a:srgbClr val="F5F5F2"/>
                </a:solidFill>
              </a:rPr>
              <a:t>!</a:t>
            </a:r>
          </a:p>
        </p:txBody>
      </p:sp>
      <p:grpSp>
        <p:nvGrpSpPr>
          <p:cNvPr id="22582" name="Group 54"/>
          <p:cNvGrpSpPr>
            <a:grpSpLocks/>
          </p:cNvGrpSpPr>
          <p:nvPr/>
        </p:nvGrpSpPr>
        <p:grpSpPr bwMode="auto">
          <a:xfrm>
            <a:off x="2286000" y="1762125"/>
            <a:ext cx="5248275" cy="2136775"/>
            <a:chOff x="1440" y="1110"/>
            <a:chExt cx="3306" cy="1346"/>
          </a:xfrm>
        </p:grpSpPr>
        <p:sp>
          <p:nvSpPr>
            <p:cNvPr id="22583" name="Oval 55"/>
            <p:cNvSpPr>
              <a:spLocks noChangeArrowheads="1"/>
            </p:cNvSpPr>
            <p:nvPr/>
          </p:nvSpPr>
          <p:spPr bwMode="auto">
            <a:xfrm>
              <a:off x="1440" y="1110"/>
              <a:ext cx="3306" cy="314"/>
            </a:xfrm>
            <a:prstGeom prst="ellipse">
              <a:avLst/>
            </a:prstGeom>
            <a:noFill/>
            <a:ln w="76320" cap="sq">
              <a:solidFill>
                <a:srgbClr val="FF0000"/>
              </a:solidFill>
              <a:miter lim="800000"/>
              <a:headEnd/>
              <a:tailEnd/>
            </a:ln>
            <a:effectLst>
              <a:outerShdw blurRad="63500" dist="71785" dir="2700000"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sp>
          <p:nvSpPr>
            <p:cNvPr id="22584" name="Oval 56"/>
            <p:cNvSpPr>
              <a:spLocks noChangeArrowheads="1"/>
            </p:cNvSpPr>
            <p:nvPr/>
          </p:nvSpPr>
          <p:spPr bwMode="auto">
            <a:xfrm>
              <a:off x="1440" y="2142"/>
              <a:ext cx="3306" cy="314"/>
            </a:xfrm>
            <a:prstGeom prst="ellipse">
              <a:avLst/>
            </a:prstGeom>
            <a:noFill/>
            <a:ln w="76320" cap="sq">
              <a:solidFill>
                <a:srgbClr val="FF0000"/>
              </a:solidFill>
              <a:miter lim="800000"/>
              <a:headEnd/>
              <a:tailEnd/>
            </a:ln>
            <a:effectLst>
              <a:outerShdw blurRad="63500" dist="71785" dir="2700000"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grpSp>
      <p:sp>
        <p:nvSpPr>
          <p:cNvPr id="22585" name="Oval 57"/>
          <p:cNvSpPr>
            <a:spLocks noChangeArrowheads="1"/>
          </p:cNvSpPr>
          <p:nvPr/>
        </p:nvSpPr>
        <p:spPr bwMode="auto">
          <a:xfrm>
            <a:off x="1849438" y="1604963"/>
            <a:ext cx="6197600" cy="863600"/>
          </a:xfrm>
          <a:prstGeom prst="ellipse">
            <a:avLst/>
          </a:prstGeom>
          <a:noFill/>
          <a:ln w="76320" cap="sq">
            <a:solidFill>
              <a:srgbClr val="FFFF00"/>
            </a:solidFill>
            <a:miter lim="800000"/>
            <a:headEnd/>
            <a:tailEnd/>
          </a:ln>
          <a:effectLst>
            <a:outerShdw blurRad="63500" dist="71785" dir="2700000"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sp>
        <p:nvSpPr>
          <p:cNvPr id="22586" name="Text Box 58"/>
          <p:cNvSpPr txBox="1">
            <a:spLocks noChangeArrowheads="1"/>
          </p:cNvSpPr>
          <p:nvPr/>
        </p:nvSpPr>
        <p:spPr bwMode="auto">
          <a:xfrm>
            <a:off x="3127375" y="5389563"/>
            <a:ext cx="4403725" cy="6429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2250"/>
              </a:spcBef>
              <a:buClrTx/>
              <a:buFontTx/>
              <a:buNone/>
              <a:defRPr/>
            </a:pPr>
            <a:r>
              <a:rPr lang="hi-in" sz="3600" b="0">
                <a:solidFill>
                  <a:srgbClr val="54C8F6"/>
                </a:solidFill>
              </a:rPr>
              <a:t>ดังนั้น</a:t>
            </a:r>
            <a:r>
              <a:rPr lang="en-US" sz="3600" b="0">
                <a:solidFill>
                  <a:srgbClr val="54C8F6"/>
                </a:solidFill>
              </a:rPr>
              <a:t>...</a:t>
            </a:r>
            <a:r>
              <a:rPr lang="hi-in" sz="3600" b="0">
                <a:solidFill>
                  <a:srgbClr val="54C8F6"/>
                </a:solidFill>
              </a:rPr>
              <a:t>ไปกันเถิด</a:t>
            </a:r>
            <a:r>
              <a:rPr lang="en-US" sz="3600" b="0">
                <a:solidFill>
                  <a:srgbClr val="54C8F6"/>
                </a:solidFill>
              </a:rPr>
              <a:t>!!!!!</a:t>
            </a:r>
          </a:p>
        </p:txBody>
      </p:sp>
      <p:sp>
        <p:nvSpPr>
          <p:cNvPr id="22587" name="Rectangle 59"/>
          <p:cNvSpPr>
            <a:spLocks noChangeArrowheads="1"/>
          </p:cNvSpPr>
          <p:nvPr/>
        </p:nvSpPr>
        <p:spPr bwMode="auto">
          <a:xfrm>
            <a:off x="8177213" y="4403725"/>
            <a:ext cx="254000" cy="115888"/>
          </a:xfrm>
          <a:prstGeom prst="rect">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588" name="Rectangle 60"/>
          <p:cNvSpPr>
            <a:spLocks noChangeArrowheads="1"/>
          </p:cNvSpPr>
          <p:nvPr/>
        </p:nvSpPr>
        <p:spPr bwMode="auto">
          <a:xfrm>
            <a:off x="8121650" y="4356100"/>
            <a:ext cx="293688" cy="2111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800" b="0">
                <a:solidFill>
                  <a:srgbClr val="000000"/>
                </a:solidFill>
                <a:latin typeface="Arial" charset="0"/>
              </a:rPr>
              <a:t>40</a:t>
            </a:r>
          </a:p>
        </p:txBody>
      </p:sp>
      <p:sp>
        <p:nvSpPr>
          <p:cNvPr id="22589" name="AutoShape 61"/>
          <p:cNvSpPr>
            <a:spLocks noChangeArrowheads="1"/>
          </p:cNvSpPr>
          <p:nvPr/>
        </p:nvSpPr>
        <p:spPr bwMode="auto">
          <a:xfrm>
            <a:off x="7950200" y="3457575"/>
            <a:ext cx="730250" cy="336550"/>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590" name="Rectangle 62"/>
          <p:cNvSpPr>
            <a:spLocks noChangeArrowheads="1"/>
          </p:cNvSpPr>
          <p:nvPr/>
        </p:nvSpPr>
        <p:spPr bwMode="auto">
          <a:xfrm>
            <a:off x="7948613" y="3616325"/>
            <a:ext cx="952500" cy="1143000"/>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591" name="AutoShape 63"/>
          <p:cNvSpPr>
            <a:spLocks noChangeArrowheads="1"/>
          </p:cNvSpPr>
          <p:nvPr/>
        </p:nvSpPr>
        <p:spPr bwMode="auto">
          <a:xfrm>
            <a:off x="7969250" y="3486150"/>
            <a:ext cx="698500" cy="336550"/>
          </a:xfrm>
          <a:prstGeom prst="roundRect">
            <a:avLst>
              <a:gd name="adj" fmla="val 16667"/>
            </a:avLst>
          </a:prstGeom>
          <a:solidFill>
            <a:srgbClr val="FFFF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592" name="Line 64"/>
          <p:cNvSpPr>
            <a:spLocks noChangeShapeType="1"/>
          </p:cNvSpPr>
          <p:nvPr/>
        </p:nvSpPr>
        <p:spPr bwMode="auto">
          <a:xfrm>
            <a:off x="7993063" y="38385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2593" name="Line 65"/>
          <p:cNvSpPr>
            <a:spLocks noChangeShapeType="1"/>
          </p:cNvSpPr>
          <p:nvPr/>
        </p:nvSpPr>
        <p:spPr bwMode="auto">
          <a:xfrm>
            <a:off x="7993063" y="40163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2594" name="Line 66"/>
          <p:cNvSpPr>
            <a:spLocks noChangeShapeType="1"/>
          </p:cNvSpPr>
          <p:nvPr/>
        </p:nvSpPr>
        <p:spPr bwMode="auto">
          <a:xfrm>
            <a:off x="7993063" y="41941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2595" name="Line 67"/>
          <p:cNvSpPr>
            <a:spLocks noChangeShapeType="1"/>
          </p:cNvSpPr>
          <p:nvPr/>
        </p:nvSpPr>
        <p:spPr bwMode="auto">
          <a:xfrm>
            <a:off x="7993063" y="43719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2596" name="Line 68"/>
          <p:cNvSpPr>
            <a:spLocks noChangeShapeType="1"/>
          </p:cNvSpPr>
          <p:nvPr/>
        </p:nvSpPr>
        <p:spPr bwMode="auto">
          <a:xfrm>
            <a:off x="8005763" y="45497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2597" name="Rectangle 69"/>
          <p:cNvSpPr>
            <a:spLocks noChangeArrowheads="1"/>
          </p:cNvSpPr>
          <p:nvPr/>
        </p:nvSpPr>
        <p:spPr bwMode="auto">
          <a:xfrm>
            <a:off x="8067675" y="3429000"/>
            <a:ext cx="473075"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โมเสส</a:t>
            </a:r>
          </a:p>
        </p:txBody>
      </p:sp>
      <p:sp>
        <p:nvSpPr>
          <p:cNvPr id="22598" name="Rectangle 70"/>
          <p:cNvSpPr>
            <a:spLocks noChangeArrowheads="1"/>
          </p:cNvSpPr>
          <p:nvPr/>
        </p:nvSpPr>
        <p:spPr bwMode="auto">
          <a:xfrm>
            <a:off x="8159750" y="3841750"/>
            <a:ext cx="447675"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ซีนาย</a:t>
            </a:r>
          </a:p>
        </p:txBody>
      </p:sp>
      <p:sp>
        <p:nvSpPr>
          <p:cNvPr id="22599" name="Rectangle 71"/>
          <p:cNvSpPr>
            <a:spLocks noChangeArrowheads="1"/>
          </p:cNvSpPr>
          <p:nvPr/>
        </p:nvSpPr>
        <p:spPr bwMode="auto">
          <a:xfrm>
            <a:off x="8089900" y="4025900"/>
            <a:ext cx="614363"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ศ </a:t>
            </a:r>
            <a:r>
              <a:rPr lang="en-US" sz="900" b="0">
                <a:solidFill>
                  <a:srgbClr val="000000"/>
                </a:solidFill>
                <a:latin typeface="Arial" charset="0"/>
              </a:rPr>
              <a:t>- </a:t>
            </a:r>
            <a:r>
              <a:rPr lang="hi-in" sz="900" b="0">
                <a:solidFill>
                  <a:srgbClr val="000000"/>
                </a:solidFill>
                <a:latin typeface="Arial" charset="0"/>
              </a:rPr>
              <a:t>ก </a:t>
            </a:r>
            <a:r>
              <a:rPr lang="en-US" sz="900" b="0">
                <a:solidFill>
                  <a:srgbClr val="000000"/>
                </a:solidFill>
                <a:latin typeface="Arial" charset="0"/>
              </a:rPr>
              <a:t>- </a:t>
            </a:r>
            <a:r>
              <a:rPr lang="hi-in" sz="900" b="0">
                <a:solidFill>
                  <a:srgbClr val="000000"/>
                </a:solidFill>
                <a:latin typeface="Arial" charset="0"/>
              </a:rPr>
              <a:t>พ</a:t>
            </a:r>
          </a:p>
        </p:txBody>
      </p:sp>
      <p:sp>
        <p:nvSpPr>
          <p:cNvPr id="22600" name="Rectangle 72"/>
          <p:cNvSpPr>
            <a:spLocks noChangeArrowheads="1"/>
          </p:cNvSpPr>
          <p:nvPr/>
        </p:nvSpPr>
        <p:spPr bwMode="auto">
          <a:xfrm>
            <a:off x="7972425" y="4197350"/>
            <a:ext cx="890588"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คาเดช บาร์เนีย</a:t>
            </a:r>
          </a:p>
        </p:txBody>
      </p:sp>
      <p:sp>
        <p:nvSpPr>
          <p:cNvPr id="22601" name="Line 73"/>
          <p:cNvSpPr>
            <a:spLocks noChangeShapeType="1"/>
          </p:cNvSpPr>
          <p:nvPr/>
        </p:nvSpPr>
        <p:spPr bwMode="auto">
          <a:xfrm>
            <a:off x="7986713" y="4727575"/>
            <a:ext cx="8636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2602" name="Rectangle 74"/>
          <p:cNvSpPr>
            <a:spLocks noChangeArrowheads="1"/>
          </p:cNvSpPr>
          <p:nvPr/>
        </p:nvSpPr>
        <p:spPr bwMode="auto">
          <a:xfrm>
            <a:off x="8181975" y="3670300"/>
            <a:ext cx="471488"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อพยพ</a:t>
            </a:r>
          </a:p>
        </p:txBody>
      </p:sp>
      <p:sp>
        <p:nvSpPr>
          <p:cNvPr id="22603" name="Text Box 75"/>
          <p:cNvSpPr txBox="1">
            <a:spLocks noChangeArrowheads="1"/>
          </p:cNvSpPr>
          <p:nvPr/>
        </p:nvSpPr>
        <p:spPr bwMode="auto">
          <a:xfrm>
            <a:off x="8656638" y="6407150"/>
            <a:ext cx="184150" cy="3968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604" name="Text Box 76"/>
          <p:cNvSpPr txBox="1">
            <a:spLocks noChangeArrowheads="1"/>
          </p:cNvSpPr>
          <p:nvPr/>
        </p:nvSpPr>
        <p:spPr bwMode="auto">
          <a:xfrm rot="21540000">
            <a:off x="2741613" y="708025"/>
            <a:ext cx="4930775" cy="581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2000"/>
              </a:spcBef>
              <a:buClrTx/>
              <a:buFontTx/>
              <a:buNone/>
              <a:defRPr/>
            </a:pPr>
            <a:r>
              <a:rPr lang="hi-in" sz="3200" b="0">
                <a:solidFill>
                  <a:srgbClr val="66FFCC"/>
                </a:solidFill>
              </a:rPr>
              <a:t>สถานการณ์</a:t>
            </a:r>
            <a:r>
              <a:rPr lang="en-US" sz="3200" b="0">
                <a:solidFill>
                  <a:srgbClr val="66FFCC"/>
                </a:solidFill>
              </a:rPr>
              <a:t>:</a:t>
            </a:r>
          </a:p>
        </p:txBody>
      </p:sp>
      <p:sp>
        <p:nvSpPr>
          <p:cNvPr id="22606" name="Rectangle 78"/>
          <p:cNvSpPr>
            <a:spLocks noChangeArrowheads="1"/>
          </p:cNvSpPr>
          <p:nvPr/>
        </p:nvSpPr>
        <p:spPr bwMode="auto">
          <a:xfrm>
            <a:off x="8093075" y="6530975"/>
            <a:ext cx="336550" cy="2460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20</a:t>
            </a:r>
          </a:p>
        </p:txBody>
      </p:sp>
      <p:sp>
        <p:nvSpPr>
          <p:cNvPr id="22607" name="Text Box 79"/>
          <p:cNvSpPr txBox="1">
            <a:spLocks noChangeArrowheads="1"/>
          </p:cNvSpPr>
          <p:nvPr/>
        </p:nvSpPr>
        <p:spPr bwMode="auto">
          <a:xfrm>
            <a:off x="7177088" y="6284913"/>
            <a:ext cx="1266825" cy="2762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750"/>
              </a:spcBef>
              <a:buClrTx/>
              <a:buFontTx/>
              <a:buNone/>
              <a:defRPr/>
            </a:pPr>
            <a:r>
              <a:rPr lang="hi-in" sz="1200" b="0">
                <a:solidFill>
                  <a:srgbClr val="FFFFFF"/>
                </a:solidFill>
                <a:latin typeface="Arial" charset="0"/>
              </a:rPr>
              <a:t>คู่มือหน้าที่ </a:t>
            </a:r>
            <a:r>
              <a:rPr lang="en-US" sz="1200" b="0">
                <a:solidFill>
                  <a:srgbClr val="FFFFFF"/>
                </a:solidFill>
                <a:latin typeface="Arial" charset="0"/>
              </a:rPr>
              <a:t>26-29</a:t>
            </a:r>
          </a:p>
        </p:txBody>
      </p:sp>
      <p:sp>
        <p:nvSpPr>
          <p:cNvPr id="22608" name="Text Box 80"/>
          <p:cNvSpPr txBox="1">
            <a:spLocks noChangeArrowheads="1"/>
          </p:cNvSpPr>
          <p:nvPr/>
        </p:nvSpPr>
        <p:spPr bwMode="auto">
          <a:xfrm>
            <a:off x="8547100" y="6486525"/>
            <a:ext cx="396875" cy="3063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buClrTx/>
              <a:buFontTx/>
              <a:buNone/>
              <a:defRPr/>
            </a:pPr>
            <a:r>
              <a:rPr lang="en-US" sz="1400" b="0">
                <a:solidFill>
                  <a:srgbClr val="FFFFFF"/>
                </a:solidFill>
              </a:rPr>
              <a:t>12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additive="repl">
                                        <p:cTn id="6" dur="1" fill="hold">
                                          <p:stCondLst>
                                            <p:cond delay="0"/>
                                          </p:stCondLst>
                                        </p:cTn>
                                        <p:tgtEl>
                                          <p:spTgt spid="22581">
                                            <p:txEl>
                                              <p:pRg st="0" end="0"/>
                                            </p:txEl>
                                          </p:spTgt>
                                        </p:tgtEl>
                                        <p:attrNameLst>
                                          <p:attrName>style.visibility</p:attrName>
                                        </p:attrNameLst>
                                      </p:cBhvr>
                                      <p:to>
                                        <p:strVal val="visible"/>
                                      </p:to>
                                    </p:set>
                                    <p:animEffect transition="in" filter="box(out)">
                                      <p:cBhvr additive="repl">
                                        <p:cTn id="7" dur="500"/>
                                        <p:tgtEl>
                                          <p:spTgt spid="2258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additive="repl">
                                        <p:cTn id="11" dur="1" fill="hold">
                                          <p:stCondLst>
                                            <p:cond delay="0"/>
                                          </p:stCondLst>
                                        </p:cTn>
                                        <p:tgtEl>
                                          <p:spTgt spid="22581">
                                            <p:txEl>
                                              <p:pRg st="1" end="1"/>
                                            </p:txEl>
                                          </p:spTgt>
                                        </p:tgtEl>
                                        <p:attrNameLst>
                                          <p:attrName>style.visibility</p:attrName>
                                        </p:attrNameLst>
                                      </p:cBhvr>
                                      <p:to>
                                        <p:strVal val="visible"/>
                                      </p:to>
                                    </p:set>
                                    <p:animEffect transition="in" filter="box(out)">
                                      <p:cBhvr additive="repl">
                                        <p:cTn id="12" dur="500"/>
                                        <p:tgtEl>
                                          <p:spTgt spid="2258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nodeType="clickEffect">
                                  <p:stCondLst>
                                    <p:cond delay="0"/>
                                  </p:stCondLst>
                                  <p:childTnLst>
                                    <p:set>
                                      <p:cBhvr additive="repl">
                                        <p:cTn id="16" dur="1" fill="hold">
                                          <p:stCondLst>
                                            <p:cond delay="0"/>
                                          </p:stCondLst>
                                        </p:cTn>
                                        <p:tgtEl>
                                          <p:spTgt spid="22581">
                                            <p:txEl>
                                              <p:pRg st="2" end="2"/>
                                            </p:txEl>
                                          </p:spTgt>
                                        </p:tgtEl>
                                        <p:attrNameLst>
                                          <p:attrName>style.visibility</p:attrName>
                                        </p:attrNameLst>
                                      </p:cBhvr>
                                      <p:to>
                                        <p:strVal val="visible"/>
                                      </p:to>
                                    </p:set>
                                    <p:animEffect transition="in" filter="box(out)">
                                      <p:cBhvr additive="repl">
                                        <p:cTn id="17" dur="500"/>
                                        <p:tgtEl>
                                          <p:spTgt spid="2258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nodeType="clickEffect">
                                  <p:stCondLst>
                                    <p:cond delay="0"/>
                                  </p:stCondLst>
                                  <p:childTnLst>
                                    <p:set>
                                      <p:cBhvr additive="repl">
                                        <p:cTn id="21" dur="1" fill="hold">
                                          <p:stCondLst>
                                            <p:cond delay="0"/>
                                          </p:stCondLst>
                                        </p:cTn>
                                        <p:tgtEl>
                                          <p:spTgt spid="22581">
                                            <p:txEl>
                                              <p:pRg st="3" end="3"/>
                                            </p:txEl>
                                          </p:spTgt>
                                        </p:tgtEl>
                                        <p:attrNameLst>
                                          <p:attrName>style.visibility</p:attrName>
                                        </p:attrNameLst>
                                      </p:cBhvr>
                                      <p:to>
                                        <p:strVal val="visible"/>
                                      </p:to>
                                    </p:set>
                                    <p:animEffect transition="in" filter="box(out)">
                                      <p:cBhvr additive="repl">
                                        <p:cTn id="22" dur="500"/>
                                        <p:tgtEl>
                                          <p:spTgt spid="2258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nodeType="clickEffect">
                                  <p:stCondLst>
                                    <p:cond delay="0"/>
                                  </p:stCondLst>
                                  <p:childTnLst>
                                    <p:set>
                                      <p:cBhvr additive="repl">
                                        <p:cTn id="26" dur="1" fill="hold">
                                          <p:stCondLst>
                                            <p:cond delay="0"/>
                                          </p:stCondLst>
                                        </p:cTn>
                                        <p:tgtEl>
                                          <p:spTgt spid="22581">
                                            <p:txEl>
                                              <p:pRg st="4" end="4"/>
                                            </p:txEl>
                                          </p:spTgt>
                                        </p:tgtEl>
                                        <p:attrNameLst>
                                          <p:attrName>style.visibility</p:attrName>
                                        </p:attrNameLst>
                                      </p:cBhvr>
                                      <p:to>
                                        <p:strVal val="visible"/>
                                      </p:to>
                                    </p:set>
                                    <p:animEffect transition="in" filter="box(out)">
                                      <p:cBhvr additive="repl">
                                        <p:cTn id="27" dur="500"/>
                                        <p:tgtEl>
                                          <p:spTgt spid="2258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nodeType="clickEffect">
                                  <p:stCondLst>
                                    <p:cond delay="0"/>
                                  </p:stCondLst>
                                  <p:childTnLst>
                                    <p:set>
                                      <p:cBhvr additive="repl">
                                        <p:cTn id="31" dur="1" fill="hold">
                                          <p:stCondLst>
                                            <p:cond delay="0"/>
                                          </p:stCondLst>
                                        </p:cTn>
                                        <p:tgtEl>
                                          <p:spTgt spid="22581">
                                            <p:txEl>
                                              <p:pRg st="5" end="5"/>
                                            </p:txEl>
                                          </p:spTgt>
                                        </p:tgtEl>
                                        <p:attrNameLst>
                                          <p:attrName>style.visibility</p:attrName>
                                        </p:attrNameLst>
                                      </p:cBhvr>
                                      <p:to>
                                        <p:strVal val="visible"/>
                                      </p:to>
                                    </p:set>
                                    <p:animEffect transition="in" filter="box(out)">
                                      <p:cBhvr additive="repl">
                                        <p:cTn id="32" dur="500"/>
                                        <p:tgtEl>
                                          <p:spTgt spid="22581">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32" fill="hold" nodeType="clickEffect">
                                  <p:stCondLst>
                                    <p:cond delay="0"/>
                                  </p:stCondLst>
                                  <p:childTnLst>
                                    <p:set>
                                      <p:cBhvr additive="repl">
                                        <p:cTn id="36" dur="1" fill="hold">
                                          <p:stCondLst>
                                            <p:cond delay="0"/>
                                          </p:stCondLst>
                                        </p:cTn>
                                        <p:tgtEl>
                                          <p:spTgt spid="22581">
                                            <p:txEl>
                                              <p:pRg st="6" end="6"/>
                                            </p:txEl>
                                          </p:spTgt>
                                        </p:tgtEl>
                                        <p:attrNameLst>
                                          <p:attrName>style.visibility</p:attrName>
                                        </p:attrNameLst>
                                      </p:cBhvr>
                                      <p:to>
                                        <p:strVal val="visible"/>
                                      </p:to>
                                    </p:set>
                                    <p:animEffect transition="in" filter="box(out)">
                                      <p:cBhvr additive="repl">
                                        <p:cTn id="37" dur="500"/>
                                        <p:tgtEl>
                                          <p:spTgt spid="22581">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32" fill="hold" nodeType="clickEffect">
                                  <p:stCondLst>
                                    <p:cond delay="0"/>
                                  </p:stCondLst>
                                  <p:childTnLst>
                                    <p:set>
                                      <p:cBhvr additive="repl">
                                        <p:cTn id="41" dur="1" fill="hold">
                                          <p:stCondLst>
                                            <p:cond delay="0"/>
                                          </p:stCondLst>
                                        </p:cTn>
                                        <p:tgtEl>
                                          <p:spTgt spid="22581">
                                            <p:txEl>
                                              <p:pRg st="7" end="7"/>
                                            </p:txEl>
                                          </p:spTgt>
                                        </p:tgtEl>
                                        <p:attrNameLst>
                                          <p:attrName>style.visibility</p:attrName>
                                        </p:attrNameLst>
                                      </p:cBhvr>
                                      <p:to>
                                        <p:strVal val="visible"/>
                                      </p:to>
                                    </p:set>
                                    <p:animEffect transition="in" filter="box(out)">
                                      <p:cBhvr additive="repl">
                                        <p:cTn id="42" dur="500"/>
                                        <p:tgtEl>
                                          <p:spTgt spid="22581">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32" fill="hold" nodeType="clickEffect">
                                  <p:stCondLst>
                                    <p:cond delay="0"/>
                                  </p:stCondLst>
                                  <p:childTnLst>
                                    <p:set>
                                      <p:cBhvr additive="repl">
                                        <p:cTn id="46" dur="1" fill="hold">
                                          <p:stCondLst>
                                            <p:cond delay="0"/>
                                          </p:stCondLst>
                                        </p:cTn>
                                        <p:tgtEl>
                                          <p:spTgt spid="22581">
                                            <p:txEl>
                                              <p:pRg st="8" end="8"/>
                                            </p:txEl>
                                          </p:spTgt>
                                        </p:tgtEl>
                                        <p:attrNameLst>
                                          <p:attrName>style.visibility</p:attrName>
                                        </p:attrNameLst>
                                      </p:cBhvr>
                                      <p:to>
                                        <p:strVal val="visible"/>
                                      </p:to>
                                    </p:set>
                                    <p:animEffect transition="in" filter="box(out)">
                                      <p:cBhvr additive="repl">
                                        <p:cTn id="47" dur="500"/>
                                        <p:tgtEl>
                                          <p:spTgt spid="22581">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 presetClass="entr" presetSubtype="32" fill="hold" nodeType="clickEffect">
                                  <p:stCondLst>
                                    <p:cond delay="0"/>
                                  </p:stCondLst>
                                  <p:childTnLst>
                                    <p:set>
                                      <p:cBhvr additive="repl">
                                        <p:cTn id="51" dur="1" fill="hold">
                                          <p:stCondLst>
                                            <p:cond delay="0"/>
                                          </p:stCondLst>
                                        </p:cTn>
                                        <p:tgtEl>
                                          <p:spTgt spid="22586"/>
                                        </p:tgtEl>
                                        <p:attrNameLst>
                                          <p:attrName>style.visibility</p:attrName>
                                        </p:attrNameLst>
                                      </p:cBhvr>
                                      <p:to>
                                        <p:strVal val="visible"/>
                                      </p:to>
                                    </p:set>
                                    <p:animEffect transition="in" filter="box(out)">
                                      <p:cBhvr additive="repl">
                                        <p:cTn id="52" dur="500"/>
                                        <p:tgtEl>
                                          <p:spTgt spid="22586"/>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fill="hold" nodeType="clickEffect">
                                  <p:stCondLst>
                                    <p:cond delay="0"/>
                                  </p:stCondLst>
                                  <p:childTnLst>
                                    <p:set>
                                      <p:cBhvr additive="repl">
                                        <p:cTn id="56" dur="1" fill="hold">
                                          <p:stCondLst>
                                            <p:cond delay="0"/>
                                          </p:stCondLst>
                                        </p:cTn>
                                        <p:tgtEl>
                                          <p:spTgt spid="22582"/>
                                        </p:tgtEl>
                                        <p:attrNameLst>
                                          <p:attrName>style.visibility</p:attrName>
                                        </p:attrNameLst>
                                      </p:cBhvr>
                                      <p:to>
                                        <p:strVal val="visible"/>
                                      </p:to>
                                    </p:set>
                                    <p:animEffect transition="in" filter="fade">
                                      <p:cBhvr additive="repl">
                                        <p:cTn id="57" dur="1000"/>
                                        <p:tgtEl>
                                          <p:spTgt spid="22582"/>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fill="hold" grpId="0" nodeType="clickEffect">
                                  <p:stCondLst>
                                    <p:cond delay="0"/>
                                  </p:stCondLst>
                                  <p:childTnLst>
                                    <p:set>
                                      <p:cBhvr additive="repl">
                                        <p:cTn id="61" dur="1" fill="hold">
                                          <p:stCondLst>
                                            <p:cond delay="0"/>
                                          </p:stCondLst>
                                        </p:cTn>
                                        <p:tgtEl>
                                          <p:spTgt spid="22585"/>
                                        </p:tgtEl>
                                        <p:attrNameLst>
                                          <p:attrName>style.visibility</p:attrName>
                                        </p:attrNameLst>
                                      </p:cBhvr>
                                      <p:to>
                                        <p:strVal val="visible"/>
                                      </p:to>
                                    </p:set>
                                    <p:animEffect transition="in" filter="fade">
                                      <p:cBhvr additive="repl">
                                        <p:cTn id="62" dur="1000"/>
                                        <p:tgtEl>
                                          <p:spTgt spid="225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8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23553" name="Rectangle 1"/>
          <p:cNvSpPr>
            <a:spLocks noChangeArrowheads="1"/>
          </p:cNvSpPr>
          <p:nvPr/>
        </p:nvSpPr>
        <p:spPr bwMode="auto">
          <a:xfrm>
            <a:off x="441325" y="166688"/>
            <a:ext cx="968375" cy="13731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554" name="Rectangle 2"/>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555" name="Rectangle 3"/>
          <p:cNvSpPr>
            <a:spLocks noChangeArrowheads="1"/>
          </p:cNvSpPr>
          <p:nvPr/>
        </p:nvSpPr>
        <p:spPr bwMode="auto">
          <a:xfrm>
            <a:off x="76200" y="304800"/>
            <a:ext cx="2825750"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FFD34A"/>
                </a:solidFill>
                <a:latin typeface="Times New Roman" charset="0"/>
              </a:rPr>
              <a:t> </a:t>
            </a:r>
            <a:r>
              <a:rPr lang="hi-in" sz="2400" b="0">
                <a:solidFill>
                  <a:srgbClr val="FFD34A"/>
                </a:solidFill>
                <a:latin typeface="Times New Roman" charset="0"/>
              </a:rPr>
              <a:t>แผนที่</a:t>
            </a:r>
          </a:p>
        </p:txBody>
      </p:sp>
      <p:sp>
        <p:nvSpPr>
          <p:cNvPr id="23556" name="Line 4"/>
          <p:cNvSpPr>
            <a:spLocks noChangeShapeType="1"/>
          </p:cNvSpPr>
          <p:nvPr/>
        </p:nvSpPr>
        <p:spPr bwMode="auto">
          <a:xfrm>
            <a:off x="4114800" y="1600200"/>
            <a:ext cx="1693863" cy="1588"/>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3557" name="Text Box 5"/>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558" name="Text Box 6"/>
          <p:cNvSpPr txBox="1">
            <a:spLocks noChangeArrowheads="1"/>
          </p:cNvSpPr>
          <p:nvPr/>
        </p:nvSpPr>
        <p:spPr bwMode="auto">
          <a:xfrm>
            <a:off x="1768475" y="44450"/>
            <a:ext cx="4160838" cy="2762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0">
                <a:solidFill>
                  <a:srgbClr val="FFFFFF"/>
                </a:solidFill>
              </a:rPr>
              <a:t>กดว </a:t>
            </a:r>
            <a:r>
              <a:rPr lang="en-US" sz="1200" b="0">
                <a:solidFill>
                  <a:srgbClr val="FFFFFF"/>
                </a:solidFill>
              </a:rPr>
              <a:t>14:20</a:t>
            </a:r>
          </a:p>
        </p:txBody>
      </p:sp>
      <p:grpSp>
        <p:nvGrpSpPr>
          <p:cNvPr id="45064" name="Group 7"/>
          <p:cNvGrpSpPr>
            <a:grpSpLocks/>
          </p:cNvGrpSpPr>
          <p:nvPr/>
        </p:nvGrpSpPr>
        <p:grpSpPr bwMode="auto">
          <a:xfrm>
            <a:off x="1614488" y="85725"/>
            <a:ext cx="7394575" cy="6011863"/>
            <a:chOff x="1017" y="54"/>
            <a:chExt cx="4658" cy="3787"/>
          </a:xfrm>
        </p:grpSpPr>
        <p:sp>
          <p:nvSpPr>
            <p:cNvPr id="23560" name="AutoShape 8"/>
            <p:cNvSpPr>
              <a:spLocks noChangeArrowheads="1"/>
            </p:cNvSpPr>
            <p:nvPr/>
          </p:nvSpPr>
          <p:spPr bwMode="auto">
            <a:xfrm>
              <a:off x="1513" y="801"/>
              <a:ext cx="725" cy="2198"/>
            </a:xfrm>
            <a:custGeom>
              <a:avLst/>
              <a:gdLst>
                <a:gd name="G0" fmla="+- 1 0 0"/>
                <a:gd name="G1" fmla="+- 1 0 0"/>
                <a:gd name="G2" fmla="*/ 1 0 51712"/>
                <a:gd name="G3" fmla="cos 54736 G2"/>
                <a:gd name="G4" fmla="*/ 1 0 51712"/>
                <a:gd name="G5" fmla="sin 54736 G4"/>
                <a:gd name="G6" fmla="+- G3 G5 0"/>
                <a:gd name="G7" fmla="+- G6 1080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2036 0 0"/>
                <a:gd name="G29" fmla="+- 1 0 0"/>
                <a:gd name="G30" fmla="+- 1 0 0"/>
                <a:gd name="G31" fmla="+- 2204 0 0"/>
                <a:gd name="G32" fmla="+- 1 0 0"/>
                <a:gd name="T0" fmla="*/ 731 w 731"/>
                <a:gd name="T1" fmla="*/ 0 h 2204"/>
                <a:gd name="T2" fmla="*/ 606 w 731"/>
                <a:gd name="T3" fmla="*/ 71 h 2204"/>
                <a:gd name="T4" fmla="*/ 590 w 731"/>
                <a:gd name="T5" fmla="*/ 479 h 2204"/>
                <a:gd name="T6" fmla="*/ 504 w 731"/>
                <a:gd name="T7" fmla="*/ 698 h 2204"/>
                <a:gd name="T8" fmla="*/ 339 w 731"/>
                <a:gd name="T9" fmla="*/ 1012 h 2204"/>
                <a:gd name="T10" fmla="*/ 229 w 731"/>
                <a:gd name="T11" fmla="*/ 1184 h 2204"/>
                <a:gd name="T12" fmla="*/ 80 w 731"/>
                <a:gd name="T13" fmla="*/ 1475 h 2204"/>
                <a:gd name="T14" fmla="*/ 25 w 731"/>
                <a:gd name="T15" fmla="*/ 1679 h 2204"/>
                <a:gd name="T16" fmla="*/ 190 w 731"/>
                <a:gd name="T17" fmla="*/ 2157 h 2204"/>
                <a:gd name="T18" fmla="*/ 308 w 731"/>
                <a:gd name="T19" fmla="*/ 2204 h 2204"/>
                <a:gd name="T20" fmla="*/ 0 w 731"/>
                <a:gd name="T21" fmla="*/ 0 h 2204"/>
                <a:gd name="T22" fmla="*/ 731 w 731"/>
                <a:gd name="T23" fmla="*/ 2204 h 2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T20" t="T21" r="T22" b="T23"/>
              <a:pathLst>
                <a:path w="731" h="2204">
                  <a:moveTo>
                    <a:pt x="731" y="0"/>
                  </a:moveTo>
                  <a:cubicBezTo>
                    <a:pt x="639" y="8"/>
                    <a:pt x="641" y="0"/>
                    <a:pt x="606" y="71"/>
                  </a:cubicBezTo>
                  <a:cubicBezTo>
                    <a:pt x="579" y="253"/>
                    <a:pt x="608" y="35"/>
                    <a:pt x="590" y="479"/>
                  </a:cubicBezTo>
                  <a:cubicBezTo>
                    <a:pt x="586" y="557"/>
                    <a:pt x="535" y="628"/>
                    <a:pt x="504" y="698"/>
                  </a:cubicBezTo>
                  <a:cubicBezTo>
                    <a:pt x="454" y="805"/>
                    <a:pt x="399" y="910"/>
                    <a:pt x="339" y="1012"/>
                  </a:cubicBezTo>
                  <a:cubicBezTo>
                    <a:pt x="304" y="1070"/>
                    <a:pt x="278" y="1136"/>
                    <a:pt x="229" y="1184"/>
                  </a:cubicBezTo>
                  <a:cubicBezTo>
                    <a:pt x="198" y="1288"/>
                    <a:pt x="119" y="1374"/>
                    <a:pt x="80" y="1475"/>
                  </a:cubicBezTo>
                  <a:cubicBezTo>
                    <a:pt x="54" y="1539"/>
                    <a:pt x="38" y="1610"/>
                    <a:pt x="25" y="1679"/>
                  </a:cubicBezTo>
                  <a:cubicBezTo>
                    <a:pt x="31" y="1895"/>
                    <a:pt x="0" y="2036"/>
                    <a:pt x="190" y="2157"/>
                  </a:cubicBezTo>
                  <a:cubicBezTo>
                    <a:pt x="226" y="2179"/>
                    <a:pt x="263" y="2204"/>
                    <a:pt x="308" y="2204"/>
                  </a:cubicBezTo>
                </a:path>
              </a:pathLst>
            </a:custGeom>
            <a:noFill/>
            <a:ln w="57240" cap="sq">
              <a:solidFill>
                <a:srgbClr val="33CC33"/>
              </a:solidFill>
              <a:prstDash val="sysDot"/>
              <a:round/>
              <a:headEnd/>
              <a:tailEnd/>
            </a:ln>
            <a:effectLst>
              <a:outerShdw blurRad="63500" dist="89605" dir="2700000"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sp>
          <p:nvSpPr>
            <p:cNvPr id="23561" name="Rectangle 9"/>
            <p:cNvSpPr>
              <a:spLocks noChangeArrowheads="1"/>
            </p:cNvSpPr>
            <p:nvPr/>
          </p:nvSpPr>
          <p:spPr bwMode="auto">
            <a:xfrm>
              <a:off x="1017" y="501"/>
              <a:ext cx="4314" cy="3307"/>
            </a:xfrm>
            <a:prstGeom prst="rect">
              <a:avLst/>
            </a:prstGeom>
            <a:gradFill rotWithShape="0">
              <a:gsLst>
                <a:gs pos="0">
                  <a:srgbClr val="011753"/>
                </a:gs>
                <a:gs pos="100000">
                  <a:srgbClr val="0331B3"/>
                </a:gs>
              </a:gsLst>
              <a:path path="shape">
                <a:fillToRect l="50000" t="50000" r="50000" b="50000"/>
              </a:path>
            </a:gradFill>
            <a:ln w="76320" cap="sq">
              <a:solidFill>
                <a:srgbClr val="790015"/>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562" name="AutoShape 10"/>
            <p:cNvSpPr>
              <a:spLocks noChangeArrowheads="1"/>
            </p:cNvSpPr>
            <p:nvPr/>
          </p:nvSpPr>
          <p:spPr bwMode="auto">
            <a:xfrm>
              <a:off x="1027" y="542"/>
              <a:ext cx="1015" cy="1915"/>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51712"/>
                <a:gd name="G45" fmla="+- 1224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51712"/>
                <a:gd name="G61" fmla="*/ 1 0 51712"/>
                <a:gd name="G62" fmla="+- 1 0 0"/>
                <a:gd name="G63" fmla="+- 1 0 0"/>
                <a:gd name="G64" fmla="+- 1 0 0"/>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0"/>
                <a:gd name="G78" fmla="+- 1 0 0"/>
                <a:gd name="G79" fmla="+- 1 0 0"/>
                <a:gd name="G80" fmla="+- 1 0 0"/>
                <a:gd name="G81" fmla="+- 1920 0 0"/>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 name="T82" fmla="*/ 0 w 1021"/>
                <a:gd name="T83" fmla="*/ 0 h 1921"/>
                <a:gd name="T84" fmla="*/ 1021 w 1021"/>
                <a:gd name="T85" fmla="*/ 1921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T82" t="T83" r="T84" b="T85"/>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560" cap="rnd">
              <a:solidFill>
                <a:srgbClr val="0080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563" name="AutoShape 11"/>
            <p:cNvSpPr>
              <a:spLocks noChangeArrowheads="1"/>
            </p:cNvSpPr>
            <p:nvPr/>
          </p:nvSpPr>
          <p:spPr bwMode="auto">
            <a:xfrm>
              <a:off x="4413" y="2507"/>
              <a:ext cx="895" cy="1315"/>
            </a:xfrm>
            <a:custGeom>
              <a:avLst/>
              <a:gdLst>
                <a:gd name="G0" fmla="+- 1 0 0"/>
                <a:gd name="G1" fmla="+- 1 0 0"/>
                <a:gd name="G2" fmla="+- 1 0 0"/>
                <a:gd name="G3" fmla="+- 1 0 0"/>
                <a:gd name="G4" fmla="+- 1 0 0"/>
                <a:gd name="G5" fmla="*/ 1 0 51712"/>
                <a:gd name="G6" fmla="+- 84 0 0"/>
                <a:gd name="G7" fmla="+- 1 0 0"/>
                <a:gd name="G8" fmla="+- 1 0 0"/>
                <a:gd name="G9" fmla="+- 1 0 0"/>
                <a:gd name="G10" fmla="+- 1 0 0"/>
                <a:gd name="G11" fmla="+- 1 0 0"/>
                <a:gd name="G12" fmla="+- 1 0 0"/>
                <a:gd name="G13" fmla="+- 1 0 0"/>
                <a:gd name="G14" fmla="+- 1 0 0"/>
                <a:gd name="G15" fmla="+- 1 0 0"/>
                <a:gd name="G16" fmla="+- 1 0 0"/>
                <a:gd name="G17" fmla="+- 1 0 0"/>
                <a:gd name="G18" fmla="*/ 1 0 51712"/>
                <a:gd name="G19" fmla="*/ 1 0 51712"/>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57355 45696"/>
                <a:gd name="G34" fmla="*/ 1 35047 49664"/>
                <a:gd name="G35" fmla="*/ G34 1 180"/>
                <a:gd name="G36" fmla="*/ G33 1 G35"/>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51712"/>
                <a:gd name="G61" fmla="*/ 1 0 51712"/>
                <a:gd name="G62" fmla="+- 1320 0 0"/>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 name="T120" fmla="*/ 0 w 901"/>
                <a:gd name="T121" fmla="*/ 0 h 1321"/>
                <a:gd name="T122" fmla="*/ 901 w 901"/>
                <a:gd name="T123" fmla="*/ 1321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T120" t="T121" r="T122" b="T12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560" cap="rnd">
              <a:solidFill>
                <a:srgbClr val="0080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564" name="AutoShape 12"/>
            <p:cNvSpPr>
              <a:spLocks noChangeArrowheads="1"/>
            </p:cNvSpPr>
            <p:nvPr/>
          </p:nvSpPr>
          <p:spPr bwMode="auto">
            <a:xfrm>
              <a:off x="2253" y="1069"/>
              <a:ext cx="2575" cy="1831"/>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51712"/>
                <a:gd name="G21" fmla="+- 1 0 0"/>
                <a:gd name="G22" fmla="+- 1 0 0"/>
                <a:gd name="G23" fmla="+- 1 0 0"/>
                <a:gd name="G24" fmla="+- 1 0 0"/>
                <a:gd name="G25" fmla="+- 1 0 0"/>
                <a:gd name="G26" fmla="+- 1 0 0"/>
                <a:gd name="G27" fmla="+- 1 0 0"/>
                <a:gd name="G28" fmla="+- 1 0 0"/>
                <a:gd name="G29" fmla="+- 1 0 0"/>
                <a:gd name="G30" fmla="*/ 1 0 51712"/>
                <a:gd name="G31" fmla="+- 1423 0 0"/>
                <a:gd name="G32" fmla="cos G30 G31"/>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51712"/>
                <a:gd name="G54" fmla="+- 1 0 0"/>
                <a:gd name="G55" fmla="+- 1 0 0"/>
                <a:gd name="G56" fmla="+- 1 0 0"/>
                <a:gd name="G57" fmla="+- 1 0 0"/>
                <a:gd name="G58" fmla="+- 1 0 0"/>
                <a:gd name="G59" fmla="+- 1 0 0"/>
                <a:gd name="G60" fmla="+- 1 0 0"/>
                <a:gd name="G61" fmla="+- 1 0 0"/>
                <a:gd name="G62" fmla="+- 1 0 0"/>
                <a:gd name="G63" fmla="+- 1 0 0"/>
                <a:gd name="G64" fmla="*/ 1 0 51712"/>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0"/>
                <a:gd name="G78" fmla="+- 1 0 0"/>
                <a:gd name="G79" fmla="+- 1 0 0"/>
                <a:gd name="G80" fmla="*/ 1 0 51712"/>
                <a:gd name="G81" fmla="+- 340 0 0"/>
                <a:gd name="G82" fmla="cos G80 G81"/>
                <a:gd name="G83" fmla="+- 1 0 0"/>
                <a:gd name="G84" fmla="+- 1 0 0"/>
                <a:gd name="G85" fmla="+- 1 0 0"/>
                <a:gd name="G86" fmla="+- 1 0 0"/>
                <a:gd name="G87" fmla="+- 1 0 0"/>
                <a:gd name="G88" fmla="*/ 1 0 51712"/>
                <a:gd name="G89" fmla="sin 54736 G88"/>
                <a:gd name="G90" fmla="*/ 1 0 51712"/>
                <a:gd name="G91" fmla="cos 54943 G90"/>
                <a:gd name="G92" fmla="+- G89 0 G91"/>
                <a:gd name="G93" fmla="*/ G92 65535 1"/>
                <a:gd name="G94" fmla="+- G93 10800 0"/>
                <a:gd name="G95" fmla="+- 1 0 0"/>
                <a:gd name="G96" fmla="+- 1 0 0"/>
                <a:gd name="G97" fmla="+- 1 0 0"/>
                <a:gd name="G98" fmla="+- 1 0 0"/>
                <a:gd name="G99" fmla="+- 1 0 0"/>
                <a:gd name="G100" fmla="+- 1 0 0"/>
                <a:gd name="G101" fmla="+- 1 0 0"/>
                <a:gd name="G102" fmla="+- 1 0 0"/>
                <a:gd name="G103" fmla="+- 1 0 0"/>
                <a:gd name="G104" fmla="+- 1 0 0"/>
                <a:gd name="G105" fmla="+- 1 0 0"/>
                <a:gd name="G106" fmla="+- 1 0 0"/>
                <a:gd name="G107" fmla="+- 1 0 0"/>
                <a:gd name="G108" fmla="+- 1 0 0"/>
                <a:gd name="G109" fmla="*/ 1 0 51712"/>
                <a:gd name="G110" fmla="+- 1 0 0"/>
                <a:gd name="G111" fmla="+- 1 0 0"/>
                <a:gd name="G112" fmla="+- 1 0 0"/>
                <a:gd name="G113" fmla="+- 1 0 0"/>
                <a:gd name="G114" fmla="+- 1 0 0"/>
                <a:gd name="G115" fmla="+- 1 0 0"/>
                <a:gd name="G116" fmla="+- 1 0 0"/>
                <a:gd name="G117" fmla="+- 1 0 0"/>
                <a:gd name="G118" fmla="+- 1 0 0"/>
                <a:gd name="G119" fmla="+- 1 0 0"/>
                <a:gd name="G120" fmla="*/ 1 0 51712"/>
                <a:gd name="G121" fmla="+- 97 0 0"/>
                <a:gd name="G122" fmla="+- 122 0 0"/>
                <a:gd name="G123" fmla="+- 146 0 0"/>
                <a:gd name="G124" fmla="+- 170 0 0"/>
                <a:gd name="G125" fmla="*/ 1 0 51712"/>
                <a:gd name="G126" fmla="+- 1 0 0"/>
                <a:gd name="G127" fmla="+- 1 0 0"/>
                <a:gd name="G128" fmla="+- 1 0 0"/>
                <a:gd name="G129" fmla="+- 1 0 0"/>
                <a:gd name="G130" fmla="+- 1 0 0"/>
                <a:gd name="G131" fmla="+- 1 0 0"/>
                <a:gd name="G132" fmla="+- 1 0 0"/>
                <a:gd name="G133" fmla="+- 1 0 0"/>
                <a:gd name="G134" fmla="+- 1 0 0"/>
                <a:gd name="G135" fmla="+- 1 0 0"/>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 name="T126" fmla="*/ 0 w 2581"/>
                <a:gd name="T127" fmla="*/ 0 h 1837"/>
                <a:gd name="T128" fmla="*/ 2581 w 2581"/>
                <a:gd name="T129" fmla="*/ 1837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T126" t="T127" r="T128" b="T129"/>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560" cap="rnd">
              <a:solidFill>
                <a:srgbClr val="0080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565" name="Rectangle 13"/>
            <p:cNvSpPr>
              <a:spLocks noChangeArrowheads="1"/>
            </p:cNvSpPr>
            <p:nvPr/>
          </p:nvSpPr>
          <p:spPr bwMode="auto">
            <a:xfrm>
              <a:off x="2926" y="1670"/>
              <a:ext cx="952" cy="28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331B3"/>
                  </a:solidFill>
                  <a:latin typeface="Times New Roman" charset="0"/>
                </a:rPr>
                <a:t>ER</a:t>
              </a:r>
            </a:p>
          </p:txBody>
        </p:sp>
        <p:sp>
          <p:nvSpPr>
            <p:cNvPr id="23566" name="AutoShape 14"/>
            <p:cNvSpPr>
              <a:spLocks noChangeArrowheads="1"/>
            </p:cNvSpPr>
            <p:nvPr/>
          </p:nvSpPr>
          <p:spPr bwMode="auto">
            <a:xfrm>
              <a:off x="1293" y="2894"/>
              <a:ext cx="1183" cy="931"/>
            </a:xfrm>
            <a:custGeom>
              <a:avLst/>
              <a:gdLst>
                <a:gd name="G0" fmla="+- 1 0 0"/>
                <a:gd name="G1" fmla="+- 1 0 0"/>
                <a:gd name="G2" fmla="+- 1 0 0"/>
                <a:gd name="G3" fmla="+- 1 0 0"/>
                <a:gd name="G4" fmla="+- 1 0 0"/>
                <a:gd name="G5" fmla="+- 1 0 0"/>
                <a:gd name="G6" fmla="+- 1 0 0"/>
                <a:gd name="G7" fmla="*/ 1 57355 45696"/>
                <a:gd name="G8" fmla="*/ 1 35047 49664"/>
                <a:gd name="G9" fmla="*/ G8 1 180"/>
                <a:gd name="G10" fmla="*/ G7 1 G9"/>
                <a:gd name="G11" fmla="*/ 1 57355 45696"/>
                <a:gd name="G12" fmla="*/ 1 35047 49664"/>
                <a:gd name="G13" fmla="*/ G12 1 180"/>
                <a:gd name="G14" fmla="*/ G11 1 G13"/>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51712"/>
                <a:gd name="G34" fmla="+- 264 0 0"/>
                <a:gd name="G35" fmla="+- 240 0 0"/>
                <a:gd name="G36" fmla="+- 216 0 0"/>
                <a:gd name="G37" fmla="+- 192 0 0"/>
                <a:gd name="G38" fmla="+- 168 0 0"/>
                <a:gd name="G39" fmla="+- 144 0 0"/>
                <a:gd name="G40" fmla="*/ 1 0 51712"/>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51712"/>
                <a:gd name="G60" fmla="*/ 1 0 51712"/>
                <a:gd name="G61" fmla="+- 1 0 0"/>
                <a:gd name="G62" fmla="+- 1 0 0"/>
                <a:gd name="G63" fmla="+- 1 0 0"/>
                <a:gd name="G64" fmla="+- 1 0 0"/>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51712"/>
                <a:gd name="G78" fmla="+- 1 0 0"/>
                <a:gd name="G79" fmla="+- 1 0 0"/>
                <a:gd name="G80" fmla="+- 1 0 0"/>
                <a:gd name="G81" fmla="+- 1 0 0"/>
                <a:gd name="G82" fmla="+- 1 0 0"/>
                <a:gd name="G83" fmla="+- 1 0 0"/>
                <a:gd name="G84" fmla="+- 1 0 0"/>
                <a:gd name="G85" fmla="+- 1 0 0"/>
                <a:gd name="G86" fmla="+- 1 0 0"/>
                <a:gd name="G87" fmla="+- 636 0 0"/>
                <a:gd name="G88" fmla="*/ 1 0 51712"/>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G105" fmla="+- 1 0 0"/>
                <a:gd name="G106" fmla="*/ 1 57355 45696"/>
                <a:gd name="G107" fmla="*/ 1 35047 49664"/>
                <a:gd name="G108" fmla="*/ G107 1 180"/>
                <a:gd name="G109" fmla="*/ G106 1 G108"/>
                <a:gd name="G110" fmla="+- 1 0 0"/>
                <a:gd name="G111" fmla="+- 1 0 0"/>
                <a:gd name="G112" fmla="+- 1 0 0"/>
                <a:gd name="G113" fmla="+- 1 0 0"/>
                <a:gd name="G114" fmla="*/ 1 0 51712"/>
                <a:gd name="G115" fmla="+- 1 0 0"/>
                <a:gd name="G116" fmla="+- 1 0 0"/>
                <a:gd name="G117" fmla="+- 1 0 0"/>
                <a:gd name="G118" fmla="+- 1 0 0"/>
                <a:gd name="G119" fmla="+- 1 0 0"/>
                <a:gd name="G120" fmla="+- 1 0 0"/>
                <a:gd name="G121" fmla="+- 1 0 0"/>
                <a:gd name="G122" fmla="+- 1 0 0"/>
                <a:gd name="G123" fmla="*/ 1 0 51712"/>
                <a:gd name="G124" fmla="+- 1 0 0"/>
                <a:gd name="G125" fmla="+- 1 0 0"/>
                <a:gd name="G126" fmla="+- 1 0 0"/>
                <a:gd name="G127" fmla="+- 1 0 0"/>
                <a:gd name="G128" fmla="+- 1 0 0"/>
                <a:gd name="G129" fmla="+- 1 0 0"/>
                <a:gd name="G130" fmla="+- 1 0 0"/>
                <a:gd name="G131" fmla="+- 1 0 0"/>
                <a:gd name="G132" fmla="+- 1 0 0"/>
                <a:gd name="G133" fmla="+- 1 0 0"/>
                <a:gd name="G134" fmla="+- 1 0 0"/>
                <a:gd name="G135" fmla="+- 1 0 0"/>
                <a:gd name="G136" fmla="+- 1 0 0"/>
                <a:gd name="G137" fmla="+- 1 0 0"/>
                <a:gd name="G138" fmla="+- 1 0 0"/>
                <a:gd name="G139" fmla="+- 1 0 0"/>
                <a:gd name="G140" fmla="+- 1 0 0"/>
                <a:gd name="G141" fmla="+- 1 0 0"/>
                <a:gd name="G142" fmla="+- 1 0 0"/>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 name="T88" fmla="*/ 0 w 1189"/>
                <a:gd name="T89" fmla="*/ 0 h 937"/>
                <a:gd name="T90" fmla="*/ 1189 w 1189"/>
                <a:gd name="T91" fmla="*/ 937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T88" t="T89" r="T90" b="T91"/>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560" cap="rnd">
              <a:solidFill>
                <a:srgbClr val="0080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567" name="Rectangle 15"/>
            <p:cNvSpPr>
              <a:spLocks noChangeArrowheads="1"/>
            </p:cNvSpPr>
            <p:nvPr/>
          </p:nvSpPr>
          <p:spPr bwMode="auto">
            <a:xfrm>
              <a:off x="4582" y="3315"/>
              <a:ext cx="820" cy="28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08000"/>
                  </a:solidFill>
                  <a:latin typeface="Times New Roman" charset="0"/>
                </a:rPr>
                <a:t>PG</a:t>
              </a:r>
            </a:p>
          </p:txBody>
        </p:sp>
        <p:sp>
          <p:nvSpPr>
            <p:cNvPr id="23568" name="AutoShape 16"/>
            <p:cNvSpPr>
              <a:spLocks noChangeArrowheads="1"/>
            </p:cNvSpPr>
            <p:nvPr/>
          </p:nvSpPr>
          <p:spPr bwMode="auto">
            <a:xfrm>
              <a:off x="2061" y="1657"/>
              <a:ext cx="163" cy="187"/>
            </a:xfrm>
            <a:custGeom>
              <a:avLst/>
              <a:gdLst>
                <a:gd name="G0" fmla="+- 1 0 0"/>
                <a:gd name="G1" fmla="+- 1 0 0"/>
                <a:gd name="G2" fmla="+- 1 0 0"/>
                <a:gd name="G3" fmla="+- 1 0 0"/>
                <a:gd name="G4" fmla="+- 1 0 0"/>
                <a:gd name="G5" fmla="+- 96 0 0"/>
                <a:gd name="G6" fmla="+- 120 0 0"/>
                <a:gd name="G7" fmla="+- 144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 name="T46" fmla="*/ 0 w 169"/>
                <a:gd name="T47" fmla="*/ 0 h 193"/>
                <a:gd name="T48" fmla="*/ 169 w 169"/>
                <a:gd name="T49"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T46" t="T47" r="T48" b="T49"/>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560" cap="rnd">
              <a:solidFill>
                <a:srgbClr val="0080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569" name="AutoShape 17"/>
            <p:cNvSpPr>
              <a:spLocks noChangeArrowheads="1"/>
            </p:cNvSpPr>
            <p:nvPr/>
          </p:nvSpPr>
          <p:spPr bwMode="auto">
            <a:xfrm>
              <a:off x="1941" y="2101"/>
              <a:ext cx="271" cy="571"/>
            </a:xfrm>
            <a:custGeom>
              <a:avLst/>
              <a:gdLst>
                <a:gd name="G0" fmla="+- 1 0 0"/>
                <a:gd name="G1" fmla="+- 1 0 0"/>
                <a:gd name="G2" fmla="+- 1 0 0"/>
                <a:gd name="G3" fmla="+- 1 0 0"/>
                <a:gd name="G4" fmla="*/ 1 57355 45696"/>
                <a:gd name="G5" fmla="*/ 1 35047 49664"/>
                <a:gd name="G6" fmla="*/ G5 1 180"/>
                <a:gd name="G7" fmla="*/ G4 1 G6"/>
                <a:gd name="G8" fmla="+- 1 0 0"/>
                <a:gd name="G9" fmla="+- 1 0 0"/>
                <a:gd name="G10" fmla="+- 1 0 0"/>
                <a:gd name="G11" fmla="+- 1 0 0"/>
                <a:gd name="G12" fmla="+- 1 0 0"/>
                <a:gd name="G13" fmla="+- 1 0 0"/>
                <a:gd name="G14" fmla="+- 1 0 0"/>
                <a:gd name="G15" fmla="+- 1 0 0"/>
                <a:gd name="G16" fmla="+- 1 0 0"/>
                <a:gd name="G17" fmla="*/ 1 57355 45696"/>
                <a:gd name="G18" fmla="*/ 1 35047 49664"/>
                <a:gd name="G19" fmla="*/ G18 1 180"/>
                <a:gd name="G20" fmla="*/ G17 1 G19"/>
                <a:gd name="G21" fmla="*/ 1 57355 45696"/>
                <a:gd name="G22" fmla="*/ 1 35047 49664"/>
                <a:gd name="G23" fmla="*/ G22 1 180"/>
                <a:gd name="G24" fmla="*/ G21 1 G23"/>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51712"/>
                <a:gd name="G39" fmla="*/ 1 0 51712"/>
                <a:gd name="G40" fmla="+- 504 0 0"/>
                <a:gd name="G41" fmla="*/ 1 0 51712"/>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 name="T110" fmla="*/ 0 w 277"/>
                <a:gd name="T111" fmla="*/ 0 h 577"/>
                <a:gd name="T112" fmla="*/ 277 w 277"/>
                <a:gd name="T113" fmla="*/ 577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T110" t="T111" r="T112" b="T113"/>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560" cap="rnd">
              <a:solidFill>
                <a:srgbClr val="00AE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570" name="AutoShape 18"/>
            <p:cNvSpPr>
              <a:spLocks noChangeArrowheads="1"/>
            </p:cNvSpPr>
            <p:nvPr/>
          </p:nvSpPr>
          <p:spPr bwMode="auto">
            <a:xfrm>
              <a:off x="2109" y="1849"/>
              <a:ext cx="31" cy="259"/>
            </a:xfrm>
            <a:custGeom>
              <a:avLst/>
              <a:gdLst>
                <a:gd name="G0" fmla="*/ 1 0 51712"/>
                <a:gd name="G1" fmla="+- 1 0 0"/>
                <a:gd name="G2" fmla="+- 1 0 0"/>
                <a:gd name="G3" fmla="+- 1 0 0"/>
                <a:gd name="G4" fmla="+- 1 0 0"/>
                <a:gd name="G5" fmla="+- 1 0 0"/>
                <a:gd name="G6" fmla="+- 1 0 0"/>
                <a:gd name="G7" fmla="*/ 1 0 51712"/>
                <a:gd name="G8" fmla="+- 168 0 0"/>
                <a:gd name="G9" fmla="+- 192 0 0"/>
                <a:gd name="G10" fmla="+- 216 0 0"/>
                <a:gd name="G11" fmla="+- 240 0 0"/>
                <a:gd name="G12" fmla="*/ 1 0 51712"/>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 name="T26" fmla="*/ 0 w 37"/>
                <a:gd name="T27" fmla="*/ 0 h 265"/>
                <a:gd name="T28" fmla="*/ 37 w 37"/>
                <a:gd name="T29" fmla="*/ 265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T26" t="T27" r="T28" b="T29"/>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560" cap="rnd">
              <a:solidFill>
                <a:srgbClr val="0080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571" name="Rectangle 19"/>
            <p:cNvSpPr>
              <a:spLocks noChangeArrowheads="1"/>
            </p:cNvSpPr>
            <p:nvPr/>
          </p:nvSpPr>
          <p:spPr bwMode="auto">
            <a:xfrm>
              <a:off x="2182" y="1502"/>
              <a:ext cx="796" cy="28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22380"/>
                  </a:solidFill>
                  <a:latin typeface="Times New Roman" charset="0"/>
                </a:rPr>
                <a:t>SG</a:t>
              </a:r>
            </a:p>
          </p:txBody>
        </p:sp>
        <p:sp>
          <p:nvSpPr>
            <p:cNvPr id="23572" name="Rectangle 20"/>
            <p:cNvSpPr>
              <a:spLocks noChangeArrowheads="1"/>
            </p:cNvSpPr>
            <p:nvPr/>
          </p:nvSpPr>
          <p:spPr bwMode="auto">
            <a:xfrm>
              <a:off x="1594" y="3555"/>
              <a:ext cx="436" cy="28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08000"/>
                  </a:solidFill>
                  <a:latin typeface="Times New Roman" charset="0"/>
                </a:rPr>
                <a:t>RS</a:t>
              </a:r>
            </a:p>
          </p:txBody>
        </p:sp>
        <p:sp>
          <p:nvSpPr>
            <p:cNvPr id="23573" name="Rectangle 21"/>
            <p:cNvSpPr>
              <a:spLocks noChangeArrowheads="1"/>
            </p:cNvSpPr>
            <p:nvPr/>
          </p:nvSpPr>
          <p:spPr bwMode="auto">
            <a:xfrm>
              <a:off x="1282" y="626"/>
              <a:ext cx="520" cy="28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08000"/>
                  </a:solidFill>
                  <a:latin typeface="Times New Roman" charset="0"/>
                </a:rPr>
                <a:t>MS</a:t>
              </a:r>
            </a:p>
          </p:txBody>
        </p:sp>
        <p:sp>
          <p:nvSpPr>
            <p:cNvPr id="23574" name="Rectangle 22"/>
            <p:cNvSpPr>
              <a:spLocks noChangeArrowheads="1"/>
            </p:cNvSpPr>
            <p:nvPr/>
          </p:nvSpPr>
          <p:spPr bwMode="auto">
            <a:xfrm>
              <a:off x="1953" y="2761"/>
              <a:ext cx="1050" cy="28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575" name="Line 23"/>
            <p:cNvSpPr>
              <a:spLocks noChangeShapeType="1"/>
            </p:cNvSpPr>
            <p:nvPr/>
          </p:nvSpPr>
          <p:spPr bwMode="auto">
            <a:xfrm>
              <a:off x="1109" y="2209"/>
              <a:ext cx="4118" cy="0"/>
            </a:xfrm>
            <a:prstGeom prst="line">
              <a:avLst/>
            </a:prstGeom>
            <a:noFill/>
            <a:ln w="25560" cap="sq">
              <a:solidFill>
                <a:srgbClr val="790015"/>
              </a:solidFill>
              <a:prstDash val="dashDot"/>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3576" name="Line 24"/>
            <p:cNvSpPr>
              <a:spLocks noChangeShapeType="1"/>
            </p:cNvSpPr>
            <p:nvPr/>
          </p:nvSpPr>
          <p:spPr bwMode="auto">
            <a:xfrm>
              <a:off x="3153" y="621"/>
              <a:ext cx="0" cy="3147"/>
            </a:xfrm>
            <a:prstGeom prst="line">
              <a:avLst/>
            </a:prstGeom>
            <a:noFill/>
            <a:ln w="25560" cap="sq">
              <a:solidFill>
                <a:srgbClr val="790015"/>
              </a:solidFill>
              <a:prstDash val="dashDot"/>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3577" name="Rectangle 25"/>
            <p:cNvSpPr>
              <a:spLocks noChangeArrowheads="1"/>
            </p:cNvSpPr>
            <p:nvPr/>
          </p:nvSpPr>
          <p:spPr bwMode="auto">
            <a:xfrm>
              <a:off x="1655" y="2277"/>
              <a:ext cx="1084" cy="28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08000"/>
                  </a:solidFill>
                  <a:latin typeface="Times New Roman" charset="0"/>
                </a:rPr>
                <a:t>DS</a:t>
              </a:r>
            </a:p>
          </p:txBody>
        </p:sp>
        <p:sp>
          <p:nvSpPr>
            <p:cNvPr id="23578" name="Oval 26"/>
            <p:cNvSpPr>
              <a:spLocks noChangeArrowheads="1"/>
            </p:cNvSpPr>
            <p:nvPr/>
          </p:nvSpPr>
          <p:spPr bwMode="auto">
            <a:xfrm>
              <a:off x="4252" y="2841"/>
              <a:ext cx="116" cy="112"/>
            </a:xfrm>
            <a:prstGeom prst="ellipse">
              <a:avLst/>
            </a:prstGeom>
            <a:solidFill>
              <a:srgbClr val="114FFB"/>
            </a:solidFill>
            <a:ln w="25560" cap="sq">
              <a:solidFill>
                <a:srgbClr val="114FFB"/>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579" name="Rectangle 27"/>
            <p:cNvSpPr>
              <a:spLocks noChangeArrowheads="1"/>
            </p:cNvSpPr>
            <p:nvPr/>
          </p:nvSpPr>
          <p:spPr bwMode="auto">
            <a:xfrm>
              <a:off x="2580" y="710"/>
              <a:ext cx="506" cy="32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580" name="Rectangle 28"/>
            <p:cNvSpPr>
              <a:spLocks noChangeArrowheads="1"/>
            </p:cNvSpPr>
            <p:nvPr/>
          </p:nvSpPr>
          <p:spPr bwMode="auto">
            <a:xfrm>
              <a:off x="4353" y="2770"/>
              <a:ext cx="520" cy="28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114FFB"/>
                  </a:solidFill>
                  <a:latin typeface="Times New Roman" charset="0"/>
                </a:rPr>
                <a:t>U</a:t>
              </a:r>
            </a:p>
          </p:txBody>
        </p:sp>
        <p:sp>
          <p:nvSpPr>
            <p:cNvPr id="23581" name="Rectangle 29"/>
            <p:cNvSpPr>
              <a:spLocks noChangeArrowheads="1"/>
            </p:cNvSpPr>
            <p:nvPr/>
          </p:nvSpPr>
          <p:spPr bwMode="auto">
            <a:xfrm>
              <a:off x="1951" y="1619"/>
              <a:ext cx="252" cy="28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08000"/>
                  </a:solidFill>
                  <a:latin typeface="Times New Roman" charset="0"/>
                </a:rPr>
                <a:t>C</a:t>
              </a:r>
            </a:p>
          </p:txBody>
        </p:sp>
        <p:sp>
          <p:nvSpPr>
            <p:cNvPr id="23582" name="Oval 30"/>
            <p:cNvSpPr>
              <a:spLocks noChangeArrowheads="1"/>
            </p:cNvSpPr>
            <p:nvPr/>
          </p:nvSpPr>
          <p:spPr bwMode="auto">
            <a:xfrm>
              <a:off x="1883" y="2039"/>
              <a:ext cx="116" cy="112"/>
            </a:xfrm>
            <a:prstGeom prst="ellipse">
              <a:avLst/>
            </a:prstGeom>
            <a:solidFill>
              <a:srgbClr val="008000"/>
            </a:solidFill>
            <a:ln w="25560" cap="sq">
              <a:solidFill>
                <a:srgbClr val="008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583" name="Rectangle 31"/>
            <p:cNvSpPr>
              <a:spLocks noChangeArrowheads="1"/>
            </p:cNvSpPr>
            <p:nvPr/>
          </p:nvSpPr>
          <p:spPr bwMode="auto">
            <a:xfrm>
              <a:off x="1726" y="1940"/>
              <a:ext cx="209" cy="28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08000"/>
                  </a:solidFill>
                  <a:latin typeface="Times New Roman" charset="0"/>
                </a:rPr>
                <a:t>J</a:t>
              </a:r>
            </a:p>
          </p:txBody>
        </p:sp>
        <p:sp>
          <p:nvSpPr>
            <p:cNvPr id="23584" name="Oval 32"/>
            <p:cNvSpPr>
              <a:spLocks noChangeArrowheads="1"/>
            </p:cNvSpPr>
            <p:nvPr/>
          </p:nvSpPr>
          <p:spPr bwMode="auto">
            <a:xfrm>
              <a:off x="2224" y="2018"/>
              <a:ext cx="116" cy="112"/>
            </a:xfrm>
            <a:prstGeom prst="ellipse">
              <a:avLst/>
            </a:prstGeom>
            <a:noFill/>
            <a:ln w="25560" cap="sq">
              <a:solidFill>
                <a:srgbClr val="008000"/>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585" name="Oval 33"/>
            <p:cNvSpPr>
              <a:spLocks noChangeArrowheads="1"/>
            </p:cNvSpPr>
            <p:nvPr/>
          </p:nvSpPr>
          <p:spPr bwMode="auto">
            <a:xfrm>
              <a:off x="1840" y="2882"/>
              <a:ext cx="116" cy="112"/>
            </a:xfrm>
            <a:prstGeom prst="ellipse">
              <a:avLst/>
            </a:prstGeom>
            <a:solidFill>
              <a:srgbClr val="008000"/>
            </a:solidFill>
            <a:ln w="25560" cap="sq">
              <a:solidFill>
                <a:srgbClr val="008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586" name="Rectangle 34"/>
            <p:cNvSpPr>
              <a:spLocks noChangeArrowheads="1"/>
            </p:cNvSpPr>
            <p:nvPr/>
          </p:nvSpPr>
          <p:spPr bwMode="auto">
            <a:xfrm>
              <a:off x="1941" y="2805"/>
              <a:ext cx="391" cy="28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08000"/>
                  </a:solidFill>
                  <a:latin typeface="Times New Roman" charset="0"/>
                </a:rPr>
                <a:t>KB</a:t>
              </a:r>
            </a:p>
          </p:txBody>
        </p:sp>
        <p:sp>
          <p:nvSpPr>
            <p:cNvPr id="23587" name="Oval 35"/>
            <p:cNvSpPr>
              <a:spLocks noChangeArrowheads="1"/>
            </p:cNvSpPr>
            <p:nvPr/>
          </p:nvSpPr>
          <p:spPr bwMode="auto">
            <a:xfrm>
              <a:off x="1894" y="3332"/>
              <a:ext cx="116" cy="112"/>
            </a:xfrm>
            <a:prstGeom prst="ellipse">
              <a:avLst/>
            </a:prstGeom>
            <a:solidFill>
              <a:srgbClr val="008000"/>
            </a:solidFill>
            <a:ln w="25560" cap="sq">
              <a:solidFill>
                <a:srgbClr val="008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588" name="Rectangle 36"/>
            <p:cNvSpPr>
              <a:spLocks noChangeArrowheads="1"/>
            </p:cNvSpPr>
            <p:nvPr/>
          </p:nvSpPr>
          <p:spPr bwMode="auto">
            <a:xfrm>
              <a:off x="2007" y="3255"/>
              <a:ext cx="401" cy="28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08000"/>
                  </a:solidFill>
                  <a:latin typeface="Times New Roman" charset="0"/>
                </a:rPr>
                <a:t>MS</a:t>
              </a:r>
            </a:p>
          </p:txBody>
        </p:sp>
        <p:sp>
          <p:nvSpPr>
            <p:cNvPr id="23589" name="Oval 37"/>
            <p:cNvSpPr>
              <a:spLocks noChangeArrowheads="1"/>
            </p:cNvSpPr>
            <p:nvPr/>
          </p:nvSpPr>
          <p:spPr bwMode="auto">
            <a:xfrm>
              <a:off x="1062" y="2638"/>
              <a:ext cx="116" cy="112"/>
            </a:xfrm>
            <a:prstGeom prst="ellipse">
              <a:avLst/>
            </a:prstGeom>
            <a:solidFill>
              <a:srgbClr val="008000"/>
            </a:solidFill>
            <a:ln w="25560" cap="sq">
              <a:solidFill>
                <a:srgbClr val="008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590" name="Rectangle 38"/>
            <p:cNvSpPr>
              <a:spLocks noChangeArrowheads="1"/>
            </p:cNvSpPr>
            <p:nvPr/>
          </p:nvSpPr>
          <p:spPr bwMode="auto">
            <a:xfrm>
              <a:off x="1149" y="2572"/>
              <a:ext cx="241" cy="28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08000"/>
                  </a:solidFill>
                  <a:latin typeface="Times New Roman" charset="0"/>
                </a:rPr>
                <a:t>E</a:t>
              </a:r>
            </a:p>
          </p:txBody>
        </p:sp>
        <p:sp>
          <p:nvSpPr>
            <p:cNvPr id="23591" name="Rectangle 39"/>
            <p:cNvSpPr>
              <a:spLocks noChangeArrowheads="1"/>
            </p:cNvSpPr>
            <p:nvPr/>
          </p:nvSpPr>
          <p:spPr bwMode="auto">
            <a:xfrm>
              <a:off x="2372" y="1940"/>
              <a:ext cx="433" cy="28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22380"/>
                  </a:solidFill>
                  <a:latin typeface="Times New Roman" charset="0"/>
                </a:rPr>
                <a:t>MN</a:t>
              </a:r>
            </a:p>
          </p:txBody>
        </p:sp>
        <p:sp>
          <p:nvSpPr>
            <p:cNvPr id="23592" name="Oval 40"/>
            <p:cNvSpPr>
              <a:spLocks noChangeArrowheads="1"/>
            </p:cNvSpPr>
            <p:nvPr/>
          </p:nvSpPr>
          <p:spPr bwMode="auto">
            <a:xfrm>
              <a:off x="1785" y="2641"/>
              <a:ext cx="666" cy="618"/>
            </a:xfrm>
            <a:prstGeom prst="ellipse">
              <a:avLst/>
            </a:prstGeom>
            <a:noFill/>
            <a:ln w="57240" cap="sq">
              <a:solidFill>
                <a:srgbClr val="008000"/>
              </a:solidFill>
              <a:miter lim="800000"/>
              <a:headEnd/>
              <a:tailEnd/>
            </a:ln>
            <a:effectLst>
              <a:outerShdw blurRad="63500" dist="109185" dir="2128308"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sp>
          <p:nvSpPr>
            <p:cNvPr id="23593" name="Rectangle 41"/>
            <p:cNvSpPr>
              <a:spLocks noChangeArrowheads="1"/>
            </p:cNvSpPr>
            <p:nvPr/>
          </p:nvSpPr>
          <p:spPr bwMode="auto">
            <a:xfrm>
              <a:off x="3682" y="1818"/>
              <a:ext cx="520" cy="28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114FFB"/>
                  </a:solidFill>
                  <a:latin typeface="Times New Roman" charset="0"/>
                </a:rPr>
                <a:t>B</a:t>
              </a:r>
            </a:p>
          </p:txBody>
        </p:sp>
        <p:sp>
          <p:nvSpPr>
            <p:cNvPr id="23594" name="Oval 42"/>
            <p:cNvSpPr>
              <a:spLocks noChangeArrowheads="1"/>
            </p:cNvSpPr>
            <p:nvPr/>
          </p:nvSpPr>
          <p:spPr bwMode="auto">
            <a:xfrm>
              <a:off x="3601" y="1912"/>
              <a:ext cx="116" cy="112"/>
            </a:xfrm>
            <a:prstGeom prst="ellipse">
              <a:avLst/>
            </a:prstGeom>
            <a:solidFill>
              <a:srgbClr val="114FFB"/>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595" name="Rectangle 43"/>
            <p:cNvSpPr>
              <a:spLocks noChangeArrowheads="1"/>
            </p:cNvSpPr>
            <p:nvPr/>
          </p:nvSpPr>
          <p:spPr bwMode="auto">
            <a:xfrm>
              <a:off x="3466" y="1142"/>
              <a:ext cx="520" cy="28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331B3"/>
                  </a:solidFill>
                  <a:latin typeface="Times New Roman" charset="0"/>
                </a:rPr>
                <a:t>H</a:t>
              </a:r>
            </a:p>
          </p:txBody>
        </p:sp>
        <p:sp>
          <p:nvSpPr>
            <p:cNvPr id="23596" name="Oval 44"/>
            <p:cNvSpPr>
              <a:spLocks noChangeArrowheads="1"/>
            </p:cNvSpPr>
            <p:nvPr/>
          </p:nvSpPr>
          <p:spPr bwMode="auto">
            <a:xfrm>
              <a:off x="3356" y="1250"/>
              <a:ext cx="116" cy="112"/>
            </a:xfrm>
            <a:prstGeom prst="ellipse">
              <a:avLst/>
            </a:prstGeom>
            <a:solidFill>
              <a:srgbClr val="0331B3"/>
            </a:solidFill>
            <a:ln w="25560" cap="sq">
              <a:solidFill>
                <a:srgbClr val="0331B3"/>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597" name="Rectangle 45"/>
            <p:cNvSpPr>
              <a:spLocks noChangeArrowheads="1"/>
            </p:cNvSpPr>
            <p:nvPr/>
          </p:nvSpPr>
          <p:spPr bwMode="auto">
            <a:xfrm>
              <a:off x="4474" y="962"/>
              <a:ext cx="808" cy="28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331B3"/>
                  </a:solidFill>
                  <a:latin typeface="Times New Roman" charset="0"/>
                </a:rPr>
                <a:t>N(A)</a:t>
              </a:r>
            </a:p>
          </p:txBody>
        </p:sp>
        <p:sp>
          <p:nvSpPr>
            <p:cNvPr id="23598" name="Oval 46"/>
            <p:cNvSpPr>
              <a:spLocks noChangeArrowheads="1"/>
            </p:cNvSpPr>
            <p:nvPr/>
          </p:nvSpPr>
          <p:spPr bwMode="auto">
            <a:xfrm>
              <a:off x="4369" y="1037"/>
              <a:ext cx="116" cy="112"/>
            </a:xfrm>
            <a:prstGeom prst="ellipse">
              <a:avLst/>
            </a:prstGeom>
            <a:solidFill>
              <a:srgbClr val="0331B3"/>
            </a:solidFill>
            <a:ln w="25560" cap="sq">
              <a:solidFill>
                <a:srgbClr val="0331B3"/>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599" name="Oval 47"/>
            <p:cNvSpPr>
              <a:spLocks noChangeArrowheads="1"/>
            </p:cNvSpPr>
            <p:nvPr/>
          </p:nvSpPr>
          <p:spPr bwMode="auto">
            <a:xfrm>
              <a:off x="1819" y="1730"/>
              <a:ext cx="116" cy="112"/>
            </a:xfrm>
            <a:prstGeom prst="ellipse">
              <a:avLst/>
            </a:prstGeom>
            <a:solidFill>
              <a:srgbClr val="008000"/>
            </a:solidFill>
            <a:ln w="25560" cap="sq">
              <a:solidFill>
                <a:srgbClr val="008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600" name="AutoShape 48"/>
            <p:cNvSpPr>
              <a:spLocks noChangeArrowheads="1"/>
            </p:cNvSpPr>
            <p:nvPr/>
          </p:nvSpPr>
          <p:spPr bwMode="auto">
            <a:xfrm>
              <a:off x="1776" y="799"/>
              <a:ext cx="569" cy="2115"/>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405 0 0"/>
                <a:gd name="G18" fmla="+- 1 0 0"/>
                <a:gd name="G19" fmla="+- 1 0 0"/>
                <a:gd name="G20" fmla="*/ 1 0 51712"/>
                <a:gd name="G21" fmla="+- 1 0 0"/>
                <a:gd name="G22" fmla="+- 1 0 0"/>
                <a:gd name="G23" fmla="+- 1 0 0"/>
                <a:gd name="G24" fmla="*/ 1 0 51712"/>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337 0 0"/>
                <a:gd name="G39" fmla="+- 1 0 0"/>
                <a:gd name="G40" fmla="+- 1 0 0"/>
                <a:gd name="G41" fmla="+- 1 0 0"/>
                <a:gd name="G42" fmla="+- 1 0 0"/>
                <a:gd name="G43" fmla="+- 1 0 0"/>
                <a:gd name="G44" fmla="+- 1 0 0"/>
                <a:gd name="G45" fmla="+- 1 0 0"/>
                <a:gd name="G46" fmla="+- 1 0 0"/>
                <a:gd name="G47" fmla="+- 1 0 0"/>
                <a:gd name="G48" fmla="+- 1 0 0"/>
                <a:gd name="T0" fmla="*/ 147 w 575"/>
                <a:gd name="T1" fmla="*/ 2120 h 2120"/>
                <a:gd name="T2" fmla="*/ 100 w 575"/>
                <a:gd name="T3" fmla="*/ 2049 h 2120"/>
                <a:gd name="T4" fmla="*/ 84 w 575"/>
                <a:gd name="T5" fmla="*/ 2002 h 2120"/>
                <a:gd name="T6" fmla="*/ 68 w 575"/>
                <a:gd name="T7" fmla="*/ 1971 h 2120"/>
                <a:gd name="T8" fmla="*/ 53 w 575"/>
                <a:gd name="T9" fmla="*/ 1908 h 2120"/>
                <a:gd name="T10" fmla="*/ 45 w 575"/>
                <a:gd name="T11" fmla="*/ 1877 h 2120"/>
                <a:gd name="T12" fmla="*/ 92 w 575"/>
                <a:gd name="T13" fmla="*/ 1257 h 2120"/>
                <a:gd name="T14" fmla="*/ 162 w 575"/>
                <a:gd name="T15" fmla="*/ 1069 h 2120"/>
                <a:gd name="T16" fmla="*/ 257 w 575"/>
                <a:gd name="T17" fmla="*/ 888 h 2120"/>
                <a:gd name="T18" fmla="*/ 312 w 575"/>
                <a:gd name="T19" fmla="*/ 818 h 2120"/>
                <a:gd name="T20" fmla="*/ 390 w 575"/>
                <a:gd name="T21" fmla="*/ 669 h 2120"/>
                <a:gd name="T22" fmla="*/ 437 w 575"/>
                <a:gd name="T23" fmla="*/ 575 h 2120"/>
                <a:gd name="T24" fmla="*/ 500 w 575"/>
                <a:gd name="T25" fmla="*/ 410 h 2120"/>
                <a:gd name="T26" fmla="*/ 531 w 575"/>
                <a:gd name="T27" fmla="*/ 300 h 2120"/>
                <a:gd name="T28" fmla="*/ 555 w 575"/>
                <a:gd name="T29" fmla="*/ 182 h 2120"/>
                <a:gd name="T30" fmla="*/ 492 w 575"/>
                <a:gd name="T31" fmla="*/ 2 h 2120"/>
                <a:gd name="T32" fmla="*/ 437 w 575"/>
                <a:gd name="T33" fmla="*/ 2 h 2120"/>
                <a:gd name="T34" fmla="*/ 0 w 575"/>
                <a:gd name="T35" fmla="*/ 0 h 2120"/>
                <a:gd name="T36" fmla="*/ 575 w 575"/>
                <a:gd name="T37" fmla="*/ 2120 h 2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T34" t="T35" r="T36" b="T37"/>
              <a:pathLst>
                <a:path w="575" h="2120">
                  <a:moveTo>
                    <a:pt x="147" y="2120"/>
                  </a:moveTo>
                  <a:cubicBezTo>
                    <a:pt x="131" y="2096"/>
                    <a:pt x="111" y="2075"/>
                    <a:pt x="100" y="2049"/>
                  </a:cubicBezTo>
                  <a:cubicBezTo>
                    <a:pt x="93" y="2033"/>
                    <a:pt x="91" y="2016"/>
                    <a:pt x="84" y="2002"/>
                  </a:cubicBezTo>
                  <a:cubicBezTo>
                    <a:pt x="78" y="1991"/>
                    <a:pt x="73" y="1981"/>
                    <a:pt x="68" y="1971"/>
                  </a:cubicBezTo>
                  <a:cubicBezTo>
                    <a:pt x="63" y="1950"/>
                    <a:pt x="58" y="1928"/>
                    <a:pt x="53" y="1908"/>
                  </a:cubicBezTo>
                  <a:cubicBezTo>
                    <a:pt x="50" y="1897"/>
                    <a:pt x="45" y="1877"/>
                    <a:pt x="45" y="1877"/>
                  </a:cubicBezTo>
                  <a:cubicBezTo>
                    <a:pt x="29" y="1737"/>
                    <a:pt x="0" y="1405"/>
                    <a:pt x="92" y="1257"/>
                  </a:cubicBezTo>
                  <a:cubicBezTo>
                    <a:pt x="103" y="1200"/>
                    <a:pt x="128" y="1114"/>
                    <a:pt x="162" y="1069"/>
                  </a:cubicBezTo>
                  <a:cubicBezTo>
                    <a:pt x="182" y="1008"/>
                    <a:pt x="220" y="941"/>
                    <a:pt x="257" y="888"/>
                  </a:cubicBezTo>
                  <a:cubicBezTo>
                    <a:pt x="273" y="863"/>
                    <a:pt x="298" y="844"/>
                    <a:pt x="312" y="818"/>
                  </a:cubicBezTo>
                  <a:cubicBezTo>
                    <a:pt x="336" y="767"/>
                    <a:pt x="361" y="717"/>
                    <a:pt x="390" y="669"/>
                  </a:cubicBezTo>
                  <a:cubicBezTo>
                    <a:pt x="408" y="637"/>
                    <a:pt x="416" y="604"/>
                    <a:pt x="437" y="575"/>
                  </a:cubicBezTo>
                  <a:cubicBezTo>
                    <a:pt x="450" y="519"/>
                    <a:pt x="473" y="461"/>
                    <a:pt x="500" y="410"/>
                  </a:cubicBezTo>
                  <a:cubicBezTo>
                    <a:pt x="507" y="368"/>
                    <a:pt x="512" y="337"/>
                    <a:pt x="531" y="300"/>
                  </a:cubicBezTo>
                  <a:cubicBezTo>
                    <a:pt x="537" y="260"/>
                    <a:pt x="547" y="221"/>
                    <a:pt x="555" y="182"/>
                  </a:cubicBezTo>
                  <a:cubicBezTo>
                    <a:pt x="552" y="133"/>
                    <a:pt x="575" y="10"/>
                    <a:pt x="492" y="2"/>
                  </a:cubicBezTo>
                  <a:cubicBezTo>
                    <a:pt x="473" y="0"/>
                    <a:pt x="455" y="2"/>
                    <a:pt x="437" y="2"/>
                  </a:cubicBezTo>
                </a:path>
              </a:pathLst>
            </a:custGeom>
            <a:noFill/>
            <a:ln w="57240" cap="sq">
              <a:solidFill>
                <a:srgbClr val="008000"/>
              </a:solidFill>
              <a:prstDash val="sysDot"/>
              <a:round/>
              <a:headEnd/>
              <a:tailEnd/>
            </a:ln>
            <a:effectLst>
              <a:outerShdw blurRad="63500" dist="89605" dir="2700000"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sp>
          <p:nvSpPr>
            <p:cNvPr id="23601" name="AutoShape 49"/>
            <p:cNvSpPr>
              <a:spLocks noChangeArrowheads="1"/>
            </p:cNvSpPr>
            <p:nvPr/>
          </p:nvSpPr>
          <p:spPr bwMode="auto">
            <a:xfrm>
              <a:off x="1455" y="787"/>
              <a:ext cx="725" cy="2198"/>
            </a:xfrm>
            <a:custGeom>
              <a:avLst/>
              <a:gdLst>
                <a:gd name="G0" fmla="+- 1 0 0"/>
                <a:gd name="G1" fmla="+- 1 0 0"/>
                <a:gd name="G2" fmla="*/ 1 0 51712"/>
                <a:gd name="G3" fmla="cos 54736 G2"/>
                <a:gd name="G4" fmla="*/ 1 0 51712"/>
                <a:gd name="G5" fmla="sin 54736 G4"/>
                <a:gd name="G6" fmla="+- G3 G5 0"/>
                <a:gd name="G7" fmla="+- G6 1080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2036 0 0"/>
                <a:gd name="G29" fmla="+- 1 0 0"/>
                <a:gd name="G30" fmla="+- 1 0 0"/>
                <a:gd name="G31" fmla="+- 2204 0 0"/>
                <a:gd name="G32" fmla="+- 1 0 0"/>
                <a:gd name="T0" fmla="*/ 731 w 731"/>
                <a:gd name="T1" fmla="*/ 0 h 2204"/>
                <a:gd name="T2" fmla="*/ 606 w 731"/>
                <a:gd name="T3" fmla="*/ 71 h 2204"/>
                <a:gd name="T4" fmla="*/ 590 w 731"/>
                <a:gd name="T5" fmla="*/ 479 h 2204"/>
                <a:gd name="T6" fmla="*/ 504 w 731"/>
                <a:gd name="T7" fmla="*/ 698 h 2204"/>
                <a:gd name="T8" fmla="*/ 339 w 731"/>
                <a:gd name="T9" fmla="*/ 1012 h 2204"/>
                <a:gd name="T10" fmla="*/ 229 w 731"/>
                <a:gd name="T11" fmla="*/ 1184 h 2204"/>
                <a:gd name="T12" fmla="*/ 80 w 731"/>
                <a:gd name="T13" fmla="*/ 1475 h 2204"/>
                <a:gd name="T14" fmla="*/ 25 w 731"/>
                <a:gd name="T15" fmla="*/ 1679 h 2204"/>
                <a:gd name="T16" fmla="*/ 190 w 731"/>
                <a:gd name="T17" fmla="*/ 2157 h 2204"/>
                <a:gd name="T18" fmla="*/ 308 w 731"/>
                <a:gd name="T19" fmla="*/ 2204 h 2204"/>
                <a:gd name="T20" fmla="*/ 0 w 731"/>
                <a:gd name="T21" fmla="*/ 0 h 2204"/>
                <a:gd name="T22" fmla="*/ 731 w 731"/>
                <a:gd name="T23" fmla="*/ 2204 h 2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T20" t="T21" r="T22" b="T23"/>
              <a:pathLst>
                <a:path w="731" h="2204">
                  <a:moveTo>
                    <a:pt x="731" y="0"/>
                  </a:moveTo>
                  <a:cubicBezTo>
                    <a:pt x="639" y="8"/>
                    <a:pt x="641" y="0"/>
                    <a:pt x="606" y="71"/>
                  </a:cubicBezTo>
                  <a:cubicBezTo>
                    <a:pt x="579" y="253"/>
                    <a:pt x="608" y="35"/>
                    <a:pt x="590" y="479"/>
                  </a:cubicBezTo>
                  <a:cubicBezTo>
                    <a:pt x="586" y="557"/>
                    <a:pt x="535" y="628"/>
                    <a:pt x="504" y="698"/>
                  </a:cubicBezTo>
                  <a:cubicBezTo>
                    <a:pt x="454" y="805"/>
                    <a:pt x="399" y="910"/>
                    <a:pt x="339" y="1012"/>
                  </a:cubicBezTo>
                  <a:cubicBezTo>
                    <a:pt x="304" y="1070"/>
                    <a:pt x="278" y="1136"/>
                    <a:pt x="229" y="1184"/>
                  </a:cubicBezTo>
                  <a:cubicBezTo>
                    <a:pt x="198" y="1288"/>
                    <a:pt x="119" y="1374"/>
                    <a:pt x="80" y="1475"/>
                  </a:cubicBezTo>
                  <a:cubicBezTo>
                    <a:pt x="54" y="1539"/>
                    <a:pt x="38" y="1610"/>
                    <a:pt x="25" y="1679"/>
                  </a:cubicBezTo>
                  <a:cubicBezTo>
                    <a:pt x="31" y="1895"/>
                    <a:pt x="0" y="2036"/>
                    <a:pt x="190" y="2157"/>
                  </a:cubicBezTo>
                  <a:cubicBezTo>
                    <a:pt x="226" y="2179"/>
                    <a:pt x="263" y="2204"/>
                    <a:pt x="308" y="2204"/>
                  </a:cubicBezTo>
                </a:path>
              </a:pathLst>
            </a:custGeom>
            <a:noFill/>
            <a:ln w="57240" cap="sq">
              <a:solidFill>
                <a:srgbClr val="008000"/>
              </a:solidFill>
              <a:prstDash val="sysDot"/>
              <a:round/>
              <a:headEnd/>
              <a:tailEnd/>
            </a:ln>
            <a:effectLst>
              <a:outerShdw blurRad="63500" dist="89605" dir="2700000"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sp>
          <p:nvSpPr>
            <p:cNvPr id="23602" name="AutoShape 50"/>
            <p:cNvSpPr>
              <a:spLocks noChangeArrowheads="1"/>
            </p:cNvSpPr>
            <p:nvPr/>
          </p:nvSpPr>
          <p:spPr bwMode="auto">
            <a:xfrm>
              <a:off x="1941" y="2101"/>
              <a:ext cx="271" cy="571"/>
            </a:xfrm>
            <a:custGeom>
              <a:avLst/>
              <a:gdLst>
                <a:gd name="G0" fmla="+- 1 0 0"/>
                <a:gd name="G1" fmla="+- 1 0 0"/>
                <a:gd name="G2" fmla="+- 1 0 0"/>
                <a:gd name="G3" fmla="+- 1 0 0"/>
                <a:gd name="G4" fmla="*/ 1 57355 45696"/>
                <a:gd name="G5" fmla="*/ 1 35047 49664"/>
                <a:gd name="G6" fmla="*/ G5 1 180"/>
                <a:gd name="G7" fmla="*/ G4 1 G6"/>
                <a:gd name="G8" fmla="+- 1 0 0"/>
                <a:gd name="G9" fmla="+- 1 0 0"/>
                <a:gd name="G10" fmla="+- 1 0 0"/>
                <a:gd name="G11" fmla="+- 1 0 0"/>
                <a:gd name="G12" fmla="+- 1 0 0"/>
                <a:gd name="G13" fmla="+- 1 0 0"/>
                <a:gd name="G14" fmla="+- 1 0 0"/>
                <a:gd name="G15" fmla="+- 1 0 0"/>
                <a:gd name="G16" fmla="+- 1 0 0"/>
                <a:gd name="G17" fmla="*/ 1 57355 45696"/>
                <a:gd name="G18" fmla="*/ 1 35047 49664"/>
                <a:gd name="G19" fmla="*/ G18 1 180"/>
                <a:gd name="G20" fmla="*/ G17 1 G19"/>
                <a:gd name="G21" fmla="*/ 1 57355 45696"/>
                <a:gd name="G22" fmla="*/ 1 35047 49664"/>
                <a:gd name="G23" fmla="*/ G22 1 180"/>
                <a:gd name="G24" fmla="*/ G21 1 G23"/>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51712"/>
                <a:gd name="G39" fmla="*/ 1 0 51712"/>
                <a:gd name="G40" fmla="+- 504 0 0"/>
                <a:gd name="G41" fmla="*/ 1 0 51712"/>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 name="T110" fmla="*/ 0 w 277"/>
                <a:gd name="T111" fmla="*/ 0 h 577"/>
                <a:gd name="T112" fmla="*/ 277 w 277"/>
                <a:gd name="T113" fmla="*/ 577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T110" t="T111" r="T112" b="T113"/>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560" cap="rnd">
              <a:solidFill>
                <a:srgbClr val="0080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603" name="Text Box 51"/>
            <p:cNvSpPr txBox="1">
              <a:spLocks noChangeArrowheads="1"/>
            </p:cNvSpPr>
            <p:nvPr/>
          </p:nvSpPr>
          <p:spPr bwMode="auto">
            <a:xfrm>
              <a:off x="5493" y="54"/>
              <a:ext cx="182" cy="2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a:solidFill>
                    <a:srgbClr val="FFA27C"/>
                  </a:solidFill>
                </a:rPr>
                <a:t> </a:t>
              </a:r>
            </a:p>
          </p:txBody>
        </p:sp>
      </p:grpSp>
      <p:sp>
        <p:nvSpPr>
          <p:cNvPr id="23604" name="Rectangle 52"/>
          <p:cNvSpPr>
            <a:spLocks noChangeArrowheads="1"/>
          </p:cNvSpPr>
          <p:nvPr/>
        </p:nvSpPr>
        <p:spPr bwMode="auto">
          <a:xfrm>
            <a:off x="1633538" y="792163"/>
            <a:ext cx="6804025" cy="5218112"/>
          </a:xfrm>
          <a:prstGeom prst="rect">
            <a:avLst/>
          </a:prstGeom>
          <a:solidFill>
            <a:srgbClr val="1A0004">
              <a:alpha val="50000"/>
            </a:srgbClr>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605" name="Text Box 53"/>
          <p:cNvSpPr txBox="1">
            <a:spLocks noChangeArrowheads="1"/>
          </p:cNvSpPr>
          <p:nvPr/>
        </p:nvSpPr>
        <p:spPr bwMode="auto">
          <a:xfrm>
            <a:off x="2922588" y="1389063"/>
            <a:ext cx="4597400" cy="3733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a:solidFill>
                  <a:srgbClr val="FFD34A"/>
                </a:solidFill>
              </a:rPr>
              <a:t>TWELVE SPIES: </a:t>
            </a:r>
            <a:r>
              <a:rPr lang="en-US" sz="2000" b="0" i="1" u="sng">
                <a:solidFill>
                  <a:srgbClr val="66FF66"/>
                </a:solidFill>
              </a:rPr>
              <a:t>TWO</a:t>
            </a:r>
            <a:r>
              <a:rPr lang="en-US" sz="2000" b="0">
                <a:solidFill>
                  <a:srgbClr val="FFD34A"/>
                </a:solidFill>
              </a:rPr>
              <a:t> REPORTS</a:t>
            </a:r>
          </a:p>
          <a:p>
            <a:pPr>
              <a:spcBef>
                <a:spcPts val="1125"/>
              </a:spcBef>
              <a:buClrTx/>
              <a:buFontTx/>
              <a:buNone/>
              <a:defRPr/>
            </a:pPr>
            <a:r>
              <a:rPr lang="en-US" sz="1800" b="0">
                <a:solidFill>
                  <a:srgbClr val="FFFFFF"/>
                </a:solidFill>
              </a:rPr>
              <a:t>10 SPIES: A </a:t>
            </a:r>
            <a:r>
              <a:rPr lang="en-US" sz="1800" b="0" i="1">
                <a:solidFill>
                  <a:srgbClr val="FFFF00"/>
                </a:solidFill>
              </a:rPr>
              <a:t>MAJORITY</a:t>
            </a:r>
            <a:r>
              <a:rPr lang="en-US" sz="1800" b="0">
                <a:solidFill>
                  <a:srgbClr val="FFFFFF"/>
                </a:solidFill>
              </a:rPr>
              <a:t> OPINION</a:t>
            </a:r>
          </a:p>
          <a:p>
            <a:pPr>
              <a:spcBef>
                <a:spcPts val="1125"/>
              </a:spcBef>
              <a:buClrTx/>
              <a:buFontTx/>
              <a:buNone/>
              <a:defRPr/>
            </a:pPr>
            <a:r>
              <a:rPr lang="en-US" sz="1800" b="0">
                <a:solidFill>
                  <a:srgbClr val="33CC33"/>
                </a:solidFill>
              </a:rPr>
              <a:t>	</a:t>
            </a:r>
            <a:r>
              <a:rPr lang="en-US" sz="1800" b="0">
                <a:solidFill>
                  <a:srgbClr val="FFD34A"/>
                </a:solidFill>
              </a:rPr>
              <a:t>LAND OF MILK AND HONEY!</a:t>
            </a:r>
          </a:p>
          <a:p>
            <a:pPr>
              <a:spcBef>
                <a:spcPts val="1125"/>
              </a:spcBef>
              <a:buClrTx/>
              <a:buFontTx/>
              <a:buNone/>
              <a:defRPr/>
            </a:pPr>
            <a:r>
              <a:rPr lang="en-US" sz="1800" b="0">
                <a:solidFill>
                  <a:srgbClr val="FFD34A"/>
                </a:solidFill>
              </a:rPr>
              <a:t>	GIANTS IN THE LAND!</a:t>
            </a:r>
          </a:p>
          <a:p>
            <a:pPr>
              <a:spcBef>
                <a:spcPts val="1125"/>
              </a:spcBef>
              <a:buClrTx/>
              <a:buFontTx/>
              <a:buNone/>
              <a:defRPr/>
            </a:pPr>
            <a:r>
              <a:rPr lang="en-US" sz="1800" b="0">
                <a:solidFill>
                  <a:srgbClr val="FFD34A"/>
                </a:solidFill>
              </a:rPr>
              <a:t>	</a:t>
            </a:r>
            <a:r>
              <a:rPr lang="en-US" sz="1800" b="0">
                <a:solidFill>
                  <a:srgbClr val="FF0000"/>
                </a:solidFill>
              </a:rPr>
              <a:t>GO BACK TO EGYPT!</a:t>
            </a:r>
          </a:p>
          <a:p>
            <a:pPr>
              <a:spcBef>
                <a:spcPts val="1125"/>
              </a:spcBef>
              <a:buClrTx/>
              <a:buFontTx/>
              <a:buNone/>
              <a:defRPr/>
            </a:pPr>
            <a:r>
              <a:rPr lang="en-US" sz="1800" b="0">
                <a:solidFill>
                  <a:srgbClr val="FFFFFF"/>
                </a:solidFill>
              </a:rPr>
              <a:t>2 SPIES: A </a:t>
            </a:r>
            <a:r>
              <a:rPr lang="en-US" sz="1800" b="0" i="1">
                <a:solidFill>
                  <a:srgbClr val="FFFF00"/>
                </a:solidFill>
              </a:rPr>
              <a:t>MINORITY</a:t>
            </a:r>
            <a:r>
              <a:rPr lang="en-US" sz="1800" b="0">
                <a:solidFill>
                  <a:srgbClr val="FFFFFF"/>
                </a:solidFill>
              </a:rPr>
              <a:t> OPINION</a:t>
            </a:r>
          </a:p>
          <a:p>
            <a:pPr>
              <a:spcBef>
                <a:spcPts val="1125"/>
              </a:spcBef>
              <a:buClrTx/>
              <a:buFontTx/>
              <a:buNone/>
              <a:defRPr/>
            </a:pPr>
            <a:r>
              <a:rPr lang="en-US" sz="1800" b="0">
                <a:solidFill>
                  <a:srgbClr val="33CC33"/>
                </a:solidFill>
              </a:rPr>
              <a:t>	</a:t>
            </a:r>
            <a:r>
              <a:rPr lang="en-US" sz="1800" b="0">
                <a:solidFill>
                  <a:srgbClr val="FFD34A"/>
                </a:solidFill>
              </a:rPr>
              <a:t>LAND OF MILK AND HONEY!</a:t>
            </a:r>
          </a:p>
          <a:p>
            <a:pPr>
              <a:spcBef>
                <a:spcPts val="1125"/>
              </a:spcBef>
              <a:buClrTx/>
              <a:buFontTx/>
              <a:buNone/>
              <a:defRPr/>
            </a:pPr>
            <a:r>
              <a:rPr lang="en-US" sz="1800" b="0">
                <a:solidFill>
                  <a:srgbClr val="FFD34A"/>
                </a:solidFill>
              </a:rPr>
              <a:t>	GIANTS IN THE LAND!</a:t>
            </a:r>
          </a:p>
          <a:p>
            <a:pPr>
              <a:spcBef>
                <a:spcPts val="1125"/>
              </a:spcBef>
              <a:buClrTx/>
              <a:buFontTx/>
              <a:buNone/>
              <a:defRPr/>
            </a:pPr>
            <a:r>
              <a:rPr lang="en-US" sz="1800" b="0">
                <a:solidFill>
                  <a:srgbClr val="FFD34A"/>
                </a:solidFill>
              </a:rPr>
              <a:t>	</a:t>
            </a:r>
            <a:r>
              <a:rPr lang="en-US" sz="1800" b="0">
                <a:solidFill>
                  <a:srgbClr val="FF0000"/>
                </a:solidFill>
              </a:rPr>
              <a:t>GOD IS WITH US!</a:t>
            </a:r>
          </a:p>
        </p:txBody>
      </p:sp>
      <p:grpSp>
        <p:nvGrpSpPr>
          <p:cNvPr id="45067" name="Group 54"/>
          <p:cNvGrpSpPr>
            <a:grpSpLocks/>
          </p:cNvGrpSpPr>
          <p:nvPr/>
        </p:nvGrpSpPr>
        <p:grpSpPr bwMode="auto">
          <a:xfrm>
            <a:off x="2286000" y="1762125"/>
            <a:ext cx="5248275" cy="2136775"/>
            <a:chOff x="1440" y="1110"/>
            <a:chExt cx="3306" cy="1346"/>
          </a:xfrm>
        </p:grpSpPr>
        <p:sp>
          <p:nvSpPr>
            <p:cNvPr id="23607" name="Oval 55"/>
            <p:cNvSpPr>
              <a:spLocks noChangeArrowheads="1"/>
            </p:cNvSpPr>
            <p:nvPr/>
          </p:nvSpPr>
          <p:spPr bwMode="auto">
            <a:xfrm>
              <a:off x="1440" y="1110"/>
              <a:ext cx="3306" cy="314"/>
            </a:xfrm>
            <a:prstGeom prst="ellipse">
              <a:avLst/>
            </a:prstGeom>
            <a:noFill/>
            <a:ln w="76320" cap="sq">
              <a:solidFill>
                <a:srgbClr val="FF0000"/>
              </a:solidFill>
              <a:miter lim="800000"/>
              <a:headEnd/>
              <a:tailEnd/>
            </a:ln>
            <a:effectLst>
              <a:outerShdw blurRad="63500" dist="71785" dir="2700000"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sp>
          <p:nvSpPr>
            <p:cNvPr id="23608" name="Oval 56"/>
            <p:cNvSpPr>
              <a:spLocks noChangeArrowheads="1"/>
            </p:cNvSpPr>
            <p:nvPr/>
          </p:nvSpPr>
          <p:spPr bwMode="auto">
            <a:xfrm>
              <a:off x="1440" y="2142"/>
              <a:ext cx="3306" cy="314"/>
            </a:xfrm>
            <a:prstGeom prst="ellipse">
              <a:avLst/>
            </a:prstGeom>
            <a:noFill/>
            <a:ln w="76320" cap="sq">
              <a:solidFill>
                <a:srgbClr val="FF0000"/>
              </a:solidFill>
              <a:miter lim="800000"/>
              <a:headEnd/>
              <a:tailEnd/>
            </a:ln>
            <a:effectLst>
              <a:outerShdw blurRad="63500" dist="71785" dir="2700000"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grpSp>
      <p:sp>
        <p:nvSpPr>
          <p:cNvPr id="23609" name="Oval 57"/>
          <p:cNvSpPr>
            <a:spLocks noChangeArrowheads="1"/>
          </p:cNvSpPr>
          <p:nvPr/>
        </p:nvSpPr>
        <p:spPr bwMode="auto">
          <a:xfrm>
            <a:off x="1849438" y="1579563"/>
            <a:ext cx="6197600" cy="863600"/>
          </a:xfrm>
          <a:prstGeom prst="ellipse">
            <a:avLst/>
          </a:prstGeom>
          <a:noFill/>
          <a:ln w="76320" cap="sq">
            <a:solidFill>
              <a:srgbClr val="FFFF00"/>
            </a:solidFill>
            <a:miter lim="800000"/>
            <a:headEnd/>
            <a:tailEnd/>
          </a:ln>
          <a:effectLst>
            <a:outerShdw blurRad="63500" dist="71785" dir="2700000"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sp>
        <p:nvSpPr>
          <p:cNvPr id="23610" name="Text Box 58"/>
          <p:cNvSpPr txBox="1">
            <a:spLocks noChangeArrowheads="1"/>
          </p:cNvSpPr>
          <p:nvPr/>
        </p:nvSpPr>
        <p:spPr bwMode="auto">
          <a:xfrm>
            <a:off x="3127375" y="5389563"/>
            <a:ext cx="4403725" cy="6429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2250"/>
              </a:spcBef>
              <a:buClrTx/>
              <a:buFontTx/>
              <a:buNone/>
              <a:defRPr/>
            </a:pPr>
            <a:r>
              <a:rPr lang="en-US" sz="3600" b="0">
                <a:solidFill>
                  <a:srgbClr val="54C8F6"/>
                </a:solidFill>
              </a:rPr>
              <a:t>SO...LET’S GO!!!!!</a:t>
            </a:r>
          </a:p>
        </p:txBody>
      </p:sp>
      <p:sp>
        <p:nvSpPr>
          <p:cNvPr id="23611" name="Rectangle 59"/>
          <p:cNvSpPr>
            <a:spLocks noChangeArrowheads="1"/>
          </p:cNvSpPr>
          <p:nvPr/>
        </p:nvSpPr>
        <p:spPr bwMode="auto">
          <a:xfrm>
            <a:off x="8177213" y="4403725"/>
            <a:ext cx="254000" cy="115888"/>
          </a:xfrm>
          <a:prstGeom prst="rect">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612" name="Rectangle 60"/>
          <p:cNvSpPr>
            <a:spLocks noChangeArrowheads="1"/>
          </p:cNvSpPr>
          <p:nvPr/>
        </p:nvSpPr>
        <p:spPr bwMode="auto">
          <a:xfrm>
            <a:off x="8121650" y="4356100"/>
            <a:ext cx="293688" cy="2111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800" b="0">
                <a:solidFill>
                  <a:srgbClr val="000000"/>
                </a:solidFill>
                <a:latin typeface="Arial" charset="0"/>
              </a:rPr>
              <a:t>40</a:t>
            </a:r>
          </a:p>
        </p:txBody>
      </p:sp>
      <p:sp>
        <p:nvSpPr>
          <p:cNvPr id="23613" name="AutoShape 61"/>
          <p:cNvSpPr>
            <a:spLocks noChangeArrowheads="1"/>
          </p:cNvSpPr>
          <p:nvPr/>
        </p:nvSpPr>
        <p:spPr bwMode="auto">
          <a:xfrm>
            <a:off x="7950200" y="3457575"/>
            <a:ext cx="730250" cy="336550"/>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614" name="Rectangle 62"/>
          <p:cNvSpPr>
            <a:spLocks noChangeArrowheads="1"/>
          </p:cNvSpPr>
          <p:nvPr/>
        </p:nvSpPr>
        <p:spPr bwMode="auto">
          <a:xfrm>
            <a:off x="7948613" y="3616325"/>
            <a:ext cx="952500" cy="1143000"/>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615" name="AutoShape 63"/>
          <p:cNvSpPr>
            <a:spLocks noChangeArrowheads="1"/>
          </p:cNvSpPr>
          <p:nvPr/>
        </p:nvSpPr>
        <p:spPr bwMode="auto">
          <a:xfrm>
            <a:off x="7969250" y="3486150"/>
            <a:ext cx="698500" cy="336550"/>
          </a:xfrm>
          <a:prstGeom prst="roundRect">
            <a:avLst>
              <a:gd name="adj" fmla="val 16667"/>
            </a:avLst>
          </a:prstGeom>
          <a:solidFill>
            <a:srgbClr val="FFFF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616" name="Line 64"/>
          <p:cNvSpPr>
            <a:spLocks noChangeShapeType="1"/>
          </p:cNvSpPr>
          <p:nvPr/>
        </p:nvSpPr>
        <p:spPr bwMode="auto">
          <a:xfrm>
            <a:off x="7993063" y="38385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3617" name="Line 65"/>
          <p:cNvSpPr>
            <a:spLocks noChangeShapeType="1"/>
          </p:cNvSpPr>
          <p:nvPr/>
        </p:nvSpPr>
        <p:spPr bwMode="auto">
          <a:xfrm>
            <a:off x="7993063" y="40163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3618" name="Line 66"/>
          <p:cNvSpPr>
            <a:spLocks noChangeShapeType="1"/>
          </p:cNvSpPr>
          <p:nvPr/>
        </p:nvSpPr>
        <p:spPr bwMode="auto">
          <a:xfrm>
            <a:off x="7993063" y="41941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3619" name="Line 67"/>
          <p:cNvSpPr>
            <a:spLocks noChangeShapeType="1"/>
          </p:cNvSpPr>
          <p:nvPr/>
        </p:nvSpPr>
        <p:spPr bwMode="auto">
          <a:xfrm>
            <a:off x="7993063" y="43719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3620" name="Line 68"/>
          <p:cNvSpPr>
            <a:spLocks noChangeShapeType="1"/>
          </p:cNvSpPr>
          <p:nvPr/>
        </p:nvSpPr>
        <p:spPr bwMode="auto">
          <a:xfrm>
            <a:off x="8005763" y="45497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3621" name="Rectangle 69"/>
          <p:cNvSpPr>
            <a:spLocks noChangeArrowheads="1"/>
          </p:cNvSpPr>
          <p:nvPr/>
        </p:nvSpPr>
        <p:spPr bwMode="auto">
          <a:xfrm>
            <a:off x="8067675" y="3429000"/>
            <a:ext cx="473075"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โมเสส</a:t>
            </a:r>
          </a:p>
        </p:txBody>
      </p:sp>
      <p:sp>
        <p:nvSpPr>
          <p:cNvPr id="23622" name="Rectangle 70"/>
          <p:cNvSpPr>
            <a:spLocks noChangeArrowheads="1"/>
          </p:cNvSpPr>
          <p:nvPr/>
        </p:nvSpPr>
        <p:spPr bwMode="auto">
          <a:xfrm>
            <a:off x="8159750" y="3841750"/>
            <a:ext cx="447675"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ซีนาย</a:t>
            </a:r>
          </a:p>
        </p:txBody>
      </p:sp>
      <p:sp>
        <p:nvSpPr>
          <p:cNvPr id="23623" name="Rectangle 71"/>
          <p:cNvSpPr>
            <a:spLocks noChangeArrowheads="1"/>
          </p:cNvSpPr>
          <p:nvPr/>
        </p:nvSpPr>
        <p:spPr bwMode="auto">
          <a:xfrm>
            <a:off x="8089900" y="4025900"/>
            <a:ext cx="614363"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ศ </a:t>
            </a:r>
            <a:r>
              <a:rPr lang="en-US" sz="900" b="0">
                <a:solidFill>
                  <a:srgbClr val="000000"/>
                </a:solidFill>
                <a:latin typeface="Arial" charset="0"/>
              </a:rPr>
              <a:t>- </a:t>
            </a:r>
            <a:r>
              <a:rPr lang="hi-in" sz="900" b="0">
                <a:solidFill>
                  <a:srgbClr val="000000"/>
                </a:solidFill>
                <a:latin typeface="Arial" charset="0"/>
              </a:rPr>
              <a:t>ก </a:t>
            </a:r>
            <a:r>
              <a:rPr lang="en-US" sz="900" b="0">
                <a:solidFill>
                  <a:srgbClr val="000000"/>
                </a:solidFill>
                <a:latin typeface="Arial" charset="0"/>
              </a:rPr>
              <a:t>- </a:t>
            </a:r>
            <a:r>
              <a:rPr lang="hi-in" sz="900" b="0">
                <a:solidFill>
                  <a:srgbClr val="000000"/>
                </a:solidFill>
                <a:latin typeface="Arial" charset="0"/>
              </a:rPr>
              <a:t>พ</a:t>
            </a:r>
          </a:p>
        </p:txBody>
      </p:sp>
      <p:sp>
        <p:nvSpPr>
          <p:cNvPr id="23624" name="Rectangle 72"/>
          <p:cNvSpPr>
            <a:spLocks noChangeArrowheads="1"/>
          </p:cNvSpPr>
          <p:nvPr/>
        </p:nvSpPr>
        <p:spPr bwMode="auto">
          <a:xfrm>
            <a:off x="7972425" y="4197350"/>
            <a:ext cx="890588"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คาเดช บาร์เนีย</a:t>
            </a:r>
          </a:p>
        </p:txBody>
      </p:sp>
      <p:sp>
        <p:nvSpPr>
          <p:cNvPr id="23625" name="Line 73"/>
          <p:cNvSpPr>
            <a:spLocks noChangeShapeType="1"/>
          </p:cNvSpPr>
          <p:nvPr/>
        </p:nvSpPr>
        <p:spPr bwMode="auto">
          <a:xfrm>
            <a:off x="7986713" y="4727575"/>
            <a:ext cx="8636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3626" name="Rectangle 74"/>
          <p:cNvSpPr>
            <a:spLocks noChangeArrowheads="1"/>
          </p:cNvSpPr>
          <p:nvPr/>
        </p:nvSpPr>
        <p:spPr bwMode="auto">
          <a:xfrm>
            <a:off x="8181975" y="3670300"/>
            <a:ext cx="471488"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อพยพ</a:t>
            </a:r>
          </a:p>
        </p:txBody>
      </p:sp>
      <p:sp>
        <p:nvSpPr>
          <p:cNvPr id="23627" name="Text Box 75"/>
          <p:cNvSpPr txBox="1">
            <a:spLocks noChangeArrowheads="1"/>
          </p:cNvSpPr>
          <p:nvPr/>
        </p:nvSpPr>
        <p:spPr bwMode="auto">
          <a:xfrm rot="21540000">
            <a:off x="2741613" y="708025"/>
            <a:ext cx="4930775" cy="581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2000"/>
              </a:spcBef>
              <a:buClrTx/>
              <a:buFontTx/>
              <a:buNone/>
              <a:defRPr/>
            </a:pPr>
            <a:r>
              <a:rPr lang="en-US" sz="3200" b="0">
                <a:solidFill>
                  <a:srgbClr val="66FFCC"/>
                </a:solidFill>
              </a:rPr>
              <a:t>Here’s the situation:</a:t>
            </a:r>
          </a:p>
        </p:txBody>
      </p:sp>
      <p:sp>
        <p:nvSpPr>
          <p:cNvPr id="23628" name="Text Box 76"/>
          <p:cNvSpPr txBox="1">
            <a:spLocks noChangeArrowheads="1"/>
          </p:cNvSpPr>
          <p:nvPr/>
        </p:nvSpPr>
        <p:spPr bwMode="auto">
          <a:xfrm>
            <a:off x="3181350" y="0"/>
            <a:ext cx="749300" cy="61880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629" name="Rectangle 77"/>
          <p:cNvSpPr>
            <a:spLocks noChangeArrowheads="1"/>
          </p:cNvSpPr>
          <p:nvPr/>
        </p:nvSpPr>
        <p:spPr bwMode="auto">
          <a:xfrm>
            <a:off x="8093075" y="6532563"/>
            <a:ext cx="336550" cy="2460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21</a:t>
            </a:r>
          </a:p>
        </p:txBody>
      </p:sp>
      <p:sp>
        <p:nvSpPr>
          <p:cNvPr id="23630" name="Text Box 78"/>
          <p:cNvSpPr txBox="1">
            <a:spLocks noChangeArrowheads="1"/>
          </p:cNvSpPr>
          <p:nvPr/>
        </p:nvSpPr>
        <p:spPr bwMode="auto">
          <a:xfrm>
            <a:off x="7177088" y="6284913"/>
            <a:ext cx="1266825" cy="2762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750"/>
              </a:spcBef>
              <a:buClrTx/>
              <a:buFontTx/>
              <a:buNone/>
              <a:defRPr/>
            </a:pPr>
            <a:r>
              <a:rPr lang="hi-in" sz="1200" b="0">
                <a:solidFill>
                  <a:srgbClr val="FFFFFF"/>
                </a:solidFill>
                <a:latin typeface="Arial" charset="0"/>
              </a:rPr>
              <a:t>คู่มือหน้าที่ </a:t>
            </a:r>
            <a:r>
              <a:rPr lang="en-US" sz="1200" b="0">
                <a:solidFill>
                  <a:srgbClr val="FFFFFF"/>
                </a:solidFill>
                <a:latin typeface="Arial" charset="0"/>
              </a:rPr>
              <a:t>26-29</a:t>
            </a:r>
          </a:p>
        </p:txBody>
      </p:sp>
      <p:sp>
        <p:nvSpPr>
          <p:cNvPr id="23631" name="Rectangle 79"/>
          <p:cNvSpPr>
            <a:spLocks noChangeArrowheads="1"/>
          </p:cNvSpPr>
          <p:nvPr/>
        </p:nvSpPr>
        <p:spPr bwMode="auto">
          <a:xfrm>
            <a:off x="1646238" y="820738"/>
            <a:ext cx="6804025" cy="5202237"/>
          </a:xfrm>
          <a:prstGeom prst="rect">
            <a:avLst/>
          </a:prstGeom>
          <a:solidFill>
            <a:srgbClr val="1A0004">
              <a:alpha val="50000"/>
            </a:srgbClr>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632" name="AutoShape 80"/>
          <p:cNvSpPr>
            <a:spLocks noChangeArrowheads="1"/>
          </p:cNvSpPr>
          <p:nvPr/>
        </p:nvSpPr>
        <p:spPr bwMode="auto">
          <a:xfrm>
            <a:off x="2273300" y="774700"/>
            <a:ext cx="5575300" cy="5275263"/>
          </a:xfrm>
          <a:custGeom>
            <a:avLst/>
            <a:gdLst>
              <a:gd name="G0" fmla="+- 10800 0 0"/>
              <a:gd name="G1" fmla="+- 4835 0 0"/>
              <a:gd name="G2" fmla="+- 1 0 0"/>
              <a:gd name="G3" fmla="+- 1 0 0"/>
              <a:gd name="G4" fmla="+- 1 0 0"/>
              <a:gd name="G5" fmla="+- 1 0 0"/>
              <a:gd name="G6" fmla="+- 1 0 0"/>
              <a:gd name="G7" fmla="+- 1 0 0"/>
              <a:gd name="G8" fmla="+- 1 0 0"/>
              <a:gd name="G9" fmla="+- 1 0 0"/>
              <a:gd name="G10" fmla="+- 1 0 0"/>
              <a:gd name="G11" fmla="+- 16765 0 0"/>
              <a:gd name="G12" fmla="+- 10800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699" y="9117"/>
                  <a:pt x="2699" y="10799"/>
                </a:cubicBezTo>
                <a:cubicBezTo>
                  <a:pt x="2700" y="15273"/>
                  <a:pt x="6326" y="18900"/>
                  <a:pt x="10800" y="18900"/>
                </a:cubicBezTo>
                <a:cubicBezTo>
                  <a:pt x="12482" y="18900"/>
                  <a:pt x="14122" y="18376"/>
                  <a:pt x="15493" y="17401"/>
                </a:cubicBezTo>
                <a:close/>
              </a:path>
            </a:pathLst>
          </a:custGeom>
          <a:solidFill>
            <a:srgbClr val="FF0000"/>
          </a:solidFill>
          <a:ln w="57240" cap="sq">
            <a:solidFill>
              <a:srgbClr val="FFFFFF"/>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633" name="Text Box 81"/>
          <p:cNvSpPr txBox="1">
            <a:spLocks noChangeArrowheads="1"/>
          </p:cNvSpPr>
          <p:nvPr/>
        </p:nvSpPr>
        <p:spPr bwMode="auto">
          <a:xfrm rot="19500000">
            <a:off x="1200150" y="1484313"/>
            <a:ext cx="7356475" cy="34734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5500"/>
              </a:spcBef>
              <a:buClrTx/>
              <a:buFontTx/>
              <a:buNone/>
              <a:defRPr/>
            </a:pPr>
            <a:r>
              <a:rPr lang="hi-in" sz="8800" b="0" dirty="0">
                <a:solidFill>
                  <a:srgbClr val="FFFF00"/>
                </a:solidFill>
              </a:rPr>
              <a:t>ยกเลิก</a:t>
            </a:r>
          </a:p>
          <a:p>
            <a:pPr algn="ctr">
              <a:spcBef>
                <a:spcPts val="5500"/>
              </a:spcBef>
              <a:buClrTx/>
              <a:buFontTx/>
              <a:buNone/>
              <a:defRPr/>
            </a:pPr>
            <a:r>
              <a:rPr lang="hi-in" sz="8800" b="0" dirty="0">
                <a:solidFill>
                  <a:srgbClr val="FFFF00"/>
                </a:solidFill>
              </a:rPr>
              <a:t>เที่ยวนี้</a:t>
            </a:r>
            <a:r>
              <a:rPr lang="en-US" sz="8800" b="0" dirty="0">
                <a:solidFill>
                  <a:srgbClr val="FFFF00"/>
                </a:solidFill>
              </a:rPr>
              <a: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additive="repl">
                                        <p:cTn id="6" dur="1" fill="hold">
                                          <p:stCondLst>
                                            <p:cond delay="0"/>
                                          </p:stCondLst>
                                        </p:cTn>
                                        <p:tgtEl>
                                          <p:spTgt spid="23632"/>
                                        </p:tgtEl>
                                        <p:attrNameLst>
                                          <p:attrName>style.visibility</p:attrName>
                                        </p:attrNameLst>
                                      </p:cBhvr>
                                      <p:to>
                                        <p:strVal val="visible"/>
                                      </p:to>
                                    </p:set>
                                    <p:anim calcmode="lin" valueType="num">
                                      <p:cBhvr additive="repl">
                                        <p:cTn id="7" dur="500" fill="hold"/>
                                        <p:tgtEl>
                                          <p:spTgt spid="23632"/>
                                        </p:tgtEl>
                                        <p:attrNameLst>
                                          <p:attrName>ppt_w</p:attrName>
                                        </p:attrNameLst>
                                      </p:cBhvr>
                                      <p:tavLst>
                                        <p:tav tm="100000">
                                          <p:val>
                                            <p:fltVal val="0"/>
                                          </p:val>
                                        </p:tav>
                                        <p:tav>
                                          <p:val>
                                            <p:strVal val="#ppt_w"/>
                                          </p:val>
                                        </p:tav>
                                      </p:tavLst>
                                    </p:anim>
                                    <p:anim calcmode="lin" valueType="num">
                                      <p:cBhvr additive="repl">
                                        <p:cTn id="8" dur="500" fill="hold"/>
                                        <p:tgtEl>
                                          <p:spTgt spid="23632"/>
                                        </p:tgtEl>
                                        <p:attrNameLst>
                                          <p:attrName>ppt_h</p:attrName>
                                        </p:attrNameLst>
                                      </p:cBhvr>
                                      <p:tavLst>
                                        <p:tav tm="100000">
                                          <p:val>
                                            <p:fltVal val="0"/>
                                          </p:val>
                                        </p:tav>
                                        <p:tav>
                                          <p:val>
                                            <p:strVal val="#ppt_h"/>
                                          </p:val>
                                        </p:tav>
                                      </p:tavLst>
                                    </p:anim>
                                    <p:anim calcmode="lin" valueType="num">
                                      <p:cBhvr additive="repl">
                                        <p:cTn id="9" dur="500" fill="hold"/>
                                        <p:tgtEl>
                                          <p:spTgt spid="23632"/>
                                        </p:tgtEl>
                                        <p:attrNameLst>
                                          <p:attrName>ppt_x</p:attrName>
                                        </p:attrNameLst>
                                      </p:cBhvr>
                                      <p:tavLst>
                                        <p:tav tm="100000">
                                          <p:val>
                                            <p:fltVal val="0.5"/>
                                          </p:val>
                                        </p:tav>
                                        <p:tav>
                                          <p:val>
                                            <p:strVal val="#ppt_x"/>
                                          </p:val>
                                        </p:tav>
                                      </p:tavLst>
                                    </p:anim>
                                    <p:anim calcmode="lin" valueType="num">
                                      <p:cBhvr additive="repl">
                                        <p:cTn id="10" dur="500" fill="hold"/>
                                        <p:tgtEl>
                                          <p:spTgt spid="23632"/>
                                        </p:tgtEl>
                                        <p:attrNameLst>
                                          <p:attrName>ppt_y</p:attrName>
                                        </p:attrNameLst>
                                      </p:cBhvr>
                                      <p:tavLst>
                                        <p:tav tm="100000">
                                          <p:val>
                                            <p:fltVal val="0.5"/>
                                          </p:val>
                                        </p:tav>
                                        <p:tav>
                                          <p:val>
                                            <p:strVal val="#ppt_y"/>
                                          </p:val>
                                        </p:tav>
                                      </p:tavLst>
                                    </p:anim>
                                  </p:childTnLst>
                                </p:cTn>
                              </p:par>
                            </p:childTnLst>
                          </p:cTn>
                        </p:par>
                        <p:par>
                          <p:cTn id="11" fill="hold" nodeType="afterGroup">
                            <p:stCondLst>
                              <p:cond delay="500"/>
                            </p:stCondLst>
                            <p:childTnLst>
                              <p:par>
                                <p:cTn id="12" presetID="23" presetClass="entr" presetSubtype="528" fill="hold" nodeType="afterEffect">
                                  <p:stCondLst>
                                    <p:cond delay="0"/>
                                  </p:stCondLst>
                                  <p:childTnLst>
                                    <p:set>
                                      <p:cBhvr additive="repl">
                                        <p:cTn id="13" dur="1" fill="hold">
                                          <p:stCondLst>
                                            <p:cond delay="0"/>
                                          </p:stCondLst>
                                        </p:cTn>
                                        <p:tgtEl>
                                          <p:spTgt spid="23633"/>
                                        </p:tgtEl>
                                        <p:attrNameLst>
                                          <p:attrName>style.visibility</p:attrName>
                                        </p:attrNameLst>
                                      </p:cBhvr>
                                      <p:to>
                                        <p:strVal val="visible"/>
                                      </p:to>
                                    </p:set>
                                    <p:anim calcmode="lin" valueType="num">
                                      <p:cBhvr additive="repl">
                                        <p:cTn id="14" dur="500" fill="hold"/>
                                        <p:tgtEl>
                                          <p:spTgt spid="23633"/>
                                        </p:tgtEl>
                                        <p:attrNameLst>
                                          <p:attrName>ppt_w</p:attrName>
                                        </p:attrNameLst>
                                      </p:cBhvr>
                                      <p:tavLst>
                                        <p:tav tm="100000">
                                          <p:val>
                                            <p:fltVal val="0"/>
                                          </p:val>
                                        </p:tav>
                                        <p:tav>
                                          <p:val>
                                            <p:strVal val="#ppt_w"/>
                                          </p:val>
                                        </p:tav>
                                      </p:tavLst>
                                    </p:anim>
                                    <p:anim calcmode="lin" valueType="num">
                                      <p:cBhvr additive="repl">
                                        <p:cTn id="15" dur="500" fill="hold"/>
                                        <p:tgtEl>
                                          <p:spTgt spid="23633"/>
                                        </p:tgtEl>
                                        <p:attrNameLst>
                                          <p:attrName>ppt_h</p:attrName>
                                        </p:attrNameLst>
                                      </p:cBhvr>
                                      <p:tavLst>
                                        <p:tav tm="100000">
                                          <p:val>
                                            <p:fltVal val="0"/>
                                          </p:val>
                                        </p:tav>
                                        <p:tav>
                                          <p:val>
                                            <p:strVal val="#ppt_h"/>
                                          </p:val>
                                        </p:tav>
                                      </p:tavLst>
                                    </p:anim>
                                    <p:anim calcmode="lin" valueType="num">
                                      <p:cBhvr additive="repl">
                                        <p:cTn id="16" dur="500" fill="hold"/>
                                        <p:tgtEl>
                                          <p:spTgt spid="23633"/>
                                        </p:tgtEl>
                                        <p:attrNameLst>
                                          <p:attrName>ppt_x</p:attrName>
                                        </p:attrNameLst>
                                      </p:cBhvr>
                                      <p:tavLst>
                                        <p:tav tm="100000">
                                          <p:val>
                                            <p:fltVal val="0.5"/>
                                          </p:val>
                                        </p:tav>
                                        <p:tav>
                                          <p:val>
                                            <p:strVal val="#ppt_x"/>
                                          </p:val>
                                        </p:tav>
                                      </p:tavLst>
                                    </p:anim>
                                    <p:anim calcmode="lin" valueType="num">
                                      <p:cBhvr additive="repl">
                                        <p:cTn id="17" dur="500" fill="hold"/>
                                        <p:tgtEl>
                                          <p:spTgt spid="23633"/>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24577" name="Rectangle 1"/>
          <p:cNvSpPr>
            <a:spLocks noChangeArrowheads="1"/>
          </p:cNvSpPr>
          <p:nvPr/>
        </p:nvSpPr>
        <p:spPr bwMode="auto">
          <a:xfrm>
            <a:off x="3130550" y="1339850"/>
            <a:ext cx="2882900" cy="3441700"/>
          </a:xfrm>
          <a:prstGeom prst="rect">
            <a:avLst/>
          </a:prstGeom>
          <a:solidFill>
            <a:srgbClr val="FFD34A"/>
          </a:solidFill>
          <a:ln w="12600" cap="sq">
            <a:solidFill>
              <a:srgbClr val="CECECE"/>
            </a:solidFill>
            <a:miter lim="800000"/>
            <a:headEnd/>
            <a:tailEnd/>
          </a:ln>
          <a:effectLst>
            <a:outerShdw blurRad="63500" dist="107933" dir="2700000" algn="ctr" rotWithShape="0">
              <a:srgbClr val="1A0004">
                <a:alpha val="75014"/>
              </a:srgbClr>
            </a:outerShdw>
          </a:effectLst>
        </p:spPr>
        <p:txBody>
          <a:bodyPr wrap="none" anchor="ctr"/>
          <a:lstStyle/>
          <a:p>
            <a:pPr>
              <a:defRPr/>
            </a:pPr>
            <a:endParaRPr lang="en-US"/>
          </a:p>
        </p:txBody>
      </p:sp>
      <p:sp>
        <p:nvSpPr>
          <p:cNvPr id="24578" name="Rectangle 2"/>
          <p:cNvSpPr>
            <a:spLocks noChangeArrowheads="1"/>
          </p:cNvSpPr>
          <p:nvPr/>
        </p:nvSpPr>
        <p:spPr bwMode="auto">
          <a:xfrm>
            <a:off x="3533775" y="3033713"/>
            <a:ext cx="2070100"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1A0004"/>
                </a:solidFill>
                <a:latin typeface="Times New Roman" charset="0"/>
              </a:rPr>
              <a:t>คาเดช บาร์เนีย</a:t>
            </a:r>
          </a:p>
        </p:txBody>
      </p:sp>
      <p:sp>
        <p:nvSpPr>
          <p:cNvPr id="24579" name="AutoShape 3"/>
          <p:cNvSpPr>
            <a:spLocks noChangeArrowheads="1"/>
          </p:cNvSpPr>
          <p:nvPr/>
        </p:nvSpPr>
        <p:spPr bwMode="auto">
          <a:xfrm>
            <a:off x="3130550" y="971550"/>
            <a:ext cx="1663700" cy="1054100"/>
          </a:xfrm>
          <a:prstGeom prst="roundRect">
            <a:avLst>
              <a:gd name="adj" fmla="val 12495"/>
            </a:avLst>
          </a:prstGeom>
          <a:solidFill>
            <a:srgbClr val="FFD34A"/>
          </a:solidFill>
          <a:ln w="12600" cap="sq">
            <a:solidFill>
              <a:srgbClr val="CECECE"/>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4580" name="Rectangle 4"/>
          <p:cNvSpPr>
            <a:spLocks noChangeArrowheads="1"/>
          </p:cNvSpPr>
          <p:nvPr/>
        </p:nvSpPr>
        <p:spPr bwMode="auto">
          <a:xfrm>
            <a:off x="3130550" y="1352550"/>
            <a:ext cx="2044700" cy="1054100"/>
          </a:xfrm>
          <a:prstGeom prst="rect">
            <a:avLst/>
          </a:prstGeom>
          <a:solidFill>
            <a:srgbClr val="FFD34A"/>
          </a:solidFill>
          <a:ln w="12600" cap="sq">
            <a:solidFill>
              <a:srgbClr val="FFD34A"/>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4581" name="Rectangle 5"/>
          <p:cNvSpPr>
            <a:spLocks noChangeArrowheads="1"/>
          </p:cNvSpPr>
          <p:nvPr/>
        </p:nvSpPr>
        <p:spPr bwMode="auto">
          <a:xfrm>
            <a:off x="3146425" y="866775"/>
            <a:ext cx="1441450" cy="5159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790015"/>
                </a:solidFill>
                <a:latin typeface="Times New Roman" charset="0"/>
              </a:rPr>
              <a:t>   </a:t>
            </a:r>
            <a:r>
              <a:rPr lang="hi-in" sz="2800" b="0">
                <a:solidFill>
                  <a:srgbClr val="790015"/>
                </a:solidFill>
                <a:latin typeface="Times New Roman" charset="0"/>
              </a:rPr>
              <a:t>โมเสส</a:t>
            </a:r>
          </a:p>
        </p:txBody>
      </p:sp>
      <p:sp>
        <p:nvSpPr>
          <p:cNvPr id="24582" name="Line 6"/>
          <p:cNvSpPr>
            <a:spLocks noChangeShapeType="1"/>
          </p:cNvSpPr>
          <p:nvPr/>
        </p:nvSpPr>
        <p:spPr bwMode="auto">
          <a:xfrm>
            <a:off x="3340100" y="24892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4583" name="Line 7"/>
          <p:cNvSpPr>
            <a:spLocks noChangeShapeType="1"/>
          </p:cNvSpPr>
          <p:nvPr/>
        </p:nvSpPr>
        <p:spPr bwMode="auto">
          <a:xfrm>
            <a:off x="3340100" y="29464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4584" name="Line 8"/>
          <p:cNvSpPr>
            <a:spLocks noChangeShapeType="1"/>
          </p:cNvSpPr>
          <p:nvPr/>
        </p:nvSpPr>
        <p:spPr bwMode="auto">
          <a:xfrm>
            <a:off x="3346450" y="34036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4585" name="Line 9"/>
          <p:cNvSpPr>
            <a:spLocks noChangeShapeType="1"/>
          </p:cNvSpPr>
          <p:nvPr/>
        </p:nvSpPr>
        <p:spPr bwMode="auto">
          <a:xfrm>
            <a:off x="3340100" y="20320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4586" name="Line 10"/>
          <p:cNvSpPr>
            <a:spLocks noChangeShapeType="1"/>
          </p:cNvSpPr>
          <p:nvPr/>
        </p:nvSpPr>
        <p:spPr bwMode="auto">
          <a:xfrm>
            <a:off x="3340100" y="43180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4587" name="Line 11"/>
          <p:cNvSpPr>
            <a:spLocks noChangeShapeType="1"/>
          </p:cNvSpPr>
          <p:nvPr/>
        </p:nvSpPr>
        <p:spPr bwMode="auto">
          <a:xfrm>
            <a:off x="3340100" y="38608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4588" name="Rectangle 12"/>
          <p:cNvSpPr>
            <a:spLocks noChangeArrowheads="1"/>
          </p:cNvSpPr>
          <p:nvPr/>
        </p:nvSpPr>
        <p:spPr bwMode="auto">
          <a:xfrm>
            <a:off x="3921125" y="1616075"/>
            <a:ext cx="1082675" cy="5159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800" b="0">
                <a:solidFill>
                  <a:srgbClr val="1A0004"/>
                </a:solidFill>
                <a:latin typeface="Times New Roman" charset="0"/>
              </a:rPr>
              <a:t>อพยพ</a:t>
            </a:r>
          </a:p>
        </p:txBody>
      </p:sp>
      <p:sp>
        <p:nvSpPr>
          <p:cNvPr id="24589" name="Rectangle 13"/>
          <p:cNvSpPr>
            <a:spLocks noChangeArrowheads="1"/>
          </p:cNvSpPr>
          <p:nvPr/>
        </p:nvSpPr>
        <p:spPr bwMode="auto">
          <a:xfrm>
            <a:off x="3976688" y="2073275"/>
            <a:ext cx="1009650" cy="5159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800" b="0">
                <a:solidFill>
                  <a:srgbClr val="1A0004"/>
                </a:solidFill>
                <a:latin typeface="Times New Roman" charset="0"/>
              </a:rPr>
              <a:t>ซีนาย</a:t>
            </a:r>
          </a:p>
        </p:txBody>
      </p:sp>
      <p:sp>
        <p:nvSpPr>
          <p:cNvPr id="24590" name="Rectangle 14"/>
          <p:cNvSpPr>
            <a:spLocks noChangeArrowheads="1"/>
          </p:cNvSpPr>
          <p:nvPr/>
        </p:nvSpPr>
        <p:spPr bwMode="auto">
          <a:xfrm>
            <a:off x="3725863" y="2530475"/>
            <a:ext cx="1625600" cy="5159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800" b="0">
                <a:solidFill>
                  <a:srgbClr val="1A0004"/>
                </a:solidFill>
                <a:latin typeface="Times New Roman" charset="0"/>
              </a:rPr>
              <a:t>ศ </a:t>
            </a:r>
            <a:r>
              <a:rPr lang="en-US" sz="2800" b="0">
                <a:solidFill>
                  <a:srgbClr val="1A0004"/>
                </a:solidFill>
                <a:latin typeface="Times New Roman" charset="0"/>
              </a:rPr>
              <a:t>- </a:t>
            </a:r>
            <a:r>
              <a:rPr lang="hi-in" sz="2800" b="0">
                <a:solidFill>
                  <a:srgbClr val="1A0004"/>
                </a:solidFill>
                <a:latin typeface="Times New Roman" charset="0"/>
              </a:rPr>
              <a:t>ก </a:t>
            </a:r>
            <a:r>
              <a:rPr lang="en-US" sz="2800" b="0">
                <a:solidFill>
                  <a:srgbClr val="1A0004"/>
                </a:solidFill>
                <a:latin typeface="Times New Roman" charset="0"/>
              </a:rPr>
              <a:t>- </a:t>
            </a:r>
            <a:r>
              <a:rPr lang="hi-in" sz="2800" b="0">
                <a:solidFill>
                  <a:srgbClr val="1A0004"/>
                </a:solidFill>
                <a:latin typeface="Times New Roman" charset="0"/>
              </a:rPr>
              <a:t>พ </a:t>
            </a:r>
          </a:p>
        </p:txBody>
      </p:sp>
      <p:sp>
        <p:nvSpPr>
          <p:cNvPr id="24591" name="Rectangle 15"/>
          <p:cNvSpPr>
            <a:spLocks noChangeArrowheads="1"/>
          </p:cNvSpPr>
          <p:nvPr/>
        </p:nvSpPr>
        <p:spPr bwMode="auto">
          <a:xfrm>
            <a:off x="4214813" y="3444875"/>
            <a:ext cx="536575" cy="5159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790015"/>
                </a:solidFill>
                <a:latin typeface="Times New Roman" charset="0"/>
              </a:rPr>
              <a:t>40</a:t>
            </a:r>
          </a:p>
        </p:txBody>
      </p:sp>
      <p:sp>
        <p:nvSpPr>
          <p:cNvPr id="24592" name="Rectangle 16"/>
          <p:cNvSpPr>
            <a:spLocks noChangeArrowheads="1"/>
          </p:cNvSpPr>
          <p:nvPr/>
        </p:nvSpPr>
        <p:spPr bwMode="auto">
          <a:xfrm>
            <a:off x="4765675" y="963613"/>
            <a:ext cx="1471613" cy="3635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spcBef>
                <a:spcPts val="11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800" b="0">
                <a:solidFill>
                  <a:srgbClr val="FFD34A"/>
                </a:solidFill>
                <a:latin typeface="Times New Roman" charset="0"/>
              </a:rPr>
              <a:t>ก่อนคศ </a:t>
            </a:r>
            <a:r>
              <a:rPr lang="en-US" sz="1800" b="0">
                <a:solidFill>
                  <a:srgbClr val="FFD34A"/>
                </a:solidFill>
                <a:latin typeface="Times New Roman" charset="0"/>
              </a:rPr>
              <a:t>1500 </a:t>
            </a:r>
          </a:p>
        </p:txBody>
      </p:sp>
      <p:sp>
        <p:nvSpPr>
          <p:cNvPr id="24593" name="Rectangle 17"/>
          <p:cNvSpPr>
            <a:spLocks noChangeArrowheads="1"/>
          </p:cNvSpPr>
          <p:nvPr/>
        </p:nvSpPr>
        <p:spPr bwMode="auto">
          <a:xfrm>
            <a:off x="898525" y="2605088"/>
            <a:ext cx="1747838" cy="5191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4594" name="Rectangle 18"/>
          <p:cNvSpPr>
            <a:spLocks noChangeArrowheads="1"/>
          </p:cNvSpPr>
          <p:nvPr/>
        </p:nvSpPr>
        <p:spPr bwMode="auto">
          <a:xfrm>
            <a:off x="6308725" y="3881438"/>
            <a:ext cx="619125" cy="5191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4595" name="Rectangle 19"/>
          <p:cNvSpPr>
            <a:spLocks noChangeArrowheads="1"/>
          </p:cNvSpPr>
          <p:nvPr/>
        </p:nvSpPr>
        <p:spPr bwMode="auto">
          <a:xfrm>
            <a:off x="5635625" y="5056188"/>
            <a:ext cx="2268538" cy="5191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4596" name="Rectangle 20"/>
          <p:cNvSpPr>
            <a:spLocks noChangeArrowheads="1"/>
          </p:cNvSpPr>
          <p:nvPr/>
        </p:nvSpPr>
        <p:spPr bwMode="auto">
          <a:xfrm>
            <a:off x="406400" y="2482850"/>
            <a:ext cx="2693988" cy="13081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4000" b="0">
                <a:solidFill>
                  <a:srgbClr val="FFD34A"/>
                </a:solidFill>
                <a:latin typeface="Times New Roman" charset="0"/>
              </a:rPr>
              <a:t>อับ ย </a:t>
            </a:r>
            <a:r>
              <a:rPr lang="hi-in" sz="8000" b="0">
                <a:solidFill>
                  <a:srgbClr val="00FF00"/>
                </a:solidFill>
                <a:latin typeface="Times New Roman" charset="0"/>
              </a:rPr>
              <a:t>ส </a:t>
            </a:r>
            <a:r>
              <a:rPr lang="hi-in" sz="4000" b="0">
                <a:solidFill>
                  <a:srgbClr val="FFD34A"/>
                </a:solidFill>
                <a:latin typeface="Times New Roman" charset="0"/>
              </a:rPr>
              <a:t>ช</a:t>
            </a:r>
          </a:p>
        </p:txBody>
      </p:sp>
      <p:sp>
        <p:nvSpPr>
          <p:cNvPr id="24597" name="Rectangle 21"/>
          <p:cNvSpPr>
            <a:spLocks noChangeArrowheads="1"/>
          </p:cNvSpPr>
          <p:nvPr/>
        </p:nvSpPr>
        <p:spPr bwMode="auto">
          <a:xfrm>
            <a:off x="7315200" y="5608638"/>
            <a:ext cx="1184275" cy="5794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4598" name="Text Box 22"/>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4599" name="Text Box 23"/>
          <p:cNvSpPr txBox="1">
            <a:spLocks noChangeArrowheads="1"/>
          </p:cNvSpPr>
          <p:nvPr/>
        </p:nvSpPr>
        <p:spPr bwMode="auto">
          <a:xfrm>
            <a:off x="1768475" y="47625"/>
            <a:ext cx="1993900" cy="2762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0">
                <a:solidFill>
                  <a:srgbClr val="FFFFFF"/>
                </a:solidFill>
              </a:rPr>
              <a:t>กดว </a:t>
            </a:r>
            <a:r>
              <a:rPr lang="en-US" sz="1200" b="0">
                <a:solidFill>
                  <a:srgbClr val="FFFFFF"/>
                </a:solidFill>
              </a:rPr>
              <a:t>32:13</a:t>
            </a:r>
          </a:p>
        </p:txBody>
      </p:sp>
      <p:sp>
        <p:nvSpPr>
          <p:cNvPr id="24600" name="Rectangle 24"/>
          <p:cNvSpPr>
            <a:spLocks noChangeArrowheads="1"/>
          </p:cNvSpPr>
          <p:nvPr/>
        </p:nvSpPr>
        <p:spPr bwMode="auto">
          <a:xfrm>
            <a:off x="8177213" y="4403725"/>
            <a:ext cx="254000" cy="115888"/>
          </a:xfrm>
          <a:prstGeom prst="rect">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4601" name="Rectangle 25"/>
          <p:cNvSpPr>
            <a:spLocks noChangeArrowheads="1"/>
          </p:cNvSpPr>
          <p:nvPr/>
        </p:nvSpPr>
        <p:spPr bwMode="auto">
          <a:xfrm>
            <a:off x="8121650" y="4356100"/>
            <a:ext cx="293688" cy="2111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800" b="0">
                <a:solidFill>
                  <a:srgbClr val="000000"/>
                </a:solidFill>
                <a:latin typeface="Arial" charset="0"/>
              </a:rPr>
              <a:t>40</a:t>
            </a:r>
          </a:p>
        </p:txBody>
      </p:sp>
      <p:sp>
        <p:nvSpPr>
          <p:cNvPr id="24602" name="AutoShape 26"/>
          <p:cNvSpPr>
            <a:spLocks noChangeArrowheads="1"/>
          </p:cNvSpPr>
          <p:nvPr/>
        </p:nvSpPr>
        <p:spPr bwMode="auto">
          <a:xfrm>
            <a:off x="7950200" y="3457575"/>
            <a:ext cx="730250" cy="336550"/>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4603" name="Rectangle 27"/>
          <p:cNvSpPr>
            <a:spLocks noChangeArrowheads="1"/>
          </p:cNvSpPr>
          <p:nvPr/>
        </p:nvSpPr>
        <p:spPr bwMode="auto">
          <a:xfrm>
            <a:off x="7948613" y="3616325"/>
            <a:ext cx="952500" cy="1143000"/>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4604" name="AutoShape 28"/>
          <p:cNvSpPr>
            <a:spLocks noChangeArrowheads="1"/>
          </p:cNvSpPr>
          <p:nvPr/>
        </p:nvSpPr>
        <p:spPr bwMode="auto">
          <a:xfrm>
            <a:off x="7969250" y="3486150"/>
            <a:ext cx="698500" cy="336550"/>
          </a:xfrm>
          <a:prstGeom prst="roundRect">
            <a:avLst>
              <a:gd name="adj" fmla="val 16667"/>
            </a:avLst>
          </a:prstGeom>
          <a:solidFill>
            <a:srgbClr val="FFFF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4605" name="Line 29"/>
          <p:cNvSpPr>
            <a:spLocks noChangeShapeType="1"/>
          </p:cNvSpPr>
          <p:nvPr/>
        </p:nvSpPr>
        <p:spPr bwMode="auto">
          <a:xfrm>
            <a:off x="7993063" y="38385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4606" name="Line 30"/>
          <p:cNvSpPr>
            <a:spLocks noChangeShapeType="1"/>
          </p:cNvSpPr>
          <p:nvPr/>
        </p:nvSpPr>
        <p:spPr bwMode="auto">
          <a:xfrm>
            <a:off x="7993063" y="40163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4607" name="Line 31"/>
          <p:cNvSpPr>
            <a:spLocks noChangeShapeType="1"/>
          </p:cNvSpPr>
          <p:nvPr/>
        </p:nvSpPr>
        <p:spPr bwMode="auto">
          <a:xfrm>
            <a:off x="7993063" y="41941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4608" name="Line 32"/>
          <p:cNvSpPr>
            <a:spLocks noChangeShapeType="1"/>
          </p:cNvSpPr>
          <p:nvPr/>
        </p:nvSpPr>
        <p:spPr bwMode="auto">
          <a:xfrm>
            <a:off x="7993063" y="43719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4609" name="Line 33"/>
          <p:cNvSpPr>
            <a:spLocks noChangeShapeType="1"/>
          </p:cNvSpPr>
          <p:nvPr/>
        </p:nvSpPr>
        <p:spPr bwMode="auto">
          <a:xfrm>
            <a:off x="8005763" y="45497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4610" name="Rectangle 34"/>
          <p:cNvSpPr>
            <a:spLocks noChangeArrowheads="1"/>
          </p:cNvSpPr>
          <p:nvPr/>
        </p:nvSpPr>
        <p:spPr bwMode="auto">
          <a:xfrm>
            <a:off x="8067675" y="3429000"/>
            <a:ext cx="473075"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โมเสส</a:t>
            </a:r>
          </a:p>
        </p:txBody>
      </p:sp>
      <p:sp>
        <p:nvSpPr>
          <p:cNvPr id="24611" name="Rectangle 35"/>
          <p:cNvSpPr>
            <a:spLocks noChangeArrowheads="1"/>
          </p:cNvSpPr>
          <p:nvPr/>
        </p:nvSpPr>
        <p:spPr bwMode="auto">
          <a:xfrm>
            <a:off x="8159750" y="3841750"/>
            <a:ext cx="447675"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ซีนาย</a:t>
            </a:r>
          </a:p>
        </p:txBody>
      </p:sp>
      <p:sp>
        <p:nvSpPr>
          <p:cNvPr id="24612" name="Rectangle 36"/>
          <p:cNvSpPr>
            <a:spLocks noChangeArrowheads="1"/>
          </p:cNvSpPr>
          <p:nvPr/>
        </p:nvSpPr>
        <p:spPr bwMode="auto">
          <a:xfrm>
            <a:off x="8089900" y="4025900"/>
            <a:ext cx="614363"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ศ </a:t>
            </a:r>
            <a:r>
              <a:rPr lang="en-US" sz="900" b="0">
                <a:solidFill>
                  <a:srgbClr val="000000"/>
                </a:solidFill>
                <a:latin typeface="Arial" charset="0"/>
              </a:rPr>
              <a:t>- </a:t>
            </a:r>
            <a:r>
              <a:rPr lang="hi-in" sz="900" b="0">
                <a:solidFill>
                  <a:srgbClr val="000000"/>
                </a:solidFill>
                <a:latin typeface="Arial" charset="0"/>
              </a:rPr>
              <a:t>ก </a:t>
            </a:r>
            <a:r>
              <a:rPr lang="en-US" sz="900" b="0">
                <a:solidFill>
                  <a:srgbClr val="000000"/>
                </a:solidFill>
                <a:latin typeface="Arial" charset="0"/>
              </a:rPr>
              <a:t>- </a:t>
            </a:r>
            <a:r>
              <a:rPr lang="hi-in" sz="900" b="0">
                <a:solidFill>
                  <a:srgbClr val="000000"/>
                </a:solidFill>
                <a:latin typeface="Arial" charset="0"/>
              </a:rPr>
              <a:t>พ</a:t>
            </a:r>
          </a:p>
        </p:txBody>
      </p:sp>
      <p:sp>
        <p:nvSpPr>
          <p:cNvPr id="24613" name="Rectangle 37"/>
          <p:cNvSpPr>
            <a:spLocks noChangeArrowheads="1"/>
          </p:cNvSpPr>
          <p:nvPr/>
        </p:nvSpPr>
        <p:spPr bwMode="auto">
          <a:xfrm>
            <a:off x="7972425" y="4197350"/>
            <a:ext cx="890588"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คาเดช บาร์เนีย</a:t>
            </a:r>
          </a:p>
        </p:txBody>
      </p:sp>
      <p:sp>
        <p:nvSpPr>
          <p:cNvPr id="24614" name="Rectangle 38"/>
          <p:cNvSpPr>
            <a:spLocks noChangeArrowheads="1"/>
          </p:cNvSpPr>
          <p:nvPr/>
        </p:nvSpPr>
        <p:spPr bwMode="auto">
          <a:xfrm>
            <a:off x="8267700" y="4381500"/>
            <a:ext cx="309563"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900" b="0">
                <a:solidFill>
                  <a:srgbClr val="000000"/>
                </a:solidFill>
                <a:latin typeface="Arial" charset="0"/>
              </a:rPr>
              <a:t>40</a:t>
            </a:r>
          </a:p>
        </p:txBody>
      </p:sp>
      <p:sp>
        <p:nvSpPr>
          <p:cNvPr id="24615" name="Line 39"/>
          <p:cNvSpPr>
            <a:spLocks noChangeShapeType="1"/>
          </p:cNvSpPr>
          <p:nvPr/>
        </p:nvSpPr>
        <p:spPr bwMode="auto">
          <a:xfrm>
            <a:off x="7986713" y="4727575"/>
            <a:ext cx="8636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4616" name="Rectangle 40"/>
          <p:cNvSpPr>
            <a:spLocks noChangeArrowheads="1"/>
          </p:cNvSpPr>
          <p:nvPr/>
        </p:nvSpPr>
        <p:spPr bwMode="auto">
          <a:xfrm>
            <a:off x="8181975" y="3670300"/>
            <a:ext cx="471488"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อพยพ</a:t>
            </a:r>
          </a:p>
        </p:txBody>
      </p:sp>
      <p:sp>
        <p:nvSpPr>
          <p:cNvPr id="24617" name="Text Box 41"/>
          <p:cNvSpPr txBox="1">
            <a:spLocks noChangeArrowheads="1"/>
          </p:cNvSpPr>
          <p:nvPr/>
        </p:nvSpPr>
        <p:spPr bwMode="auto">
          <a:xfrm>
            <a:off x="8593138" y="88900"/>
            <a:ext cx="511175" cy="3984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a:solidFill>
                  <a:srgbClr val="FFA27C"/>
                </a:solidFill>
              </a:rPr>
              <a:t>   </a:t>
            </a:r>
          </a:p>
        </p:txBody>
      </p:sp>
      <p:sp>
        <p:nvSpPr>
          <p:cNvPr id="24618" name="Rectangle 42"/>
          <p:cNvSpPr>
            <a:spLocks noChangeArrowheads="1"/>
          </p:cNvSpPr>
          <p:nvPr/>
        </p:nvSpPr>
        <p:spPr bwMode="auto">
          <a:xfrm>
            <a:off x="8093075" y="6532563"/>
            <a:ext cx="336550" cy="2460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22</a:t>
            </a:r>
          </a:p>
        </p:txBody>
      </p:sp>
      <p:sp>
        <p:nvSpPr>
          <p:cNvPr id="24619" name="Text Box 43"/>
          <p:cNvSpPr txBox="1">
            <a:spLocks noChangeArrowheads="1"/>
          </p:cNvSpPr>
          <p:nvPr/>
        </p:nvSpPr>
        <p:spPr bwMode="auto">
          <a:xfrm>
            <a:off x="7177088" y="6284913"/>
            <a:ext cx="1266825" cy="2762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750"/>
              </a:spcBef>
              <a:buClrTx/>
              <a:buFontTx/>
              <a:buNone/>
              <a:defRPr/>
            </a:pPr>
            <a:r>
              <a:rPr lang="hi-in" sz="1200" b="0">
                <a:solidFill>
                  <a:srgbClr val="FFFFFF"/>
                </a:solidFill>
                <a:latin typeface="Arial" charset="0"/>
              </a:rPr>
              <a:t>คู่มือหน้าที่ </a:t>
            </a:r>
            <a:r>
              <a:rPr lang="en-US" sz="1200" b="0">
                <a:solidFill>
                  <a:srgbClr val="FFFFFF"/>
                </a:solidFill>
                <a:latin typeface="Arial" charset="0"/>
              </a:rPr>
              <a:t>26-29</a:t>
            </a:r>
          </a:p>
        </p:txBody>
      </p:sp>
      <p:grpSp>
        <p:nvGrpSpPr>
          <p:cNvPr id="47149" name="Group 44"/>
          <p:cNvGrpSpPr>
            <a:grpSpLocks/>
          </p:cNvGrpSpPr>
          <p:nvPr/>
        </p:nvGrpSpPr>
        <p:grpSpPr bwMode="auto">
          <a:xfrm>
            <a:off x="6153150" y="3697288"/>
            <a:ext cx="892175" cy="938212"/>
            <a:chOff x="3876" y="2329"/>
            <a:chExt cx="562" cy="591"/>
          </a:xfrm>
        </p:grpSpPr>
        <p:grpSp>
          <p:nvGrpSpPr>
            <p:cNvPr id="47155" name="Group 45"/>
            <p:cNvGrpSpPr>
              <a:grpSpLocks/>
            </p:cNvGrpSpPr>
            <p:nvPr/>
          </p:nvGrpSpPr>
          <p:grpSpPr bwMode="auto">
            <a:xfrm>
              <a:off x="3876" y="2391"/>
              <a:ext cx="562" cy="429"/>
              <a:chOff x="3876" y="2391"/>
              <a:chExt cx="562" cy="429"/>
            </a:xfrm>
          </p:grpSpPr>
          <p:sp>
            <p:nvSpPr>
              <p:cNvPr id="24622" name="AutoShape 46"/>
              <p:cNvSpPr>
                <a:spLocks noChangeArrowheads="1"/>
              </p:cNvSpPr>
              <p:nvPr/>
            </p:nvSpPr>
            <p:spPr bwMode="auto">
              <a:xfrm>
                <a:off x="3891" y="2391"/>
                <a:ext cx="547" cy="72"/>
              </a:xfrm>
              <a:custGeom>
                <a:avLst/>
                <a:gdLst>
                  <a:gd name="G0" fmla="*/ 1 57355 45696"/>
                  <a:gd name="G1" fmla="*/ 1 35047 49664"/>
                  <a:gd name="G2" fmla="*/ G1 1 180"/>
                  <a:gd name="G3" fmla="*/ G0 1 G2"/>
                  <a:gd name="G4" fmla="+- 78 0 0"/>
                  <a:gd name="G5" fmla="*/ 1 0 51712"/>
                  <a:gd name="G6" fmla="+- 51 0 0"/>
                  <a:gd name="G7" fmla="cos G5 G6"/>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51712"/>
                  <a:gd name="G28" fmla="+- 1 0 0"/>
                  <a:gd name="G29" fmla="+- 1 0 0"/>
                  <a:gd name="G30" fmla="+- 1 0 0"/>
                  <a:gd name="G31" fmla="+- 1 0 0"/>
                  <a:gd name="G32" fmla="+- 1 0 0"/>
                  <a:gd name="G33" fmla="+- 1 0 0"/>
                  <a:gd name="G34" fmla="+- 1 0 0"/>
                  <a:gd name="G35" fmla="*/ 1 0 51712"/>
                  <a:gd name="G36" fmla="*/ 1 35047 49664"/>
                  <a:gd name="G37" fmla="*/ G36 1 180"/>
                  <a:gd name="G38" fmla="*/ G35 1 G37"/>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T0" fmla="*/ 4031 w 592"/>
                  <a:gd name="T1" fmla="*/ 16757 h 90"/>
                  <a:gd name="T2" fmla="*/ 10925 w 592"/>
                  <a:gd name="T3" fmla="*/ 8195 h 90"/>
                  <a:gd name="T4" fmla="*/ 16978 w 592"/>
                  <a:gd name="T5" fmla="*/ 6676 h 90"/>
                  <a:gd name="T6" fmla="*/ 22879 w 592"/>
                  <a:gd name="T7" fmla="*/ 5962 h 90"/>
                  <a:gd name="T8" fmla="*/ 55807 w 592"/>
                  <a:gd name="T9" fmla="*/ 6352 h 90"/>
                  <a:gd name="T10" fmla="*/ 75618 w 592"/>
                  <a:gd name="T11" fmla="*/ 7461 h 90"/>
                  <a:gd name="T12" fmla="*/ 84704 w 592"/>
                  <a:gd name="T13" fmla="*/ 8585 h 90"/>
                  <a:gd name="T14" fmla="*/ 118460 w 592"/>
                  <a:gd name="T15" fmla="*/ 9694 h 90"/>
                  <a:gd name="T16" fmla="*/ 168249 w 592"/>
                  <a:gd name="T17" fmla="*/ 8195 h 90"/>
                  <a:gd name="T18" fmla="*/ 234943 w 592"/>
                  <a:gd name="T19" fmla="*/ 3018 h 90"/>
                  <a:gd name="T20" fmla="*/ 258986 w 592"/>
                  <a:gd name="T21" fmla="*/ 0 h 90"/>
                  <a:gd name="T22" fmla="*/ 284853 w 592"/>
                  <a:gd name="T23" fmla="*/ 390 h 90"/>
                  <a:gd name="T24" fmla="*/ 293787 w 592"/>
                  <a:gd name="T25" fmla="*/ 5567 h 90"/>
                  <a:gd name="T26" fmla="*/ 294781 w 592"/>
                  <a:gd name="T27" fmla="*/ 6676 h 90"/>
                  <a:gd name="T28" fmla="*/ 289756 w 592"/>
                  <a:gd name="T29" fmla="*/ 11182 h 90"/>
                  <a:gd name="T30" fmla="*/ 290750 w 592"/>
                  <a:gd name="T31" fmla="*/ 12314 h 90"/>
                  <a:gd name="T32" fmla="*/ 0 w 592"/>
                  <a:gd name="T33" fmla="*/ 0 h 90"/>
                  <a:gd name="T34" fmla="*/ 592 w 592"/>
                  <a:gd name="T35"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4623" name="AutoShape 47"/>
              <p:cNvSpPr>
                <a:spLocks noChangeArrowheads="1"/>
              </p:cNvSpPr>
              <p:nvPr/>
            </p:nvSpPr>
            <p:spPr bwMode="auto">
              <a:xfrm>
                <a:off x="3876" y="2449"/>
                <a:ext cx="554" cy="371"/>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 246 0 0"/>
                  <a:gd name="G18" fmla="*/ 1 0 51712"/>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51712"/>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51712"/>
                  <a:gd name="G65" fmla="*/ 1 0 51712"/>
                  <a:gd name="G66" fmla="+- 398 0 0"/>
                  <a:gd name="G67" fmla="+- 388 0 0"/>
                  <a:gd name="G68" fmla="+- 380 0 0"/>
                  <a:gd name="G69" fmla="*/ 1 0 51712"/>
                  <a:gd name="G70" fmla="*/ 1 57355 45696"/>
                  <a:gd name="G71" fmla="*/ 1 35047 49664"/>
                  <a:gd name="G72" fmla="*/ G71 1 180"/>
                  <a:gd name="G73" fmla="*/ G70 1 G72"/>
                  <a:gd name="G74" fmla="*/ 1 0 51712"/>
                  <a:gd name="G75" fmla="+- 1 0 0"/>
                  <a:gd name="G76" fmla="+- 1 0 0"/>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T0" fmla="*/ 298081 w 599"/>
                  <a:gd name="T1" fmla="*/ 0 h 432"/>
                  <a:gd name="T2" fmla="*/ 296090 w 599"/>
                  <a:gd name="T3" fmla="*/ 1111 h 432"/>
                  <a:gd name="T4" fmla="*/ 293057 w 599"/>
                  <a:gd name="T5" fmla="*/ 1852 h 432"/>
                  <a:gd name="T6" fmla="*/ 291188 w 599"/>
                  <a:gd name="T7" fmla="*/ 4491 h 432"/>
                  <a:gd name="T8" fmla="*/ 277244 w 599"/>
                  <a:gd name="T9" fmla="*/ 17288 h 432"/>
                  <a:gd name="T10" fmla="*/ 261300 w 599"/>
                  <a:gd name="T11" fmla="*/ 39104 h 432"/>
                  <a:gd name="T12" fmla="*/ 256279 w 599"/>
                  <a:gd name="T13" fmla="*/ 49978 h 432"/>
                  <a:gd name="T14" fmla="*/ 251387 w 599"/>
                  <a:gd name="T15" fmla="*/ 65739 h 432"/>
                  <a:gd name="T16" fmla="*/ 246363 w 599"/>
                  <a:gd name="T17" fmla="*/ 75573 h 432"/>
                  <a:gd name="T18" fmla="*/ 229376 w 599"/>
                  <a:gd name="T19" fmla="*/ 79314 h 432"/>
                  <a:gd name="T20" fmla="*/ 215433 w 599"/>
                  <a:gd name="T21" fmla="*/ 77790 h 432"/>
                  <a:gd name="T22" fmla="*/ 209533 w 599"/>
                  <a:gd name="T23" fmla="*/ 77000 h 432"/>
                  <a:gd name="T24" fmla="*/ 211572 w 599"/>
                  <a:gd name="T25" fmla="*/ 66129 h 432"/>
                  <a:gd name="T26" fmla="*/ 214439 w 599"/>
                  <a:gd name="T27" fmla="*/ 63491 h 432"/>
                  <a:gd name="T28" fmla="*/ 201490 w 599"/>
                  <a:gd name="T29" fmla="*/ 61638 h 432"/>
                  <a:gd name="T30" fmla="*/ 172599 w 599"/>
                  <a:gd name="T31" fmla="*/ 59347 h 432"/>
                  <a:gd name="T32" fmla="*/ 56202 w 599"/>
                  <a:gd name="T33" fmla="*/ 67654 h 432"/>
                  <a:gd name="T34" fmla="*/ 51310 w 599"/>
                  <a:gd name="T35" fmla="*/ 69158 h 432"/>
                  <a:gd name="T36" fmla="*/ 43253 w 599"/>
                  <a:gd name="T37" fmla="*/ 73646 h 432"/>
                  <a:gd name="T38" fmla="*/ 26446 w 599"/>
                  <a:gd name="T39" fmla="*/ 81166 h 432"/>
                  <a:gd name="T40" fmla="*/ 14362 w 599"/>
                  <a:gd name="T41" fmla="*/ 79314 h 432"/>
                  <a:gd name="T42" fmla="*/ 8462 w 599"/>
                  <a:gd name="T43" fmla="*/ 77790 h 432"/>
                  <a:gd name="T44" fmla="*/ 3442 w 599"/>
                  <a:gd name="T45" fmla="*/ 74760 h 432"/>
                  <a:gd name="T46" fmla="*/ 5478 w 599"/>
                  <a:gd name="T47" fmla="*/ 69896 h 432"/>
                  <a:gd name="T48" fmla="*/ 8462 w 599"/>
                  <a:gd name="T49" fmla="*/ 62775 h 432"/>
                  <a:gd name="T50" fmla="*/ 13368 w 599"/>
                  <a:gd name="T51" fmla="*/ 49263 h 432"/>
                  <a:gd name="T52" fmla="*/ 14362 w 599"/>
                  <a:gd name="T53" fmla="*/ 35329 h 432"/>
                  <a:gd name="T54" fmla="*/ 15356 w 599"/>
                  <a:gd name="T55" fmla="*/ 23668 h 432"/>
                  <a:gd name="T56" fmla="*/ 14362 w 599"/>
                  <a:gd name="T57" fmla="*/ 15436 h 432"/>
                  <a:gd name="T58" fmla="*/ 10502 w 599"/>
                  <a:gd name="T59" fmla="*/ 5602 h 432"/>
                  <a:gd name="T60" fmla="*/ 9508 w 599"/>
                  <a:gd name="T61" fmla="*/ 2639 h 432"/>
                  <a:gd name="T62" fmla="*/ 0 w 599"/>
                  <a:gd name="T63" fmla="*/ 0 h 432"/>
                  <a:gd name="T64" fmla="*/ 599 w 599"/>
                  <a:gd name="T65" fmla="*/ 43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T62" t="T63" r="T64" b="T65"/>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24624" name="AutoShape 48"/>
            <p:cNvSpPr>
              <a:spLocks noChangeArrowheads="1"/>
            </p:cNvSpPr>
            <p:nvPr/>
          </p:nvSpPr>
          <p:spPr bwMode="auto">
            <a:xfrm>
              <a:off x="3892" y="2832"/>
              <a:ext cx="18" cy="79"/>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51712"/>
                <a:gd name="G71" fmla="+- 250 0 0"/>
                <a:gd name="G72" fmla="cos G70 G71"/>
                <a:gd name="G73" fmla="*/ 1 0 51712"/>
                <a:gd name="G74" fmla="+- 212 0 0"/>
                <a:gd name="G75" fmla="+- 173 0 0"/>
                <a:gd name="G76" fmla="*/ 1 0 51712"/>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T0" fmla="*/ 87 w 85"/>
                <a:gd name="T1" fmla="*/ 77 h 318"/>
                <a:gd name="T2" fmla="*/ 75 w 85"/>
                <a:gd name="T3" fmla="*/ 34 h 318"/>
                <a:gd name="T4" fmla="*/ 57 w 85"/>
                <a:gd name="T5" fmla="*/ 21 h 318"/>
                <a:gd name="T6" fmla="*/ 65 w 85"/>
                <a:gd name="T7" fmla="*/ 34 h 318"/>
                <a:gd name="T8" fmla="*/ 75 w 85"/>
                <a:gd name="T9" fmla="*/ 14 h 318"/>
                <a:gd name="T10" fmla="*/ 43 w 85"/>
                <a:gd name="T11" fmla="*/ 5 h 318"/>
                <a:gd name="T12" fmla="*/ 43 w 85"/>
                <a:gd name="T13" fmla="*/ 21 h 318"/>
                <a:gd name="T14" fmla="*/ 57 w 85"/>
                <a:gd name="T15" fmla="*/ 94 h 318"/>
                <a:gd name="T16" fmla="*/ 35 w 85"/>
                <a:gd name="T17" fmla="*/ 80 h 318"/>
                <a:gd name="T18" fmla="*/ 43 w 85"/>
                <a:gd name="T19" fmla="*/ 64 h 318"/>
                <a:gd name="T20" fmla="*/ 57 w 85"/>
                <a:gd name="T21" fmla="*/ 80 h 318"/>
                <a:gd name="T22" fmla="*/ 43 w 85"/>
                <a:gd name="T23" fmla="*/ 51 h 318"/>
                <a:gd name="T24" fmla="*/ 57 w 85"/>
                <a:gd name="T25" fmla="*/ 77 h 318"/>
                <a:gd name="T26" fmla="*/ 43 w 85"/>
                <a:gd name="T27" fmla="*/ 60 h 318"/>
                <a:gd name="T28" fmla="*/ 57 w 85"/>
                <a:gd name="T29" fmla="*/ 72 h 318"/>
                <a:gd name="T30" fmla="*/ 65 w 85"/>
                <a:gd name="T31" fmla="*/ 85 h 318"/>
                <a:gd name="T32" fmla="*/ 87 w 85"/>
                <a:gd name="T33" fmla="*/ 102 h 318"/>
                <a:gd name="T34" fmla="*/ 95 w 85"/>
                <a:gd name="T35" fmla="*/ 115 h 318"/>
                <a:gd name="T36" fmla="*/ 87 w 85"/>
                <a:gd name="T37" fmla="*/ 140 h 318"/>
                <a:gd name="T38" fmla="*/ 75 w 85"/>
                <a:gd name="T39" fmla="*/ 136 h 318"/>
                <a:gd name="T40" fmla="*/ 65 w 85"/>
                <a:gd name="T41" fmla="*/ 157 h 318"/>
                <a:gd name="T42" fmla="*/ 43 w 85"/>
                <a:gd name="T43" fmla="*/ 145 h 318"/>
                <a:gd name="T44" fmla="*/ 35 w 85"/>
                <a:gd name="T45" fmla="*/ 102 h 318"/>
                <a:gd name="T46" fmla="*/ 27 w 85"/>
                <a:gd name="T47" fmla="*/ 123 h 318"/>
                <a:gd name="T48" fmla="*/ 5 w 85"/>
                <a:gd name="T49" fmla="*/ 106 h 318"/>
                <a:gd name="T50" fmla="*/ 43 w 85"/>
                <a:gd name="T51" fmla="*/ 72 h 318"/>
                <a:gd name="T52" fmla="*/ 75 w 85"/>
                <a:gd name="T53" fmla="*/ 85 h 318"/>
                <a:gd name="T54" fmla="*/ 87 w 85"/>
                <a:gd name="T55" fmla="*/ 110 h 318"/>
                <a:gd name="T56" fmla="*/ 75 w 85"/>
                <a:gd name="T57" fmla="*/ 94 h 318"/>
                <a:gd name="T58" fmla="*/ 75 w 85"/>
                <a:gd name="T59" fmla="*/ 5 h 318"/>
                <a:gd name="T60" fmla="*/ 57 w 85"/>
                <a:gd name="T61" fmla="*/ 17 h 318"/>
                <a:gd name="T62" fmla="*/ 27 w 85"/>
                <a:gd name="T63" fmla="*/ 21 h 318"/>
                <a:gd name="T64" fmla="*/ 43 w 85"/>
                <a:gd name="T65" fmla="*/ 47 h 318"/>
                <a:gd name="T66" fmla="*/ 65 w 85"/>
                <a:gd name="T67" fmla="*/ 68 h 318"/>
                <a:gd name="T68" fmla="*/ 87 w 85"/>
                <a:gd name="T69" fmla="*/ 77 h 318"/>
                <a:gd name="T70" fmla="*/ 0 w 85"/>
                <a:gd name="T71" fmla="*/ 0 h 318"/>
                <a:gd name="T72" fmla="*/ 85 w 85"/>
                <a:gd name="T73" fmla="*/ 318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T70" t="T71" r="T72" b="T73"/>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rgbClr val="1A0004"/>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4625" name="AutoShape 49"/>
            <p:cNvSpPr>
              <a:spLocks noChangeArrowheads="1"/>
            </p:cNvSpPr>
            <p:nvPr/>
          </p:nvSpPr>
          <p:spPr bwMode="auto">
            <a:xfrm>
              <a:off x="3897" y="2831"/>
              <a:ext cx="23" cy="89"/>
            </a:xfrm>
            <a:custGeom>
              <a:avLst/>
              <a:gdLst>
                <a:gd name="G0" fmla="*/ 1 0 51712"/>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320 0 0"/>
                <a:gd name="G28" fmla="*/ 1 0 51712"/>
                <a:gd name="G29" fmla="+- 294 0 0"/>
                <a:gd name="G30" fmla="*/ 1 0 51712"/>
                <a:gd name="G31" fmla="+- 269 0 0"/>
                <a:gd name="G32" fmla="*/ 1 0 51712"/>
                <a:gd name="G33" fmla="+- 257 0 0"/>
                <a:gd name="G34" fmla="cos G32 G33"/>
                <a:gd name="G35" fmla="+- 245 0 0"/>
                <a:gd name="G36" fmla="*/ 1 199 2"/>
                <a:gd name="G37" fmla="*/ 1 0 51712"/>
                <a:gd name="G38" fmla="*/ 1 0 51712"/>
                <a:gd name="G39" fmla="+- 98 0 0"/>
                <a:gd name="G40" fmla="sin G38 G39"/>
                <a:gd name="G41" fmla="*/ 1 0 51712"/>
                <a:gd name="G42" fmla="*/ 1 0 51712"/>
                <a:gd name="G43" fmla="+- 1 0 0"/>
                <a:gd name="G44" fmla="+- 1 0 0"/>
                <a:gd name="G45" fmla="+- 1 0 0"/>
                <a:gd name="G46" fmla="*/ 1 0 51712"/>
                <a:gd name="G47" fmla="+- 3 0 0"/>
                <a:gd name="G48" fmla="*/ 1 0 51712"/>
                <a:gd name="G49" fmla="*/ 1 0 51712"/>
                <a:gd name="T0" fmla="*/ 1 w 105"/>
                <a:gd name="T1" fmla="*/ 0 h 354"/>
                <a:gd name="T2" fmla="*/ 112 w 105"/>
                <a:gd name="T3" fmla="*/ 3 h 354"/>
                <a:gd name="T4" fmla="*/ 88 w 105"/>
                <a:gd name="T5" fmla="*/ 15 h 354"/>
                <a:gd name="T6" fmla="*/ 101 w 105"/>
                <a:gd name="T7" fmla="*/ 31 h 354"/>
                <a:gd name="T8" fmla="*/ 101 w 105"/>
                <a:gd name="T9" fmla="*/ 74 h 354"/>
                <a:gd name="T10" fmla="*/ 117 w 105"/>
                <a:gd name="T11" fmla="*/ 86 h 354"/>
                <a:gd name="T12" fmla="*/ 117 w 105"/>
                <a:gd name="T13" fmla="*/ 121 h 354"/>
                <a:gd name="T14" fmla="*/ 101 w 105"/>
                <a:gd name="T15" fmla="*/ 170 h 354"/>
                <a:gd name="T16" fmla="*/ 83 w 105"/>
                <a:gd name="T17" fmla="*/ 180 h 354"/>
                <a:gd name="T18" fmla="*/ 19 w 105"/>
                <a:gd name="T19" fmla="*/ 162 h 354"/>
                <a:gd name="T20" fmla="*/ 12 w 105"/>
                <a:gd name="T21" fmla="*/ 143 h 354"/>
                <a:gd name="T22" fmla="*/ 19 w 105"/>
                <a:gd name="T23" fmla="*/ 124 h 354"/>
                <a:gd name="T24" fmla="*/ 9 w 105"/>
                <a:gd name="T25" fmla="*/ 50 h 354"/>
                <a:gd name="T26" fmla="*/ 25 w 105"/>
                <a:gd name="T27" fmla="*/ 23 h 354"/>
                <a:gd name="T28" fmla="*/ 6 w 105"/>
                <a:gd name="T29" fmla="*/ 7 h 354"/>
                <a:gd name="T30" fmla="*/ 1 w 105"/>
                <a:gd name="T31" fmla="*/ 0 h 354"/>
                <a:gd name="T32" fmla="*/ 0 w 105"/>
                <a:gd name="T33" fmla="*/ 0 h 354"/>
                <a:gd name="T34" fmla="*/ 105 w 105"/>
                <a:gd name="T35" fmla="*/ 35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4626" name="AutoShape 50"/>
            <p:cNvSpPr>
              <a:spLocks noChangeArrowheads="1"/>
            </p:cNvSpPr>
            <p:nvPr/>
          </p:nvSpPr>
          <p:spPr bwMode="auto">
            <a:xfrm>
              <a:off x="4268" y="2812"/>
              <a:ext cx="36" cy="94"/>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51712"/>
                <a:gd name="G26" fmla="*/ 1 57355 45696"/>
                <a:gd name="G27" fmla="*/ 1 35047 49664"/>
                <a:gd name="G28" fmla="*/ G27 1 180"/>
                <a:gd name="G29" fmla="*/ G26 1 G28"/>
                <a:gd name="G30" fmla="*/ 1 351 2"/>
                <a:gd name="G31" fmla="+- 336 0 0"/>
                <a:gd name="G32" fmla="+- 329 0 0"/>
                <a:gd name="G33" fmla="+- 316 0 0"/>
                <a:gd name="G34" fmla="+- 287 0 0"/>
                <a:gd name="G35" fmla="*/ 1 0 51712"/>
                <a:gd name="G36" fmla="*/ 1 57355 45696"/>
                <a:gd name="G37" fmla="*/ 1 35047 49664"/>
                <a:gd name="G38" fmla="*/ G37 1 180"/>
                <a:gd name="G39" fmla="*/ G36 1 G38"/>
                <a:gd name="G40" fmla="*/ 1 0 51712"/>
                <a:gd name="G41" fmla="+- 211 0 0"/>
                <a:gd name="G42" fmla="sin G40 G41"/>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T0" fmla="*/ 172 w 149"/>
                <a:gd name="T1" fmla="*/ 10 h 376"/>
                <a:gd name="T2" fmla="*/ 162 w 149"/>
                <a:gd name="T3" fmla="*/ 52 h 376"/>
                <a:gd name="T4" fmla="*/ 152 w 149"/>
                <a:gd name="T5" fmla="*/ 65 h 376"/>
                <a:gd name="T6" fmla="*/ 149 w 149"/>
                <a:gd name="T7" fmla="*/ 70 h 376"/>
                <a:gd name="T8" fmla="*/ 127 w 149"/>
                <a:gd name="T9" fmla="*/ 123 h 376"/>
                <a:gd name="T10" fmla="*/ 100 w 149"/>
                <a:gd name="T11" fmla="*/ 158 h 376"/>
                <a:gd name="T12" fmla="*/ 81 w 149"/>
                <a:gd name="T13" fmla="*/ 183 h 376"/>
                <a:gd name="T14" fmla="*/ 67 w 149"/>
                <a:gd name="T15" fmla="*/ 184 h 376"/>
                <a:gd name="T16" fmla="*/ 23 w 149"/>
                <a:gd name="T17" fmla="*/ 188 h 376"/>
                <a:gd name="T18" fmla="*/ 2 w 149"/>
                <a:gd name="T19" fmla="*/ 177 h 376"/>
                <a:gd name="T20" fmla="*/ 5 w 149"/>
                <a:gd name="T21" fmla="*/ 160 h 376"/>
                <a:gd name="T22" fmla="*/ 8 w 149"/>
                <a:gd name="T23" fmla="*/ 111 h 376"/>
                <a:gd name="T24" fmla="*/ 26 w 149"/>
                <a:gd name="T25" fmla="*/ 101 h 376"/>
                <a:gd name="T26" fmla="*/ 40 w 149"/>
                <a:gd name="T27" fmla="*/ 53 h 376"/>
                <a:gd name="T28" fmla="*/ 52 w 149"/>
                <a:gd name="T29" fmla="*/ 38 h 376"/>
                <a:gd name="T30" fmla="*/ 97 w 149"/>
                <a:gd name="T31" fmla="*/ 9 h 376"/>
                <a:gd name="T32" fmla="*/ 149 w 149"/>
                <a:gd name="T33" fmla="*/ 9 h 376"/>
                <a:gd name="T34" fmla="*/ 172 w 149"/>
                <a:gd name="T35" fmla="*/ 10 h 376"/>
                <a:gd name="T36" fmla="*/ 0 w 149"/>
                <a:gd name="T37" fmla="*/ 0 h 376"/>
                <a:gd name="T38" fmla="*/ 149 w 149"/>
                <a:gd name="T39"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T36" t="T37" r="T38" b="T39"/>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4627" name="AutoShape 51"/>
            <p:cNvSpPr>
              <a:spLocks noChangeArrowheads="1"/>
            </p:cNvSpPr>
            <p:nvPr/>
          </p:nvSpPr>
          <p:spPr bwMode="auto">
            <a:xfrm>
              <a:off x="3918" y="2333"/>
              <a:ext cx="21" cy="129"/>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279 0 0"/>
                <a:gd name="G30" fmla="+- 1 0 0"/>
                <a:gd name="G31" fmla="+- 1 0 0"/>
                <a:gd name="G32" fmla="+- 1 0 0"/>
                <a:gd name="G33" fmla="+- 1 0 0"/>
                <a:gd name="G34" fmla="+- 1 0 0"/>
                <a:gd name="G35" fmla="+- 1 0 0"/>
                <a:gd name="G36" fmla="+- 1 0 0"/>
                <a:gd name="G37" fmla="+- 1 0 0"/>
                <a:gd name="G38" fmla="+- 1 0 0"/>
                <a:gd name="G39" fmla="+- 1 0 0"/>
                <a:gd name="T0" fmla="*/ 31 w 96"/>
                <a:gd name="T1" fmla="*/ 246 h 504"/>
                <a:gd name="T2" fmla="*/ 71 w 96"/>
                <a:gd name="T3" fmla="*/ 250 h 504"/>
                <a:gd name="T4" fmla="*/ 83 w 96"/>
                <a:gd name="T5" fmla="*/ 229 h 504"/>
                <a:gd name="T6" fmla="*/ 83 w 96"/>
                <a:gd name="T7" fmla="*/ 164 h 504"/>
                <a:gd name="T8" fmla="*/ 103 w 96"/>
                <a:gd name="T9" fmla="*/ 108 h 504"/>
                <a:gd name="T10" fmla="*/ 111 w 96"/>
                <a:gd name="T11" fmla="*/ 88 h 504"/>
                <a:gd name="T12" fmla="*/ 103 w 96"/>
                <a:gd name="T13" fmla="*/ 26 h 504"/>
                <a:gd name="T14" fmla="*/ 90 w 96"/>
                <a:gd name="T15" fmla="*/ 3 h 504"/>
                <a:gd name="T16" fmla="*/ 34 w 96"/>
                <a:gd name="T17" fmla="*/ 13 h 504"/>
                <a:gd name="T18" fmla="*/ 31 w 96"/>
                <a:gd name="T19" fmla="*/ 62 h 504"/>
                <a:gd name="T20" fmla="*/ 37 w 96"/>
                <a:gd name="T21" fmla="*/ 184 h 504"/>
                <a:gd name="T22" fmla="*/ 45 w 96"/>
                <a:gd name="T23" fmla="*/ 206 h 504"/>
                <a:gd name="T24" fmla="*/ 29 w 96"/>
                <a:gd name="T25" fmla="*/ 240 h 504"/>
                <a:gd name="T26" fmla="*/ 31 w 96"/>
                <a:gd name="T27" fmla="*/ 246 h 504"/>
                <a:gd name="T28" fmla="*/ 0 w 96"/>
                <a:gd name="T29" fmla="*/ 0 h 504"/>
                <a:gd name="T30" fmla="*/ 96 w 96"/>
                <a:gd name="T31" fmla="*/ 50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T28" t="T29" r="T30" b="T31"/>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4628" name="AutoShape 52"/>
            <p:cNvSpPr>
              <a:spLocks noChangeArrowheads="1"/>
            </p:cNvSpPr>
            <p:nvPr/>
          </p:nvSpPr>
          <p:spPr bwMode="auto">
            <a:xfrm>
              <a:off x="4382" y="2329"/>
              <a:ext cx="36" cy="104"/>
            </a:xfrm>
            <a:custGeom>
              <a:avLst/>
              <a:gdLst>
                <a:gd name="G0" fmla="+- 38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sin 54736 G16"/>
                <a:gd name="G18" fmla="*/ 1 0 51712"/>
                <a:gd name="G19" fmla="cos 54943 G18"/>
                <a:gd name="G20" fmla="+- G17 0 G19"/>
                <a:gd name="G21" fmla="*/ G20 65535 1"/>
                <a:gd name="G22" fmla="+- G21 1080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51712"/>
                <a:gd name="G37" fmla="sin 54736 G36"/>
                <a:gd name="G38" fmla="*/ 1 0 51712"/>
                <a:gd name="G39" fmla="cos 54736 G38"/>
                <a:gd name="G40" fmla="+- G37 0 G39"/>
                <a:gd name="G41" fmla="*/ G40 65535 1"/>
                <a:gd name="G42" fmla="+- G41 1080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G71" fmla="+- 1 0 0"/>
                <a:gd name="G72" fmla="*/ 1 0 51712"/>
                <a:gd name="G73" fmla="+- 359 0 0"/>
                <a:gd name="G74" fmla="+- 1 0 0"/>
                <a:gd name="G75" fmla="*/ 1 0 51712"/>
                <a:gd name="G76" fmla="+- 381 0 0"/>
                <a:gd name="G77" fmla="cos G75 G76"/>
                <a:gd name="G78" fmla="+- 383 0 0"/>
                <a:gd name="G79" fmla="+- 386 0 0"/>
                <a:gd name="G80" fmla="+- 193 0 0"/>
                <a:gd name="G81" fmla="+- 386 0 0"/>
                <a:gd name="G82" fmla="*/ 1 0 51712"/>
                <a:gd name="G83" fmla="+- 381 0 0"/>
                <a:gd name="T0" fmla="*/ 5 w 150"/>
                <a:gd name="T1" fmla="*/ 194 h 410"/>
                <a:gd name="T2" fmla="*/ 50 w 150"/>
                <a:gd name="T3" fmla="*/ 208 h 410"/>
                <a:gd name="T4" fmla="*/ 97 w 150"/>
                <a:gd name="T5" fmla="*/ 203 h 410"/>
                <a:gd name="T6" fmla="*/ 113 w 150"/>
                <a:gd name="T7" fmla="*/ 183 h 410"/>
                <a:gd name="T8" fmla="*/ 139 w 150"/>
                <a:gd name="T9" fmla="*/ 141 h 410"/>
                <a:gd name="T10" fmla="*/ 156 w 150"/>
                <a:gd name="T11" fmla="*/ 110 h 410"/>
                <a:gd name="T12" fmla="*/ 165 w 150"/>
                <a:gd name="T13" fmla="*/ 98 h 410"/>
                <a:gd name="T14" fmla="*/ 168 w 150"/>
                <a:gd name="T15" fmla="*/ 59 h 410"/>
                <a:gd name="T16" fmla="*/ 175 w 150"/>
                <a:gd name="T17" fmla="*/ 52 h 410"/>
                <a:gd name="T18" fmla="*/ 178 w 150"/>
                <a:gd name="T19" fmla="*/ 24 h 410"/>
                <a:gd name="T20" fmla="*/ 158 w 150"/>
                <a:gd name="T21" fmla="*/ 0 h 410"/>
                <a:gd name="T22" fmla="*/ 113 w 150"/>
                <a:gd name="T23" fmla="*/ 7 h 410"/>
                <a:gd name="T24" fmla="*/ 93 w 150"/>
                <a:gd name="T25" fmla="*/ 27 h 410"/>
                <a:gd name="T26" fmla="*/ 81 w 150"/>
                <a:gd name="T27" fmla="*/ 70 h 410"/>
                <a:gd name="T28" fmla="*/ 70 w 150"/>
                <a:gd name="T29" fmla="*/ 81 h 410"/>
                <a:gd name="T30" fmla="*/ 52 w 150"/>
                <a:gd name="T31" fmla="*/ 110 h 410"/>
                <a:gd name="T32" fmla="*/ 50 w 150"/>
                <a:gd name="T33" fmla="*/ 114 h 410"/>
                <a:gd name="T34" fmla="*/ 40 w 150"/>
                <a:gd name="T35" fmla="*/ 118 h 410"/>
                <a:gd name="T36" fmla="*/ 37 w 150"/>
                <a:gd name="T37" fmla="*/ 127 h 410"/>
                <a:gd name="T38" fmla="*/ 34 w 150"/>
                <a:gd name="T39" fmla="*/ 130 h 410"/>
                <a:gd name="T40" fmla="*/ 21 w 150"/>
                <a:gd name="T41" fmla="*/ 177 h 410"/>
                <a:gd name="T42" fmla="*/ 10 w 150"/>
                <a:gd name="T43" fmla="*/ 194 h 410"/>
                <a:gd name="T44" fmla="*/ 2 w 150"/>
                <a:gd name="T45" fmla="*/ 196 h 410"/>
                <a:gd name="T46" fmla="*/ 5 w 150"/>
                <a:gd name="T47" fmla="*/ 194 h 410"/>
                <a:gd name="T48" fmla="*/ 0 w 150"/>
                <a:gd name="T49" fmla="*/ 0 h 410"/>
                <a:gd name="T50" fmla="*/ 150 w 150"/>
                <a:gd name="T51" fmla="*/ 410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T48" t="T49" r="T50" b="T51"/>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24629" name="Rectangle 53"/>
          <p:cNvSpPr>
            <a:spLocks noChangeArrowheads="1"/>
          </p:cNvSpPr>
          <p:nvPr/>
        </p:nvSpPr>
        <p:spPr bwMode="auto">
          <a:xfrm>
            <a:off x="6226175" y="3735388"/>
            <a:ext cx="18097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nvGrpSpPr>
          <p:cNvPr id="47151" name="Group 54"/>
          <p:cNvGrpSpPr>
            <a:grpSpLocks/>
          </p:cNvGrpSpPr>
          <p:nvPr/>
        </p:nvGrpSpPr>
        <p:grpSpPr bwMode="auto">
          <a:xfrm>
            <a:off x="519113" y="7938"/>
            <a:ext cx="854075" cy="1701800"/>
            <a:chOff x="327" y="5"/>
            <a:chExt cx="538" cy="1072"/>
          </a:xfrm>
        </p:grpSpPr>
        <p:sp>
          <p:nvSpPr>
            <p:cNvPr id="24631" name="Rectangle 55"/>
            <p:cNvSpPr>
              <a:spLocks noChangeArrowheads="1"/>
            </p:cNvSpPr>
            <p:nvPr/>
          </p:nvSpPr>
          <p:spPr bwMode="auto">
            <a:xfrm>
              <a:off x="327" y="5"/>
              <a:ext cx="538" cy="10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600" b="0">
                  <a:solidFill>
                    <a:srgbClr val="FFFF00"/>
                  </a:solidFill>
                  <a:latin typeface="Times New Roman" charset="0"/>
                </a:rPr>
                <a:t>7</a:t>
              </a:r>
            </a:p>
          </p:txBody>
        </p:sp>
        <p:sp>
          <p:nvSpPr>
            <p:cNvPr id="24632" name="Line 56"/>
            <p:cNvSpPr>
              <a:spLocks noChangeShapeType="1"/>
            </p:cNvSpPr>
            <p:nvPr/>
          </p:nvSpPr>
          <p:spPr bwMode="auto">
            <a:xfrm>
              <a:off x="500" y="573"/>
              <a:ext cx="244" cy="0"/>
            </a:xfrm>
            <a:prstGeom prst="line">
              <a:avLst/>
            </a:prstGeom>
            <a:noFill/>
            <a:ln w="76320" cap="sq">
              <a:solidFill>
                <a:srgbClr val="FFFF00"/>
              </a:solidFill>
              <a:miter lim="800000"/>
              <a:headEnd/>
              <a:tailEnd/>
            </a:ln>
            <a:effectLst>
              <a:outerShdw blurRad="63500" dist="107933" dir="2700000" algn="ctr" rotWithShape="0">
                <a:srgbClr val="1A0004">
                  <a:alpha val="75014"/>
                </a:srgbClr>
              </a:outerShdw>
            </a:effectLst>
            <a:extLst>
              <a:ext uri="{909E8E84-426E-40dd-AFC4-6F175D3DCCD1}">
                <a14:hiddenFill xmlns:a14="http://schemas.microsoft.com/office/drawing/2010/main" xmlns="">
                  <a:noFill/>
                </a14:hiddenFill>
              </a:ext>
            </a:extLst>
          </p:spPr>
          <p:txBody>
            <a:bodyPr/>
            <a:lstStyle/>
            <a:p>
              <a:pPr>
                <a:defRPr/>
              </a:pPr>
              <a:endParaRPr lang="en-US"/>
            </a:p>
          </p:txBody>
        </p:sp>
      </p:grpSp>
      <p:sp>
        <p:nvSpPr>
          <p:cNvPr id="24633" name="Oval 57"/>
          <p:cNvSpPr>
            <a:spLocks noChangeArrowheads="1"/>
          </p:cNvSpPr>
          <p:nvPr/>
        </p:nvSpPr>
        <p:spPr bwMode="auto">
          <a:xfrm>
            <a:off x="3759200" y="3422650"/>
            <a:ext cx="1455738" cy="588963"/>
          </a:xfrm>
          <a:prstGeom prst="ellipse">
            <a:avLst/>
          </a:prstGeom>
          <a:noFill/>
          <a:ln w="76320" cap="sq">
            <a:solidFill>
              <a:srgbClr val="FF0000"/>
            </a:solidFill>
            <a:miter lim="800000"/>
            <a:headEnd/>
            <a:tailEnd/>
          </a:ln>
          <a:effectLst>
            <a:outerShdw blurRad="63500" dist="71785" dir="2700000"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nodeType="withEffect">
                                  <p:stCondLst>
                                    <p:cond delay="0"/>
                                  </p:stCondLst>
                                  <p:childTnLst>
                                    <p:set>
                                      <p:cBhvr additive="repl">
                                        <p:cTn id="6" dur="1" fill="hold">
                                          <p:stCondLst>
                                            <p:cond delay="0"/>
                                          </p:stCondLst>
                                        </p:cTn>
                                        <p:tgtEl>
                                          <p:spTgt spid="24591"/>
                                        </p:tgtEl>
                                        <p:attrNameLst>
                                          <p:attrName>style.visibility</p:attrName>
                                        </p:attrNameLst>
                                      </p:cBhvr>
                                      <p:to>
                                        <p:strVal val="visible"/>
                                      </p:to>
                                    </p:set>
                                    <p:anim calcmode="lin" valueType="num">
                                      <p:cBhvr additive="repl">
                                        <p:cTn id="7" dur="500" fill="hold"/>
                                        <p:tgtEl>
                                          <p:spTgt spid="24591"/>
                                        </p:tgtEl>
                                        <p:attrNameLst>
                                          <p:attrName>ppt_x</p:attrName>
                                        </p:attrNameLst>
                                      </p:cBhvr>
                                      <p:tavLst>
                                        <p:tav tm="100000">
                                          <p:val>
                                            <p:strVal val="#ppt_x-#ppt_w/2"/>
                                          </p:val>
                                        </p:tav>
                                        <p:tav>
                                          <p:val>
                                            <p:strVal val="#ppt_x"/>
                                          </p:val>
                                        </p:tav>
                                      </p:tavLst>
                                    </p:anim>
                                    <p:anim calcmode="lin" valueType="num">
                                      <p:cBhvr additive="repl">
                                        <p:cTn id="8" dur="500" fill="hold"/>
                                        <p:tgtEl>
                                          <p:spTgt spid="24591"/>
                                        </p:tgtEl>
                                        <p:attrNameLst>
                                          <p:attrName>ppt_y</p:attrName>
                                        </p:attrNameLst>
                                      </p:cBhvr>
                                      <p:tavLst>
                                        <p:tav tm="100000">
                                          <p:val>
                                            <p:strVal val="#ppt_y"/>
                                          </p:val>
                                        </p:tav>
                                        <p:tav>
                                          <p:val>
                                            <p:strVal val="#ppt_y"/>
                                          </p:val>
                                        </p:tav>
                                      </p:tavLst>
                                    </p:anim>
                                    <p:anim calcmode="lin" valueType="num">
                                      <p:cBhvr additive="repl">
                                        <p:cTn id="9" dur="500" fill="hold"/>
                                        <p:tgtEl>
                                          <p:spTgt spid="24591"/>
                                        </p:tgtEl>
                                        <p:attrNameLst>
                                          <p:attrName>ppt_w</p:attrName>
                                        </p:attrNameLst>
                                      </p:cBhvr>
                                      <p:tavLst>
                                        <p:tav tm="100000">
                                          <p:val>
                                            <p:fltVal val="0"/>
                                          </p:val>
                                        </p:tav>
                                        <p:tav>
                                          <p:val>
                                            <p:strVal val="#ppt_w"/>
                                          </p:val>
                                        </p:tav>
                                      </p:tavLst>
                                    </p:anim>
                                    <p:anim calcmode="lin" valueType="num">
                                      <p:cBhvr additive="repl">
                                        <p:cTn id="10" dur="500" fill="hold"/>
                                        <p:tgtEl>
                                          <p:spTgt spid="24591"/>
                                        </p:tgtEl>
                                        <p:attrNameLst>
                                          <p:attrName>ppt_h</p:attrName>
                                        </p:attrNameLst>
                                      </p:cBhvr>
                                      <p:tavLst>
                                        <p:tav tm="100000">
                                          <p:val>
                                            <p:strVal val="#ppt_h"/>
                                          </p:val>
                                        </p:tav>
                                        <p:tav>
                                          <p:val>
                                            <p:strVal val="#ppt_h"/>
                                          </p:val>
                                        </p:tav>
                                      </p:tavLst>
                                    </p:anim>
                                  </p:childTnLst>
                                </p:cTn>
                              </p:par>
                            </p:childTnLst>
                          </p:cTn>
                        </p:par>
                        <p:par>
                          <p:cTn id="11" fill="hold" nodeType="afterGroup">
                            <p:stCondLst>
                              <p:cond delay="500"/>
                            </p:stCondLst>
                            <p:childTnLst>
                              <p:par>
                                <p:cTn id="12" presetID="10" presetClass="entr" fill="hold" grpId="0" nodeType="afterEffect">
                                  <p:stCondLst>
                                    <p:cond delay="0"/>
                                  </p:stCondLst>
                                  <p:childTnLst>
                                    <p:set>
                                      <p:cBhvr additive="repl">
                                        <p:cTn id="13" dur="1" fill="hold">
                                          <p:stCondLst>
                                            <p:cond delay="0"/>
                                          </p:stCondLst>
                                        </p:cTn>
                                        <p:tgtEl>
                                          <p:spTgt spid="24633"/>
                                        </p:tgtEl>
                                        <p:attrNameLst>
                                          <p:attrName>style.visibility</p:attrName>
                                        </p:attrNameLst>
                                      </p:cBhvr>
                                      <p:to>
                                        <p:strVal val="visible"/>
                                      </p:to>
                                    </p:set>
                                    <p:animEffect transition="in" filter="fade">
                                      <p:cBhvr additive="repl">
                                        <p:cTn id="14" dur="500"/>
                                        <p:tgtEl>
                                          <p:spTgt spid="246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3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25601" name="Rectangle 1"/>
          <p:cNvSpPr>
            <a:spLocks noChangeArrowheads="1"/>
          </p:cNvSpPr>
          <p:nvPr/>
        </p:nvSpPr>
        <p:spPr bwMode="auto">
          <a:xfrm>
            <a:off x="76200" y="304800"/>
            <a:ext cx="2825750"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FFD34A"/>
                </a:solidFill>
                <a:latin typeface="Times New Roman" charset="0"/>
              </a:rPr>
              <a:t>แผนที่</a:t>
            </a:r>
          </a:p>
        </p:txBody>
      </p:sp>
      <p:sp>
        <p:nvSpPr>
          <p:cNvPr id="25602" name="Rectangle 2"/>
          <p:cNvSpPr>
            <a:spLocks noChangeArrowheads="1"/>
          </p:cNvSpPr>
          <p:nvPr/>
        </p:nvSpPr>
        <p:spPr bwMode="auto">
          <a:xfrm>
            <a:off x="441325" y="166688"/>
            <a:ext cx="968375" cy="13731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5603" name="Line 3"/>
          <p:cNvSpPr>
            <a:spLocks noChangeShapeType="1"/>
          </p:cNvSpPr>
          <p:nvPr/>
        </p:nvSpPr>
        <p:spPr bwMode="auto">
          <a:xfrm>
            <a:off x="4600575" y="1943100"/>
            <a:ext cx="1693863" cy="1588"/>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5604" name="Text Box 4"/>
          <p:cNvSpPr txBox="1">
            <a:spLocks noChangeArrowheads="1"/>
          </p:cNvSpPr>
          <p:nvPr/>
        </p:nvSpPr>
        <p:spPr bwMode="auto">
          <a:xfrm>
            <a:off x="8705850" y="88900"/>
            <a:ext cx="290513" cy="3984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a:solidFill>
                  <a:srgbClr val="FFA27C"/>
                </a:solidFill>
              </a:rPr>
              <a:t> </a:t>
            </a:r>
          </a:p>
        </p:txBody>
      </p:sp>
      <p:sp>
        <p:nvSpPr>
          <p:cNvPr id="25605" name="Rectangle 5"/>
          <p:cNvSpPr>
            <a:spLocks noChangeArrowheads="1"/>
          </p:cNvSpPr>
          <p:nvPr/>
        </p:nvSpPr>
        <p:spPr bwMode="auto">
          <a:xfrm>
            <a:off x="8093075" y="6530975"/>
            <a:ext cx="336550" cy="2460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23</a:t>
            </a:r>
          </a:p>
        </p:txBody>
      </p:sp>
      <p:sp>
        <p:nvSpPr>
          <p:cNvPr id="25606" name="Text Box 6"/>
          <p:cNvSpPr txBox="1">
            <a:spLocks noChangeArrowheads="1"/>
          </p:cNvSpPr>
          <p:nvPr/>
        </p:nvSpPr>
        <p:spPr bwMode="auto">
          <a:xfrm>
            <a:off x="7177088" y="6284913"/>
            <a:ext cx="1266825" cy="2762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750"/>
              </a:spcBef>
              <a:buClrTx/>
              <a:buFontTx/>
              <a:buNone/>
              <a:defRPr/>
            </a:pPr>
            <a:r>
              <a:rPr lang="hi-in" sz="1200" b="0">
                <a:solidFill>
                  <a:srgbClr val="FFFFFF"/>
                </a:solidFill>
                <a:latin typeface="Arial" charset="0"/>
              </a:rPr>
              <a:t>คู่มือหน้าที่ </a:t>
            </a:r>
            <a:r>
              <a:rPr lang="en-US" sz="1200" b="0">
                <a:solidFill>
                  <a:srgbClr val="FFFFFF"/>
                </a:solidFill>
                <a:latin typeface="Arial" charset="0"/>
              </a:rPr>
              <a:t>26-29</a:t>
            </a:r>
          </a:p>
        </p:txBody>
      </p:sp>
      <p:pic>
        <p:nvPicPr>
          <p:cNvPr id="25607" name="Picture 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63950" y="266700"/>
            <a:ext cx="5087938" cy="381635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25608" name="Picture 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72125" y="4225925"/>
            <a:ext cx="2632075" cy="197485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25609" name="Picture 9"/>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82563" y="304800"/>
            <a:ext cx="3208337" cy="2133600"/>
          </a:xfrm>
          <a:prstGeom prst="rect">
            <a:avLst/>
          </a:prstGeom>
          <a:noFill/>
          <a:ln>
            <a:noFill/>
          </a:ln>
          <a:effectLst/>
          <a:extLst>
            <a:ext uri="{909E8E84-426E-40dd-AFC4-6F175D3DCCD1}">
              <a14:hiddenFill xmlns:a14="http://schemas.microsoft.com/office/drawing/2010/main" xmlns="">
                <a:blipFill dpi="0" rotWithShape="0">
                  <a:blip/>
                  <a:srcRect r="519" b="1041"/>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25610" name="Picture 1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68363" y="3178175"/>
            <a:ext cx="3970337" cy="297973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5611" name="Rectangle 11"/>
          <p:cNvSpPr>
            <a:spLocks noChangeArrowheads="1"/>
          </p:cNvSpPr>
          <p:nvPr/>
        </p:nvSpPr>
        <p:spPr bwMode="auto">
          <a:xfrm>
            <a:off x="8177213" y="4403725"/>
            <a:ext cx="254000" cy="115888"/>
          </a:xfrm>
          <a:prstGeom prst="rect">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5612" name="Rectangle 12"/>
          <p:cNvSpPr>
            <a:spLocks noChangeArrowheads="1"/>
          </p:cNvSpPr>
          <p:nvPr/>
        </p:nvSpPr>
        <p:spPr bwMode="auto">
          <a:xfrm>
            <a:off x="8121650" y="4356100"/>
            <a:ext cx="293688" cy="2111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800" b="0">
                <a:solidFill>
                  <a:srgbClr val="000000"/>
                </a:solidFill>
                <a:latin typeface="Arial" charset="0"/>
              </a:rPr>
              <a:t>40</a:t>
            </a:r>
          </a:p>
        </p:txBody>
      </p:sp>
      <p:sp>
        <p:nvSpPr>
          <p:cNvPr id="25613" name="AutoShape 13"/>
          <p:cNvSpPr>
            <a:spLocks noChangeArrowheads="1"/>
          </p:cNvSpPr>
          <p:nvPr/>
        </p:nvSpPr>
        <p:spPr bwMode="auto">
          <a:xfrm>
            <a:off x="7950200" y="3457575"/>
            <a:ext cx="730250" cy="336550"/>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5614" name="Rectangle 14"/>
          <p:cNvSpPr>
            <a:spLocks noChangeArrowheads="1"/>
          </p:cNvSpPr>
          <p:nvPr/>
        </p:nvSpPr>
        <p:spPr bwMode="auto">
          <a:xfrm>
            <a:off x="7948613" y="3616325"/>
            <a:ext cx="952500" cy="1143000"/>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5615" name="AutoShape 15"/>
          <p:cNvSpPr>
            <a:spLocks noChangeArrowheads="1"/>
          </p:cNvSpPr>
          <p:nvPr/>
        </p:nvSpPr>
        <p:spPr bwMode="auto">
          <a:xfrm>
            <a:off x="7969250" y="3486150"/>
            <a:ext cx="698500" cy="336550"/>
          </a:xfrm>
          <a:prstGeom prst="roundRect">
            <a:avLst>
              <a:gd name="adj" fmla="val 16667"/>
            </a:avLst>
          </a:prstGeom>
          <a:solidFill>
            <a:srgbClr val="FFFF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5616" name="Line 16"/>
          <p:cNvSpPr>
            <a:spLocks noChangeShapeType="1"/>
          </p:cNvSpPr>
          <p:nvPr/>
        </p:nvSpPr>
        <p:spPr bwMode="auto">
          <a:xfrm>
            <a:off x="7993063" y="38385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5617" name="Line 17"/>
          <p:cNvSpPr>
            <a:spLocks noChangeShapeType="1"/>
          </p:cNvSpPr>
          <p:nvPr/>
        </p:nvSpPr>
        <p:spPr bwMode="auto">
          <a:xfrm>
            <a:off x="7993063" y="40163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5618" name="Line 18"/>
          <p:cNvSpPr>
            <a:spLocks noChangeShapeType="1"/>
          </p:cNvSpPr>
          <p:nvPr/>
        </p:nvSpPr>
        <p:spPr bwMode="auto">
          <a:xfrm>
            <a:off x="7993063" y="41941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5619" name="Line 19"/>
          <p:cNvSpPr>
            <a:spLocks noChangeShapeType="1"/>
          </p:cNvSpPr>
          <p:nvPr/>
        </p:nvSpPr>
        <p:spPr bwMode="auto">
          <a:xfrm>
            <a:off x="7993063" y="43719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5620" name="Line 20"/>
          <p:cNvSpPr>
            <a:spLocks noChangeShapeType="1"/>
          </p:cNvSpPr>
          <p:nvPr/>
        </p:nvSpPr>
        <p:spPr bwMode="auto">
          <a:xfrm>
            <a:off x="8005763" y="45497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5621" name="Rectangle 21"/>
          <p:cNvSpPr>
            <a:spLocks noChangeArrowheads="1"/>
          </p:cNvSpPr>
          <p:nvPr/>
        </p:nvSpPr>
        <p:spPr bwMode="auto">
          <a:xfrm>
            <a:off x="8067675" y="3429000"/>
            <a:ext cx="473075"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โมเสส</a:t>
            </a:r>
          </a:p>
        </p:txBody>
      </p:sp>
      <p:sp>
        <p:nvSpPr>
          <p:cNvPr id="25622" name="Rectangle 22"/>
          <p:cNvSpPr>
            <a:spLocks noChangeArrowheads="1"/>
          </p:cNvSpPr>
          <p:nvPr/>
        </p:nvSpPr>
        <p:spPr bwMode="auto">
          <a:xfrm>
            <a:off x="8159750" y="3841750"/>
            <a:ext cx="447675"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ซีนาย</a:t>
            </a:r>
          </a:p>
        </p:txBody>
      </p:sp>
      <p:sp>
        <p:nvSpPr>
          <p:cNvPr id="25623" name="Rectangle 23"/>
          <p:cNvSpPr>
            <a:spLocks noChangeArrowheads="1"/>
          </p:cNvSpPr>
          <p:nvPr/>
        </p:nvSpPr>
        <p:spPr bwMode="auto">
          <a:xfrm>
            <a:off x="8089900" y="4025900"/>
            <a:ext cx="614363"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ศ </a:t>
            </a:r>
            <a:r>
              <a:rPr lang="en-US" sz="900" b="0">
                <a:solidFill>
                  <a:srgbClr val="000000"/>
                </a:solidFill>
                <a:latin typeface="Arial" charset="0"/>
              </a:rPr>
              <a:t>- </a:t>
            </a:r>
            <a:r>
              <a:rPr lang="hi-in" sz="900" b="0">
                <a:solidFill>
                  <a:srgbClr val="000000"/>
                </a:solidFill>
                <a:latin typeface="Arial" charset="0"/>
              </a:rPr>
              <a:t>ก </a:t>
            </a:r>
            <a:r>
              <a:rPr lang="en-US" sz="900" b="0">
                <a:solidFill>
                  <a:srgbClr val="000000"/>
                </a:solidFill>
                <a:latin typeface="Arial" charset="0"/>
              </a:rPr>
              <a:t>- </a:t>
            </a:r>
            <a:r>
              <a:rPr lang="hi-in" sz="900" b="0">
                <a:solidFill>
                  <a:srgbClr val="000000"/>
                </a:solidFill>
                <a:latin typeface="Arial" charset="0"/>
              </a:rPr>
              <a:t>พ</a:t>
            </a:r>
          </a:p>
        </p:txBody>
      </p:sp>
      <p:sp>
        <p:nvSpPr>
          <p:cNvPr id="25624" name="Rectangle 24"/>
          <p:cNvSpPr>
            <a:spLocks noChangeArrowheads="1"/>
          </p:cNvSpPr>
          <p:nvPr/>
        </p:nvSpPr>
        <p:spPr bwMode="auto">
          <a:xfrm>
            <a:off x="7972425" y="4197350"/>
            <a:ext cx="890588"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คาเดช บาร์เนีย</a:t>
            </a:r>
          </a:p>
        </p:txBody>
      </p:sp>
      <p:sp>
        <p:nvSpPr>
          <p:cNvPr id="25625" name="Rectangle 25"/>
          <p:cNvSpPr>
            <a:spLocks noChangeArrowheads="1"/>
          </p:cNvSpPr>
          <p:nvPr/>
        </p:nvSpPr>
        <p:spPr bwMode="auto">
          <a:xfrm>
            <a:off x="8267700" y="4381500"/>
            <a:ext cx="309563"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900" b="0">
                <a:solidFill>
                  <a:srgbClr val="000000"/>
                </a:solidFill>
                <a:latin typeface="Arial" charset="0"/>
              </a:rPr>
              <a:t>40</a:t>
            </a:r>
          </a:p>
        </p:txBody>
      </p:sp>
      <p:sp>
        <p:nvSpPr>
          <p:cNvPr id="25626" name="Line 26"/>
          <p:cNvSpPr>
            <a:spLocks noChangeShapeType="1"/>
          </p:cNvSpPr>
          <p:nvPr/>
        </p:nvSpPr>
        <p:spPr bwMode="auto">
          <a:xfrm>
            <a:off x="7986713" y="4727575"/>
            <a:ext cx="8636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5627" name="Rectangle 27"/>
          <p:cNvSpPr>
            <a:spLocks noChangeArrowheads="1"/>
          </p:cNvSpPr>
          <p:nvPr/>
        </p:nvSpPr>
        <p:spPr bwMode="auto">
          <a:xfrm>
            <a:off x="8181975" y="3670300"/>
            <a:ext cx="471488"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อพยพ</a:t>
            </a:r>
          </a:p>
        </p:txBody>
      </p:sp>
      <p:pic>
        <p:nvPicPr>
          <p:cNvPr id="25628" name="Picture 28"/>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262313" y="762000"/>
            <a:ext cx="2633662" cy="197643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25629" name="Picture 29"/>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917825" y="2438400"/>
            <a:ext cx="2806700" cy="18796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25630" name="Picture 30"/>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046163" y="2487613"/>
            <a:ext cx="2030412" cy="1611312"/>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25631" name="Picture 31"/>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117975" y="3824288"/>
            <a:ext cx="2162175" cy="162083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5632" name="Text Box 32"/>
          <p:cNvSpPr txBox="1">
            <a:spLocks noChangeArrowheads="1"/>
          </p:cNvSpPr>
          <p:nvPr/>
        </p:nvSpPr>
        <p:spPr bwMode="auto">
          <a:xfrm>
            <a:off x="1463675" y="1460500"/>
            <a:ext cx="6351588" cy="33861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4500"/>
              </a:spcBef>
              <a:buClrTx/>
              <a:buFontTx/>
              <a:buNone/>
              <a:defRPr/>
            </a:pPr>
            <a:r>
              <a:rPr lang="en-US" sz="7200" b="0" dirty="0">
                <a:solidFill>
                  <a:srgbClr val="0000FF"/>
                </a:solidFill>
              </a:rPr>
              <a:t> </a:t>
            </a:r>
            <a:r>
              <a:rPr lang="hi-in" sz="7200" b="0" dirty="0">
                <a:solidFill>
                  <a:srgbClr val="0000FF"/>
                </a:solidFill>
              </a:rPr>
              <a:t>คุณหมายถึง   </a:t>
            </a:r>
            <a:r>
              <a:rPr lang="en-US" sz="7200" b="0" dirty="0">
                <a:solidFill>
                  <a:srgbClr val="0000FF"/>
                </a:solidFill>
              </a:rPr>
              <a:t>40 </a:t>
            </a:r>
            <a:r>
              <a:rPr lang="hi-in" sz="7200" b="0" dirty="0">
                <a:solidFill>
                  <a:srgbClr val="0000FF"/>
                </a:solidFill>
              </a:rPr>
              <a:t>ปี ที่นี่น่ะหรอ</a:t>
            </a:r>
            <a:r>
              <a:rPr lang="en-US" sz="7200" b="0" dirty="0">
                <a:solidFill>
                  <a:srgbClr val="0000FF"/>
                </a:solidFill>
              </a:rPr>
              <a:t>?</a:t>
            </a:r>
          </a:p>
        </p:txBody>
      </p:sp>
      <p:sp>
        <p:nvSpPr>
          <p:cNvPr id="25633" name="Text Box 33"/>
          <p:cNvSpPr txBox="1">
            <a:spLocks noChangeArrowheads="1"/>
          </p:cNvSpPr>
          <p:nvPr/>
        </p:nvSpPr>
        <p:spPr bwMode="auto">
          <a:xfrm>
            <a:off x="8661400" y="6407150"/>
            <a:ext cx="184150" cy="3968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5634" name="Text Box 34"/>
          <p:cNvSpPr txBox="1">
            <a:spLocks noChangeArrowheads="1"/>
          </p:cNvSpPr>
          <p:nvPr/>
        </p:nvSpPr>
        <p:spPr bwMode="auto">
          <a:xfrm>
            <a:off x="8601075" y="6486525"/>
            <a:ext cx="288925" cy="3063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buClrTx/>
              <a:buFontTx/>
              <a:buNone/>
              <a:defRPr/>
            </a:pPr>
            <a:r>
              <a:rPr lang="en-US" sz="1400" b="0">
                <a:solidFill>
                  <a:srgbClr val="FFFFFF"/>
                </a:solidFill>
              </a:rPr>
              <a:t>1</a:t>
            </a:r>
          </a:p>
        </p:txBody>
      </p:sp>
      <p:sp>
        <p:nvSpPr>
          <p:cNvPr id="25635" name="Text Box 35"/>
          <p:cNvSpPr txBox="1">
            <a:spLocks noChangeArrowheads="1"/>
          </p:cNvSpPr>
          <p:nvPr/>
        </p:nvSpPr>
        <p:spPr bwMode="auto">
          <a:xfrm>
            <a:off x="1768475" y="47625"/>
            <a:ext cx="1993900" cy="2762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0">
                <a:solidFill>
                  <a:srgbClr val="FFFFFF"/>
                </a:solidFill>
              </a:rPr>
              <a:t>กดว </a:t>
            </a:r>
            <a:r>
              <a:rPr lang="en-US" sz="1200" b="0">
                <a:solidFill>
                  <a:srgbClr val="FFFFFF"/>
                </a:solidFill>
              </a:rPr>
              <a:t>32:13</a:t>
            </a:r>
          </a:p>
        </p:txBody>
      </p:sp>
      <p:sp>
        <p:nvSpPr>
          <p:cNvPr id="37" name="Text Box 32"/>
          <p:cNvSpPr txBox="1">
            <a:spLocks noChangeArrowheads="1"/>
          </p:cNvSpPr>
          <p:nvPr/>
        </p:nvSpPr>
        <p:spPr bwMode="auto">
          <a:xfrm>
            <a:off x="1460500" y="1482725"/>
            <a:ext cx="6351588" cy="33861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4500"/>
              </a:spcBef>
              <a:buClrTx/>
              <a:buFontTx/>
              <a:buNone/>
              <a:defRPr/>
            </a:pPr>
            <a:r>
              <a:rPr lang="en-US" sz="7200" b="0" dirty="0">
                <a:solidFill>
                  <a:srgbClr val="FF0000"/>
                </a:solidFill>
              </a:rPr>
              <a:t> </a:t>
            </a:r>
            <a:r>
              <a:rPr lang="hi-in" sz="7200" b="0" dirty="0">
                <a:solidFill>
                  <a:srgbClr val="FF0000"/>
                </a:solidFill>
              </a:rPr>
              <a:t>คุณหมายถึง   </a:t>
            </a:r>
            <a:r>
              <a:rPr lang="en-US" sz="7200" b="0" dirty="0">
                <a:solidFill>
                  <a:srgbClr val="FF0000"/>
                </a:solidFill>
              </a:rPr>
              <a:t>40 </a:t>
            </a:r>
            <a:r>
              <a:rPr lang="hi-in" sz="7200" b="0" dirty="0">
                <a:solidFill>
                  <a:srgbClr val="FF0000"/>
                </a:solidFill>
              </a:rPr>
              <a:t>ปี ที่นี่น่ะหรอ</a:t>
            </a:r>
            <a:r>
              <a:rPr lang="en-US" sz="7200" b="0" dirty="0">
                <a:solidFill>
                  <a:srgbClr val="FF0000"/>
                </a:solidFill>
              </a:rPr>
              <a:t>?</a:t>
            </a:r>
          </a:p>
        </p:txBody>
      </p:sp>
      <p:sp>
        <p:nvSpPr>
          <p:cNvPr id="38" name="Text Box 32"/>
          <p:cNvSpPr txBox="1">
            <a:spLocks noChangeArrowheads="1"/>
          </p:cNvSpPr>
          <p:nvPr/>
        </p:nvSpPr>
        <p:spPr bwMode="auto">
          <a:xfrm>
            <a:off x="1460500" y="1482725"/>
            <a:ext cx="6351588" cy="33861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4500"/>
              </a:spcBef>
              <a:buClrTx/>
              <a:buFontTx/>
              <a:buNone/>
              <a:defRPr/>
            </a:pPr>
            <a:r>
              <a:rPr lang="en-US" sz="7200" b="0" dirty="0">
                <a:solidFill>
                  <a:srgbClr val="FFFF00"/>
                </a:solidFill>
                <a:effectLst>
                  <a:outerShdw blurRad="50800" dist="127000" dir="2700000" algn="tl" rotWithShape="0">
                    <a:srgbClr val="000000"/>
                  </a:outerShdw>
                </a:effectLst>
              </a:rPr>
              <a:t> </a:t>
            </a:r>
            <a:r>
              <a:rPr lang="hi-in" sz="7200" b="0" dirty="0">
                <a:solidFill>
                  <a:srgbClr val="FFFF00"/>
                </a:solidFill>
                <a:effectLst>
                  <a:outerShdw blurRad="50800" dist="127000" dir="2700000" algn="tl" rotWithShape="0">
                    <a:srgbClr val="000000"/>
                  </a:outerShdw>
                </a:effectLst>
              </a:rPr>
              <a:t>คุณหมายถึง   </a:t>
            </a:r>
            <a:r>
              <a:rPr lang="en-US" sz="7200" b="0" dirty="0">
                <a:solidFill>
                  <a:srgbClr val="FFFF00"/>
                </a:solidFill>
                <a:effectLst>
                  <a:outerShdw blurRad="50800" dist="127000" dir="2700000" algn="tl" rotWithShape="0">
                    <a:srgbClr val="000000"/>
                  </a:outerShdw>
                </a:effectLst>
              </a:rPr>
              <a:t>40 </a:t>
            </a:r>
            <a:r>
              <a:rPr lang="hi-in" sz="7200" b="0" dirty="0">
                <a:solidFill>
                  <a:srgbClr val="FFFF00"/>
                </a:solidFill>
                <a:effectLst>
                  <a:outerShdw blurRad="50800" dist="127000" dir="2700000" algn="tl" rotWithShape="0">
                    <a:srgbClr val="000000"/>
                  </a:outerShdw>
                </a:effectLst>
              </a:rPr>
              <a:t>ปี ที่นี่น่ะหรอ</a:t>
            </a:r>
            <a:r>
              <a:rPr lang="en-US" sz="7200" b="0" dirty="0">
                <a:solidFill>
                  <a:srgbClr val="FFFF00"/>
                </a:solidFill>
                <a:effectLst>
                  <a:outerShdw blurRad="50800" dist="127000" dir="2700000" algn="tl" rotWithShape="0">
                    <a:srgbClr val="000000"/>
                  </a:outerShdw>
                </a:effectLst>
              </a:rPr>
              <a: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additive="repl">
                                        <p:cTn id="6" dur="1" fill="hold">
                                          <p:stCondLst>
                                            <p:cond delay="0"/>
                                          </p:stCondLst>
                                        </p:cTn>
                                        <p:tgtEl>
                                          <p:spTgt spid="25610"/>
                                        </p:tgtEl>
                                        <p:attrNameLst>
                                          <p:attrName>style.visibility</p:attrName>
                                        </p:attrNameLst>
                                      </p:cBhvr>
                                      <p:to>
                                        <p:strVal val="visible"/>
                                      </p:to>
                                    </p:set>
                                    <p:animEffect transition="in" filter="wipe(right)">
                                      <p:cBhvr additive="repl">
                                        <p:cTn id="7" dur="500"/>
                                        <p:tgtEl>
                                          <p:spTgt spid="25610"/>
                                        </p:tgtEl>
                                      </p:cBhvr>
                                    </p:animEffect>
                                  </p:childTnLst>
                                </p:cTn>
                              </p:par>
                            </p:childTnLst>
                          </p:cTn>
                        </p:par>
                        <p:par>
                          <p:cTn id="8" fill="hold" nodeType="afterGroup">
                            <p:stCondLst>
                              <p:cond delay="500"/>
                            </p:stCondLst>
                            <p:childTnLst>
                              <p:par>
                                <p:cTn id="9" presetID="22" presetClass="entr" presetSubtype="2" fill="hold" nodeType="afterEffect">
                                  <p:stCondLst>
                                    <p:cond delay="0"/>
                                  </p:stCondLst>
                                  <p:endCondLst>
                                    <p:cond delay="0"/>
                                  </p:endCondLst>
                                  <p:childTnLst>
                                    <p:set>
                                      <p:cBhvr additive="repl">
                                        <p:cTn id="10" dur="1" fill="hold">
                                          <p:stCondLst>
                                            <p:cond delay="0"/>
                                          </p:stCondLst>
                                        </p:cTn>
                                        <p:tgtEl>
                                          <p:spTgt spid="25608"/>
                                        </p:tgtEl>
                                        <p:attrNameLst>
                                          <p:attrName>style.visibility</p:attrName>
                                        </p:attrNameLst>
                                      </p:cBhvr>
                                      <p:to>
                                        <p:strVal val="visible"/>
                                      </p:to>
                                    </p:set>
                                    <p:animEffect transition="in" filter="wipe(right)">
                                      <p:cBhvr additive="repl">
                                        <p:cTn id="11" dur="500"/>
                                        <p:tgtEl>
                                          <p:spTgt spid="25608"/>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endCondLst>
                                    <p:cond delay="0"/>
                                  </p:endCondLst>
                                  <p:childTnLst>
                                    <p:set>
                                      <p:cBhvr additive="repl">
                                        <p:cTn id="14" dur="1" fill="hold">
                                          <p:stCondLst>
                                            <p:cond delay="0"/>
                                          </p:stCondLst>
                                        </p:cTn>
                                        <p:tgtEl>
                                          <p:spTgt spid="25609"/>
                                        </p:tgtEl>
                                        <p:attrNameLst>
                                          <p:attrName>style.visibility</p:attrName>
                                        </p:attrNameLst>
                                      </p:cBhvr>
                                      <p:to>
                                        <p:strVal val="visible"/>
                                      </p:to>
                                    </p:set>
                                    <p:animEffect transition="in" filter="wipe(left)">
                                      <p:cBhvr additive="repl">
                                        <p:cTn id="15" dur="500"/>
                                        <p:tgtEl>
                                          <p:spTgt spid="25609"/>
                                        </p:tgtEl>
                                      </p:cBhvr>
                                    </p:animEffect>
                                  </p:childTnLst>
                                </p:cTn>
                              </p:par>
                            </p:childTnLst>
                          </p:cTn>
                        </p:par>
                        <p:par>
                          <p:cTn id="16" fill="hold" nodeType="afterGroup">
                            <p:stCondLst>
                              <p:cond delay="1500"/>
                            </p:stCondLst>
                            <p:childTnLst>
                              <p:par>
                                <p:cTn id="17" presetID="22" presetClass="entr" presetSubtype="8" fill="hold" nodeType="afterEffect">
                                  <p:stCondLst>
                                    <p:cond delay="0"/>
                                  </p:stCondLst>
                                  <p:endCondLst>
                                    <p:cond delay="0"/>
                                  </p:endCondLst>
                                  <p:childTnLst>
                                    <p:set>
                                      <p:cBhvr additive="repl">
                                        <p:cTn id="18" dur="1" fill="hold">
                                          <p:stCondLst>
                                            <p:cond delay="0"/>
                                          </p:stCondLst>
                                        </p:cTn>
                                        <p:tgtEl>
                                          <p:spTgt spid="25607"/>
                                        </p:tgtEl>
                                        <p:attrNameLst>
                                          <p:attrName>style.visibility</p:attrName>
                                        </p:attrNameLst>
                                      </p:cBhvr>
                                      <p:to>
                                        <p:strVal val="visible"/>
                                      </p:to>
                                    </p:set>
                                    <p:animEffect transition="in" filter="wipe(left)">
                                      <p:cBhvr additive="repl">
                                        <p:cTn id="19" dur="500"/>
                                        <p:tgtEl>
                                          <p:spTgt spid="25607"/>
                                        </p:tgtEl>
                                      </p:cBhvr>
                                    </p:animEffect>
                                  </p:childTnLst>
                                </p:cTn>
                              </p:par>
                            </p:childTnLst>
                          </p:cTn>
                        </p:par>
                        <p:par>
                          <p:cTn id="20" fill="hold" nodeType="afterGroup">
                            <p:stCondLst>
                              <p:cond delay="2000"/>
                            </p:stCondLst>
                            <p:childTnLst>
                              <p:par>
                                <p:cTn id="21" presetID="22" presetClass="entr" presetSubtype="2" fill="hold" nodeType="afterEffect">
                                  <p:stCondLst>
                                    <p:cond delay="0"/>
                                  </p:stCondLst>
                                  <p:childTnLst>
                                    <p:set>
                                      <p:cBhvr additive="repl">
                                        <p:cTn id="22" dur="1" fill="hold">
                                          <p:stCondLst>
                                            <p:cond delay="0"/>
                                          </p:stCondLst>
                                        </p:cTn>
                                        <p:tgtEl>
                                          <p:spTgt spid="25628"/>
                                        </p:tgtEl>
                                        <p:attrNameLst>
                                          <p:attrName>style.visibility</p:attrName>
                                        </p:attrNameLst>
                                      </p:cBhvr>
                                      <p:to>
                                        <p:strVal val="visible"/>
                                      </p:to>
                                    </p:set>
                                    <p:animEffect transition="in" filter="wipe(right)">
                                      <p:cBhvr additive="repl">
                                        <p:cTn id="23" dur="500"/>
                                        <p:tgtEl>
                                          <p:spTgt spid="25628"/>
                                        </p:tgtEl>
                                      </p:cBhvr>
                                    </p:animEffect>
                                  </p:childTnLst>
                                </p:cTn>
                              </p:par>
                            </p:childTnLst>
                          </p:cTn>
                        </p:par>
                        <p:par>
                          <p:cTn id="24" fill="hold" nodeType="afterGroup">
                            <p:stCondLst>
                              <p:cond delay="2500"/>
                            </p:stCondLst>
                            <p:childTnLst>
                              <p:par>
                                <p:cTn id="25" presetID="22" presetClass="entr" presetSubtype="2" fill="hold" nodeType="afterEffect">
                                  <p:stCondLst>
                                    <p:cond delay="0"/>
                                  </p:stCondLst>
                                  <p:endCondLst>
                                    <p:cond delay="0"/>
                                  </p:endCondLst>
                                  <p:childTnLst>
                                    <p:set>
                                      <p:cBhvr additive="repl">
                                        <p:cTn id="26" dur="1" fill="hold">
                                          <p:stCondLst>
                                            <p:cond delay="0"/>
                                          </p:stCondLst>
                                        </p:cTn>
                                        <p:tgtEl>
                                          <p:spTgt spid="25631"/>
                                        </p:tgtEl>
                                        <p:attrNameLst>
                                          <p:attrName>style.visibility</p:attrName>
                                        </p:attrNameLst>
                                      </p:cBhvr>
                                      <p:to>
                                        <p:strVal val="visible"/>
                                      </p:to>
                                    </p:set>
                                    <p:animEffect transition="in" filter="wipe(right)">
                                      <p:cBhvr additive="repl">
                                        <p:cTn id="27" dur="500"/>
                                        <p:tgtEl>
                                          <p:spTgt spid="25631"/>
                                        </p:tgtEl>
                                      </p:cBhvr>
                                    </p:animEffect>
                                  </p:childTnLst>
                                </p:cTn>
                              </p:par>
                            </p:childTnLst>
                          </p:cTn>
                        </p:par>
                        <p:par>
                          <p:cTn id="28" fill="hold" nodeType="afterGroup">
                            <p:stCondLst>
                              <p:cond delay="3000"/>
                            </p:stCondLst>
                            <p:childTnLst>
                              <p:par>
                                <p:cTn id="29" presetID="22" presetClass="entr" presetSubtype="2" fill="hold" nodeType="afterEffect">
                                  <p:stCondLst>
                                    <p:cond delay="0"/>
                                  </p:stCondLst>
                                  <p:childTnLst>
                                    <p:set>
                                      <p:cBhvr additive="repl">
                                        <p:cTn id="30" dur="1" fill="hold">
                                          <p:stCondLst>
                                            <p:cond delay="0"/>
                                          </p:stCondLst>
                                        </p:cTn>
                                        <p:tgtEl>
                                          <p:spTgt spid="25630"/>
                                        </p:tgtEl>
                                        <p:attrNameLst>
                                          <p:attrName>style.visibility</p:attrName>
                                        </p:attrNameLst>
                                      </p:cBhvr>
                                      <p:to>
                                        <p:strVal val="visible"/>
                                      </p:to>
                                    </p:set>
                                    <p:animEffect transition="in" filter="wipe(right)">
                                      <p:cBhvr additive="repl">
                                        <p:cTn id="31" dur="500"/>
                                        <p:tgtEl>
                                          <p:spTgt spid="25630"/>
                                        </p:tgtEl>
                                      </p:cBhvr>
                                    </p:animEffect>
                                  </p:childTnLst>
                                </p:cTn>
                              </p:par>
                            </p:childTnLst>
                          </p:cTn>
                        </p:par>
                        <p:par>
                          <p:cTn id="32" fill="hold" nodeType="afterGroup">
                            <p:stCondLst>
                              <p:cond delay="3500"/>
                            </p:stCondLst>
                            <p:childTnLst>
                              <p:par>
                                <p:cTn id="33" presetID="22" presetClass="entr" presetSubtype="8" fill="hold" nodeType="afterEffect">
                                  <p:stCondLst>
                                    <p:cond delay="0"/>
                                  </p:stCondLst>
                                  <p:childTnLst>
                                    <p:set>
                                      <p:cBhvr additive="repl">
                                        <p:cTn id="34" dur="1" fill="hold">
                                          <p:stCondLst>
                                            <p:cond delay="0"/>
                                          </p:stCondLst>
                                        </p:cTn>
                                        <p:tgtEl>
                                          <p:spTgt spid="25629"/>
                                        </p:tgtEl>
                                        <p:attrNameLst>
                                          <p:attrName>style.visibility</p:attrName>
                                        </p:attrNameLst>
                                      </p:cBhvr>
                                      <p:to>
                                        <p:strVal val="visible"/>
                                      </p:to>
                                    </p:set>
                                    <p:animEffect transition="in" filter="wipe(left)">
                                      <p:cBhvr additive="repl">
                                        <p:cTn id="35" dur="500"/>
                                        <p:tgtEl>
                                          <p:spTgt spid="25629"/>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3" presetClass="entr" presetSubtype="272" fill="hold" nodeType="clickEffect">
                                  <p:stCondLst>
                                    <p:cond delay="0"/>
                                  </p:stCondLst>
                                  <p:childTnLst>
                                    <p:set>
                                      <p:cBhvr additive="repl">
                                        <p:cTn id="39" dur="1" fill="hold">
                                          <p:stCondLst>
                                            <p:cond delay="0"/>
                                          </p:stCondLst>
                                        </p:cTn>
                                        <p:tgtEl>
                                          <p:spTgt spid="25632"/>
                                        </p:tgtEl>
                                        <p:attrNameLst>
                                          <p:attrName>style.visibility</p:attrName>
                                        </p:attrNameLst>
                                      </p:cBhvr>
                                      <p:to>
                                        <p:strVal val="visible"/>
                                      </p:to>
                                    </p:set>
                                    <p:anim calcmode="lin" valueType="num">
                                      <p:cBhvr additive="repl">
                                        <p:cTn id="40" dur="500" fill="hold"/>
                                        <p:tgtEl>
                                          <p:spTgt spid="25632"/>
                                        </p:tgtEl>
                                        <p:attrNameLst>
                                          <p:attrName>ppt_w</p:attrName>
                                        </p:attrNameLst>
                                      </p:cBhvr>
                                      <p:tavLst>
                                        <p:tav tm="100000">
                                          <p:val>
                                            <p:strVal val="2/3*#ppt_w"/>
                                          </p:val>
                                        </p:tav>
                                        <p:tav>
                                          <p:val>
                                            <p:strVal val="#ppt_w"/>
                                          </p:val>
                                        </p:tav>
                                      </p:tavLst>
                                    </p:anim>
                                    <p:anim calcmode="lin" valueType="num">
                                      <p:cBhvr additive="repl">
                                        <p:cTn id="41" dur="500" fill="hold"/>
                                        <p:tgtEl>
                                          <p:spTgt spid="25632"/>
                                        </p:tgtEl>
                                        <p:attrNameLst>
                                          <p:attrName>ppt_h</p:attrName>
                                        </p:attrNameLst>
                                      </p:cBhvr>
                                      <p:tavLst>
                                        <p:tav tm="100000">
                                          <p:val>
                                            <p:strVal val="2/3*#ppt_h"/>
                                          </p:val>
                                        </p:tav>
                                        <p:tav>
                                          <p:val>
                                            <p:strVal val="#ppt_h"/>
                                          </p:val>
                                        </p:tav>
                                      </p:tavLst>
                                    </p:anim>
                                  </p:childTnLst>
                                </p:cTn>
                              </p:par>
                            </p:childTnLst>
                          </p:cTn>
                        </p:par>
                        <p:par>
                          <p:cTn id="42" fill="hold" nodeType="afterGroup">
                            <p:stCondLst>
                              <p:cond delay="500"/>
                            </p:stCondLst>
                            <p:childTnLst>
                              <p:par>
                                <p:cTn id="43" presetID="23" presetClass="entr" presetSubtype="272" fill="hold" nodeType="afterEffect">
                                  <p:stCondLst>
                                    <p:cond delay="0"/>
                                  </p:stCondLst>
                                  <p:childTnLst>
                                    <p:set>
                                      <p:cBhvr additive="repl">
                                        <p:cTn id="44" dur="1" fill="hold">
                                          <p:stCondLst>
                                            <p:cond delay="0"/>
                                          </p:stCondLst>
                                        </p:cTn>
                                        <p:tgtEl>
                                          <p:spTgt spid="37"/>
                                        </p:tgtEl>
                                        <p:attrNameLst>
                                          <p:attrName>style.visibility</p:attrName>
                                        </p:attrNameLst>
                                      </p:cBhvr>
                                      <p:to>
                                        <p:strVal val="visible"/>
                                      </p:to>
                                    </p:set>
                                    <p:anim calcmode="lin" valueType="num">
                                      <p:cBhvr additive="repl">
                                        <p:cTn id="45" dur="500" fill="hold"/>
                                        <p:tgtEl>
                                          <p:spTgt spid="37"/>
                                        </p:tgtEl>
                                        <p:attrNameLst>
                                          <p:attrName>ppt_w</p:attrName>
                                        </p:attrNameLst>
                                      </p:cBhvr>
                                      <p:tavLst>
                                        <p:tav tm="100000">
                                          <p:val>
                                            <p:strVal val="2/3*#ppt_w"/>
                                          </p:val>
                                        </p:tav>
                                        <p:tav>
                                          <p:val>
                                            <p:strVal val="#ppt_w"/>
                                          </p:val>
                                        </p:tav>
                                      </p:tavLst>
                                    </p:anim>
                                    <p:anim calcmode="lin" valueType="num">
                                      <p:cBhvr additive="repl">
                                        <p:cTn id="46" dur="500" fill="hold"/>
                                        <p:tgtEl>
                                          <p:spTgt spid="37"/>
                                        </p:tgtEl>
                                        <p:attrNameLst>
                                          <p:attrName>ppt_h</p:attrName>
                                        </p:attrNameLst>
                                      </p:cBhvr>
                                      <p:tavLst>
                                        <p:tav tm="100000">
                                          <p:val>
                                            <p:strVal val="2/3*#ppt_h"/>
                                          </p:val>
                                        </p:tav>
                                        <p:tav>
                                          <p:val>
                                            <p:strVal val="#ppt_h"/>
                                          </p:val>
                                        </p:tav>
                                      </p:tavLst>
                                    </p:anim>
                                  </p:childTnLst>
                                </p:cTn>
                              </p:par>
                            </p:childTnLst>
                          </p:cTn>
                        </p:par>
                        <p:par>
                          <p:cTn id="47" fill="hold" nodeType="afterGroup">
                            <p:stCondLst>
                              <p:cond delay="1000"/>
                            </p:stCondLst>
                            <p:childTnLst>
                              <p:par>
                                <p:cTn id="48" presetID="23" presetClass="entr" presetSubtype="272" fill="hold" nodeType="afterEffect">
                                  <p:stCondLst>
                                    <p:cond delay="0"/>
                                  </p:stCondLst>
                                  <p:childTnLst>
                                    <p:set>
                                      <p:cBhvr additive="repl">
                                        <p:cTn id="49" dur="1" fill="hold">
                                          <p:stCondLst>
                                            <p:cond delay="0"/>
                                          </p:stCondLst>
                                        </p:cTn>
                                        <p:tgtEl>
                                          <p:spTgt spid="38"/>
                                        </p:tgtEl>
                                        <p:attrNameLst>
                                          <p:attrName>style.visibility</p:attrName>
                                        </p:attrNameLst>
                                      </p:cBhvr>
                                      <p:to>
                                        <p:strVal val="visible"/>
                                      </p:to>
                                    </p:set>
                                    <p:anim calcmode="lin" valueType="num">
                                      <p:cBhvr additive="repl">
                                        <p:cTn id="50" dur="500" fill="hold"/>
                                        <p:tgtEl>
                                          <p:spTgt spid="38"/>
                                        </p:tgtEl>
                                        <p:attrNameLst>
                                          <p:attrName>ppt_w</p:attrName>
                                        </p:attrNameLst>
                                      </p:cBhvr>
                                      <p:tavLst>
                                        <p:tav tm="100000">
                                          <p:val>
                                            <p:strVal val="2/3*#ppt_w"/>
                                          </p:val>
                                        </p:tav>
                                        <p:tav>
                                          <p:val>
                                            <p:strVal val="#ppt_w"/>
                                          </p:val>
                                        </p:tav>
                                      </p:tavLst>
                                    </p:anim>
                                    <p:anim calcmode="lin" valueType="num">
                                      <p:cBhvr additive="repl">
                                        <p:cTn id="51" dur="500" fill="hold"/>
                                        <p:tgtEl>
                                          <p:spTgt spid="38"/>
                                        </p:tgtEl>
                                        <p:attrNameLst>
                                          <p:attrName>ppt_h</p:attrName>
                                        </p:attrNameLst>
                                      </p:cBhvr>
                                      <p:tavLst>
                                        <p:tav tm="100000">
                                          <p:val>
                                            <p:strVal val="2/3*#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6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a:buClrTx/>
              <a:buSzTx/>
              <a:buFontTx/>
              <a:buNone/>
              <a:defRPr/>
            </a:pPr>
            <a:endParaRPr lang="en-US">
              <a:solidFill>
                <a:srgbClr val="00DFCA"/>
              </a:solidFill>
              <a:latin typeface="Comic Sans MS" pitchFamily="-107" charset="0"/>
            </a:endParaRPr>
          </a:p>
        </p:txBody>
      </p:sp>
      <p:sp>
        <p:nvSpPr>
          <p:cNvPr id="224278"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a:buClrTx/>
              <a:buSzTx/>
              <a:buFontTx/>
              <a:buNone/>
              <a:defRPr/>
            </a:pPr>
            <a:endParaRPr lang="en-US">
              <a:solidFill>
                <a:srgbClr val="00DFCA"/>
              </a:solidFill>
              <a:latin typeface="Comic Sans MS" pitchFamily="-108" charset="0"/>
            </a:endParaRPr>
          </a:p>
        </p:txBody>
      </p:sp>
      <p:pic>
        <p:nvPicPr>
          <p:cNvPr id="224335" name="Picture 79"/>
          <p:cNvPicPr>
            <a:picLocks noChangeAspect="1" noChangeArrowheads="1"/>
          </p:cNvPicPr>
          <p:nvPr/>
        </p:nvPicPr>
        <p:blipFill>
          <a:blip r:embed="rId3"/>
          <a:srcRect/>
          <a:stretch>
            <a:fillRect/>
          </a:stretch>
        </p:blipFill>
        <p:spPr bwMode="auto">
          <a:xfrm>
            <a:off x="1503363" y="854075"/>
            <a:ext cx="6769100" cy="4737100"/>
          </a:xfrm>
          <a:prstGeom prst="rect">
            <a:avLst/>
          </a:prstGeom>
          <a:noFill/>
          <a:ln w="76200">
            <a:solidFill>
              <a:schemeClr val="accent2"/>
            </a:solidFill>
            <a:miter lim="800000"/>
            <a:headEnd/>
            <a:tailEnd/>
          </a:ln>
          <a:effectLst>
            <a:outerShdw blurRad="63500" dist="17961" dir="2700000" algn="ctr" rotWithShape="0">
              <a:schemeClr val="bg2">
                <a:alpha val="50000"/>
              </a:schemeClr>
            </a:outerShdw>
          </a:effectLst>
        </p:spPr>
      </p:pic>
      <p:grpSp>
        <p:nvGrpSpPr>
          <p:cNvPr id="2" name="Group 258"/>
          <p:cNvGrpSpPr>
            <a:grpSpLocks/>
          </p:cNvGrpSpPr>
          <p:nvPr/>
        </p:nvGrpSpPr>
        <p:grpSpPr bwMode="auto">
          <a:xfrm>
            <a:off x="1249363" y="5368925"/>
            <a:ext cx="7215187" cy="698500"/>
            <a:chOff x="787" y="3382"/>
            <a:chExt cx="4545" cy="440"/>
          </a:xfrm>
        </p:grpSpPr>
        <p:sp>
          <p:nvSpPr>
            <p:cNvPr id="51276" name="Rectangle 82"/>
            <p:cNvSpPr>
              <a:spLocks noChangeArrowheads="1"/>
            </p:cNvSpPr>
            <p:nvPr/>
          </p:nvSpPr>
          <p:spPr bwMode="auto">
            <a:xfrm>
              <a:off x="1018" y="3382"/>
              <a:ext cx="4122" cy="440"/>
            </a:xfrm>
            <a:prstGeom prst="rect">
              <a:avLst/>
            </a:prstGeom>
            <a:solidFill>
              <a:srgbClr val="A50021"/>
            </a:solidFill>
            <a:ln w="76200">
              <a:solidFill>
                <a:schemeClr val="accent2"/>
              </a:solidFill>
              <a:miter lim="800000"/>
              <a:headEnd/>
              <a:tailEnd/>
            </a:ln>
          </p:spPr>
          <p:txBody>
            <a:bodyPr wrap="none" anchor="ctr"/>
            <a:lstStyle/>
            <a:p>
              <a:pPr defTabSz="914400">
                <a:buClrTx/>
                <a:buSzTx/>
                <a:buFontTx/>
                <a:buNone/>
              </a:pPr>
              <a:endParaRPr lang="en-US">
                <a:solidFill>
                  <a:srgbClr val="00DFCA"/>
                </a:solidFill>
              </a:endParaRPr>
            </a:p>
          </p:txBody>
        </p:sp>
        <p:sp>
          <p:nvSpPr>
            <p:cNvPr id="224336" name="Text Box 80"/>
            <p:cNvSpPr txBox="1">
              <a:spLocks noChangeArrowheads="1"/>
            </p:cNvSpPr>
            <p:nvPr/>
          </p:nvSpPr>
          <p:spPr bwMode="auto">
            <a:xfrm>
              <a:off x="787" y="3436"/>
              <a:ext cx="4545" cy="327"/>
            </a:xfrm>
            <a:prstGeom prst="rect">
              <a:avLst/>
            </a:prstGeom>
            <a:noFill/>
            <a:ln w="12700">
              <a:noFill/>
              <a:miter lim="800000"/>
              <a:headEnd/>
              <a:tailEnd/>
            </a:ln>
            <a:effectLst>
              <a:outerShdw blurRad="63500" dist="71842" dir="2700000" algn="ctr" rotWithShape="0">
                <a:schemeClr val="bg2">
                  <a:alpha val="50000"/>
                </a:schemeClr>
              </a:outerShdw>
            </a:effectLst>
          </p:spPr>
          <p:txBody>
            <a:bodyPr>
              <a:spAutoFit/>
            </a:bodyPr>
            <a:lstStyle/>
            <a:p>
              <a:pPr algn="ctr">
                <a:spcBef>
                  <a:spcPts val="1750"/>
                </a:spcBef>
                <a:buClrTx/>
                <a:buFontTx/>
                <a:buNone/>
                <a:defRPr/>
              </a:pPr>
              <a:r>
                <a:rPr lang="hi-in" sz="2800" b="0" dirty="0">
                  <a:solidFill>
                    <a:srgbClr val="FFD34A"/>
                  </a:solidFill>
                </a:rPr>
                <a:t>ระเหกระหนในถิ่นทุรกันดาล</a:t>
              </a:r>
            </a:p>
          </p:txBody>
        </p:sp>
      </p:grpSp>
      <p:sp>
        <p:nvSpPr>
          <p:cNvPr id="51205" name="Text Box 152"/>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bg1"/>
                </a:solidFill>
                <a:latin typeface="Comic Sans MS" charset="0"/>
                <a:ea typeface="ＭＳ Ｐゴシック" charset="0"/>
                <a:cs typeface="ＭＳ Ｐゴシック" charset="0"/>
              </a:defRPr>
            </a:lvl1pPr>
            <a:lvl2pPr>
              <a:defRPr sz="1600" b="1">
                <a:solidFill>
                  <a:schemeClr val="bg1"/>
                </a:solidFill>
                <a:latin typeface="Comic Sans MS" charset="0"/>
                <a:ea typeface="ＭＳ Ｐゴシック" charset="0"/>
              </a:defRPr>
            </a:lvl2pPr>
            <a:lvl3pPr>
              <a:defRPr sz="1600" b="1">
                <a:solidFill>
                  <a:schemeClr val="bg1"/>
                </a:solidFill>
                <a:latin typeface="Comic Sans MS" charset="0"/>
                <a:ea typeface="ＭＳ Ｐゴシック" charset="0"/>
              </a:defRPr>
            </a:lvl3pPr>
            <a:lvl4pPr>
              <a:defRPr sz="1600" b="1">
                <a:solidFill>
                  <a:schemeClr val="bg1"/>
                </a:solidFill>
                <a:latin typeface="Comic Sans MS" charset="0"/>
                <a:ea typeface="ＭＳ Ｐゴシック" charset="0"/>
              </a:defRPr>
            </a:lvl4pPr>
            <a:lvl5pPr>
              <a:defRPr sz="1600" b="1">
                <a:solidFill>
                  <a:schemeClr val="bg1"/>
                </a:solidFill>
                <a:latin typeface="Comic Sans MS"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defRPr sz="1600" b="1">
                <a:solidFill>
                  <a:schemeClr val="bg1"/>
                </a:solidFill>
                <a:latin typeface="Comic Sans MS"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defRPr sz="1600" b="1">
                <a:solidFill>
                  <a:schemeClr val="bg1"/>
                </a:solidFill>
                <a:latin typeface="Comic Sans MS"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defRPr sz="1600" b="1">
                <a:solidFill>
                  <a:schemeClr val="bg1"/>
                </a:solidFill>
                <a:latin typeface="Comic Sans MS"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defRPr sz="1600" b="1">
                <a:solidFill>
                  <a:schemeClr val="bg1"/>
                </a:solidFill>
                <a:latin typeface="Comic Sans MS" charset="0"/>
                <a:ea typeface="ＭＳ Ｐゴシック" charset="0"/>
              </a:defRPr>
            </a:lvl9pPr>
          </a:lstStyle>
          <a:p>
            <a:pPr algn="ctr" defTabSz="914400">
              <a:spcBef>
                <a:spcPct val="50000"/>
              </a:spcBef>
              <a:buClrTx/>
              <a:buSzTx/>
              <a:buFontTx/>
              <a:buNone/>
            </a:pPr>
            <a:r>
              <a:rPr lang="en-US" sz="2000" b="0">
                <a:solidFill>
                  <a:srgbClr val="FFA27C"/>
                </a:solidFill>
              </a:rPr>
              <a:t> </a:t>
            </a:r>
          </a:p>
        </p:txBody>
      </p:sp>
      <p:sp>
        <p:nvSpPr>
          <p:cNvPr id="51206" name="Text Box 155"/>
          <p:cNvSpPr txBox="1">
            <a:spLocks noChangeArrowheads="1"/>
          </p:cNvSpPr>
          <p:nvPr/>
        </p:nvSpPr>
        <p:spPr bwMode="auto">
          <a:xfrm>
            <a:off x="8661400" y="64071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bg1"/>
                </a:solidFill>
                <a:latin typeface="Comic Sans MS" charset="0"/>
                <a:ea typeface="ＭＳ Ｐゴシック" charset="0"/>
                <a:cs typeface="ＭＳ Ｐゴシック" charset="0"/>
              </a:defRPr>
            </a:lvl1pPr>
            <a:lvl2pPr>
              <a:defRPr sz="1600" b="1">
                <a:solidFill>
                  <a:schemeClr val="bg1"/>
                </a:solidFill>
                <a:latin typeface="Comic Sans MS" charset="0"/>
                <a:ea typeface="ＭＳ Ｐゴシック" charset="0"/>
              </a:defRPr>
            </a:lvl2pPr>
            <a:lvl3pPr>
              <a:defRPr sz="1600" b="1">
                <a:solidFill>
                  <a:schemeClr val="bg1"/>
                </a:solidFill>
                <a:latin typeface="Comic Sans MS" charset="0"/>
                <a:ea typeface="ＭＳ Ｐゴシック" charset="0"/>
              </a:defRPr>
            </a:lvl3pPr>
            <a:lvl4pPr>
              <a:defRPr sz="1600" b="1">
                <a:solidFill>
                  <a:schemeClr val="bg1"/>
                </a:solidFill>
                <a:latin typeface="Comic Sans MS" charset="0"/>
                <a:ea typeface="ＭＳ Ｐゴシック" charset="0"/>
              </a:defRPr>
            </a:lvl4pPr>
            <a:lvl5pPr>
              <a:defRPr sz="1600" b="1">
                <a:solidFill>
                  <a:schemeClr val="bg1"/>
                </a:solidFill>
                <a:latin typeface="Comic Sans MS"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defRPr sz="1600" b="1">
                <a:solidFill>
                  <a:schemeClr val="bg1"/>
                </a:solidFill>
                <a:latin typeface="Comic Sans MS"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defRPr sz="1600" b="1">
                <a:solidFill>
                  <a:schemeClr val="bg1"/>
                </a:solidFill>
                <a:latin typeface="Comic Sans MS"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defRPr sz="1600" b="1">
                <a:solidFill>
                  <a:schemeClr val="bg1"/>
                </a:solidFill>
                <a:latin typeface="Comic Sans MS"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defRPr sz="1600" b="1">
                <a:solidFill>
                  <a:schemeClr val="bg1"/>
                </a:solidFill>
                <a:latin typeface="Comic Sans MS" charset="0"/>
                <a:ea typeface="ＭＳ Ｐゴシック" charset="0"/>
              </a:defRPr>
            </a:lvl9pPr>
          </a:lstStyle>
          <a:p>
            <a:pPr algn="ctr" defTabSz="914400">
              <a:spcBef>
                <a:spcPct val="50000"/>
              </a:spcBef>
              <a:buClrTx/>
              <a:buSzTx/>
              <a:buFontTx/>
              <a:buNone/>
            </a:pPr>
            <a:endParaRPr lang="en-US" sz="2000" b="0">
              <a:solidFill>
                <a:srgbClr val="FFFFFF"/>
              </a:solidFill>
              <a:latin typeface="Arial" charset="0"/>
            </a:endParaRPr>
          </a:p>
        </p:txBody>
      </p:sp>
      <p:sp>
        <p:nvSpPr>
          <p:cNvPr id="224412" name="Rectangle 156"/>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defTabSz="914400">
              <a:buClrTx/>
              <a:buSzTx/>
              <a:buFontTx/>
              <a:buNone/>
              <a:defRPr/>
            </a:pPr>
            <a:r>
              <a:rPr lang="en-US" sz="1000">
                <a:solidFill>
                  <a:srgbClr val="FFFFFF"/>
                </a:solidFill>
                <a:effectLst>
                  <a:outerShdw blurRad="38100" dist="38100" dir="2700000" algn="tl">
                    <a:srgbClr val="000000"/>
                  </a:outerShdw>
                </a:effectLst>
              </a:rPr>
              <a:t>24</a:t>
            </a:r>
          </a:p>
        </p:txBody>
      </p:sp>
      <p:sp>
        <p:nvSpPr>
          <p:cNvPr id="224470" name="Text Box 214"/>
          <p:cNvSpPr txBox="1">
            <a:spLocks noChangeArrowheads="1"/>
          </p:cNvSpPr>
          <p:nvPr/>
        </p:nvSpPr>
        <p:spPr bwMode="auto">
          <a:xfrm>
            <a:off x="2254250" y="3175000"/>
            <a:ext cx="3379788"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defTabSz="914400">
              <a:spcBef>
                <a:spcPct val="50000"/>
              </a:spcBef>
              <a:buClrTx/>
              <a:buSzTx/>
              <a:buFontTx/>
              <a:buNone/>
              <a:defRPr/>
            </a:pPr>
            <a:r>
              <a:rPr lang="en-US" sz="11700">
                <a:solidFill>
                  <a:srgbClr val="FFFF00"/>
                </a:solidFill>
                <a:latin typeface="Comic Sans MS" pitchFamily="-107" charset="0"/>
              </a:rPr>
              <a:t>1</a:t>
            </a:r>
          </a:p>
        </p:txBody>
      </p:sp>
      <p:sp>
        <p:nvSpPr>
          <p:cNvPr id="224471" name="Text Box 215"/>
          <p:cNvSpPr txBox="1">
            <a:spLocks noChangeArrowheads="1"/>
          </p:cNvSpPr>
          <p:nvPr/>
        </p:nvSpPr>
        <p:spPr bwMode="auto">
          <a:xfrm>
            <a:off x="2255838" y="3155950"/>
            <a:ext cx="3379787"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defTabSz="914400">
              <a:spcBef>
                <a:spcPct val="50000"/>
              </a:spcBef>
              <a:buClrTx/>
              <a:buSzTx/>
              <a:buFontTx/>
              <a:buNone/>
              <a:defRPr/>
            </a:pPr>
            <a:r>
              <a:rPr lang="en-US" sz="11700">
                <a:solidFill>
                  <a:srgbClr val="FFFF00"/>
                </a:solidFill>
                <a:latin typeface="Comic Sans MS" pitchFamily="-107" charset="0"/>
              </a:rPr>
              <a:t>2</a:t>
            </a:r>
          </a:p>
        </p:txBody>
      </p:sp>
      <p:sp>
        <p:nvSpPr>
          <p:cNvPr id="224472" name="Text Box 216"/>
          <p:cNvSpPr txBox="1">
            <a:spLocks noChangeArrowheads="1"/>
          </p:cNvSpPr>
          <p:nvPr/>
        </p:nvSpPr>
        <p:spPr bwMode="auto">
          <a:xfrm>
            <a:off x="2251075" y="3143250"/>
            <a:ext cx="3379788"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defTabSz="914400">
              <a:spcBef>
                <a:spcPct val="50000"/>
              </a:spcBef>
              <a:buClrTx/>
              <a:buSzTx/>
              <a:buFontTx/>
              <a:buNone/>
              <a:defRPr/>
            </a:pPr>
            <a:r>
              <a:rPr lang="en-US" sz="11700">
                <a:solidFill>
                  <a:srgbClr val="FFFF00"/>
                </a:solidFill>
                <a:latin typeface="Comic Sans MS" pitchFamily="-107" charset="0"/>
              </a:rPr>
              <a:t>3</a:t>
            </a:r>
          </a:p>
        </p:txBody>
      </p:sp>
      <p:sp>
        <p:nvSpPr>
          <p:cNvPr id="224473" name="Text Box 217"/>
          <p:cNvSpPr txBox="1">
            <a:spLocks noChangeArrowheads="1"/>
          </p:cNvSpPr>
          <p:nvPr/>
        </p:nvSpPr>
        <p:spPr bwMode="auto">
          <a:xfrm>
            <a:off x="2235200" y="3140075"/>
            <a:ext cx="3379788"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defTabSz="914400">
              <a:spcBef>
                <a:spcPct val="50000"/>
              </a:spcBef>
              <a:buClrTx/>
              <a:buSzTx/>
              <a:buFontTx/>
              <a:buNone/>
              <a:defRPr/>
            </a:pPr>
            <a:r>
              <a:rPr lang="en-US" sz="11700">
                <a:solidFill>
                  <a:srgbClr val="FFFF00"/>
                </a:solidFill>
                <a:latin typeface="Comic Sans MS" pitchFamily="-107" charset="0"/>
              </a:rPr>
              <a:t>4</a:t>
            </a:r>
          </a:p>
        </p:txBody>
      </p:sp>
      <p:sp>
        <p:nvSpPr>
          <p:cNvPr id="224474" name="Text Box 218"/>
          <p:cNvSpPr txBox="1">
            <a:spLocks noChangeArrowheads="1"/>
          </p:cNvSpPr>
          <p:nvPr/>
        </p:nvSpPr>
        <p:spPr bwMode="auto">
          <a:xfrm>
            <a:off x="2230438" y="3133725"/>
            <a:ext cx="3379787"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defTabSz="914400">
              <a:spcBef>
                <a:spcPct val="50000"/>
              </a:spcBef>
              <a:buClrTx/>
              <a:buSzTx/>
              <a:buFontTx/>
              <a:buNone/>
              <a:defRPr/>
            </a:pPr>
            <a:r>
              <a:rPr lang="en-US" sz="11700">
                <a:solidFill>
                  <a:srgbClr val="FFFF00"/>
                </a:solidFill>
                <a:latin typeface="Comic Sans MS" pitchFamily="-107" charset="0"/>
              </a:rPr>
              <a:t>5</a:t>
            </a:r>
          </a:p>
        </p:txBody>
      </p:sp>
      <p:sp>
        <p:nvSpPr>
          <p:cNvPr id="224475" name="Text Box 219"/>
          <p:cNvSpPr txBox="1">
            <a:spLocks noChangeArrowheads="1"/>
          </p:cNvSpPr>
          <p:nvPr/>
        </p:nvSpPr>
        <p:spPr bwMode="auto">
          <a:xfrm>
            <a:off x="2193925" y="3141663"/>
            <a:ext cx="3379788"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defTabSz="914400">
              <a:spcBef>
                <a:spcPct val="50000"/>
              </a:spcBef>
              <a:buClrTx/>
              <a:buSzTx/>
              <a:buFontTx/>
              <a:buNone/>
              <a:defRPr/>
            </a:pPr>
            <a:r>
              <a:rPr lang="en-US" sz="11700">
                <a:solidFill>
                  <a:srgbClr val="FFFF00"/>
                </a:solidFill>
                <a:latin typeface="Comic Sans MS" pitchFamily="-107" charset="0"/>
              </a:rPr>
              <a:t>6</a:t>
            </a:r>
          </a:p>
        </p:txBody>
      </p:sp>
      <p:sp>
        <p:nvSpPr>
          <p:cNvPr id="224476" name="Text Box 220"/>
          <p:cNvSpPr txBox="1">
            <a:spLocks noChangeArrowheads="1"/>
          </p:cNvSpPr>
          <p:nvPr/>
        </p:nvSpPr>
        <p:spPr bwMode="auto">
          <a:xfrm>
            <a:off x="2220913" y="3149600"/>
            <a:ext cx="3379787"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defTabSz="914400">
              <a:spcBef>
                <a:spcPct val="50000"/>
              </a:spcBef>
              <a:buClrTx/>
              <a:buSzTx/>
              <a:buFontTx/>
              <a:buNone/>
              <a:defRPr/>
            </a:pPr>
            <a:r>
              <a:rPr lang="en-US" sz="11700">
                <a:solidFill>
                  <a:srgbClr val="FFFF00"/>
                </a:solidFill>
                <a:latin typeface="Comic Sans MS" pitchFamily="-107" charset="0"/>
              </a:rPr>
              <a:t>7</a:t>
            </a:r>
          </a:p>
        </p:txBody>
      </p:sp>
      <p:sp>
        <p:nvSpPr>
          <p:cNvPr id="224477" name="Text Box 221"/>
          <p:cNvSpPr txBox="1">
            <a:spLocks noChangeArrowheads="1"/>
          </p:cNvSpPr>
          <p:nvPr/>
        </p:nvSpPr>
        <p:spPr bwMode="auto">
          <a:xfrm>
            <a:off x="2219325" y="3132138"/>
            <a:ext cx="3379788"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defTabSz="914400">
              <a:spcBef>
                <a:spcPct val="50000"/>
              </a:spcBef>
              <a:buClrTx/>
              <a:buSzTx/>
              <a:buFontTx/>
              <a:buNone/>
              <a:defRPr/>
            </a:pPr>
            <a:r>
              <a:rPr lang="en-US" sz="11700">
                <a:solidFill>
                  <a:srgbClr val="FFFF00"/>
                </a:solidFill>
                <a:latin typeface="Comic Sans MS" pitchFamily="-107" charset="0"/>
              </a:rPr>
              <a:t>8</a:t>
            </a:r>
          </a:p>
        </p:txBody>
      </p:sp>
      <p:sp>
        <p:nvSpPr>
          <p:cNvPr id="224478" name="Text Box 222"/>
          <p:cNvSpPr txBox="1">
            <a:spLocks noChangeArrowheads="1"/>
          </p:cNvSpPr>
          <p:nvPr/>
        </p:nvSpPr>
        <p:spPr bwMode="auto">
          <a:xfrm>
            <a:off x="2216150" y="3128963"/>
            <a:ext cx="3379788"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defTabSz="914400">
              <a:spcBef>
                <a:spcPct val="50000"/>
              </a:spcBef>
              <a:buClrTx/>
              <a:buSzTx/>
              <a:buFontTx/>
              <a:buNone/>
              <a:defRPr/>
            </a:pPr>
            <a:r>
              <a:rPr lang="en-US" sz="11700">
                <a:solidFill>
                  <a:srgbClr val="FFFF00"/>
                </a:solidFill>
                <a:latin typeface="Comic Sans MS" pitchFamily="-107" charset="0"/>
              </a:rPr>
              <a:t>9</a:t>
            </a:r>
          </a:p>
        </p:txBody>
      </p:sp>
      <p:sp>
        <p:nvSpPr>
          <p:cNvPr id="224479" name="Text Box 223"/>
          <p:cNvSpPr txBox="1">
            <a:spLocks noChangeArrowheads="1"/>
          </p:cNvSpPr>
          <p:nvPr/>
        </p:nvSpPr>
        <p:spPr bwMode="auto">
          <a:xfrm>
            <a:off x="2089150" y="3144838"/>
            <a:ext cx="3379788"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defTabSz="914400">
              <a:spcBef>
                <a:spcPct val="50000"/>
              </a:spcBef>
              <a:buClrTx/>
              <a:buSzTx/>
              <a:buFontTx/>
              <a:buNone/>
              <a:defRPr/>
            </a:pPr>
            <a:r>
              <a:rPr lang="en-US" sz="11700">
                <a:solidFill>
                  <a:srgbClr val="FFFF00"/>
                </a:solidFill>
                <a:latin typeface="Comic Sans MS" pitchFamily="-107" charset="0"/>
              </a:rPr>
              <a:t>10</a:t>
            </a:r>
          </a:p>
        </p:txBody>
      </p:sp>
      <p:sp>
        <p:nvSpPr>
          <p:cNvPr id="224480" name="Text Box 224"/>
          <p:cNvSpPr txBox="1">
            <a:spLocks noChangeArrowheads="1"/>
          </p:cNvSpPr>
          <p:nvPr/>
        </p:nvSpPr>
        <p:spPr bwMode="auto">
          <a:xfrm>
            <a:off x="2132013" y="3175000"/>
            <a:ext cx="3379787"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defTabSz="914400">
              <a:spcBef>
                <a:spcPct val="50000"/>
              </a:spcBef>
              <a:buClrTx/>
              <a:buSzTx/>
              <a:buFontTx/>
              <a:buNone/>
              <a:defRPr/>
            </a:pPr>
            <a:r>
              <a:rPr lang="en-US" sz="11700">
                <a:solidFill>
                  <a:srgbClr val="FFFF00"/>
                </a:solidFill>
                <a:latin typeface="Comic Sans MS" pitchFamily="-107" charset="0"/>
              </a:rPr>
              <a:t>11</a:t>
            </a:r>
          </a:p>
        </p:txBody>
      </p:sp>
      <p:sp>
        <p:nvSpPr>
          <p:cNvPr id="224481" name="Text Box 225"/>
          <p:cNvSpPr txBox="1">
            <a:spLocks noChangeArrowheads="1"/>
          </p:cNvSpPr>
          <p:nvPr/>
        </p:nvSpPr>
        <p:spPr bwMode="auto">
          <a:xfrm>
            <a:off x="2151063" y="3179763"/>
            <a:ext cx="3379787"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defTabSz="914400">
              <a:spcBef>
                <a:spcPct val="50000"/>
              </a:spcBef>
              <a:buClrTx/>
              <a:buSzTx/>
              <a:buFontTx/>
              <a:buNone/>
              <a:defRPr/>
            </a:pPr>
            <a:r>
              <a:rPr lang="en-US" sz="11700">
                <a:solidFill>
                  <a:srgbClr val="FFFF00"/>
                </a:solidFill>
                <a:latin typeface="Comic Sans MS" pitchFamily="-107" charset="0"/>
              </a:rPr>
              <a:t>12</a:t>
            </a:r>
          </a:p>
        </p:txBody>
      </p:sp>
      <p:sp>
        <p:nvSpPr>
          <p:cNvPr id="224482" name="Text Box 226"/>
          <p:cNvSpPr txBox="1">
            <a:spLocks noChangeArrowheads="1"/>
          </p:cNvSpPr>
          <p:nvPr/>
        </p:nvSpPr>
        <p:spPr bwMode="auto">
          <a:xfrm>
            <a:off x="2114550" y="3106738"/>
            <a:ext cx="2609850"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defTabSz="914400">
              <a:spcBef>
                <a:spcPct val="50000"/>
              </a:spcBef>
              <a:buClrTx/>
              <a:buSzTx/>
              <a:buFontTx/>
              <a:buNone/>
              <a:defRPr/>
            </a:pPr>
            <a:r>
              <a:rPr lang="en-US" sz="11700">
                <a:solidFill>
                  <a:srgbClr val="FFFF00"/>
                </a:solidFill>
                <a:latin typeface="Comic Sans MS" pitchFamily="-107" charset="0"/>
              </a:rPr>
              <a:t>13</a:t>
            </a:r>
          </a:p>
        </p:txBody>
      </p:sp>
      <p:sp>
        <p:nvSpPr>
          <p:cNvPr id="224483" name="Text Box 227"/>
          <p:cNvSpPr txBox="1">
            <a:spLocks noChangeArrowheads="1"/>
          </p:cNvSpPr>
          <p:nvPr/>
        </p:nvSpPr>
        <p:spPr bwMode="auto">
          <a:xfrm>
            <a:off x="2124075" y="3173413"/>
            <a:ext cx="3379788"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defTabSz="914400">
              <a:spcBef>
                <a:spcPct val="50000"/>
              </a:spcBef>
              <a:buClrTx/>
              <a:buSzTx/>
              <a:buFontTx/>
              <a:buNone/>
              <a:defRPr/>
            </a:pPr>
            <a:r>
              <a:rPr lang="en-US" sz="11700">
                <a:solidFill>
                  <a:srgbClr val="FFFF00"/>
                </a:solidFill>
                <a:latin typeface="Comic Sans MS" pitchFamily="-107" charset="0"/>
              </a:rPr>
              <a:t>14</a:t>
            </a:r>
          </a:p>
        </p:txBody>
      </p:sp>
      <p:sp>
        <p:nvSpPr>
          <p:cNvPr id="224484" name="Text Box 228"/>
          <p:cNvSpPr txBox="1">
            <a:spLocks noChangeArrowheads="1"/>
          </p:cNvSpPr>
          <p:nvPr/>
        </p:nvSpPr>
        <p:spPr bwMode="auto">
          <a:xfrm>
            <a:off x="2098675" y="3163888"/>
            <a:ext cx="3379788"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defTabSz="914400">
              <a:spcBef>
                <a:spcPct val="50000"/>
              </a:spcBef>
              <a:buClrTx/>
              <a:buSzTx/>
              <a:buFontTx/>
              <a:buNone/>
              <a:defRPr/>
            </a:pPr>
            <a:r>
              <a:rPr lang="en-US" sz="11700">
                <a:solidFill>
                  <a:srgbClr val="FFFF00"/>
                </a:solidFill>
                <a:latin typeface="Comic Sans MS" pitchFamily="-107" charset="0"/>
              </a:rPr>
              <a:t>15</a:t>
            </a:r>
          </a:p>
        </p:txBody>
      </p:sp>
      <p:sp>
        <p:nvSpPr>
          <p:cNvPr id="224485" name="Text Box 229"/>
          <p:cNvSpPr txBox="1">
            <a:spLocks noChangeArrowheads="1"/>
          </p:cNvSpPr>
          <p:nvPr/>
        </p:nvSpPr>
        <p:spPr bwMode="auto">
          <a:xfrm>
            <a:off x="2127250" y="3162300"/>
            <a:ext cx="3379788"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defTabSz="914400">
              <a:spcBef>
                <a:spcPct val="50000"/>
              </a:spcBef>
              <a:buClrTx/>
              <a:buSzTx/>
              <a:buFontTx/>
              <a:buNone/>
              <a:defRPr/>
            </a:pPr>
            <a:r>
              <a:rPr lang="en-US" sz="11700">
                <a:solidFill>
                  <a:srgbClr val="FFFF00"/>
                </a:solidFill>
                <a:latin typeface="Comic Sans MS" pitchFamily="-107" charset="0"/>
              </a:rPr>
              <a:t>16</a:t>
            </a:r>
          </a:p>
        </p:txBody>
      </p:sp>
      <p:sp>
        <p:nvSpPr>
          <p:cNvPr id="224486" name="Text Box 230"/>
          <p:cNvSpPr txBox="1">
            <a:spLocks noChangeArrowheads="1"/>
          </p:cNvSpPr>
          <p:nvPr/>
        </p:nvSpPr>
        <p:spPr bwMode="auto">
          <a:xfrm>
            <a:off x="2128838" y="3173413"/>
            <a:ext cx="3379787"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defTabSz="914400">
              <a:spcBef>
                <a:spcPct val="50000"/>
              </a:spcBef>
              <a:buClrTx/>
              <a:buSzTx/>
              <a:buFontTx/>
              <a:buNone/>
              <a:defRPr/>
            </a:pPr>
            <a:r>
              <a:rPr lang="en-US" sz="11700">
                <a:solidFill>
                  <a:srgbClr val="FFFF00"/>
                </a:solidFill>
                <a:latin typeface="Comic Sans MS" pitchFamily="-107" charset="0"/>
              </a:rPr>
              <a:t>17</a:t>
            </a:r>
          </a:p>
        </p:txBody>
      </p:sp>
      <p:sp>
        <p:nvSpPr>
          <p:cNvPr id="224487" name="Text Box 231"/>
          <p:cNvSpPr txBox="1">
            <a:spLocks noChangeArrowheads="1"/>
          </p:cNvSpPr>
          <p:nvPr/>
        </p:nvSpPr>
        <p:spPr bwMode="auto">
          <a:xfrm>
            <a:off x="2116138" y="3171825"/>
            <a:ext cx="3379787"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defTabSz="914400">
              <a:spcBef>
                <a:spcPct val="50000"/>
              </a:spcBef>
              <a:buClrTx/>
              <a:buSzTx/>
              <a:buFontTx/>
              <a:buNone/>
              <a:defRPr/>
            </a:pPr>
            <a:r>
              <a:rPr lang="en-US" sz="11700">
                <a:solidFill>
                  <a:srgbClr val="FFFF00"/>
                </a:solidFill>
                <a:latin typeface="Comic Sans MS" pitchFamily="-107" charset="0"/>
              </a:rPr>
              <a:t>18</a:t>
            </a:r>
          </a:p>
        </p:txBody>
      </p:sp>
      <p:sp>
        <p:nvSpPr>
          <p:cNvPr id="224488" name="Text Box 232"/>
          <p:cNvSpPr txBox="1">
            <a:spLocks noChangeArrowheads="1"/>
          </p:cNvSpPr>
          <p:nvPr/>
        </p:nvSpPr>
        <p:spPr bwMode="auto">
          <a:xfrm>
            <a:off x="2133600" y="3167063"/>
            <a:ext cx="3379788"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defTabSz="914400">
              <a:spcBef>
                <a:spcPct val="50000"/>
              </a:spcBef>
              <a:buClrTx/>
              <a:buSzTx/>
              <a:buFontTx/>
              <a:buNone/>
              <a:defRPr/>
            </a:pPr>
            <a:r>
              <a:rPr lang="en-US" sz="11700">
                <a:solidFill>
                  <a:srgbClr val="FFFF00"/>
                </a:solidFill>
                <a:latin typeface="Comic Sans MS" pitchFamily="-107" charset="0"/>
              </a:rPr>
              <a:t>19</a:t>
            </a:r>
          </a:p>
        </p:txBody>
      </p:sp>
      <p:sp>
        <p:nvSpPr>
          <p:cNvPr id="224489" name="Text Box 233"/>
          <p:cNvSpPr txBox="1">
            <a:spLocks noChangeArrowheads="1"/>
          </p:cNvSpPr>
          <p:nvPr/>
        </p:nvSpPr>
        <p:spPr bwMode="auto">
          <a:xfrm>
            <a:off x="2127250" y="3167063"/>
            <a:ext cx="3379788"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defTabSz="914400">
              <a:spcBef>
                <a:spcPct val="50000"/>
              </a:spcBef>
              <a:buClrTx/>
              <a:buSzTx/>
              <a:buFontTx/>
              <a:buNone/>
              <a:defRPr/>
            </a:pPr>
            <a:r>
              <a:rPr lang="en-US" sz="11700">
                <a:solidFill>
                  <a:srgbClr val="FFFF00"/>
                </a:solidFill>
                <a:latin typeface="Comic Sans MS" pitchFamily="-107" charset="0"/>
              </a:rPr>
              <a:t>20</a:t>
            </a:r>
          </a:p>
        </p:txBody>
      </p:sp>
      <p:sp>
        <p:nvSpPr>
          <p:cNvPr id="224490" name="Line 234"/>
          <p:cNvSpPr>
            <a:spLocks noChangeShapeType="1"/>
          </p:cNvSpPr>
          <p:nvPr/>
        </p:nvSpPr>
        <p:spPr bwMode="auto">
          <a:xfrm>
            <a:off x="2747963" y="2511425"/>
            <a:ext cx="8526462" cy="1588"/>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a:buClrTx/>
              <a:buSzTx/>
              <a:buFontTx/>
              <a:buNone/>
              <a:defRPr/>
            </a:pPr>
            <a:endParaRPr lang="en-US">
              <a:solidFill>
                <a:srgbClr val="00DFCA"/>
              </a:solidFill>
              <a:latin typeface="Comic Sans MS" pitchFamily="-108" charset="0"/>
            </a:endParaRPr>
          </a:p>
        </p:txBody>
      </p:sp>
      <p:sp>
        <p:nvSpPr>
          <p:cNvPr id="224491" name="Text Box 235"/>
          <p:cNvSpPr txBox="1">
            <a:spLocks noChangeArrowheads="1"/>
          </p:cNvSpPr>
          <p:nvPr/>
        </p:nvSpPr>
        <p:spPr bwMode="auto">
          <a:xfrm>
            <a:off x="2128838" y="3157538"/>
            <a:ext cx="3379787"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defTabSz="914400">
              <a:spcBef>
                <a:spcPct val="50000"/>
              </a:spcBef>
              <a:buClrTx/>
              <a:buSzTx/>
              <a:buFontTx/>
              <a:buNone/>
              <a:defRPr/>
            </a:pPr>
            <a:r>
              <a:rPr lang="en-US" sz="11700">
                <a:solidFill>
                  <a:srgbClr val="FFFF00"/>
                </a:solidFill>
                <a:latin typeface="Comic Sans MS" pitchFamily="-107" charset="0"/>
              </a:rPr>
              <a:t>21</a:t>
            </a:r>
          </a:p>
        </p:txBody>
      </p:sp>
      <p:sp>
        <p:nvSpPr>
          <p:cNvPr id="224492" name="Text Box 236"/>
          <p:cNvSpPr txBox="1">
            <a:spLocks noChangeArrowheads="1"/>
          </p:cNvSpPr>
          <p:nvPr/>
        </p:nvSpPr>
        <p:spPr bwMode="auto">
          <a:xfrm>
            <a:off x="2122488" y="3146425"/>
            <a:ext cx="3379787"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defTabSz="914400">
              <a:spcBef>
                <a:spcPct val="50000"/>
              </a:spcBef>
              <a:buClrTx/>
              <a:buSzTx/>
              <a:buFontTx/>
              <a:buNone/>
              <a:defRPr/>
            </a:pPr>
            <a:r>
              <a:rPr lang="en-US" sz="11700">
                <a:solidFill>
                  <a:srgbClr val="FFFF00"/>
                </a:solidFill>
                <a:latin typeface="Comic Sans MS" pitchFamily="-107" charset="0"/>
              </a:rPr>
              <a:t>22</a:t>
            </a:r>
          </a:p>
        </p:txBody>
      </p:sp>
      <p:sp>
        <p:nvSpPr>
          <p:cNvPr id="224493" name="Text Box 237"/>
          <p:cNvSpPr txBox="1">
            <a:spLocks noChangeArrowheads="1"/>
          </p:cNvSpPr>
          <p:nvPr/>
        </p:nvSpPr>
        <p:spPr bwMode="auto">
          <a:xfrm>
            <a:off x="2093913" y="3144838"/>
            <a:ext cx="3379787"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defTabSz="914400">
              <a:spcBef>
                <a:spcPct val="50000"/>
              </a:spcBef>
              <a:buClrTx/>
              <a:buSzTx/>
              <a:buFontTx/>
              <a:buNone/>
              <a:defRPr/>
            </a:pPr>
            <a:r>
              <a:rPr lang="en-US" sz="11700">
                <a:solidFill>
                  <a:srgbClr val="FFFF00"/>
                </a:solidFill>
                <a:latin typeface="Comic Sans MS" pitchFamily="-107" charset="0"/>
              </a:rPr>
              <a:t>23</a:t>
            </a:r>
          </a:p>
        </p:txBody>
      </p:sp>
      <p:sp>
        <p:nvSpPr>
          <p:cNvPr id="224494" name="Text Box 238"/>
          <p:cNvSpPr txBox="1">
            <a:spLocks noChangeArrowheads="1"/>
          </p:cNvSpPr>
          <p:nvPr/>
        </p:nvSpPr>
        <p:spPr bwMode="auto">
          <a:xfrm>
            <a:off x="2105025" y="3119438"/>
            <a:ext cx="3379788"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defTabSz="914400">
              <a:spcBef>
                <a:spcPct val="50000"/>
              </a:spcBef>
              <a:buClrTx/>
              <a:buSzTx/>
              <a:buFontTx/>
              <a:buNone/>
              <a:defRPr/>
            </a:pPr>
            <a:r>
              <a:rPr lang="en-US" sz="11700">
                <a:solidFill>
                  <a:srgbClr val="FFFF00"/>
                </a:solidFill>
                <a:latin typeface="Comic Sans MS" pitchFamily="-107" charset="0"/>
              </a:rPr>
              <a:t>24</a:t>
            </a:r>
          </a:p>
        </p:txBody>
      </p:sp>
      <p:sp>
        <p:nvSpPr>
          <p:cNvPr id="224495" name="Text Box 239"/>
          <p:cNvSpPr txBox="1">
            <a:spLocks noChangeArrowheads="1"/>
          </p:cNvSpPr>
          <p:nvPr/>
        </p:nvSpPr>
        <p:spPr bwMode="auto">
          <a:xfrm>
            <a:off x="2105025" y="3132138"/>
            <a:ext cx="3379788"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defTabSz="914400">
              <a:spcBef>
                <a:spcPct val="50000"/>
              </a:spcBef>
              <a:buClrTx/>
              <a:buSzTx/>
              <a:buFontTx/>
              <a:buNone/>
              <a:defRPr/>
            </a:pPr>
            <a:r>
              <a:rPr lang="en-US" sz="11700">
                <a:solidFill>
                  <a:srgbClr val="FFFF00"/>
                </a:solidFill>
                <a:latin typeface="Comic Sans MS" pitchFamily="-107" charset="0"/>
              </a:rPr>
              <a:t>25</a:t>
            </a:r>
          </a:p>
        </p:txBody>
      </p:sp>
      <p:sp>
        <p:nvSpPr>
          <p:cNvPr id="224496" name="Line 240"/>
          <p:cNvSpPr>
            <a:spLocks noChangeShapeType="1"/>
          </p:cNvSpPr>
          <p:nvPr/>
        </p:nvSpPr>
        <p:spPr bwMode="auto">
          <a:xfrm>
            <a:off x="2900363" y="3171825"/>
            <a:ext cx="8526462" cy="1588"/>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a:buClrTx/>
              <a:buSzTx/>
              <a:buFontTx/>
              <a:buNone/>
              <a:defRPr/>
            </a:pPr>
            <a:endParaRPr lang="en-US">
              <a:solidFill>
                <a:srgbClr val="00DFCA"/>
              </a:solidFill>
              <a:latin typeface="Comic Sans MS" pitchFamily="-108" charset="0"/>
            </a:endParaRPr>
          </a:p>
        </p:txBody>
      </p:sp>
      <p:sp>
        <p:nvSpPr>
          <p:cNvPr id="224497" name="Text Box 241"/>
          <p:cNvSpPr txBox="1">
            <a:spLocks noChangeArrowheads="1"/>
          </p:cNvSpPr>
          <p:nvPr/>
        </p:nvSpPr>
        <p:spPr bwMode="auto">
          <a:xfrm>
            <a:off x="2090738" y="3135313"/>
            <a:ext cx="3379787"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defTabSz="914400">
              <a:spcBef>
                <a:spcPct val="50000"/>
              </a:spcBef>
              <a:buClrTx/>
              <a:buSzTx/>
              <a:buFontTx/>
              <a:buNone/>
              <a:defRPr/>
            </a:pPr>
            <a:r>
              <a:rPr lang="en-US" sz="11700">
                <a:solidFill>
                  <a:srgbClr val="FFFF00"/>
                </a:solidFill>
                <a:latin typeface="Comic Sans MS" pitchFamily="-107" charset="0"/>
              </a:rPr>
              <a:t>26</a:t>
            </a:r>
          </a:p>
        </p:txBody>
      </p:sp>
      <p:sp>
        <p:nvSpPr>
          <p:cNvPr id="224498" name="Text Box 242"/>
          <p:cNvSpPr txBox="1">
            <a:spLocks noChangeArrowheads="1"/>
          </p:cNvSpPr>
          <p:nvPr/>
        </p:nvSpPr>
        <p:spPr bwMode="auto">
          <a:xfrm>
            <a:off x="2090738" y="3138488"/>
            <a:ext cx="3379787"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defTabSz="914400">
              <a:spcBef>
                <a:spcPct val="50000"/>
              </a:spcBef>
              <a:buClrTx/>
              <a:buSzTx/>
              <a:buFontTx/>
              <a:buNone/>
              <a:defRPr/>
            </a:pPr>
            <a:r>
              <a:rPr lang="en-US" sz="11700">
                <a:solidFill>
                  <a:srgbClr val="FFFF00"/>
                </a:solidFill>
                <a:latin typeface="Comic Sans MS" pitchFamily="-107" charset="0"/>
              </a:rPr>
              <a:t>27</a:t>
            </a:r>
          </a:p>
        </p:txBody>
      </p:sp>
      <p:sp>
        <p:nvSpPr>
          <p:cNvPr id="224499" name="Text Box 243"/>
          <p:cNvSpPr txBox="1">
            <a:spLocks noChangeArrowheads="1"/>
          </p:cNvSpPr>
          <p:nvPr/>
        </p:nvSpPr>
        <p:spPr bwMode="auto">
          <a:xfrm>
            <a:off x="2090738" y="3132138"/>
            <a:ext cx="3379787"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defTabSz="914400">
              <a:spcBef>
                <a:spcPct val="50000"/>
              </a:spcBef>
              <a:buClrTx/>
              <a:buSzTx/>
              <a:buFontTx/>
              <a:buNone/>
              <a:defRPr/>
            </a:pPr>
            <a:r>
              <a:rPr lang="en-US" sz="11700">
                <a:solidFill>
                  <a:srgbClr val="FFFF00"/>
                </a:solidFill>
                <a:latin typeface="Comic Sans MS" pitchFamily="-107" charset="0"/>
              </a:rPr>
              <a:t>28</a:t>
            </a:r>
          </a:p>
        </p:txBody>
      </p:sp>
      <p:sp>
        <p:nvSpPr>
          <p:cNvPr id="224500" name="Text Box 244"/>
          <p:cNvSpPr txBox="1">
            <a:spLocks noChangeArrowheads="1"/>
          </p:cNvSpPr>
          <p:nvPr/>
        </p:nvSpPr>
        <p:spPr bwMode="auto">
          <a:xfrm>
            <a:off x="2098675" y="3136900"/>
            <a:ext cx="3379788"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defTabSz="914400">
              <a:spcBef>
                <a:spcPct val="50000"/>
              </a:spcBef>
              <a:buClrTx/>
              <a:buSzTx/>
              <a:buFontTx/>
              <a:buNone/>
              <a:defRPr/>
            </a:pPr>
            <a:r>
              <a:rPr lang="en-US" sz="11700">
                <a:solidFill>
                  <a:srgbClr val="FFFF00"/>
                </a:solidFill>
                <a:latin typeface="Comic Sans MS" pitchFamily="-107" charset="0"/>
              </a:rPr>
              <a:t>29</a:t>
            </a:r>
          </a:p>
        </p:txBody>
      </p:sp>
      <p:sp>
        <p:nvSpPr>
          <p:cNvPr id="224501" name="Text Box 245"/>
          <p:cNvSpPr txBox="1">
            <a:spLocks noChangeArrowheads="1"/>
          </p:cNvSpPr>
          <p:nvPr/>
        </p:nvSpPr>
        <p:spPr bwMode="auto">
          <a:xfrm>
            <a:off x="2087563" y="3125788"/>
            <a:ext cx="3379787"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defTabSz="914400">
              <a:spcBef>
                <a:spcPct val="50000"/>
              </a:spcBef>
              <a:buClrTx/>
              <a:buSzTx/>
              <a:buFontTx/>
              <a:buNone/>
              <a:defRPr/>
            </a:pPr>
            <a:r>
              <a:rPr lang="en-US" sz="11700">
                <a:solidFill>
                  <a:srgbClr val="FFFF00"/>
                </a:solidFill>
                <a:latin typeface="Comic Sans MS" pitchFamily="-107" charset="0"/>
              </a:rPr>
              <a:t>30</a:t>
            </a:r>
          </a:p>
        </p:txBody>
      </p:sp>
      <p:sp>
        <p:nvSpPr>
          <p:cNvPr id="224502" name="Line 246"/>
          <p:cNvSpPr>
            <a:spLocks noChangeShapeType="1"/>
          </p:cNvSpPr>
          <p:nvPr/>
        </p:nvSpPr>
        <p:spPr bwMode="auto">
          <a:xfrm>
            <a:off x="1784350" y="4648200"/>
            <a:ext cx="8526463" cy="1588"/>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a:buClrTx/>
              <a:buSzTx/>
              <a:buFontTx/>
              <a:buNone/>
              <a:defRPr/>
            </a:pPr>
            <a:endParaRPr lang="en-US">
              <a:solidFill>
                <a:srgbClr val="00DFCA"/>
              </a:solidFill>
              <a:latin typeface="Comic Sans MS" pitchFamily="-108" charset="0"/>
            </a:endParaRPr>
          </a:p>
        </p:txBody>
      </p:sp>
      <p:sp>
        <p:nvSpPr>
          <p:cNvPr id="224503" name="Text Box 247"/>
          <p:cNvSpPr txBox="1">
            <a:spLocks noChangeArrowheads="1"/>
          </p:cNvSpPr>
          <p:nvPr/>
        </p:nvSpPr>
        <p:spPr bwMode="auto">
          <a:xfrm>
            <a:off x="2119313" y="3133725"/>
            <a:ext cx="3379787"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defTabSz="914400">
              <a:spcBef>
                <a:spcPct val="50000"/>
              </a:spcBef>
              <a:buClrTx/>
              <a:buSzTx/>
              <a:buFontTx/>
              <a:buNone/>
              <a:defRPr/>
            </a:pPr>
            <a:r>
              <a:rPr lang="en-US" sz="11700">
                <a:solidFill>
                  <a:srgbClr val="FFFF00"/>
                </a:solidFill>
                <a:latin typeface="Comic Sans MS" pitchFamily="-107" charset="0"/>
              </a:rPr>
              <a:t>31</a:t>
            </a:r>
          </a:p>
        </p:txBody>
      </p:sp>
      <p:sp>
        <p:nvSpPr>
          <p:cNvPr id="224504" name="Text Box 248"/>
          <p:cNvSpPr txBox="1">
            <a:spLocks noChangeArrowheads="1"/>
          </p:cNvSpPr>
          <p:nvPr/>
        </p:nvSpPr>
        <p:spPr bwMode="auto">
          <a:xfrm>
            <a:off x="2111375" y="3140075"/>
            <a:ext cx="3379788"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defTabSz="914400">
              <a:spcBef>
                <a:spcPct val="50000"/>
              </a:spcBef>
              <a:buClrTx/>
              <a:buSzTx/>
              <a:buFontTx/>
              <a:buNone/>
              <a:defRPr/>
            </a:pPr>
            <a:r>
              <a:rPr lang="en-US" sz="11700">
                <a:solidFill>
                  <a:srgbClr val="FFFF00"/>
                </a:solidFill>
                <a:latin typeface="Comic Sans MS" pitchFamily="-107" charset="0"/>
              </a:rPr>
              <a:t>32</a:t>
            </a:r>
          </a:p>
        </p:txBody>
      </p:sp>
      <p:sp>
        <p:nvSpPr>
          <p:cNvPr id="224505" name="Text Box 249"/>
          <p:cNvSpPr txBox="1">
            <a:spLocks noChangeArrowheads="1"/>
          </p:cNvSpPr>
          <p:nvPr/>
        </p:nvSpPr>
        <p:spPr bwMode="auto">
          <a:xfrm>
            <a:off x="2098675" y="3122613"/>
            <a:ext cx="3379788"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defTabSz="914400">
              <a:spcBef>
                <a:spcPct val="50000"/>
              </a:spcBef>
              <a:buClrTx/>
              <a:buSzTx/>
              <a:buFontTx/>
              <a:buNone/>
              <a:defRPr/>
            </a:pPr>
            <a:r>
              <a:rPr lang="en-US" sz="11700">
                <a:solidFill>
                  <a:srgbClr val="FFFF00"/>
                </a:solidFill>
                <a:latin typeface="Comic Sans MS" pitchFamily="-107" charset="0"/>
              </a:rPr>
              <a:t>33</a:t>
            </a:r>
          </a:p>
        </p:txBody>
      </p:sp>
      <p:sp>
        <p:nvSpPr>
          <p:cNvPr id="224506" name="Text Box 250"/>
          <p:cNvSpPr txBox="1">
            <a:spLocks noChangeArrowheads="1"/>
          </p:cNvSpPr>
          <p:nvPr/>
        </p:nvSpPr>
        <p:spPr bwMode="auto">
          <a:xfrm>
            <a:off x="2100263" y="3117850"/>
            <a:ext cx="3379787"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defTabSz="914400">
              <a:spcBef>
                <a:spcPct val="50000"/>
              </a:spcBef>
              <a:buClrTx/>
              <a:buSzTx/>
              <a:buFontTx/>
              <a:buNone/>
              <a:defRPr/>
            </a:pPr>
            <a:r>
              <a:rPr lang="en-US" sz="11700">
                <a:solidFill>
                  <a:srgbClr val="FFFF00"/>
                </a:solidFill>
                <a:latin typeface="Comic Sans MS" pitchFamily="-107" charset="0"/>
              </a:rPr>
              <a:t>34</a:t>
            </a:r>
          </a:p>
        </p:txBody>
      </p:sp>
      <p:sp>
        <p:nvSpPr>
          <p:cNvPr id="224507" name="Text Box 251"/>
          <p:cNvSpPr txBox="1">
            <a:spLocks noChangeArrowheads="1"/>
          </p:cNvSpPr>
          <p:nvPr/>
        </p:nvSpPr>
        <p:spPr bwMode="auto">
          <a:xfrm>
            <a:off x="2084388" y="3114675"/>
            <a:ext cx="3379787"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defTabSz="914400">
              <a:spcBef>
                <a:spcPct val="50000"/>
              </a:spcBef>
              <a:buClrTx/>
              <a:buSzTx/>
              <a:buFontTx/>
              <a:buNone/>
              <a:defRPr/>
            </a:pPr>
            <a:r>
              <a:rPr lang="en-US" sz="11700">
                <a:solidFill>
                  <a:srgbClr val="FFFF00"/>
                </a:solidFill>
                <a:latin typeface="Comic Sans MS" pitchFamily="-107" charset="0"/>
              </a:rPr>
              <a:t>35</a:t>
            </a:r>
          </a:p>
        </p:txBody>
      </p:sp>
      <p:sp>
        <p:nvSpPr>
          <p:cNvPr id="224508" name="Text Box 252"/>
          <p:cNvSpPr txBox="1">
            <a:spLocks noChangeArrowheads="1"/>
          </p:cNvSpPr>
          <p:nvPr/>
        </p:nvSpPr>
        <p:spPr bwMode="auto">
          <a:xfrm>
            <a:off x="2111375" y="3176588"/>
            <a:ext cx="3379788"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defTabSz="914400">
              <a:spcBef>
                <a:spcPct val="50000"/>
              </a:spcBef>
              <a:buClrTx/>
              <a:buSzTx/>
              <a:buFontTx/>
              <a:buNone/>
              <a:defRPr/>
            </a:pPr>
            <a:r>
              <a:rPr lang="en-US" sz="11700">
                <a:solidFill>
                  <a:srgbClr val="FFFF00"/>
                </a:solidFill>
                <a:latin typeface="Comic Sans MS" pitchFamily="-107" charset="0"/>
              </a:rPr>
              <a:t>36</a:t>
            </a:r>
          </a:p>
        </p:txBody>
      </p:sp>
      <p:sp>
        <p:nvSpPr>
          <p:cNvPr id="224509" name="Text Box 253"/>
          <p:cNvSpPr txBox="1">
            <a:spLocks noChangeArrowheads="1"/>
          </p:cNvSpPr>
          <p:nvPr/>
        </p:nvSpPr>
        <p:spPr bwMode="auto">
          <a:xfrm>
            <a:off x="2081213" y="3187700"/>
            <a:ext cx="3379787"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defTabSz="914400">
              <a:spcBef>
                <a:spcPct val="50000"/>
              </a:spcBef>
              <a:buClrTx/>
              <a:buSzTx/>
              <a:buFontTx/>
              <a:buNone/>
              <a:defRPr/>
            </a:pPr>
            <a:r>
              <a:rPr lang="en-US" sz="11700">
                <a:solidFill>
                  <a:srgbClr val="FFFF00"/>
                </a:solidFill>
                <a:latin typeface="Comic Sans MS" pitchFamily="-107" charset="0"/>
              </a:rPr>
              <a:t>37</a:t>
            </a:r>
          </a:p>
        </p:txBody>
      </p:sp>
      <p:sp>
        <p:nvSpPr>
          <p:cNvPr id="224510" name="Text Box 254"/>
          <p:cNvSpPr txBox="1">
            <a:spLocks noChangeArrowheads="1"/>
          </p:cNvSpPr>
          <p:nvPr/>
        </p:nvSpPr>
        <p:spPr bwMode="auto">
          <a:xfrm>
            <a:off x="2084388" y="3170238"/>
            <a:ext cx="3379787"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defTabSz="914400">
              <a:spcBef>
                <a:spcPct val="50000"/>
              </a:spcBef>
              <a:buClrTx/>
              <a:buSzTx/>
              <a:buFontTx/>
              <a:buNone/>
              <a:defRPr/>
            </a:pPr>
            <a:r>
              <a:rPr lang="en-US" sz="11700">
                <a:solidFill>
                  <a:srgbClr val="FFFF00"/>
                </a:solidFill>
                <a:latin typeface="Comic Sans MS" pitchFamily="-107" charset="0"/>
              </a:rPr>
              <a:t>38</a:t>
            </a:r>
          </a:p>
        </p:txBody>
      </p:sp>
      <p:sp>
        <p:nvSpPr>
          <p:cNvPr id="224511" name="Text Box 255"/>
          <p:cNvSpPr txBox="1">
            <a:spLocks noChangeArrowheads="1"/>
          </p:cNvSpPr>
          <p:nvPr/>
        </p:nvSpPr>
        <p:spPr bwMode="auto">
          <a:xfrm>
            <a:off x="2101850" y="3149600"/>
            <a:ext cx="3379788"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defTabSz="914400">
              <a:spcBef>
                <a:spcPct val="50000"/>
              </a:spcBef>
              <a:buClrTx/>
              <a:buSzTx/>
              <a:buFontTx/>
              <a:buNone/>
              <a:defRPr/>
            </a:pPr>
            <a:r>
              <a:rPr lang="en-US" sz="11700">
                <a:solidFill>
                  <a:srgbClr val="FFFF00"/>
                </a:solidFill>
                <a:latin typeface="Comic Sans MS" pitchFamily="-107" charset="0"/>
              </a:rPr>
              <a:t>39</a:t>
            </a:r>
          </a:p>
        </p:txBody>
      </p:sp>
      <p:sp>
        <p:nvSpPr>
          <p:cNvPr id="224512" name="Text Box 256"/>
          <p:cNvSpPr txBox="1">
            <a:spLocks noChangeArrowheads="1"/>
          </p:cNvSpPr>
          <p:nvPr/>
        </p:nvSpPr>
        <p:spPr bwMode="auto">
          <a:xfrm>
            <a:off x="2098675" y="3140075"/>
            <a:ext cx="3379788"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defTabSz="914400">
              <a:spcBef>
                <a:spcPct val="50000"/>
              </a:spcBef>
              <a:buClrTx/>
              <a:buSzTx/>
              <a:buFontTx/>
              <a:buNone/>
              <a:defRPr/>
            </a:pPr>
            <a:r>
              <a:rPr lang="en-US" sz="11700" dirty="0">
                <a:solidFill>
                  <a:srgbClr val="FFFF00"/>
                </a:solidFill>
                <a:latin typeface="Comic Sans MS" pitchFamily="-107" charset="0"/>
              </a:rPr>
              <a:t>40</a:t>
            </a:r>
          </a:p>
        </p:txBody>
      </p:sp>
      <p:sp>
        <p:nvSpPr>
          <p:cNvPr id="51251" name="Text Box 257"/>
          <p:cNvSpPr txBox="1">
            <a:spLocks noChangeArrowheads="1"/>
          </p:cNvSpPr>
          <p:nvPr/>
        </p:nvSpPr>
        <p:spPr bwMode="auto">
          <a:xfrm>
            <a:off x="8599488" y="6488113"/>
            <a:ext cx="2921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bg1"/>
                </a:solidFill>
                <a:latin typeface="Comic Sans MS" charset="0"/>
                <a:ea typeface="ＭＳ Ｐゴシック" charset="0"/>
                <a:cs typeface="ＭＳ Ｐゴシック" charset="0"/>
              </a:defRPr>
            </a:lvl1pPr>
            <a:lvl2pPr>
              <a:defRPr sz="1600" b="1">
                <a:solidFill>
                  <a:schemeClr val="bg1"/>
                </a:solidFill>
                <a:latin typeface="Comic Sans MS" charset="0"/>
                <a:ea typeface="ＭＳ Ｐゴシック" charset="0"/>
              </a:defRPr>
            </a:lvl2pPr>
            <a:lvl3pPr>
              <a:defRPr sz="1600" b="1">
                <a:solidFill>
                  <a:schemeClr val="bg1"/>
                </a:solidFill>
                <a:latin typeface="Comic Sans MS" charset="0"/>
                <a:ea typeface="ＭＳ Ｐゴシック" charset="0"/>
              </a:defRPr>
            </a:lvl3pPr>
            <a:lvl4pPr>
              <a:defRPr sz="1600" b="1">
                <a:solidFill>
                  <a:schemeClr val="bg1"/>
                </a:solidFill>
                <a:latin typeface="Comic Sans MS" charset="0"/>
                <a:ea typeface="ＭＳ Ｐゴシック" charset="0"/>
              </a:defRPr>
            </a:lvl4pPr>
            <a:lvl5pPr>
              <a:defRPr sz="1600" b="1">
                <a:solidFill>
                  <a:schemeClr val="bg1"/>
                </a:solidFill>
                <a:latin typeface="Comic Sans MS"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defRPr sz="1600" b="1">
                <a:solidFill>
                  <a:schemeClr val="bg1"/>
                </a:solidFill>
                <a:latin typeface="Comic Sans MS"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defRPr sz="1600" b="1">
                <a:solidFill>
                  <a:schemeClr val="bg1"/>
                </a:solidFill>
                <a:latin typeface="Comic Sans MS"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defRPr sz="1600" b="1">
                <a:solidFill>
                  <a:schemeClr val="bg1"/>
                </a:solidFill>
                <a:latin typeface="Comic Sans MS"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defRPr sz="1600" b="1">
                <a:solidFill>
                  <a:schemeClr val="bg1"/>
                </a:solidFill>
                <a:latin typeface="Comic Sans MS" charset="0"/>
                <a:ea typeface="ＭＳ Ｐゴシック" charset="0"/>
              </a:defRPr>
            </a:lvl9pPr>
          </a:lstStyle>
          <a:p>
            <a:pPr algn="ctr" defTabSz="914400">
              <a:buClrTx/>
              <a:buSzTx/>
              <a:buFontTx/>
              <a:buNone/>
            </a:pPr>
            <a:r>
              <a:rPr lang="en-US" sz="1400">
                <a:solidFill>
                  <a:srgbClr val="FFFFFF"/>
                </a:solidFill>
              </a:rPr>
              <a:t>3</a:t>
            </a:r>
            <a:endParaRPr lang="en-US" sz="1400">
              <a:solidFill>
                <a:srgbClr val="00DFCA"/>
              </a:solidFill>
            </a:endParaRPr>
          </a:p>
        </p:txBody>
      </p:sp>
      <p:sp>
        <p:nvSpPr>
          <p:cNvPr id="81" name="Text Box 29"/>
          <p:cNvSpPr txBox="1">
            <a:spLocks noChangeArrowheads="1"/>
          </p:cNvSpPr>
          <p:nvPr/>
        </p:nvSpPr>
        <p:spPr bwMode="auto">
          <a:xfrm>
            <a:off x="4152900" y="1155700"/>
            <a:ext cx="3429000" cy="9175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defTabSz="914400" eaLnBrk="1" fontAlgn="auto" hangingPunct="1">
              <a:spcBef>
                <a:spcPts val="3375"/>
              </a:spcBef>
              <a:spcAft>
                <a:spcPts val="0"/>
              </a:spcAft>
              <a:buClrTx/>
              <a:buSzTx/>
              <a:buFontTx/>
              <a:buNone/>
              <a:defRPr/>
            </a:pPr>
            <a:r>
              <a:rPr lang="hi-in" sz="5400" b="0" kern="0" dirty="0">
                <a:solidFill>
                  <a:srgbClr val="790015"/>
                </a:solidFill>
                <a:effectLst>
                  <a:glow rad="139700">
                    <a:srgbClr val="FFFFFF"/>
                  </a:glow>
                </a:effectLst>
              </a:rPr>
              <a:t>ทำไม</a:t>
            </a:r>
            <a:r>
              <a:rPr lang="en-US" sz="5400" b="0" kern="0" dirty="0">
                <a:solidFill>
                  <a:srgbClr val="790015"/>
                </a:solidFill>
                <a:effectLst>
                  <a:glow rad="139700">
                    <a:srgbClr val="FFFFFF"/>
                  </a:glow>
                </a:effectLst>
              </a:rPr>
              <a:t>?</a:t>
            </a:r>
          </a:p>
        </p:txBody>
      </p:sp>
      <p:sp>
        <p:nvSpPr>
          <p:cNvPr id="82" name="Text Box 30"/>
          <p:cNvSpPr txBox="1">
            <a:spLocks noChangeArrowheads="1"/>
          </p:cNvSpPr>
          <p:nvPr/>
        </p:nvSpPr>
        <p:spPr bwMode="auto">
          <a:xfrm>
            <a:off x="3949700" y="2451100"/>
            <a:ext cx="3962400" cy="6429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defTabSz="914400" eaLnBrk="1" fontAlgn="auto" hangingPunct="1">
              <a:spcBef>
                <a:spcPts val="2250"/>
              </a:spcBef>
              <a:spcAft>
                <a:spcPts val="0"/>
              </a:spcAft>
              <a:buClrTx/>
              <a:buSzTx/>
              <a:buFontTx/>
              <a:buNone/>
              <a:defRPr/>
            </a:pPr>
            <a:r>
              <a:rPr lang="hi-in" sz="3600" b="0" kern="0">
                <a:solidFill>
                  <a:srgbClr val="790015"/>
                </a:solidFill>
                <a:effectLst>
                  <a:glow rad="139700">
                    <a:srgbClr val="FFFFFF"/>
                  </a:glow>
                </a:effectLst>
              </a:rPr>
              <a:t>ไม่เชื่อฟัง</a:t>
            </a:r>
            <a:r>
              <a:rPr lang="en-US" sz="3600" b="0" kern="0">
                <a:solidFill>
                  <a:srgbClr val="790015"/>
                </a:solidFill>
                <a:effectLst>
                  <a:glow rad="139700">
                    <a:srgbClr val="FFFFFF"/>
                  </a:glow>
                </a:effectLst>
              </a:rPr>
              <a:t>!</a:t>
            </a:r>
          </a:p>
        </p:txBody>
      </p:sp>
      <p:sp>
        <p:nvSpPr>
          <p:cNvPr id="83" name="Text Box 31"/>
          <p:cNvSpPr txBox="1">
            <a:spLocks noChangeArrowheads="1"/>
          </p:cNvSpPr>
          <p:nvPr/>
        </p:nvSpPr>
        <p:spPr bwMode="auto">
          <a:xfrm>
            <a:off x="4152900" y="3517900"/>
            <a:ext cx="3429000" cy="58695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defTabSz="914400" eaLnBrk="1" fontAlgn="auto" hangingPunct="1">
              <a:spcBef>
                <a:spcPts val="2000"/>
              </a:spcBef>
              <a:spcAft>
                <a:spcPts val="0"/>
              </a:spcAft>
              <a:buClrTx/>
              <a:buSzTx/>
              <a:buFontTx/>
              <a:buNone/>
              <a:defRPr/>
            </a:pPr>
            <a:r>
              <a:rPr lang="hi-in" sz="3200" b="0" kern="0" dirty="0">
                <a:solidFill>
                  <a:srgbClr val="790015"/>
                </a:solidFill>
                <a:effectLst>
                  <a:glow rad="139700">
                    <a:srgbClr val="FFFFFF"/>
                  </a:glow>
                </a:effectLst>
              </a:rPr>
              <a:t>ไม่เชื่อ</a:t>
            </a:r>
            <a:r>
              <a:rPr lang="en-US" sz="3200" b="0" kern="0" dirty="0">
                <a:solidFill>
                  <a:srgbClr val="790015"/>
                </a:solidFill>
                <a:effectLst>
                  <a:glow rad="139700">
                    <a:srgbClr val="FFFFFF"/>
                  </a:glow>
                </a:effectLst>
              </a:rPr>
              <a:t>!</a:t>
            </a:r>
          </a:p>
        </p:txBody>
      </p:sp>
      <p:sp>
        <p:nvSpPr>
          <p:cNvPr id="101" name="Rectangle 8"/>
          <p:cNvSpPr>
            <a:spLocks noChangeArrowheads="1"/>
          </p:cNvSpPr>
          <p:nvPr/>
        </p:nvSpPr>
        <p:spPr bwMode="auto">
          <a:xfrm>
            <a:off x="8177213" y="4403725"/>
            <a:ext cx="254000" cy="115888"/>
          </a:xfrm>
          <a:prstGeom prst="rect">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914400" eaLnBrk="1" fontAlgn="auto" hangingPunct="1">
              <a:spcBef>
                <a:spcPts val="0"/>
              </a:spcBef>
              <a:spcAft>
                <a:spcPts val="0"/>
              </a:spcAft>
              <a:buClrTx/>
              <a:buSzTx/>
              <a:buFontTx/>
              <a:buNone/>
              <a:defRPr/>
            </a:pPr>
            <a:endParaRPr lang="en-US" sz="1800" b="0" kern="0">
              <a:solidFill>
                <a:sysClr val="windowText" lastClr="000000"/>
              </a:solidFill>
            </a:endParaRPr>
          </a:p>
        </p:txBody>
      </p:sp>
      <p:sp>
        <p:nvSpPr>
          <p:cNvPr id="102" name="Rectangle 9"/>
          <p:cNvSpPr>
            <a:spLocks noChangeArrowheads="1"/>
          </p:cNvSpPr>
          <p:nvPr/>
        </p:nvSpPr>
        <p:spPr bwMode="auto">
          <a:xfrm>
            <a:off x="8121650" y="4356100"/>
            <a:ext cx="293688" cy="2111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800" b="0">
                <a:solidFill>
                  <a:srgbClr val="000000"/>
                </a:solidFill>
                <a:latin typeface="Arial" charset="0"/>
              </a:rPr>
              <a:t>40</a:t>
            </a:r>
          </a:p>
        </p:txBody>
      </p:sp>
      <p:sp>
        <p:nvSpPr>
          <p:cNvPr id="103" name="AutoShape 10"/>
          <p:cNvSpPr>
            <a:spLocks noChangeArrowheads="1"/>
          </p:cNvSpPr>
          <p:nvPr/>
        </p:nvSpPr>
        <p:spPr bwMode="auto">
          <a:xfrm>
            <a:off x="7950200" y="3457575"/>
            <a:ext cx="730250" cy="336550"/>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914400" eaLnBrk="1" fontAlgn="auto" hangingPunct="1">
              <a:spcBef>
                <a:spcPts val="0"/>
              </a:spcBef>
              <a:spcAft>
                <a:spcPts val="0"/>
              </a:spcAft>
              <a:buClrTx/>
              <a:buSzTx/>
              <a:buFontTx/>
              <a:buNone/>
              <a:defRPr/>
            </a:pPr>
            <a:endParaRPr lang="en-US" sz="1800" b="0" kern="0">
              <a:solidFill>
                <a:sysClr val="windowText" lastClr="000000"/>
              </a:solidFill>
            </a:endParaRPr>
          </a:p>
        </p:txBody>
      </p:sp>
      <p:sp>
        <p:nvSpPr>
          <p:cNvPr id="104" name="Rectangle 11"/>
          <p:cNvSpPr>
            <a:spLocks noChangeArrowheads="1"/>
          </p:cNvSpPr>
          <p:nvPr/>
        </p:nvSpPr>
        <p:spPr bwMode="auto">
          <a:xfrm>
            <a:off x="7948613" y="3616325"/>
            <a:ext cx="952500" cy="1143000"/>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914400" eaLnBrk="1" fontAlgn="auto" hangingPunct="1">
              <a:spcBef>
                <a:spcPts val="0"/>
              </a:spcBef>
              <a:spcAft>
                <a:spcPts val="0"/>
              </a:spcAft>
              <a:buClrTx/>
              <a:buSzTx/>
              <a:buFontTx/>
              <a:buNone/>
              <a:defRPr/>
            </a:pPr>
            <a:endParaRPr lang="en-US" sz="1800" b="0" kern="0">
              <a:solidFill>
                <a:sysClr val="windowText" lastClr="000000"/>
              </a:solidFill>
            </a:endParaRPr>
          </a:p>
        </p:txBody>
      </p:sp>
      <p:sp>
        <p:nvSpPr>
          <p:cNvPr id="105" name="AutoShape 12"/>
          <p:cNvSpPr>
            <a:spLocks noChangeArrowheads="1"/>
          </p:cNvSpPr>
          <p:nvPr/>
        </p:nvSpPr>
        <p:spPr bwMode="auto">
          <a:xfrm>
            <a:off x="7969250" y="3486150"/>
            <a:ext cx="698500" cy="336550"/>
          </a:xfrm>
          <a:prstGeom prst="roundRect">
            <a:avLst>
              <a:gd name="adj" fmla="val 16667"/>
            </a:avLst>
          </a:prstGeom>
          <a:solidFill>
            <a:srgbClr val="FFFF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914400" eaLnBrk="1" fontAlgn="auto" hangingPunct="1">
              <a:spcBef>
                <a:spcPts val="0"/>
              </a:spcBef>
              <a:spcAft>
                <a:spcPts val="0"/>
              </a:spcAft>
              <a:buClrTx/>
              <a:buSzTx/>
              <a:buFontTx/>
              <a:buNone/>
              <a:defRPr/>
            </a:pPr>
            <a:endParaRPr lang="en-US" sz="1800" b="0" kern="0">
              <a:solidFill>
                <a:sysClr val="windowText" lastClr="000000"/>
              </a:solidFill>
            </a:endParaRPr>
          </a:p>
        </p:txBody>
      </p:sp>
      <p:sp>
        <p:nvSpPr>
          <p:cNvPr id="106" name="Line 13"/>
          <p:cNvSpPr>
            <a:spLocks noChangeShapeType="1"/>
          </p:cNvSpPr>
          <p:nvPr/>
        </p:nvSpPr>
        <p:spPr bwMode="auto">
          <a:xfrm>
            <a:off x="7993063" y="38385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defTabSz="914400" eaLnBrk="1" fontAlgn="auto" hangingPunct="1">
              <a:spcBef>
                <a:spcPts val="0"/>
              </a:spcBef>
              <a:spcAft>
                <a:spcPts val="0"/>
              </a:spcAft>
              <a:buClrTx/>
              <a:buSzTx/>
              <a:buFontTx/>
              <a:buNone/>
              <a:defRPr/>
            </a:pPr>
            <a:endParaRPr lang="en-US" sz="1800" b="0" kern="0">
              <a:solidFill>
                <a:sysClr val="windowText" lastClr="000000"/>
              </a:solidFill>
            </a:endParaRPr>
          </a:p>
        </p:txBody>
      </p:sp>
      <p:sp>
        <p:nvSpPr>
          <p:cNvPr id="107" name="Line 14"/>
          <p:cNvSpPr>
            <a:spLocks noChangeShapeType="1"/>
          </p:cNvSpPr>
          <p:nvPr/>
        </p:nvSpPr>
        <p:spPr bwMode="auto">
          <a:xfrm>
            <a:off x="7993063" y="40163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defTabSz="914400" eaLnBrk="1" fontAlgn="auto" hangingPunct="1">
              <a:spcBef>
                <a:spcPts val="0"/>
              </a:spcBef>
              <a:spcAft>
                <a:spcPts val="0"/>
              </a:spcAft>
              <a:buClrTx/>
              <a:buSzTx/>
              <a:buFontTx/>
              <a:buNone/>
              <a:defRPr/>
            </a:pPr>
            <a:endParaRPr lang="en-US" sz="1800" b="0" kern="0">
              <a:solidFill>
                <a:sysClr val="windowText" lastClr="000000"/>
              </a:solidFill>
            </a:endParaRPr>
          </a:p>
        </p:txBody>
      </p:sp>
      <p:sp>
        <p:nvSpPr>
          <p:cNvPr id="108" name="Line 15"/>
          <p:cNvSpPr>
            <a:spLocks noChangeShapeType="1"/>
          </p:cNvSpPr>
          <p:nvPr/>
        </p:nvSpPr>
        <p:spPr bwMode="auto">
          <a:xfrm>
            <a:off x="7993063" y="41941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defTabSz="914400" eaLnBrk="1" fontAlgn="auto" hangingPunct="1">
              <a:spcBef>
                <a:spcPts val="0"/>
              </a:spcBef>
              <a:spcAft>
                <a:spcPts val="0"/>
              </a:spcAft>
              <a:buClrTx/>
              <a:buSzTx/>
              <a:buFontTx/>
              <a:buNone/>
              <a:defRPr/>
            </a:pPr>
            <a:endParaRPr lang="en-US" sz="1800" b="0" kern="0">
              <a:solidFill>
                <a:sysClr val="windowText" lastClr="000000"/>
              </a:solidFill>
            </a:endParaRPr>
          </a:p>
        </p:txBody>
      </p:sp>
      <p:sp>
        <p:nvSpPr>
          <p:cNvPr id="109" name="Line 16"/>
          <p:cNvSpPr>
            <a:spLocks noChangeShapeType="1"/>
          </p:cNvSpPr>
          <p:nvPr/>
        </p:nvSpPr>
        <p:spPr bwMode="auto">
          <a:xfrm>
            <a:off x="7993063" y="43719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defTabSz="914400" eaLnBrk="1" fontAlgn="auto" hangingPunct="1">
              <a:spcBef>
                <a:spcPts val="0"/>
              </a:spcBef>
              <a:spcAft>
                <a:spcPts val="0"/>
              </a:spcAft>
              <a:buClrTx/>
              <a:buSzTx/>
              <a:buFontTx/>
              <a:buNone/>
              <a:defRPr/>
            </a:pPr>
            <a:endParaRPr lang="en-US" sz="1800" b="0" kern="0">
              <a:solidFill>
                <a:sysClr val="windowText" lastClr="000000"/>
              </a:solidFill>
            </a:endParaRPr>
          </a:p>
        </p:txBody>
      </p:sp>
      <p:sp>
        <p:nvSpPr>
          <p:cNvPr id="110" name="Line 17"/>
          <p:cNvSpPr>
            <a:spLocks noChangeShapeType="1"/>
          </p:cNvSpPr>
          <p:nvPr/>
        </p:nvSpPr>
        <p:spPr bwMode="auto">
          <a:xfrm>
            <a:off x="8005763" y="45497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defTabSz="914400" eaLnBrk="1" fontAlgn="auto" hangingPunct="1">
              <a:spcBef>
                <a:spcPts val="0"/>
              </a:spcBef>
              <a:spcAft>
                <a:spcPts val="0"/>
              </a:spcAft>
              <a:buClrTx/>
              <a:buSzTx/>
              <a:buFontTx/>
              <a:buNone/>
              <a:defRPr/>
            </a:pPr>
            <a:endParaRPr lang="en-US" sz="1800" b="0" kern="0">
              <a:solidFill>
                <a:sysClr val="windowText" lastClr="000000"/>
              </a:solidFill>
            </a:endParaRPr>
          </a:p>
        </p:txBody>
      </p:sp>
      <p:sp>
        <p:nvSpPr>
          <p:cNvPr id="111" name="Rectangle 18"/>
          <p:cNvSpPr>
            <a:spLocks noChangeArrowheads="1"/>
          </p:cNvSpPr>
          <p:nvPr/>
        </p:nvSpPr>
        <p:spPr bwMode="auto">
          <a:xfrm>
            <a:off x="8067675" y="3429000"/>
            <a:ext cx="473075"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โมเสส</a:t>
            </a:r>
          </a:p>
        </p:txBody>
      </p:sp>
      <p:sp>
        <p:nvSpPr>
          <p:cNvPr id="112" name="Rectangle 19"/>
          <p:cNvSpPr>
            <a:spLocks noChangeArrowheads="1"/>
          </p:cNvSpPr>
          <p:nvPr/>
        </p:nvSpPr>
        <p:spPr bwMode="auto">
          <a:xfrm>
            <a:off x="8159750" y="3841750"/>
            <a:ext cx="447675"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ซีนาย</a:t>
            </a:r>
          </a:p>
        </p:txBody>
      </p:sp>
      <p:sp>
        <p:nvSpPr>
          <p:cNvPr id="113" name="Rectangle 20"/>
          <p:cNvSpPr>
            <a:spLocks noChangeArrowheads="1"/>
          </p:cNvSpPr>
          <p:nvPr/>
        </p:nvSpPr>
        <p:spPr bwMode="auto">
          <a:xfrm>
            <a:off x="8089900" y="4025900"/>
            <a:ext cx="614363"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ศ </a:t>
            </a:r>
            <a:r>
              <a:rPr lang="en-US" sz="900" b="0">
                <a:solidFill>
                  <a:srgbClr val="000000"/>
                </a:solidFill>
                <a:latin typeface="Arial" charset="0"/>
              </a:rPr>
              <a:t>- </a:t>
            </a:r>
            <a:r>
              <a:rPr lang="hi-in" sz="900" b="0">
                <a:solidFill>
                  <a:srgbClr val="000000"/>
                </a:solidFill>
                <a:latin typeface="Arial" charset="0"/>
              </a:rPr>
              <a:t>ก </a:t>
            </a:r>
            <a:r>
              <a:rPr lang="en-US" sz="900" b="0">
                <a:solidFill>
                  <a:srgbClr val="000000"/>
                </a:solidFill>
                <a:latin typeface="Arial" charset="0"/>
              </a:rPr>
              <a:t>- </a:t>
            </a:r>
            <a:r>
              <a:rPr lang="hi-in" sz="900" b="0">
                <a:solidFill>
                  <a:srgbClr val="000000"/>
                </a:solidFill>
                <a:latin typeface="Arial" charset="0"/>
              </a:rPr>
              <a:t>พ</a:t>
            </a:r>
          </a:p>
        </p:txBody>
      </p:sp>
      <p:sp>
        <p:nvSpPr>
          <p:cNvPr id="114" name="Rectangle 21"/>
          <p:cNvSpPr>
            <a:spLocks noChangeArrowheads="1"/>
          </p:cNvSpPr>
          <p:nvPr/>
        </p:nvSpPr>
        <p:spPr bwMode="auto">
          <a:xfrm>
            <a:off x="7972425" y="4197350"/>
            <a:ext cx="890588"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คาเดช บาร์เนีย</a:t>
            </a:r>
          </a:p>
        </p:txBody>
      </p:sp>
      <p:sp>
        <p:nvSpPr>
          <p:cNvPr id="115" name="Rectangle 22"/>
          <p:cNvSpPr>
            <a:spLocks noChangeArrowheads="1"/>
          </p:cNvSpPr>
          <p:nvPr/>
        </p:nvSpPr>
        <p:spPr bwMode="auto">
          <a:xfrm>
            <a:off x="8267700" y="4381500"/>
            <a:ext cx="309563"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900" b="0">
                <a:solidFill>
                  <a:srgbClr val="000000"/>
                </a:solidFill>
                <a:latin typeface="Arial" charset="0"/>
              </a:rPr>
              <a:t>40</a:t>
            </a:r>
          </a:p>
        </p:txBody>
      </p:sp>
      <p:sp>
        <p:nvSpPr>
          <p:cNvPr id="116" name="Line 23"/>
          <p:cNvSpPr>
            <a:spLocks noChangeShapeType="1"/>
          </p:cNvSpPr>
          <p:nvPr/>
        </p:nvSpPr>
        <p:spPr bwMode="auto">
          <a:xfrm>
            <a:off x="7986713" y="4727575"/>
            <a:ext cx="8636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defTabSz="914400" eaLnBrk="1" fontAlgn="auto" hangingPunct="1">
              <a:spcBef>
                <a:spcPts val="0"/>
              </a:spcBef>
              <a:spcAft>
                <a:spcPts val="0"/>
              </a:spcAft>
              <a:buClrTx/>
              <a:buSzTx/>
              <a:buFontTx/>
              <a:buNone/>
              <a:defRPr/>
            </a:pPr>
            <a:endParaRPr lang="en-US" sz="1800" b="0" kern="0">
              <a:solidFill>
                <a:sysClr val="windowText" lastClr="000000"/>
              </a:solidFill>
            </a:endParaRPr>
          </a:p>
        </p:txBody>
      </p:sp>
      <p:sp>
        <p:nvSpPr>
          <p:cNvPr id="117" name="Rectangle 24"/>
          <p:cNvSpPr>
            <a:spLocks noChangeArrowheads="1"/>
          </p:cNvSpPr>
          <p:nvPr/>
        </p:nvSpPr>
        <p:spPr bwMode="auto">
          <a:xfrm>
            <a:off x="8181975" y="3670300"/>
            <a:ext cx="471488"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อพยพ</a:t>
            </a:r>
          </a:p>
        </p:txBody>
      </p:sp>
      <p:sp>
        <p:nvSpPr>
          <p:cNvPr id="118" name="Text Box 28"/>
          <p:cNvSpPr txBox="1">
            <a:spLocks noChangeArrowheads="1"/>
          </p:cNvSpPr>
          <p:nvPr/>
        </p:nvSpPr>
        <p:spPr bwMode="auto">
          <a:xfrm>
            <a:off x="7177088" y="6284913"/>
            <a:ext cx="1266825" cy="2762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750"/>
              </a:spcBef>
              <a:buClrTx/>
              <a:buFontTx/>
              <a:buNone/>
              <a:defRPr/>
            </a:pPr>
            <a:r>
              <a:rPr lang="hi-in" sz="1200" b="0">
                <a:solidFill>
                  <a:srgbClr val="FFFFFF"/>
                </a:solidFill>
                <a:latin typeface="Arial" charset="0"/>
              </a:rPr>
              <a:t>คู่มือหน้าที่ </a:t>
            </a:r>
            <a:r>
              <a:rPr lang="en-US" sz="1200" b="0">
                <a:solidFill>
                  <a:srgbClr val="FFFFFF"/>
                </a:solidFill>
                <a:latin typeface="Arial" charset="0"/>
              </a:rPr>
              <a:t>26-29</a:t>
            </a:r>
          </a:p>
        </p:txBody>
      </p:sp>
      <p:sp>
        <p:nvSpPr>
          <p:cNvPr id="121" name="Rectangle 1"/>
          <p:cNvSpPr>
            <a:spLocks noChangeArrowheads="1"/>
          </p:cNvSpPr>
          <p:nvPr/>
        </p:nvSpPr>
        <p:spPr bwMode="auto">
          <a:xfrm>
            <a:off x="441325" y="166688"/>
            <a:ext cx="968375" cy="13731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914400" eaLnBrk="1" fontAlgn="auto" hangingPunct="1">
              <a:spcBef>
                <a:spcPts val="0"/>
              </a:spcBef>
              <a:spcAft>
                <a:spcPts val="0"/>
              </a:spcAft>
              <a:buClrTx/>
              <a:buSzTx/>
              <a:buFontTx/>
              <a:buNone/>
              <a:defRPr/>
            </a:pPr>
            <a:endParaRPr lang="en-US" sz="1800" b="0" kern="0">
              <a:solidFill>
                <a:sysClr val="windowText" lastClr="000000"/>
              </a:solidFill>
            </a:endParaRPr>
          </a:p>
        </p:txBody>
      </p:sp>
      <p:sp>
        <p:nvSpPr>
          <p:cNvPr id="122" name="Text Box 76"/>
          <p:cNvSpPr txBox="1">
            <a:spLocks noChangeArrowheads="1"/>
          </p:cNvSpPr>
          <p:nvPr/>
        </p:nvSpPr>
        <p:spPr bwMode="auto">
          <a:xfrm>
            <a:off x="1768475" y="47625"/>
            <a:ext cx="1993900" cy="2762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defTabSz="914400" eaLnBrk="1" fontAlgn="auto" hangingPunct="1">
              <a:spcBef>
                <a:spcPts val="750"/>
              </a:spcBef>
              <a:spcAft>
                <a:spcPts val="0"/>
              </a:spcAft>
              <a:buClrTx/>
              <a:buSzTx/>
              <a:buFontTx/>
              <a:buNone/>
              <a:defRPr/>
            </a:pPr>
            <a:r>
              <a:rPr lang="hi-in" sz="1200" b="0" kern="0">
                <a:solidFill>
                  <a:srgbClr val="FFFFFF"/>
                </a:solidFill>
              </a:rPr>
              <a:t>กดว </a:t>
            </a:r>
            <a:r>
              <a:rPr lang="en-US" sz="1200" b="0" kern="0">
                <a:solidFill>
                  <a:srgbClr val="FFFFFF"/>
                </a:solidFill>
              </a:rPr>
              <a:t>32:13</a:t>
            </a:r>
          </a:p>
        </p:txBody>
      </p:sp>
      <p:sp>
        <p:nvSpPr>
          <p:cNvPr id="124" name="Rectangle 2"/>
          <p:cNvSpPr>
            <a:spLocks noChangeArrowheads="1"/>
          </p:cNvSpPr>
          <p:nvPr/>
        </p:nvSpPr>
        <p:spPr bwMode="auto">
          <a:xfrm>
            <a:off x="76200" y="304800"/>
            <a:ext cx="2825750"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dirty="0">
                <a:solidFill>
                  <a:srgbClr val="FFD34A"/>
                </a:solidFill>
                <a:latin typeface="Times New Roman" charset="0"/>
              </a:rPr>
              <a:t> </a:t>
            </a:r>
            <a:r>
              <a:rPr lang="hi-in" sz="2400" b="0" dirty="0">
                <a:solidFill>
                  <a:srgbClr val="FFD34A"/>
                </a:solidFill>
                <a:latin typeface="Times New Roman" charset="0"/>
              </a:rPr>
              <a:t>แผนที่</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272" fill="hold" nodeType="clickEffect">
                                  <p:stCondLst>
                                    <p:cond delay="0"/>
                                  </p:stCondLst>
                                  <p:childTnLst>
                                    <p:set>
                                      <p:cBhvr additive="repl">
                                        <p:cTn id="11" dur="1" fill="hold">
                                          <p:stCondLst>
                                            <p:cond delay="0"/>
                                          </p:stCondLst>
                                        </p:cTn>
                                        <p:tgtEl>
                                          <p:spTgt spid="81"/>
                                        </p:tgtEl>
                                        <p:attrNameLst>
                                          <p:attrName>style.visibility</p:attrName>
                                        </p:attrNameLst>
                                      </p:cBhvr>
                                      <p:to>
                                        <p:strVal val="visible"/>
                                      </p:to>
                                    </p:set>
                                    <p:anim calcmode="lin" valueType="num">
                                      <p:cBhvr additive="repl">
                                        <p:cTn id="12" dur="500" fill="hold"/>
                                        <p:tgtEl>
                                          <p:spTgt spid="81"/>
                                        </p:tgtEl>
                                        <p:attrNameLst>
                                          <p:attrName>ppt_w</p:attrName>
                                        </p:attrNameLst>
                                      </p:cBhvr>
                                      <p:tavLst>
                                        <p:tav tm="100000">
                                          <p:val>
                                            <p:strVal val="2/3*#ppt_w"/>
                                          </p:val>
                                        </p:tav>
                                        <p:tav>
                                          <p:val>
                                            <p:strVal val="#ppt_w"/>
                                          </p:val>
                                        </p:tav>
                                      </p:tavLst>
                                    </p:anim>
                                    <p:anim calcmode="lin" valueType="num">
                                      <p:cBhvr additive="repl">
                                        <p:cTn id="13" dur="500" fill="hold"/>
                                        <p:tgtEl>
                                          <p:spTgt spid="81"/>
                                        </p:tgtEl>
                                        <p:attrNameLst>
                                          <p:attrName>ppt_h</p:attrName>
                                        </p:attrNameLst>
                                      </p:cBhvr>
                                      <p:tavLst>
                                        <p:tav tm="100000">
                                          <p:val>
                                            <p:strVal val="2/3*#ppt_h"/>
                                          </p:val>
                                        </p:tav>
                                        <p:tav>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272" fill="hold" nodeType="clickEffect">
                                  <p:stCondLst>
                                    <p:cond delay="0"/>
                                  </p:stCondLst>
                                  <p:childTnLst>
                                    <p:set>
                                      <p:cBhvr additive="repl">
                                        <p:cTn id="17" dur="1" fill="hold">
                                          <p:stCondLst>
                                            <p:cond delay="0"/>
                                          </p:stCondLst>
                                        </p:cTn>
                                        <p:tgtEl>
                                          <p:spTgt spid="82"/>
                                        </p:tgtEl>
                                        <p:attrNameLst>
                                          <p:attrName>style.visibility</p:attrName>
                                        </p:attrNameLst>
                                      </p:cBhvr>
                                      <p:to>
                                        <p:strVal val="visible"/>
                                      </p:to>
                                    </p:set>
                                    <p:anim calcmode="lin" valueType="num">
                                      <p:cBhvr additive="repl">
                                        <p:cTn id="18" dur="500" fill="hold"/>
                                        <p:tgtEl>
                                          <p:spTgt spid="82"/>
                                        </p:tgtEl>
                                        <p:attrNameLst>
                                          <p:attrName>ppt_w</p:attrName>
                                        </p:attrNameLst>
                                      </p:cBhvr>
                                      <p:tavLst>
                                        <p:tav tm="100000">
                                          <p:val>
                                            <p:strVal val="2/3*#ppt_w"/>
                                          </p:val>
                                        </p:tav>
                                        <p:tav>
                                          <p:val>
                                            <p:strVal val="#ppt_w"/>
                                          </p:val>
                                        </p:tav>
                                      </p:tavLst>
                                    </p:anim>
                                    <p:anim calcmode="lin" valueType="num">
                                      <p:cBhvr additive="repl">
                                        <p:cTn id="19" dur="500" fill="hold"/>
                                        <p:tgtEl>
                                          <p:spTgt spid="82"/>
                                        </p:tgtEl>
                                        <p:attrNameLst>
                                          <p:attrName>ppt_h</p:attrName>
                                        </p:attrNameLst>
                                      </p:cBhvr>
                                      <p:tavLst>
                                        <p:tav tm="100000">
                                          <p:val>
                                            <p:strVal val="2/3*#ppt_h"/>
                                          </p:val>
                                        </p:tav>
                                        <p:tav>
                                          <p:val>
                                            <p:strVal val="#ppt_h"/>
                                          </p:val>
                                        </p:tav>
                                      </p:tavLst>
                                    </p:anim>
                                  </p:childTnLst>
                                </p:cTn>
                              </p:par>
                            </p:childTnLst>
                          </p:cTn>
                        </p:par>
                        <p:par>
                          <p:cTn id="20" fill="hold" nodeType="afterGroup">
                            <p:stCondLst>
                              <p:cond delay="500"/>
                            </p:stCondLst>
                            <p:childTnLst>
                              <p:par>
                                <p:cTn id="21" presetID="23" presetClass="entr" presetSubtype="272" fill="hold" nodeType="afterEffect">
                                  <p:stCondLst>
                                    <p:cond delay="0"/>
                                  </p:stCondLst>
                                  <p:childTnLst>
                                    <p:set>
                                      <p:cBhvr additive="repl">
                                        <p:cTn id="22" dur="1" fill="hold">
                                          <p:stCondLst>
                                            <p:cond delay="0"/>
                                          </p:stCondLst>
                                        </p:cTn>
                                        <p:tgtEl>
                                          <p:spTgt spid="83"/>
                                        </p:tgtEl>
                                        <p:attrNameLst>
                                          <p:attrName>style.visibility</p:attrName>
                                        </p:attrNameLst>
                                      </p:cBhvr>
                                      <p:to>
                                        <p:strVal val="visible"/>
                                      </p:to>
                                    </p:set>
                                    <p:anim calcmode="lin" valueType="num">
                                      <p:cBhvr additive="repl">
                                        <p:cTn id="23" dur="500" fill="hold"/>
                                        <p:tgtEl>
                                          <p:spTgt spid="83"/>
                                        </p:tgtEl>
                                        <p:attrNameLst>
                                          <p:attrName>ppt_w</p:attrName>
                                        </p:attrNameLst>
                                      </p:cBhvr>
                                      <p:tavLst>
                                        <p:tav tm="100000">
                                          <p:val>
                                            <p:strVal val="2/3*#ppt_w"/>
                                          </p:val>
                                        </p:tav>
                                        <p:tav>
                                          <p:val>
                                            <p:strVal val="#ppt_w"/>
                                          </p:val>
                                        </p:tav>
                                      </p:tavLst>
                                    </p:anim>
                                    <p:anim calcmode="lin" valueType="num">
                                      <p:cBhvr additive="repl">
                                        <p:cTn id="24" dur="500" fill="hold"/>
                                        <p:tgtEl>
                                          <p:spTgt spid="83"/>
                                        </p:tgtEl>
                                        <p:attrNameLst>
                                          <p:attrName>ppt_h</p:attrName>
                                        </p:attrNameLst>
                                      </p:cBhvr>
                                      <p:tavLst>
                                        <p:tav tm="100000">
                                          <p:val>
                                            <p:strVal val="2/3*#ppt_h"/>
                                          </p:val>
                                        </p:tav>
                                        <p:tav>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16" fill="hold" grpId="0" nodeType="clickEffect">
                                  <p:stCondLst>
                                    <p:cond delay="0"/>
                                  </p:stCondLst>
                                  <p:childTnLst>
                                    <p:set>
                                      <p:cBhvr>
                                        <p:cTn id="28" dur="1" fill="hold">
                                          <p:stCondLst>
                                            <p:cond delay="0"/>
                                          </p:stCondLst>
                                        </p:cTn>
                                        <p:tgtEl>
                                          <p:spTgt spid="224470"/>
                                        </p:tgtEl>
                                        <p:attrNameLst>
                                          <p:attrName>style.visibility</p:attrName>
                                        </p:attrNameLst>
                                      </p:cBhvr>
                                      <p:to>
                                        <p:strVal val="visible"/>
                                      </p:to>
                                    </p:set>
                                    <p:anim calcmode="lin" valueType="num">
                                      <p:cBhvr>
                                        <p:cTn id="29" dur="500" fill="hold"/>
                                        <p:tgtEl>
                                          <p:spTgt spid="224470"/>
                                        </p:tgtEl>
                                        <p:attrNameLst>
                                          <p:attrName>ppt_w</p:attrName>
                                        </p:attrNameLst>
                                      </p:cBhvr>
                                      <p:tavLst>
                                        <p:tav tm="0">
                                          <p:val>
                                            <p:fltVal val="0"/>
                                          </p:val>
                                        </p:tav>
                                        <p:tav tm="100000">
                                          <p:val>
                                            <p:strVal val="#ppt_w"/>
                                          </p:val>
                                        </p:tav>
                                      </p:tavLst>
                                    </p:anim>
                                    <p:anim calcmode="lin" valueType="num">
                                      <p:cBhvr>
                                        <p:cTn id="30" dur="500" fill="hold"/>
                                        <p:tgtEl>
                                          <p:spTgt spid="224470"/>
                                        </p:tgtEl>
                                        <p:attrNameLst>
                                          <p:attrName>ppt_h</p:attrName>
                                        </p:attrNameLst>
                                      </p:cBhvr>
                                      <p:tavLst>
                                        <p:tav tm="0">
                                          <p:val>
                                            <p:fltVal val="0"/>
                                          </p:val>
                                        </p:tav>
                                        <p:tav tm="100000">
                                          <p:val>
                                            <p:strVal val="#ppt_h"/>
                                          </p:val>
                                        </p:tav>
                                      </p:tavLst>
                                    </p:anim>
                                  </p:childTnLst>
                                </p:cTn>
                              </p:par>
                            </p:childTnLst>
                          </p:cTn>
                        </p:par>
                        <p:par>
                          <p:cTn id="31" fill="hold" nodeType="afterGroup">
                            <p:stCondLst>
                              <p:cond delay="500"/>
                            </p:stCondLst>
                            <p:childTnLst>
                              <p:par>
                                <p:cTn id="32" presetID="1" presetClass="exit" presetSubtype="0" fill="hold" grpId="1" nodeType="afterEffect">
                                  <p:stCondLst>
                                    <p:cond delay="0"/>
                                  </p:stCondLst>
                                  <p:childTnLst>
                                    <p:set>
                                      <p:cBhvr>
                                        <p:cTn id="33" dur="1" fill="hold">
                                          <p:stCondLst>
                                            <p:cond delay="0"/>
                                          </p:stCondLst>
                                        </p:cTn>
                                        <p:tgtEl>
                                          <p:spTgt spid="224470"/>
                                        </p:tgtEl>
                                        <p:attrNameLst>
                                          <p:attrName>style.visibility</p:attrName>
                                        </p:attrNameLst>
                                      </p:cBhvr>
                                      <p:to>
                                        <p:strVal val="hidden"/>
                                      </p:to>
                                    </p:set>
                                  </p:childTnLst>
                                </p:cTn>
                              </p:par>
                            </p:childTnLst>
                          </p:cTn>
                        </p:par>
                        <p:par>
                          <p:cTn id="34" fill="hold" nodeType="afterGroup">
                            <p:stCondLst>
                              <p:cond delay="500"/>
                            </p:stCondLst>
                            <p:childTnLst>
                              <p:par>
                                <p:cTn id="35" presetID="23" presetClass="entr" presetSubtype="16" fill="hold" grpId="0" nodeType="afterEffect">
                                  <p:stCondLst>
                                    <p:cond delay="0"/>
                                  </p:stCondLst>
                                  <p:childTnLst>
                                    <p:set>
                                      <p:cBhvr>
                                        <p:cTn id="36" dur="1" fill="hold">
                                          <p:stCondLst>
                                            <p:cond delay="0"/>
                                          </p:stCondLst>
                                        </p:cTn>
                                        <p:tgtEl>
                                          <p:spTgt spid="224471"/>
                                        </p:tgtEl>
                                        <p:attrNameLst>
                                          <p:attrName>style.visibility</p:attrName>
                                        </p:attrNameLst>
                                      </p:cBhvr>
                                      <p:to>
                                        <p:strVal val="visible"/>
                                      </p:to>
                                    </p:set>
                                    <p:anim calcmode="lin" valueType="num">
                                      <p:cBhvr>
                                        <p:cTn id="37" dur="500" fill="hold"/>
                                        <p:tgtEl>
                                          <p:spTgt spid="224471"/>
                                        </p:tgtEl>
                                        <p:attrNameLst>
                                          <p:attrName>ppt_w</p:attrName>
                                        </p:attrNameLst>
                                      </p:cBhvr>
                                      <p:tavLst>
                                        <p:tav tm="0">
                                          <p:val>
                                            <p:fltVal val="0"/>
                                          </p:val>
                                        </p:tav>
                                        <p:tav tm="100000">
                                          <p:val>
                                            <p:strVal val="#ppt_w"/>
                                          </p:val>
                                        </p:tav>
                                      </p:tavLst>
                                    </p:anim>
                                    <p:anim calcmode="lin" valueType="num">
                                      <p:cBhvr>
                                        <p:cTn id="38" dur="500" fill="hold"/>
                                        <p:tgtEl>
                                          <p:spTgt spid="224471"/>
                                        </p:tgtEl>
                                        <p:attrNameLst>
                                          <p:attrName>ppt_h</p:attrName>
                                        </p:attrNameLst>
                                      </p:cBhvr>
                                      <p:tavLst>
                                        <p:tav tm="0">
                                          <p:val>
                                            <p:fltVal val="0"/>
                                          </p:val>
                                        </p:tav>
                                        <p:tav tm="100000">
                                          <p:val>
                                            <p:strVal val="#ppt_h"/>
                                          </p:val>
                                        </p:tav>
                                      </p:tavLst>
                                    </p:anim>
                                  </p:childTnLst>
                                </p:cTn>
                              </p:par>
                            </p:childTnLst>
                          </p:cTn>
                        </p:par>
                        <p:par>
                          <p:cTn id="39" fill="hold" nodeType="afterGroup">
                            <p:stCondLst>
                              <p:cond delay="1000"/>
                            </p:stCondLst>
                            <p:childTnLst>
                              <p:par>
                                <p:cTn id="40" presetID="1" presetClass="exit" presetSubtype="0" fill="hold" grpId="1" nodeType="afterEffect">
                                  <p:stCondLst>
                                    <p:cond delay="0"/>
                                  </p:stCondLst>
                                  <p:childTnLst>
                                    <p:set>
                                      <p:cBhvr>
                                        <p:cTn id="41" dur="1" fill="hold">
                                          <p:stCondLst>
                                            <p:cond delay="0"/>
                                          </p:stCondLst>
                                        </p:cTn>
                                        <p:tgtEl>
                                          <p:spTgt spid="224471"/>
                                        </p:tgtEl>
                                        <p:attrNameLst>
                                          <p:attrName>style.visibility</p:attrName>
                                        </p:attrNameLst>
                                      </p:cBhvr>
                                      <p:to>
                                        <p:strVal val="hidden"/>
                                      </p:to>
                                    </p:set>
                                  </p:childTnLst>
                                </p:cTn>
                              </p:par>
                            </p:childTnLst>
                          </p:cTn>
                        </p:par>
                        <p:par>
                          <p:cTn id="42" fill="hold" nodeType="afterGroup">
                            <p:stCondLst>
                              <p:cond delay="1000"/>
                            </p:stCondLst>
                            <p:childTnLst>
                              <p:par>
                                <p:cTn id="43" presetID="23" presetClass="entr" presetSubtype="16" fill="hold" grpId="0" nodeType="afterEffect">
                                  <p:stCondLst>
                                    <p:cond delay="0"/>
                                  </p:stCondLst>
                                  <p:childTnLst>
                                    <p:set>
                                      <p:cBhvr>
                                        <p:cTn id="44" dur="1" fill="hold">
                                          <p:stCondLst>
                                            <p:cond delay="0"/>
                                          </p:stCondLst>
                                        </p:cTn>
                                        <p:tgtEl>
                                          <p:spTgt spid="224472"/>
                                        </p:tgtEl>
                                        <p:attrNameLst>
                                          <p:attrName>style.visibility</p:attrName>
                                        </p:attrNameLst>
                                      </p:cBhvr>
                                      <p:to>
                                        <p:strVal val="visible"/>
                                      </p:to>
                                    </p:set>
                                    <p:anim calcmode="lin" valueType="num">
                                      <p:cBhvr>
                                        <p:cTn id="45" dur="500" fill="hold"/>
                                        <p:tgtEl>
                                          <p:spTgt spid="224472"/>
                                        </p:tgtEl>
                                        <p:attrNameLst>
                                          <p:attrName>ppt_w</p:attrName>
                                        </p:attrNameLst>
                                      </p:cBhvr>
                                      <p:tavLst>
                                        <p:tav tm="0">
                                          <p:val>
                                            <p:fltVal val="0"/>
                                          </p:val>
                                        </p:tav>
                                        <p:tav tm="100000">
                                          <p:val>
                                            <p:strVal val="#ppt_w"/>
                                          </p:val>
                                        </p:tav>
                                      </p:tavLst>
                                    </p:anim>
                                    <p:anim calcmode="lin" valueType="num">
                                      <p:cBhvr>
                                        <p:cTn id="46" dur="500" fill="hold"/>
                                        <p:tgtEl>
                                          <p:spTgt spid="224472"/>
                                        </p:tgtEl>
                                        <p:attrNameLst>
                                          <p:attrName>ppt_h</p:attrName>
                                        </p:attrNameLst>
                                      </p:cBhvr>
                                      <p:tavLst>
                                        <p:tav tm="0">
                                          <p:val>
                                            <p:fltVal val="0"/>
                                          </p:val>
                                        </p:tav>
                                        <p:tav tm="100000">
                                          <p:val>
                                            <p:strVal val="#ppt_h"/>
                                          </p:val>
                                        </p:tav>
                                      </p:tavLst>
                                    </p:anim>
                                  </p:childTnLst>
                                </p:cTn>
                              </p:par>
                            </p:childTnLst>
                          </p:cTn>
                        </p:par>
                        <p:par>
                          <p:cTn id="47" fill="hold" nodeType="afterGroup">
                            <p:stCondLst>
                              <p:cond delay="1500"/>
                            </p:stCondLst>
                            <p:childTnLst>
                              <p:par>
                                <p:cTn id="48" presetID="1" presetClass="exit" presetSubtype="0" fill="hold" grpId="1" nodeType="afterEffect">
                                  <p:stCondLst>
                                    <p:cond delay="0"/>
                                  </p:stCondLst>
                                  <p:childTnLst>
                                    <p:set>
                                      <p:cBhvr>
                                        <p:cTn id="49" dur="1" fill="hold">
                                          <p:stCondLst>
                                            <p:cond delay="0"/>
                                          </p:stCondLst>
                                        </p:cTn>
                                        <p:tgtEl>
                                          <p:spTgt spid="224472"/>
                                        </p:tgtEl>
                                        <p:attrNameLst>
                                          <p:attrName>style.visibility</p:attrName>
                                        </p:attrNameLst>
                                      </p:cBhvr>
                                      <p:to>
                                        <p:strVal val="hidden"/>
                                      </p:to>
                                    </p:set>
                                  </p:childTnLst>
                                </p:cTn>
                              </p:par>
                            </p:childTnLst>
                          </p:cTn>
                        </p:par>
                        <p:par>
                          <p:cTn id="50" fill="hold" nodeType="afterGroup">
                            <p:stCondLst>
                              <p:cond delay="1500"/>
                            </p:stCondLst>
                            <p:childTnLst>
                              <p:par>
                                <p:cTn id="51" presetID="23" presetClass="entr" presetSubtype="16" fill="hold" grpId="0" nodeType="afterEffect">
                                  <p:stCondLst>
                                    <p:cond delay="0"/>
                                  </p:stCondLst>
                                  <p:childTnLst>
                                    <p:set>
                                      <p:cBhvr>
                                        <p:cTn id="52" dur="1" fill="hold">
                                          <p:stCondLst>
                                            <p:cond delay="0"/>
                                          </p:stCondLst>
                                        </p:cTn>
                                        <p:tgtEl>
                                          <p:spTgt spid="224473"/>
                                        </p:tgtEl>
                                        <p:attrNameLst>
                                          <p:attrName>style.visibility</p:attrName>
                                        </p:attrNameLst>
                                      </p:cBhvr>
                                      <p:to>
                                        <p:strVal val="visible"/>
                                      </p:to>
                                    </p:set>
                                    <p:anim calcmode="lin" valueType="num">
                                      <p:cBhvr>
                                        <p:cTn id="53" dur="500" fill="hold"/>
                                        <p:tgtEl>
                                          <p:spTgt spid="224473"/>
                                        </p:tgtEl>
                                        <p:attrNameLst>
                                          <p:attrName>ppt_w</p:attrName>
                                        </p:attrNameLst>
                                      </p:cBhvr>
                                      <p:tavLst>
                                        <p:tav tm="0">
                                          <p:val>
                                            <p:fltVal val="0"/>
                                          </p:val>
                                        </p:tav>
                                        <p:tav tm="100000">
                                          <p:val>
                                            <p:strVal val="#ppt_w"/>
                                          </p:val>
                                        </p:tav>
                                      </p:tavLst>
                                    </p:anim>
                                    <p:anim calcmode="lin" valueType="num">
                                      <p:cBhvr>
                                        <p:cTn id="54" dur="500" fill="hold"/>
                                        <p:tgtEl>
                                          <p:spTgt spid="224473"/>
                                        </p:tgtEl>
                                        <p:attrNameLst>
                                          <p:attrName>ppt_h</p:attrName>
                                        </p:attrNameLst>
                                      </p:cBhvr>
                                      <p:tavLst>
                                        <p:tav tm="0">
                                          <p:val>
                                            <p:fltVal val="0"/>
                                          </p:val>
                                        </p:tav>
                                        <p:tav tm="100000">
                                          <p:val>
                                            <p:strVal val="#ppt_h"/>
                                          </p:val>
                                        </p:tav>
                                      </p:tavLst>
                                    </p:anim>
                                  </p:childTnLst>
                                </p:cTn>
                              </p:par>
                            </p:childTnLst>
                          </p:cTn>
                        </p:par>
                        <p:par>
                          <p:cTn id="55" fill="hold" nodeType="afterGroup">
                            <p:stCondLst>
                              <p:cond delay="2000"/>
                            </p:stCondLst>
                            <p:childTnLst>
                              <p:par>
                                <p:cTn id="56" presetID="1" presetClass="exit" presetSubtype="0" fill="hold" grpId="1" nodeType="afterEffect">
                                  <p:stCondLst>
                                    <p:cond delay="0"/>
                                  </p:stCondLst>
                                  <p:childTnLst>
                                    <p:set>
                                      <p:cBhvr>
                                        <p:cTn id="57" dur="1" fill="hold">
                                          <p:stCondLst>
                                            <p:cond delay="0"/>
                                          </p:stCondLst>
                                        </p:cTn>
                                        <p:tgtEl>
                                          <p:spTgt spid="224473"/>
                                        </p:tgtEl>
                                        <p:attrNameLst>
                                          <p:attrName>style.visibility</p:attrName>
                                        </p:attrNameLst>
                                      </p:cBhvr>
                                      <p:to>
                                        <p:strVal val="hidden"/>
                                      </p:to>
                                    </p:set>
                                  </p:childTnLst>
                                </p:cTn>
                              </p:par>
                            </p:childTnLst>
                          </p:cTn>
                        </p:par>
                        <p:par>
                          <p:cTn id="58" fill="hold" nodeType="afterGroup">
                            <p:stCondLst>
                              <p:cond delay="2000"/>
                            </p:stCondLst>
                            <p:childTnLst>
                              <p:par>
                                <p:cTn id="59" presetID="23" presetClass="entr" presetSubtype="16" fill="hold" grpId="0" nodeType="afterEffect">
                                  <p:stCondLst>
                                    <p:cond delay="0"/>
                                  </p:stCondLst>
                                  <p:childTnLst>
                                    <p:set>
                                      <p:cBhvr>
                                        <p:cTn id="60" dur="1" fill="hold">
                                          <p:stCondLst>
                                            <p:cond delay="0"/>
                                          </p:stCondLst>
                                        </p:cTn>
                                        <p:tgtEl>
                                          <p:spTgt spid="224474"/>
                                        </p:tgtEl>
                                        <p:attrNameLst>
                                          <p:attrName>style.visibility</p:attrName>
                                        </p:attrNameLst>
                                      </p:cBhvr>
                                      <p:to>
                                        <p:strVal val="visible"/>
                                      </p:to>
                                    </p:set>
                                    <p:anim calcmode="lin" valueType="num">
                                      <p:cBhvr>
                                        <p:cTn id="61" dur="500" fill="hold"/>
                                        <p:tgtEl>
                                          <p:spTgt spid="224474"/>
                                        </p:tgtEl>
                                        <p:attrNameLst>
                                          <p:attrName>ppt_w</p:attrName>
                                        </p:attrNameLst>
                                      </p:cBhvr>
                                      <p:tavLst>
                                        <p:tav tm="0">
                                          <p:val>
                                            <p:fltVal val="0"/>
                                          </p:val>
                                        </p:tav>
                                        <p:tav tm="100000">
                                          <p:val>
                                            <p:strVal val="#ppt_w"/>
                                          </p:val>
                                        </p:tav>
                                      </p:tavLst>
                                    </p:anim>
                                    <p:anim calcmode="lin" valueType="num">
                                      <p:cBhvr>
                                        <p:cTn id="62" dur="500" fill="hold"/>
                                        <p:tgtEl>
                                          <p:spTgt spid="224474"/>
                                        </p:tgtEl>
                                        <p:attrNameLst>
                                          <p:attrName>ppt_h</p:attrName>
                                        </p:attrNameLst>
                                      </p:cBhvr>
                                      <p:tavLst>
                                        <p:tav tm="0">
                                          <p:val>
                                            <p:fltVal val="0"/>
                                          </p:val>
                                        </p:tav>
                                        <p:tav tm="100000">
                                          <p:val>
                                            <p:strVal val="#ppt_h"/>
                                          </p:val>
                                        </p:tav>
                                      </p:tavLst>
                                    </p:anim>
                                  </p:childTnLst>
                                </p:cTn>
                              </p:par>
                            </p:childTnLst>
                          </p:cTn>
                        </p:par>
                        <p:par>
                          <p:cTn id="63" fill="hold" nodeType="afterGroup">
                            <p:stCondLst>
                              <p:cond delay="2500"/>
                            </p:stCondLst>
                            <p:childTnLst>
                              <p:par>
                                <p:cTn id="64" presetID="1" presetClass="exit" presetSubtype="0" fill="hold" grpId="1" nodeType="afterEffect">
                                  <p:stCondLst>
                                    <p:cond delay="0"/>
                                  </p:stCondLst>
                                  <p:childTnLst>
                                    <p:set>
                                      <p:cBhvr>
                                        <p:cTn id="65" dur="1" fill="hold">
                                          <p:stCondLst>
                                            <p:cond delay="0"/>
                                          </p:stCondLst>
                                        </p:cTn>
                                        <p:tgtEl>
                                          <p:spTgt spid="224474"/>
                                        </p:tgtEl>
                                        <p:attrNameLst>
                                          <p:attrName>style.visibility</p:attrName>
                                        </p:attrNameLst>
                                      </p:cBhvr>
                                      <p:to>
                                        <p:strVal val="hidden"/>
                                      </p:to>
                                    </p:set>
                                  </p:childTnLst>
                                </p:cTn>
                              </p:par>
                            </p:childTnLst>
                          </p:cTn>
                        </p:par>
                        <p:par>
                          <p:cTn id="66" fill="hold" nodeType="afterGroup">
                            <p:stCondLst>
                              <p:cond delay="2500"/>
                            </p:stCondLst>
                            <p:childTnLst>
                              <p:par>
                                <p:cTn id="67" presetID="23" presetClass="entr" presetSubtype="16" fill="hold" grpId="0" nodeType="afterEffect">
                                  <p:stCondLst>
                                    <p:cond delay="0"/>
                                  </p:stCondLst>
                                  <p:childTnLst>
                                    <p:set>
                                      <p:cBhvr>
                                        <p:cTn id="68" dur="1" fill="hold">
                                          <p:stCondLst>
                                            <p:cond delay="0"/>
                                          </p:stCondLst>
                                        </p:cTn>
                                        <p:tgtEl>
                                          <p:spTgt spid="224475"/>
                                        </p:tgtEl>
                                        <p:attrNameLst>
                                          <p:attrName>style.visibility</p:attrName>
                                        </p:attrNameLst>
                                      </p:cBhvr>
                                      <p:to>
                                        <p:strVal val="visible"/>
                                      </p:to>
                                    </p:set>
                                    <p:anim calcmode="lin" valueType="num">
                                      <p:cBhvr>
                                        <p:cTn id="69" dur="500" fill="hold"/>
                                        <p:tgtEl>
                                          <p:spTgt spid="224475"/>
                                        </p:tgtEl>
                                        <p:attrNameLst>
                                          <p:attrName>ppt_w</p:attrName>
                                        </p:attrNameLst>
                                      </p:cBhvr>
                                      <p:tavLst>
                                        <p:tav tm="0">
                                          <p:val>
                                            <p:fltVal val="0"/>
                                          </p:val>
                                        </p:tav>
                                        <p:tav tm="100000">
                                          <p:val>
                                            <p:strVal val="#ppt_w"/>
                                          </p:val>
                                        </p:tav>
                                      </p:tavLst>
                                    </p:anim>
                                    <p:anim calcmode="lin" valueType="num">
                                      <p:cBhvr>
                                        <p:cTn id="70" dur="500" fill="hold"/>
                                        <p:tgtEl>
                                          <p:spTgt spid="224475"/>
                                        </p:tgtEl>
                                        <p:attrNameLst>
                                          <p:attrName>ppt_h</p:attrName>
                                        </p:attrNameLst>
                                      </p:cBhvr>
                                      <p:tavLst>
                                        <p:tav tm="0">
                                          <p:val>
                                            <p:fltVal val="0"/>
                                          </p:val>
                                        </p:tav>
                                        <p:tav tm="100000">
                                          <p:val>
                                            <p:strVal val="#ppt_h"/>
                                          </p:val>
                                        </p:tav>
                                      </p:tavLst>
                                    </p:anim>
                                  </p:childTnLst>
                                </p:cTn>
                              </p:par>
                            </p:childTnLst>
                          </p:cTn>
                        </p:par>
                        <p:par>
                          <p:cTn id="71" fill="hold" nodeType="afterGroup">
                            <p:stCondLst>
                              <p:cond delay="3000"/>
                            </p:stCondLst>
                            <p:childTnLst>
                              <p:par>
                                <p:cTn id="72" presetID="1" presetClass="exit" presetSubtype="0" fill="hold" grpId="1" nodeType="afterEffect">
                                  <p:stCondLst>
                                    <p:cond delay="0"/>
                                  </p:stCondLst>
                                  <p:childTnLst>
                                    <p:set>
                                      <p:cBhvr>
                                        <p:cTn id="73" dur="1" fill="hold">
                                          <p:stCondLst>
                                            <p:cond delay="0"/>
                                          </p:stCondLst>
                                        </p:cTn>
                                        <p:tgtEl>
                                          <p:spTgt spid="224475"/>
                                        </p:tgtEl>
                                        <p:attrNameLst>
                                          <p:attrName>style.visibility</p:attrName>
                                        </p:attrNameLst>
                                      </p:cBhvr>
                                      <p:to>
                                        <p:strVal val="hidden"/>
                                      </p:to>
                                    </p:set>
                                  </p:childTnLst>
                                </p:cTn>
                              </p:par>
                            </p:childTnLst>
                          </p:cTn>
                        </p:par>
                        <p:par>
                          <p:cTn id="74" fill="hold" nodeType="afterGroup">
                            <p:stCondLst>
                              <p:cond delay="3000"/>
                            </p:stCondLst>
                            <p:childTnLst>
                              <p:par>
                                <p:cTn id="75" presetID="23" presetClass="entr" presetSubtype="16" fill="hold" grpId="0" nodeType="afterEffect">
                                  <p:stCondLst>
                                    <p:cond delay="0"/>
                                  </p:stCondLst>
                                  <p:childTnLst>
                                    <p:set>
                                      <p:cBhvr>
                                        <p:cTn id="76" dur="1" fill="hold">
                                          <p:stCondLst>
                                            <p:cond delay="0"/>
                                          </p:stCondLst>
                                        </p:cTn>
                                        <p:tgtEl>
                                          <p:spTgt spid="224476"/>
                                        </p:tgtEl>
                                        <p:attrNameLst>
                                          <p:attrName>style.visibility</p:attrName>
                                        </p:attrNameLst>
                                      </p:cBhvr>
                                      <p:to>
                                        <p:strVal val="visible"/>
                                      </p:to>
                                    </p:set>
                                    <p:anim calcmode="lin" valueType="num">
                                      <p:cBhvr>
                                        <p:cTn id="77" dur="500" fill="hold"/>
                                        <p:tgtEl>
                                          <p:spTgt spid="224476"/>
                                        </p:tgtEl>
                                        <p:attrNameLst>
                                          <p:attrName>ppt_w</p:attrName>
                                        </p:attrNameLst>
                                      </p:cBhvr>
                                      <p:tavLst>
                                        <p:tav tm="0">
                                          <p:val>
                                            <p:fltVal val="0"/>
                                          </p:val>
                                        </p:tav>
                                        <p:tav tm="100000">
                                          <p:val>
                                            <p:strVal val="#ppt_w"/>
                                          </p:val>
                                        </p:tav>
                                      </p:tavLst>
                                    </p:anim>
                                    <p:anim calcmode="lin" valueType="num">
                                      <p:cBhvr>
                                        <p:cTn id="78" dur="500" fill="hold"/>
                                        <p:tgtEl>
                                          <p:spTgt spid="224476"/>
                                        </p:tgtEl>
                                        <p:attrNameLst>
                                          <p:attrName>ppt_h</p:attrName>
                                        </p:attrNameLst>
                                      </p:cBhvr>
                                      <p:tavLst>
                                        <p:tav tm="0">
                                          <p:val>
                                            <p:fltVal val="0"/>
                                          </p:val>
                                        </p:tav>
                                        <p:tav tm="100000">
                                          <p:val>
                                            <p:strVal val="#ppt_h"/>
                                          </p:val>
                                        </p:tav>
                                      </p:tavLst>
                                    </p:anim>
                                  </p:childTnLst>
                                </p:cTn>
                              </p:par>
                            </p:childTnLst>
                          </p:cTn>
                        </p:par>
                        <p:par>
                          <p:cTn id="79" fill="hold" nodeType="afterGroup">
                            <p:stCondLst>
                              <p:cond delay="3500"/>
                            </p:stCondLst>
                            <p:childTnLst>
                              <p:par>
                                <p:cTn id="80" presetID="1" presetClass="exit" presetSubtype="0" fill="hold" grpId="1" nodeType="afterEffect">
                                  <p:stCondLst>
                                    <p:cond delay="0"/>
                                  </p:stCondLst>
                                  <p:childTnLst>
                                    <p:set>
                                      <p:cBhvr>
                                        <p:cTn id="81" dur="1" fill="hold">
                                          <p:stCondLst>
                                            <p:cond delay="0"/>
                                          </p:stCondLst>
                                        </p:cTn>
                                        <p:tgtEl>
                                          <p:spTgt spid="224476"/>
                                        </p:tgtEl>
                                        <p:attrNameLst>
                                          <p:attrName>style.visibility</p:attrName>
                                        </p:attrNameLst>
                                      </p:cBhvr>
                                      <p:to>
                                        <p:strVal val="hidden"/>
                                      </p:to>
                                    </p:set>
                                  </p:childTnLst>
                                </p:cTn>
                              </p:par>
                            </p:childTnLst>
                          </p:cTn>
                        </p:par>
                        <p:par>
                          <p:cTn id="82" fill="hold" nodeType="afterGroup">
                            <p:stCondLst>
                              <p:cond delay="3500"/>
                            </p:stCondLst>
                            <p:childTnLst>
                              <p:par>
                                <p:cTn id="83" presetID="23" presetClass="entr" presetSubtype="16" fill="hold" grpId="0" nodeType="afterEffect">
                                  <p:stCondLst>
                                    <p:cond delay="0"/>
                                  </p:stCondLst>
                                  <p:childTnLst>
                                    <p:set>
                                      <p:cBhvr>
                                        <p:cTn id="84" dur="1" fill="hold">
                                          <p:stCondLst>
                                            <p:cond delay="0"/>
                                          </p:stCondLst>
                                        </p:cTn>
                                        <p:tgtEl>
                                          <p:spTgt spid="224477"/>
                                        </p:tgtEl>
                                        <p:attrNameLst>
                                          <p:attrName>style.visibility</p:attrName>
                                        </p:attrNameLst>
                                      </p:cBhvr>
                                      <p:to>
                                        <p:strVal val="visible"/>
                                      </p:to>
                                    </p:set>
                                    <p:anim calcmode="lin" valueType="num">
                                      <p:cBhvr>
                                        <p:cTn id="85" dur="500" fill="hold"/>
                                        <p:tgtEl>
                                          <p:spTgt spid="224477"/>
                                        </p:tgtEl>
                                        <p:attrNameLst>
                                          <p:attrName>ppt_w</p:attrName>
                                        </p:attrNameLst>
                                      </p:cBhvr>
                                      <p:tavLst>
                                        <p:tav tm="0">
                                          <p:val>
                                            <p:fltVal val="0"/>
                                          </p:val>
                                        </p:tav>
                                        <p:tav tm="100000">
                                          <p:val>
                                            <p:strVal val="#ppt_w"/>
                                          </p:val>
                                        </p:tav>
                                      </p:tavLst>
                                    </p:anim>
                                    <p:anim calcmode="lin" valueType="num">
                                      <p:cBhvr>
                                        <p:cTn id="86" dur="500" fill="hold"/>
                                        <p:tgtEl>
                                          <p:spTgt spid="224477"/>
                                        </p:tgtEl>
                                        <p:attrNameLst>
                                          <p:attrName>ppt_h</p:attrName>
                                        </p:attrNameLst>
                                      </p:cBhvr>
                                      <p:tavLst>
                                        <p:tav tm="0">
                                          <p:val>
                                            <p:fltVal val="0"/>
                                          </p:val>
                                        </p:tav>
                                        <p:tav tm="100000">
                                          <p:val>
                                            <p:strVal val="#ppt_h"/>
                                          </p:val>
                                        </p:tav>
                                      </p:tavLst>
                                    </p:anim>
                                  </p:childTnLst>
                                </p:cTn>
                              </p:par>
                            </p:childTnLst>
                          </p:cTn>
                        </p:par>
                        <p:par>
                          <p:cTn id="87" fill="hold" nodeType="afterGroup">
                            <p:stCondLst>
                              <p:cond delay="4000"/>
                            </p:stCondLst>
                            <p:childTnLst>
                              <p:par>
                                <p:cTn id="88" presetID="1" presetClass="exit" presetSubtype="0" fill="hold" grpId="1" nodeType="afterEffect">
                                  <p:stCondLst>
                                    <p:cond delay="0"/>
                                  </p:stCondLst>
                                  <p:childTnLst>
                                    <p:set>
                                      <p:cBhvr>
                                        <p:cTn id="89" dur="1" fill="hold">
                                          <p:stCondLst>
                                            <p:cond delay="0"/>
                                          </p:stCondLst>
                                        </p:cTn>
                                        <p:tgtEl>
                                          <p:spTgt spid="224477"/>
                                        </p:tgtEl>
                                        <p:attrNameLst>
                                          <p:attrName>style.visibility</p:attrName>
                                        </p:attrNameLst>
                                      </p:cBhvr>
                                      <p:to>
                                        <p:strVal val="hidden"/>
                                      </p:to>
                                    </p:set>
                                  </p:childTnLst>
                                </p:cTn>
                              </p:par>
                            </p:childTnLst>
                          </p:cTn>
                        </p:par>
                        <p:par>
                          <p:cTn id="90" fill="hold" nodeType="afterGroup">
                            <p:stCondLst>
                              <p:cond delay="4000"/>
                            </p:stCondLst>
                            <p:childTnLst>
                              <p:par>
                                <p:cTn id="91" presetID="23" presetClass="entr" presetSubtype="16" fill="hold" grpId="0" nodeType="afterEffect">
                                  <p:stCondLst>
                                    <p:cond delay="0"/>
                                  </p:stCondLst>
                                  <p:childTnLst>
                                    <p:set>
                                      <p:cBhvr>
                                        <p:cTn id="92" dur="1" fill="hold">
                                          <p:stCondLst>
                                            <p:cond delay="0"/>
                                          </p:stCondLst>
                                        </p:cTn>
                                        <p:tgtEl>
                                          <p:spTgt spid="224478"/>
                                        </p:tgtEl>
                                        <p:attrNameLst>
                                          <p:attrName>style.visibility</p:attrName>
                                        </p:attrNameLst>
                                      </p:cBhvr>
                                      <p:to>
                                        <p:strVal val="visible"/>
                                      </p:to>
                                    </p:set>
                                    <p:anim calcmode="lin" valueType="num">
                                      <p:cBhvr>
                                        <p:cTn id="93" dur="500" fill="hold"/>
                                        <p:tgtEl>
                                          <p:spTgt spid="224478"/>
                                        </p:tgtEl>
                                        <p:attrNameLst>
                                          <p:attrName>ppt_w</p:attrName>
                                        </p:attrNameLst>
                                      </p:cBhvr>
                                      <p:tavLst>
                                        <p:tav tm="0">
                                          <p:val>
                                            <p:fltVal val="0"/>
                                          </p:val>
                                        </p:tav>
                                        <p:tav tm="100000">
                                          <p:val>
                                            <p:strVal val="#ppt_w"/>
                                          </p:val>
                                        </p:tav>
                                      </p:tavLst>
                                    </p:anim>
                                    <p:anim calcmode="lin" valueType="num">
                                      <p:cBhvr>
                                        <p:cTn id="94" dur="500" fill="hold"/>
                                        <p:tgtEl>
                                          <p:spTgt spid="224478"/>
                                        </p:tgtEl>
                                        <p:attrNameLst>
                                          <p:attrName>ppt_h</p:attrName>
                                        </p:attrNameLst>
                                      </p:cBhvr>
                                      <p:tavLst>
                                        <p:tav tm="0">
                                          <p:val>
                                            <p:fltVal val="0"/>
                                          </p:val>
                                        </p:tav>
                                        <p:tav tm="100000">
                                          <p:val>
                                            <p:strVal val="#ppt_h"/>
                                          </p:val>
                                        </p:tav>
                                      </p:tavLst>
                                    </p:anim>
                                  </p:childTnLst>
                                </p:cTn>
                              </p:par>
                            </p:childTnLst>
                          </p:cTn>
                        </p:par>
                        <p:par>
                          <p:cTn id="95" fill="hold" nodeType="afterGroup">
                            <p:stCondLst>
                              <p:cond delay="4500"/>
                            </p:stCondLst>
                            <p:childTnLst>
                              <p:par>
                                <p:cTn id="96" presetID="1" presetClass="exit" presetSubtype="0" fill="hold" grpId="1" nodeType="afterEffect">
                                  <p:stCondLst>
                                    <p:cond delay="0"/>
                                  </p:stCondLst>
                                  <p:childTnLst>
                                    <p:set>
                                      <p:cBhvr>
                                        <p:cTn id="97" dur="1" fill="hold">
                                          <p:stCondLst>
                                            <p:cond delay="0"/>
                                          </p:stCondLst>
                                        </p:cTn>
                                        <p:tgtEl>
                                          <p:spTgt spid="224478"/>
                                        </p:tgtEl>
                                        <p:attrNameLst>
                                          <p:attrName>style.visibility</p:attrName>
                                        </p:attrNameLst>
                                      </p:cBhvr>
                                      <p:to>
                                        <p:strVal val="hidden"/>
                                      </p:to>
                                    </p:set>
                                  </p:childTnLst>
                                </p:cTn>
                              </p:par>
                            </p:childTnLst>
                          </p:cTn>
                        </p:par>
                        <p:par>
                          <p:cTn id="98" fill="hold" nodeType="afterGroup">
                            <p:stCondLst>
                              <p:cond delay="4500"/>
                            </p:stCondLst>
                            <p:childTnLst>
                              <p:par>
                                <p:cTn id="99" presetID="23" presetClass="entr" presetSubtype="16" fill="hold" grpId="0" nodeType="afterEffect">
                                  <p:stCondLst>
                                    <p:cond delay="0"/>
                                  </p:stCondLst>
                                  <p:childTnLst>
                                    <p:set>
                                      <p:cBhvr>
                                        <p:cTn id="100" dur="1" fill="hold">
                                          <p:stCondLst>
                                            <p:cond delay="0"/>
                                          </p:stCondLst>
                                        </p:cTn>
                                        <p:tgtEl>
                                          <p:spTgt spid="224479"/>
                                        </p:tgtEl>
                                        <p:attrNameLst>
                                          <p:attrName>style.visibility</p:attrName>
                                        </p:attrNameLst>
                                      </p:cBhvr>
                                      <p:to>
                                        <p:strVal val="visible"/>
                                      </p:to>
                                    </p:set>
                                    <p:anim calcmode="lin" valueType="num">
                                      <p:cBhvr>
                                        <p:cTn id="101" dur="500" fill="hold"/>
                                        <p:tgtEl>
                                          <p:spTgt spid="224479"/>
                                        </p:tgtEl>
                                        <p:attrNameLst>
                                          <p:attrName>ppt_w</p:attrName>
                                        </p:attrNameLst>
                                      </p:cBhvr>
                                      <p:tavLst>
                                        <p:tav tm="0">
                                          <p:val>
                                            <p:fltVal val="0"/>
                                          </p:val>
                                        </p:tav>
                                        <p:tav tm="100000">
                                          <p:val>
                                            <p:strVal val="#ppt_w"/>
                                          </p:val>
                                        </p:tav>
                                      </p:tavLst>
                                    </p:anim>
                                    <p:anim calcmode="lin" valueType="num">
                                      <p:cBhvr>
                                        <p:cTn id="102" dur="500" fill="hold"/>
                                        <p:tgtEl>
                                          <p:spTgt spid="224479"/>
                                        </p:tgtEl>
                                        <p:attrNameLst>
                                          <p:attrName>ppt_h</p:attrName>
                                        </p:attrNameLst>
                                      </p:cBhvr>
                                      <p:tavLst>
                                        <p:tav tm="0">
                                          <p:val>
                                            <p:fltVal val="0"/>
                                          </p:val>
                                        </p:tav>
                                        <p:tav tm="100000">
                                          <p:val>
                                            <p:strVal val="#ppt_h"/>
                                          </p:val>
                                        </p:tav>
                                      </p:tavLst>
                                    </p:anim>
                                  </p:childTnLst>
                                </p:cTn>
                              </p:par>
                            </p:childTnLst>
                          </p:cTn>
                        </p:par>
                        <p:par>
                          <p:cTn id="103" fill="hold" nodeType="afterGroup">
                            <p:stCondLst>
                              <p:cond delay="5000"/>
                            </p:stCondLst>
                            <p:childTnLst>
                              <p:par>
                                <p:cTn id="104" presetID="1" presetClass="exit" presetSubtype="0" fill="hold" grpId="1" nodeType="afterEffect">
                                  <p:stCondLst>
                                    <p:cond delay="0"/>
                                  </p:stCondLst>
                                  <p:childTnLst>
                                    <p:set>
                                      <p:cBhvr>
                                        <p:cTn id="105" dur="1" fill="hold">
                                          <p:stCondLst>
                                            <p:cond delay="0"/>
                                          </p:stCondLst>
                                        </p:cTn>
                                        <p:tgtEl>
                                          <p:spTgt spid="224479"/>
                                        </p:tgtEl>
                                        <p:attrNameLst>
                                          <p:attrName>style.visibility</p:attrName>
                                        </p:attrNameLst>
                                      </p:cBhvr>
                                      <p:to>
                                        <p:strVal val="hidden"/>
                                      </p:to>
                                    </p:set>
                                  </p:childTnLst>
                                </p:cTn>
                              </p:par>
                            </p:childTnLst>
                          </p:cTn>
                        </p:par>
                        <p:par>
                          <p:cTn id="106" fill="hold" nodeType="afterGroup">
                            <p:stCondLst>
                              <p:cond delay="5000"/>
                            </p:stCondLst>
                            <p:childTnLst>
                              <p:par>
                                <p:cTn id="107" presetID="23" presetClass="entr" presetSubtype="16" fill="hold" grpId="0" nodeType="afterEffect">
                                  <p:stCondLst>
                                    <p:cond delay="0"/>
                                  </p:stCondLst>
                                  <p:childTnLst>
                                    <p:set>
                                      <p:cBhvr>
                                        <p:cTn id="108" dur="1" fill="hold">
                                          <p:stCondLst>
                                            <p:cond delay="0"/>
                                          </p:stCondLst>
                                        </p:cTn>
                                        <p:tgtEl>
                                          <p:spTgt spid="224480"/>
                                        </p:tgtEl>
                                        <p:attrNameLst>
                                          <p:attrName>style.visibility</p:attrName>
                                        </p:attrNameLst>
                                      </p:cBhvr>
                                      <p:to>
                                        <p:strVal val="visible"/>
                                      </p:to>
                                    </p:set>
                                    <p:anim calcmode="lin" valueType="num">
                                      <p:cBhvr>
                                        <p:cTn id="109" dur="500" fill="hold"/>
                                        <p:tgtEl>
                                          <p:spTgt spid="224480"/>
                                        </p:tgtEl>
                                        <p:attrNameLst>
                                          <p:attrName>ppt_w</p:attrName>
                                        </p:attrNameLst>
                                      </p:cBhvr>
                                      <p:tavLst>
                                        <p:tav tm="0">
                                          <p:val>
                                            <p:fltVal val="0"/>
                                          </p:val>
                                        </p:tav>
                                        <p:tav tm="100000">
                                          <p:val>
                                            <p:strVal val="#ppt_w"/>
                                          </p:val>
                                        </p:tav>
                                      </p:tavLst>
                                    </p:anim>
                                    <p:anim calcmode="lin" valueType="num">
                                      <p:cBhvr>
                                        <p:cTn id="110" dur="500" fill="hold"/>
                                        <p:tgtEl>
                                          <p:spTgt spid="224480"/>
                                        </p:tgtEl>
                                        <p:attrNameLst>
                                          <p:attrName>ppt_h</p:attrName>
                                        </p:attrNameLst>
                                      </p:cBhvr>
                                      <p:tavLst>
                                        <p:tav tm="0">
                                          <p:val>
                                            <p:fltVal val="0"/>
                                          </p:val>
                                        </p:tav>
                                        <p:tav tm="100000">
                                          <p:val>
                                            <p:strVal val="#ppt_h"/>
                                          </p:val>
                                        </p:tav>
                                      </p:tavLst>
                                    </p:anim>
                                  </p:childTnLst>
                                </p:cTn>
                              </p:par>
                            </p:childTnLst>
                          </p:cTn>
                        </p:par>
                        <p:par>
                          <p:cTn id="111" fill="hold" nodeType="afterGroup">
                            <p:stCondLst>
                              <p:cond delay="5500"/>
                            </p:stCondLst>
                            <p:childTnLst>
                              <p:par>
                                <p:cTn id="112" presetID="1" presetClass="exit" presetSubtype="0" fill="hold" grpId="1" nodeType="afterEffect">
                                  <p:stCondLst>
                                    <p:cond delay="0"/>
                                  </p:stCondLst>
                                  <p:childTnLst>
                                    <p:set>
                                      <p:cBhvr>
                                        <p:cTn id="113" dur="1" fill="hold">
                                          <p:stCondLst>
                                            <p:cond delay="0"/>
                                          </p:stCondLst>
                                        </p:cTn>
                                        <p:tgtEl>
                                          <p:spTgt spid="224480"/>
                                        </p:tgtEl>
                                        <p:attrNameLst>
                                          <p:attrName>style.visibility</p:attrName>
                                        </p:attrNameLst>
                                      </p:cBhvr>
                                      <p:to>
                                        <p:strVal val="hidden"/>
                                      </p:to>
                                    </p:set>
                                  </p:childTnLst>
                                </p:cTn>
                              </p:par>
                            </p:childTnLst>
                          </p:cTn>
                        </p:par>
                        <p:par>
                          <p:cTn id="114" fill="hold" nodeType="afterGroup">
                            <p:stCondLst>
                              <p:cond delay="5500"/>
                            </p:stCondLst>
                            <p:childTnLst>
                              <p:par>
                                <p:cTn id="115" presetID="23" presetClass="entr" presetSubtype="16" fill="hold" grpId="0" nodeType="afterEffect">
                                  <p:stCondLst>
                                    <p:cond delay="0"/>
                                  </p:stCondLst>
                                  <p:childTnLst>
                                    <p:set>
                                      <p:cBhvr>
                                        <p:cTn id="116" dur="1" fill="hold">
                                          <p:stCondLst>
                                            <p:cond delay="0"/>
                                          </p:stCondLst>
                                        </p:cTn>
                                        <p:tgtEl>
                                          <p:spTgt spid="224481"/>
                                        </p:tgtEl>
                                        <p:attrNameLst>
                                          <p:attrName>style.visibility</p:attrName>
                                        </p:attrNameLst>
                                      </p:cBhvr>
                                      <p:to>
                                        <p:strVal val="visible"/>
                                      </p:to>
                                    </p:set>
                                    <p:anim calcmode="lin" valueType="num">
                                      <p:cBhvr>
                                        <p:cTn id="117" dur="500" fill="hold"/>
                                        <p:tgtEl>
                                          <p:spTgt spid="224481"/>
                                        </p:tgtEl>
                                        <p:attrNameLst>
                                          <p:attrName>ppt_w</p:attrName>
                                        </p:attrNameLst>
                                      </p:cBhvr>
                                      <p:tavLst>
                                        <p:tav tm="0">
                                          <p:val>
                                            <p:fltVal val="0"/>
                                          </p:val>
                                        </p:tav>
                                        <p:tav tm="100000">
                                          <p:val>
                                            <p:strVal val="#ppt_w"/>
                                          </p:val>
                                        </p:tav>
                                      </p:tavLst>
                                    </p:anim>
                                    <p:anim calcmode="lin" valueType="num">
                                      <p:cBhvr>
                                        <p:cTn id="118" dur="500" fill="hold"/>
                                        <p:tgtEl>
                                          <p:spTgt spid="224481"/>
                                        </p:tgtEl>
                                        <p:attrNameLst>
                                          <p:attrName>ppt_h</p:attrName>
                                        </p:attrNameLst>
                                      </p:cBhvr>
                                      <p:tavLst>
                                        <p:tav tm="0">
                                          <p:val>
                                            <p:fltVal val="0"/>
                                          </p:val>
                                        </p:tav>
                                        <p:tav tm="100000">
                                          <p:val>
                                            <p:strVal val="#ppt_h"/>
                                          </p:val>
                                        </p:tav>
                                      </p:tavLst>
                                    </p:anim>
                                  </p:childTnLst>
                                </p:cTn>
                              </p:par>
                            </p:childTnLst>
                          </p:cTn>
                        </p:par>
                        <p:par>
                          <p:cTn id="119" fill="hold" nodeType="afterGroup">
                            <p:stCondLst>
                              <p:cond delay="6000"/>
                            </p:stCondLst>
                            <p:childTnLst>
                              <p:par>
                                <p:cTn id="120" presetID="1" presetClass="exit" presetSubtype="0" fill="hold" grpId="1" nodeType="afterEffect">
                                  <p:stCondLst>
                                    <p:cond delay="0"/>
                                  </p:stCondLst>
                                  <p:childTnLst>
                                    <p:set>
                                      <p:cBhvr>
                                        <p:cTn id="121" dur="1" fill="hold">
                                          <p:stCondLst>
                                            <p:cond delay="0"/>
                                          </p:stCondLst>
                                        </p:cTn>
                                        <p:tgtEl>
                                          <p:spTgt spid="224481"/>
                                        </p:tgtEl>
                                        <p:attrNameLst>
                                          <p:attrName>style.visibility</p:attrName>
                                        </p:attrNameLst>
                                      </p:cBhvr>
                                      <p:to>
                                        <p:strVal val="hidden"/>
                                      </p:to>
                                    </p:set>
                                  </p:childTnLst>
                                </p:cTn>
                              </p:par>
                            </p:childTnLst>
                          </p:cTn>
                        </p:par>
                        <p:par>
                          <p:cTn id="122" fill="hold" nodeType="afterGroup">
                            <p:stCondLst>
                              <p:cond delay="6000"/>
                            </p:stCondLst>
                            <p:childTnLst>
                              <p:par>
                                <p:cTn id="123" presetID="23" presetClass="entr" presetSubtype="16" fill="hold" grpId="0" nodeType="afterEffect">
                                  <p:stCondLst>
                                    <p:cond delay="0"/>
                                  </p:stCondLst>
                                  <p:childTnLst>
                                    <p:set>
                                      <p:cBhvr>
                                        <p:cTn id="124" dur="1" fill="hold">
                                          <p:stCondLst>
                                            <p:cond delay="0"/>
                                          </p:stCondLst>
                                        </p:cTn>
                                        <p:tgtEl>
                                          <p:spTgt spid="224482"/>
                                        </p:tgtEl>
                                        <p:attrNameLst>
                                          <p:attrName>style.visibility</p:attrName>
                                        </p:attrNameLst>
                                      </p:cBhvr>
                                      <p:to>
                                        <p:strVal val="visible"/>
                                      </p:to>
                                    </p:set>
                                    <p:anim calcmode="lin" valueType="num">
                                      <p:cBhvr>
                                        <p:cTn id="125" dur="500" fill="hold"/>
                                        <p:tgtEl>
                                          <p:spTgt spid="224482"/>
                                        </p:tgtEl>
                                        <p:attrNameLst>
                                          <p:attrName>ppt_w</p:attrName>
                                        </p:attrNameLst>
                                      </p:cBhvr>
                                      <p:tavLst>
                                        <p:tav tm="0">
                                          <p:val>
                                            <p:fltVal val="0"/>
                                          </p:val>
                                        </p:tav>
                                        <p:tav tm="100000">
                                          <p:val>
                                            <p:strVal val="#ppt_w"/>
                                          </p:val>
                                        </p:tav>
                                      </p:tavLst>
                                    </p:anim>
                                    <p:anim calcmode="lin" valueType="num">
                                      <p:cBhvr>
                                        <p:cTn id="126" dur="500" fill="hold"/>
                                        <p:tgtEl>
                                          <p:spTgt spid="224482"/>
                                        </p:tgtEl>
                                        <p:attrNameLst>
                                          <p:attrName>ppt_h</p:attrName>
                                        </p:attrNameLst>
                                      </p:cBhvr>
                                      <p:tavLst>
                                        <p:tav tm="0">
                                          <p:val>
                                            <p:fltVal val="0"/>
                                          </p:val>
                                        </p:tav>
                                        <p:tav tm="100000">
                                          <p:val>
                                            <p:strVal val="#ppt_h"/>
                                          </p:val>
                                        </p:tav>
                                      </p:tavLst>
                                    </p:anim>
                                  </p:childTnLst>
                                </p:cTn>
                              </p:par>
                            </p:childTnLst>
                          </p:cTn>
                        </p:par>
                        <p:par>
                          <p:cTn id="127" fill="hold" nodeType="afterGroup">
                            <p:stCondLst>
                              <p:cond delay="6500"/>
                            </p:stCondLst>
                            <p:childTnLst>
                              <p:par>
                                <p:cTn id="128" presetID="1" presetClass="exit" presetSubtype="0" fill="hold" grpId="1" nodeType="afterEffect">
                                  <p:stCondLst>
                                    <p:cond delay="0"/>
                                  </p:stCondLst>
                                  <p:childTnLst>
                                    <p:set>
                                      <p:cBhvr>
                                        <p:cTn id="129" dur="1" fill="hold">
                                          <p:stCondLst>
                                            <p:cond delay="0"/>
                                          </p:stCondLst>
                                        </p:cTn>
                                        <p:tgtEl>
                                          <p:spTgt spid="224482"/>
                                        </p:tgtEl>
                                        <p:attrNameLst>
                                          <p:attrName>style.visibility</p:attrName>
                                        </p:attrNameLst>
                                      </p:cBhvr>
                                      <p:to>
                                        <p:strVal val="hidden"/>
                                      </p:to>
                                    </p:set>
                                  </p:childTnLst>
                                </p:cTn>
                              </p:par>
                            </p:childTnLst>
                          </p:cTn>
                        </p:par>
                        <p:par>
                          <p:cTn id="130" fill="hold" nodeType="afterGroup">
                            <p:stCondLst>
                              <p:cond delay="6500"/>
                            </p:stCondLst>
                            <p:childTnLst>
                              <p:par>
                                <p:cTn id="131" presetID="23" presetClass="entr" presetSubtype="16" fill="hold" grpId="0" nodeType="afterEffect">
                                  <p:stCondLst>
                                    <p:cond delay="0"/>
                                  </p:stCondLst>
                                  <p:childTnLst>
                                    <p:set>
                                      <p:cBhvr>
                                        <p:cTn id="132" dur="1" fill="hold">
                                          <p:stCondLst>
                                            <p:cond delay="0"/>
                                          </p:stCondLst>
                                        </p:cTn>
                                        <p:tgtEl>
                                          <p:spTgt spid="224483"/>
                                        </p:tgtEl>
                                        <p:attrNameLst>
                                          <p:attrName>style.visibility</p:attrName>
                                        </p:attrNameLst>
                                      </p:cBhvr>
                                      <p:to>
                                        <p:strVal val="visible"/>
                                      </p:to>
                                    </p:set>
                                    <p:anim calcmode="lin" valueType="num">
                                      <p:cBhvr>
                                        <p:cTn id="133" dur="500" fill="hold"/>
                                        <p:tgtEl>
                                          <p:spTgt spid="224483"/>
                                        </p:tgtEl>
                                        <p:attrNameLst>
                                          <p:attrName>ppt_w</p:attrName>
                                        </p:attrNameLst>
                                      </p:cBhvr>
                                      <p:tavLst>
                                        <p:tav tm="0">
                                          <p:val>
                                            <p:fltVal val="0"/>
                                          </p:val>
                                        </p:tav>
                                        <p:tav tm="100000">
                                          <p:val>
                                            <p:strVal val="#ppt_w"/>
                                          </p:val>
                                        </p:tav>
                                      </p:tavLst>
                                    </p:anim>
                                    <p:anim calcmode="lin" valueType="num">
                                      <p:cBhvr>
                                        <p:cTn id="134" dur="500" fill="hold"/>
                                        <p:tgtEl>
                                          <p:spTgt spid="224483"/>
                                        </p:tgtEl>
                                        <p:attrNameLst>
                                          <p:attrName>ppt_h</p:attrName>
                                        </p:attrNameLst>
                                      </p:cBhvr>
                                      <p:tavLst>
                                        <p:tav tm="0">
                                          <p:val>
                                            <p:fltVal val="0"/>
                                          </p:val>
                                        </p:tav>
                                        <p:tav tm="100000">
                                          <p:val>
                                            <p:strVal val="#ppt_h"/>
                                          </p:val>
                                        </p:tav>
                                      </p:tavLst>
                                    </p:anim>
                                  </p:childTnLst>
                                </p:cTn>
                              </p:par>
                            </p:childTnLst>
                          </p:cTn>
                        </p:par>
                        <p:par>
                          <p:cTn id="135" fill="hold" nodeType="afterGroup">
                            <p:stCondLst>
                              <p:cond delay="7000"/>
                            </p:stCondLst>
                            <p:childTnLst>
                              <p:par>
                                <p:cTn id="136" presetID="1" presetClass="exit" presetSubtype="0" fill="hold" grpId="1" nodeType="afterEffect">
                                  <p:stCondLst>
                                    <p:cond delay="0"/>
                                  </p:stCondLst>
                                  <p:childTnLst>
                                    <p:set>
                                      <p:cBhvr>
                                        <p:cTn id="137" dur="1" fill="hold">
                                          <p:stCondLst>
                                            <p:cond delay="0"/>
                                          </p:stCondLst>
                                        </p:cTn>
                                        <p:tgtEl>
                                          <p:spTgt spid="224483"/>
                                        </p:tgtEl>
                                        <p:attrNameLst>
                                          <p:attrName>style.visibility</p:attrName>
                                        </p:attrNameLst>
                                      </p:cBhvr>
                                      <p:to>
                                        <p:strVal val="hidden"/>
                                      </p:to>
                                    </p:set>
                                  </p:childTnLst>
                                </p:cTn>
                              </p:par>
                            </p:childTnLst>
                          </p:cTn>
                        </p:par>
                        <p:par>
                          <p:cTn id="138" fill="hold" nodeType="afterGroup">
                            <p:stCondLst>
                              <p:cond delay="7000"/>
                            </p:stCondLst>
                            <p:childTnLst>
                              <p:par>
                                <p:cTn id="139" presetID="23" presetClass="entr" presetSubtype="16" fill="hold" grpId="0" nodeType="afterEffect">
                                  <p:stCondLst>
                                    <p:cond delay="0"/>
                                  </p:stCondLst>
                                  <p:childTnLst>
                                    <p:set>
                                      <p:cBhvr>
                                        <p:cTn id="140" dur="1" fill="hold">
                                          <p:stCondLst>
                                            <p:cond delay="0"/>
                                          </p:stCondLst>
                                        </p:cTn>
                                        <p:tgtEl>
                                          <p:spTgt spid="224484"/>
                                        </p:tgtEl>
                                        <p:attrNameLst>
                                          <p:attrName>style.visibility</p:attrName>
                                        </p:attrNameLst>
                                      </p:cBhvr>
                                      <p:to>
                                        <p:strVal val="visible"/>
                                      </p:to>
                                    </p:set>
                                    <p:anim calcmode="lin" valueType="num">
                                      <p:cBhvr>
                                        <p:cTn id="141" dur="500" fill="hold"/>
                                        <p:tgtEl>
                                          <p:spTgt spid="224484"/>
                                        </p:tgtEl>
                                        <p:attrNameLst>
                                          <p:attrName>ppt_w</p:attrName>
                                        </p:attrNameLst>
                                      </p:cBhvr>
                                      <p:tavLst>
                                        <p:tav tm="0">
                                          <p:val>
                                            <p:fltVal val="0"/>
                                          </p:val>
                                        </p:tav>
                                        <p:tav tm="100000">
                                          <p:val>
                                            <p:strVal val="#ppt_w"/>
                                          </p:val>
                                        </p:tav>
                                      </p:tavLst>
                                    </p:anim>
                                    <p:anim calcmode="lin" valueType="num">
                                      <p:cBhvr>
                                        <p:cTn id="142" dur="500" fill="hold"/>
                                        <p:tgtEl>
                                          <p:spTgt spid="224484"/>
                                        </p:tgtEl>
                                        <p:attrNameLst>
                                          <p:attrName>ppt_h</p:attrName>
                                        </p:attrNameLst>
                                      </p:cBhvr>
                                      <p:tavLst>
                                        <p:tav tm="0">
                                          <p:val>
                                            <p:fltVal val="0"/>
                                          </p:val>
                                        </p:tav>
                                        <p:tav tm="100000">
                                          <p:val>
                                            <p:strVal val="#ppt_h"/>
                                          </p:val>
                                        </p:tav>
                                      </p:tavLst>
                                    </p:anim>
                                  </p:childTnLst>
                                </p:cTn>
                              </p:par>
                            </p:childTnLst>
                          </p:cTn>
                        </p:par>
                        <p:par>
                          <p:cTn id="143" fill="hold" nodeType="afterGroup">
                            <p:stCondLst>
                              <p:cond delay="7500"/>
                            </p:stCondLst>
                            <p:childTnLst>
                              <p:par>
                                <p:cTn id="144" presetID="1" presetClass="exit" presetSubtype="0" fill="hold" grpId="1" nodeType="afterEffect">
                                  <p:stCondLst>
                                    <p:cond delay="0"/>
                                  </p:stCondLst>
                                  <p:childTnLst>
                                    <p:set>
                                      <p:cBhvr>
                                        <p:cTn id="145" dur="1" fill="hold">
                                          <p:stCondLst>
                                            <p:cond delay="0"/>
                                          </p:stCondLst>
                                        </p:cTn>
                                        <p:tgtEl>
                                          <p:spTgt spid="224484"/>
                                        </p:tgtEl>
                                        <p:attrNameLst>
                                          <p:attrName>style.visibility</p:attrName>
                                        </p:attrNameLst>
                                      </p:cBhvr>
                                      <p:to>
                                        <p:strVal val="hidden"/>
                                      </p:to>
                                    </p:set>
                                  </p:childTnLst>
                                </p:cTn>
                              </p:par>
                            </p:childTnLst>
                          </p:cTn>
                        </p:par>
                        <p:par>
                          <p:cTn id="146" fill="hold" nodeType="afterGroup">
                            <p:stCondLst>
                              <p:cond delay="7500"/>
                            </p:stCondLst>
                            <p:childTnLst>
                              <p:par>
                                <p:cTn id="147" presetID="23" presetClass="entr" presetSubtype="16" fill="hold" grpId="0" nodeType="afterEffect">
                                  <p:stCondLst>
                                    <p:cond delay="0"/>
                                  </p:stCondLst>
                                  <p:childTnLst>
                                    <p:set>
                                      <p:cBhvr>
                                        <p:cTn id="148" dur="1" fill="hold">
                                          <p:stCondLst>
                                            <p:cond delay="0"/>
                                          </p:stCondLst>
                                        </p:cTn>
                                        <p:tgtEl>
                                          <p:spTgt spid="224485"/>
                                        </p:tgtEl>
                                        <p:attrNameLst>
                                          <p:attrName>style.visibility</p:attrName>
                                        </p:attrNameLst>
                                      </p:cBhvr>
                                      <p:to>
                                        <p:strVal val="visible"/>
                                      </p:to>
                                    </p:set>
                                    <p:anim calcmode="lin" valueType="num">
                                      <p:cBhvr>
                                        <p:cTn id="149" dur="500" fill="hold"/>
                                        <p:tgtEl>
                                          <p:spTgt spid="224485"/>
                                        </p:tgtEl>
                                        <p:attrNameLst>
                                          <p:attrName>ppt_w</p:attrName>
                                        </p:attrNameLst>
                                      </p:cBhvr>
                                      <p:tavLst>
                                        <p:tav tm="0">
                                          <p:val>
                                            <p:fltVal val="0"/>
                                          </p:val>
                                        </p:tav>
                                        <p:tav tm="100000">
                                          <p:val>
                                            <p:strVal val="#ppt_w"/>
                                          </p:val>
                                        </p:tav>
                                      </p:tavLst>
                                    </p:anim>
                                    <p:anim calcmode="lin" valueType="num">
                                      <p:cBhvr>
                                        <p:cTn id="150" dur="500" fill="hold"/>
                                        <p:tgtEl>
                                          <p:spTgt spid="224485"/>
                                        </p:tgtEl>
                                        <p:attrNameLst>
                                          <p:attrName>ppt_h</p:attrName>
                                        </p:attrNameLst>
                                      </p:cBhvr>
                                      <p:tavLst>
                                        <p:tav tm="0">
                                          <p:val>
                                            <p:fltVal val="0"/>
                                          </p:val>
                                        </p:tav>
                                        <p:tav tm="100000">
                                          <p:val>
                                            <p:strVal val="#ppt_h"/>
                                          </p:val>
                                        </p:tav>
                                      </p:tavLst>
                                    </p:anim>
                                  </p:childTnLst>
                                </p:cTn>
                              </p:par>
                            </p:childTnLst>
                          </p:cTn>
                        </p:par>
                        <p:par>
                          <p:cTn id="151" fill="hold" nodeType="afterGroup">
                            <p:stCondLst>
                              <p:cond delay="8000"/>
                            </p:stCondLst>
                            <p:childTnLst>
                              <p:par>
                                <p:cTn id="152" presetID="1" presetClass="exit" presetSubtype="0" fill="hold" grpId="1" nodeType="afterEffect">
                                  <p:stCondLst>
                                    <p:cond delay="0"/>
                                  </p:stCondLst>
                                  <p:childTnLst>
                                    <p:set>
                                      <p:cBhvr>
                                        <p:cTn id="153" dur="1" fill="hold">
                                          <p:stCondLst>
                                            <p:cond delay="0"/>
                                          </p:stCondLst>
                                        </p:cTn>
                                        <p:tgtEl>
                                          <p:spTgt spid="224485"/>
                                        </p:tgtEl>
                                        <p:attrNameLst>
                                          <p:attrName>style.visibility</p:attrName>
                                        </p:attrNameLst>
                                      </p:cBhvr>
                                      <p:to>
                                        <p:strVal val="hidden"/>
                                      </p:to>
                                    </p:set>
                                  </p:childTnLst>
                                </p:cTn>
                              </p:par>
                            </p:childTnLst>
                          </p:cTn>
                        </p:par>
                        <p:par>
                          <p:cTn id="154" fill="hold" nodeType="afterGroup">
                            <p:stCondLst>
                              <p:cond delay="8000"/>
                            </p:stCondLst>
                            <p:childTnLst>
                              <p:par>
                                <p:cTn id="155" presetID="23" presetClass="entr" presetSubtype="16" fill="hold" grpId="0" nodeType="afterEffect">
                                  <p:stCondLst>
                                    <p:cond delay="0"/>
                                  </p:stCondLst>
                                  <p:childTnLst>
                                    <p:set>
                                      <p:cBhvr>
                                        <p:cTn id="156" dur="1" fill="hold">
                                          <p:stCondLst>
                                            <p:cond delay="0"/>
                                          </p:stCondLst>
                                        </p:cTn>
                                        <p:tgtEl>
                                          <p:spTgt spid="224486"/>
                                        </p:tgtEl>
                                        <p:attrNameLst>
                                          <p:attrName>style.visibility</p:attrName>
                                        </p:attrNameLst>
                                      </p:cBhvr>
                                      <p:to>
                                        <p:strVal val="visible"/>
                                      </p:to>
                                    </p:set>
                                    <p:anim calcmode="lin" valueType="num">
                                      <p:cBhvr>
                                        <p:cTn id="157" dur="500" fill="hold"/>
                                        <p:tgtEl>
                                          <p:spTgt spid="224486"/>
                                        </p:tgtEl>
                                        <p:attrNameLst>
                                          <p:attrName>ppt_w</p:attrName>
                                        </p:attrNameLst>
                                      </p:cBhvr>
                                      <p:tavLst>
                                        <p:tav tm="0">
                                          <p:val>
                                            <p:fltVal val="0"/>
                                          </p:val>
                                        </p:tav>
                                        <p:tav tm="100000">
                                          <p:val>
                                            <p:strVal val="#ppt_w"/>
                                          </p:val>
                                        </p:tav>
                                      </p:tavLst>
                                    </p:anim>
                                    <p:anim calcmode="lin" valueType="num">
                                      <p:cBhvr>
                                        <p:cTn id="158" dur="500" fill="hold"/>
                                        <p:tgtEl>
                                          <p:spTgt spid="224486"/>
                                        </p:tgtEl>
                                        <p:attrNameLst>
                                          <p:attrName>ppt_h</p:attrName>
                                        </p:attrNameLst>
                                      </p:cBhvr>
                                      <p:tavLst>
                                        <p:tav tm="0">
                                          <p:val>
                                            <p:fltVal val="0"/>
                                          </p:val>
                                        </p:tav>
                                        <p:tav tm="100000">
                                          <p:val>
                                            <p:strVal val="#ppt_h"/>
                                          </p:val>
                                        </p:tav>
                                      </p:tavLst>
                                    </p:anim>
                                  </p:childTnLst>
                                </p:cTn>
                              </p:par>
                            </p:childTnLst>
                          </p:cTn>
                        </p:par>
                        <p:par>
                          <p:cTn id="159" fill="hold" nodeType="afterGroup">
                            <p:stCondLst>
                              <p:cond delay="8500"/>
                            </p:stCondLst>
                            <p:childTnLst>
                              <p:par>
                                <p:cTn id="160" presetID="1" presetClass="exit" presetSubtype="0" fill="hold" grpId="1" nodeType="afterEffect">
                                  <p:stCondLst>
                                    <p:cond delay="0"/>
                                  </p:stCondLst>
                                  <p:childTnLst>
                                    <p:set>
                                      <p:cBhvr>
                                        <p:cTn id="161" dur="1" fill="hold">
                                          <p:stCondLst>
                                            <p:cond delay="0"/>
                                          </p:stCondLst>
                                        </p:cTn>
                                        <p:tgtEl>
                                          <p:spTgt spid="224486"/>
                                        </p:tgtEl>
                                        <p:attrNameLst>
                                          <p:attrName>style.visibility</p:attrName>
                                        </p:attrNameLst>
                                      </p:cBhvr>
                                      <p:to>
                                        <p:strVal val="hidden"/>
                                      </p:to>
                                    </p:set>
                                  </p:childTnLst>
                                </p:cTn>
                              </p:par>
                            </p:childTnLst>
                          </p:cTn>
                        </p:par>
                        <p:par>
                          <p:cTn id="162" fill="hold" nodeType="afterGroup">
                            <p:stCondLst>
                              <p:cond delay="8500"/>
                            </p:stCondLst>
                            <p:childTnLst>
                              <p:par>
                                <p:cTn id="163" presetID="23" presetClass="entr" presetSubtype="16" fill="hold" grpId="0" nodeType="afterEffect">
                                  <p:stCondLst>
                                    <p:cond delay="0"/>
                                  </p:stCondLst>
                                  <p:childTnLst>
                                    <p:set>
                                      <p:cBhvr>
                                        <p:cTn id="164" dur="1" fill="hold">
                                          <p:stCondLst>
                                            <p:cond delay="0"/>
                                          </p:stCondLst>
                                        </p:cTn>
                                        <p:tgtEl>
                                          <p:spTgt spid="224487"/>
                                        </p:tgtEl>
                                        <p:attrNameLst>
                                          <p:attrName>style.visibility</p:attrName>
                                        </p:attrNameLst>
                                      </p:cBhvr>
                                      <p:to>
                                        <p:strVal val="visible"/>
                                      </p:to>
                                    </p:set>
                                    <p:anim calcmode="lin" valueType="num">
                                      <p:cBhvr>
                                        <p:cTn id="165" dur="500" fill="hold"/>
                                        <p:tgtEl>
                                          <p:spTgt spid="224487"/>
                                        </p:tgtEl>
                                        <p:attrNameLst>
                                          <p:attrName>ppt_w</p:attrName>
                                        </p:attrNameLst>
                                      </p:cBhvr>
                                      <p:tavLst>
                                        <p:tav tm="0">
                                          <p:val>
                                            <p:fltVal val="0"/>
                                          </p:val>
                                        </p:tav>
                                        <p:tav tm="100000">
                                          <p:val>
                                            <p:strVal val="#ppt_w"/>
                                          </p:val>
                                        </p:tav>
                                      </p:tavLst>
                                    </p:anim>
                                    <p:anim calcmode="lin" valueType="num">
                                      <p:cBhvr>
                                        <p:cTn id="166" dur="500" fill="hold"/>
                                        <p:tgtEl>
                                          <p:spTgt spid="224487"/>
                                        </p:tgtEl>
                                        <p:attrNameLst>
                                          <p:attrName>ppt_h</p:attrName>
                                        </p:attrNameLst>
                                      </p:cBhvr>
                                      <p:tavLst>
                                        <p:tav tm="0">
                                          <p:val>
                                            <p:fltVal val="0"/>
                                          </p:val>
                                        </p:tav>
                                        <p:tav tm="100000">
                                          <p:val>
                                            <p:strVal val="#ppt_h"/>
                                          </p:val>
                                        </p:tav>
                                      </p:tavLst>
                                    </p:anim>
                                  </p:childTnLst>
                                </p:cTn>
                              </p:par>
                            </p:childTnLst>
                          </p:cTn>
                        </p:par>
                        <p:par>
                          <p:cTn id="167" fill="hold" nodeType="afterGroup">
                            <p:stCondLst>
                              <p:cond delay="9000"/>
                            </p:stCondLst>
                            <p:childTnLst>
                              <p:par>
                                <p:cTn id="168" presetID="1" presetClass="exit" presetSubtype="0" fill="hold" grpId="1" nodeType="afterEffect">
                                  <p:stCondLst>
                                    <p:cond delay="0"/>
                                  </p:stCondLst>
                                  <p:childTnLst>
                                    <p:set>
                                      <p:cBhvr>
                                        <p:cTn id="169" dur="1" fill="hold">
                                          <p:stCondLst>
                                            <p:cond delay="0"/>
                                          </p:stCondLst>
                                        </p:cTn>
                                        <p:tgtEl>
                                          <p:spTgt spid="224487"/>
                                        </p:tgtEl>
                                        <p:attrNameLst>
                                          <p:attrName>style.visibility</p:attrName>
                                        </p:attrNameLst>
                                      </p:cBhvr>
                                      <p:to>
                                        <p:strVal val="hidden"/>
                                      </p:to>
                                    </p:set>
                                  </p:childTnLst>
                                </p:cTn>
                              </p:par>
                            </p:childTnLst>
                          </p:cTn>
                        </p:par>
                        <p:par>
                          <p:cTn id="170" fill="hold" nodeType="afterGroup">
                            <p:stCondLst>
                              <p:cond delay="9000"/>
                            </p:stCondLst>
                            <p:childTnLst>
                              <p:par>
                                <p:cTn id="171" presetID="23" presetClass="entr" presetSubtype="16" fill="hold" grpId="0" nodeType="afterEffect">
                                  <p:stCondLst>
                                    <p:cond delay="0"/>
                                  </p:stCondLst>
                                  <p:childTnLst>
                                    <p:set>
                                      <p:cBhvr>
                                        <p:cTn id="172" dur="1" fill="hold">
                                          <p:stCondLst>
                                            <p:cond delay="0"/>
                                          </p:stCondLst>
                                        </p:cTn>
                                        <p:tgtEl>
                                          <p:spTgt spid="224488"/>
                                        </p:tgtEl>
                                        <p:attrNameLst>
                                          <p:attrName>style.visibility</p:attrName>
                                        </p:attrNameLst>
                                      </p:cBhvr>
                                      <p:to>
                                        <p:strVal val="visible"/>
                                      </p:to>
                                    </p:set>
                                    <p:anim calcmode="lin" valueType="num">
                                      <p:cBhvr>
                                        <p:cTn id="173" dur="500" fill="hold"/>
                                        <p:tgtEl>
                                          <p:spTgt spid="224488"/>
                                        </p:tgtEl>
                                        <p:attrNameLst>
                                          <p:attrName>ppt_w</p:attrName>
                                        </p:attrNameLst>
                                      </p:cBhvr>
                                      <p:tavLst>
                                        <p:tav tm="0">
                                          <p:val>
                                            <p:fltVal val="0"/>
                                          </p:val>
                                        </p:tav>
                                        <p:tav tm="100000">
                                          <p:val>
                                            <p:strVal val="#ppt_w"/>
                                          </p:val>
                                        </p:tav>
                                      </p:tavLst>
                                    </p:anim>
                                    <p:anim calcmode="lin" valueType="num">
                                      <p:cBhvr>
                                        <p:cTn id="174" dur="500" fill="hold"/>
                                        <p:tgtEl>
                                          <p:spTgt spid="224488"/>
                                        </p:tgtEl>
                                        <p:attrNameLst>
                                          <p:attrName>ppt_h</p:attrName>
                                        </p:attrNameLst>
                                      </p:cBhvr>
                                      <p:tavLst>
                                        <p:tav tm="0">
                                          <p:val>
                                            <p:fltVal val="0"/>
                                          </p:val>
                                        </p:tav>
                                        <p:tav tm="100000">
                                          <p:val>
                                            <p:strVal val="#ppt_h"/>
                                          </p:val>
                                        </p:tav>
                                      </p:tavLst>
                                    </p:anim>
                                  </p:childTnLst>
                                </p:cTn>
                              </p:par>
                            </p:childTnLst>
                          </p:cTn>
                        </p:par>
                        <p:par>
                          <p:cTn id="175" fill="hold" nodeType="afterGroup">
                            <p:stCondLst>
                              <p:cond delay="9500"/>
                            </p:stCondLst>
                            <p:childTnLst>
                              <p:par>
                                <p:cTn id="176" presetID="1" presetClass="exit" presetSubtype="0" fill="hold" grpId="1" nodeType="afterEffect">
                                  <p:stCondLst>
                                    <p:cond delay="0"/>
                                  </p:stCondLst>
                                  <p:childTnLst>
                                    <p:set>
                                      <p:cBhvr>
                                        <p:cTn id="177" dur="1" fill="hold">
                                          <p:stCondLst>
                                            <p:cond delay="0"/>
                                          </p:stCondLst>
                                        </p:cTn>
                                        <p:tgtEl>
                                          <p:spTgt spid="224488"/>
                                        </p:tgtEl>
                                        <p:attrNameLst>
                                          <p:attrName>style.visibility</p:attrName>
                                        </p:attrNameLst>
                                      </p:cBhvr>
                                      <p:to>
                                        <p:strVal val="hidden"/>
                                      </p:to>
                                    </p:set>
                                  </p:childTnLst>
                                </p:cTn>
                              </p:par>
                            </p:childTnLst>
                          </p:cTn>
                        </p:par>
                        <p:par>
                          <p:cTn id="178" fill="hold" nodeType="afterGroup">
                            <p:stCondLst>
                              <p:cond delay="9500"/>
                            </p:stCondLst>
                            <p:childTnLst>
                              <p:par>
                                <p:cTn id="179" presetID="23" presetClass="entr" presetSubtype="16" fill="hold" grpId="0" nodeType="afterEffect">
                                  <p:stCondLst>
                                    <p:cond delay="0"/>
                                  </p:stCondLst>
                                  <p:childTnLst>
                                    <p:set>
                                      <p:cBhvr>
                                        <p:cTn id="180" dur="1" fill="hold">
                                          <p:stCondLst>
                                            <p:cond delay="0"/>
                                          </p:stCondLst>
                                        </p:cTn>
                                        <p:tgtEl>
                                          <p:spTgt spid="224489"/>
                                        </p:tgtEl>
                                        <p:attrNameLst>
                                          <p:attrName>style.visibility</p:attrName>
                                        </p:attrNameLst>
                                      </p:cBhvr>
                                      <p:to>
                                        <p:strVal val="visible"/>
                                      </p:to>
                                    </p:set>
                                    <p:anim calcmode="lin" valueType="num">
                                      <p:cBhvr>
                                        <p:cTn id="181" dur="500" fill="hold"/>
                                        <p:tgtEl>
                                          <p:spTgt spid="224489"/>
                                        </p:tgtEl>
                                        <p:attrNameLst>
                                          <p:attrName>ppt_w</p:attrName>
                                        </p:attrNameLst>
                                      </p:cBhvr>
                                      <p:tavLst>
                                        <p:tav tm="0">
                                          <p:val>
                                            <p:fltVal val="0"/>
                                          </p:val>
                                        </p:tav>
                                        <p:tav tm="100000">
                                          <p:val>
                                            <p:strVal val="#ppt_w"/>
                                          </p:val>
                                        </p:tav>
                                      </p:tavLst>
                                    </p:anim>
                                    <p:anim calcmode="lin" valueType="num">
                                      <p:cBhvr>
                                        <p:cTn id="182" dur="500" fill="hold"/>
                                        <p:tgtEl>
                                          <p:spTgt spid="224489"/>
                                        </p:tgtEl>
                                        <p:attrNameLst>
                                          <p:attrName>ppt_h</p:attrName>
                                        </p:attrNameLst>
                                      </p:cBhvr>
                                      <p:tavLst>
                                        <p:tav tm="0">
                                          <p:val>
                                            <p:fltVal val="0"/>
                                          </p:val>
                                        </p:tav>
                                        <p:tav tm="100000">
                                          <p:val>
                                            <p:strVal val="#ppt_h"/>
                                          </p:val>
                                        </p:tav>
                                      </p:tavLst>
                                    </p:anim>
                                  </p:childTnLst>
                                </p:cTn>
                              </p:par>
                            </p:childTnLst>
                          </p:cTn>
                        </p:par>
                        <p:par>
                          <p:cTn id="183" fill="hold" nodeType="afterGroup">
                            <p:stCondLst>
                              <p:cond delay="10000"/>
                            </p:stCondLst>
                            <p:childTnLst>
                              <p:par>
                                <p:cTn id="184" presetID="1" presetClass="exit" presetSubtype="0" fill="hold" grpId="1" nodeType="afterEffect">
                                  <p:stCondLst>
                                    <p:cond delay="0"/>
                                  </p:stCondLst>
                                  <p:childTnLst>
                                    <p:set>
                                      <p:cBhvr>
                                        <p:cTn id="185" dur="1" fill="hold">
                                          <p:stCondLst>
                                            <p:cond delay="0"/>
                                          </p:stCondLst>
                                        </p:cTn>
                                        <p:tgtEl>
                                          <p:spTgt spid="224489"/>
                                        </p:tgtEl>
                                        <p:attrNameLst>
                                          <p:attrName>style.visibility</p:attrName>
                                        </p:attrNameLst>
                                      </p:cBhvr>
                                      <p:to>
                                        <p:strVal val="hidden"/>
                                      </p:to>
                                    </p:set>
                                  </p:childTnLst>
                                </p:cTn>
                              </p:par>
                            </p:childTnLst>
                          </p:cTn>
                        </p:par>
                        <p:par>
                          <p:cTn id="186" fill="hold" nodeType="afterGroup">
                            <p:stCondLst>
                              <p:cond delay="10000"/>
                            </p:stCondLst>
                            <p:childTnLst>
                              <p:par>
                                <p:cTn id="187" presetID="23" presetClass="entr" presetSubtype="16" fill="hold" grpId="0" nodeType="afterEffect">
                                  <p:stCondLst>
                                    <p:cond delay="0"/>
                                  </p:stCondLst>
                                  <p:childTnLst>
                                    <p:set>
                                      <p:cBhvr>
                                        <p:cTn id="188" dur="1" fill="hold">
                                          <p:stCondLst>
                                            <p:cond delay="0"/>
                                          </p:stCondLst>
                                        </p:cTn>
                                        <p:tgtEl>
                                          <p:spTgt spid="224491"/>
                                        </p:tgtEl>
                                        <p:attrNameLst>
                                          <p:attrName>style.visibility</p:attrName>
                                        </p:attrNameLst>
                                      </p:cBhvr>
                                      <p:to>
                                        <p:strVal val="visible"/>
                                      </p:to>
                                    </p:set>
                                    <p:anim calcmode="lin" valueType="num">
                                      <p:cBhvr>
                                        <p:cTn id="189" dur="500" fill="hold"/>
                                        <p:tgtEl>
                                          <p:spTgt spid="224491"/>
                                        </p:tgtEl>
                                        <p:attrNameLst>
                                          <p:attrName>ppt_w</p:attrName>
                                        </p:attrNameLst>
                                      </p:cBhvr>
                                      <p:tavLst>
                                        <p:tav tm="0">
                                          <p:val>
                                            <p:fltVal val="0"/>
                                          </p:val>
                                        </p:tav>
                                        <p:tav tm="100000">
                                          <p:val>
                                            <p:strVal val="#ppt_w"/>
                                          </p:val>
                                        </p:tav>
                                      </p:tavLst>
                                    </p:anim>
                                    <p:anim calcmode="lin" valueType="num">
                                      <p:cBhvr>
                                        <p:cTn id="190" dur="500" fill="hold"/>
                                        <p:tgtEl>
                                          <p:spTgt spid="224491"/>
                                        </p:tgtEl>
                                        <p:attrNameLst>
                                          <p:attrName>ppt_h</p:attrName>
                                        </p:attrNameLst>
                                      </p:cBhvr>
                                      <p:tavLst>
                                        <p:tav tm="0">
                                          <p:val>
                                            <p:fltVal val="0"/>
                                          </p:val>
                                        </p:tav>
                                        <p:tav tm="100000">
                                          <p:val>
                                            <p:strVal val="#ppt_h"/>
                                          </p:val>
                                        </p:tav>
                                      </p:tavLst>
                                    </p:anim>
                                  </p:childTnLst>
                                </p:cTn>
                              </p:par>
                            </p:childTnLst>
                          </p:cTn>
                        </p:par>
                        <p:par>
                          <p:cTn id="191" fill="hold" nodeType="afterGroup">
                            <p:stCondLst>
                              <p:cond delay="10500"/>
                            </p:stCondLst>
                            <p:childTnLst>
                              <p:par>
                                <p:cTn id="192" presetID="1" presetClass="exit" presetSubtype="0" fill="hold" grpId="1" nodeType="afterEffect">
                                  <p:stCondLst>
                                    <p:cond delay="0"/>
                                  </p:stCondLst>
                                  <p:childTnLst>
                                    <p:set>
                                      <p:cBhvr>
                                        <p:cTn id="193" dur="1" fill="hold">
                                          <p:stCondLst>
                                            <p:cond delay="0"/>
                                          </p:stCondLst>
                                        </p:cTn>
                                        <p:tgtEl>
                                          <p:spTgt spid="224491"/>
                                        </p:tgtEl>
                                        <p:attrNameLst>
                                          <p:attrName>style.visibility</p:attrName>
                                        </p:attrNameLst>
                                      </p:cBhvr>
                                      <p:to>
                                        <p:strVal val="hidden"/>
                                      </p:to>
                                    </p:set>
                                  </p:childTnLst>
                                </p:cTn>
                              </p:par>
                            </p:childTnLst>
                          </p:cTn>
                        </p:par>
                        <p:par>
                          <p:cTn id="194" fill="hold" nodeType="afterGroup">
                            <p:stCondLst>
                              <p:cond delay="10500"/>
                            </p:stCondLst>
                            <p:childTnLst>
                              <p:par>
                                <p:cTn id="195" presetID="23" presetClass="entr" presetSubtype="16" fill="hold" grpId="0" nodeType="afterEffect">
                                  <p:stCondLst>
                                    <p:cond delay="0"/>
                                  </p:stCondLst>
                                  <p:childTnLst>
                                    <p:set>
                                      <p:cBhvr>
                                        <p:cTn id="196" dur="1" fill="hold">
                                          <p:stCondLst>
                                            <p:cond delay="0"/>
                                          </p:stCondLst>
                                        </p:cTn>
                                        <p:tgtEl>
                                          <p:spTgt spid="224492"/>
                                        </p:tgtEl>
                                        <p:attrNameLst>
                                          <p:attrName>style.visibility</p:attrName>
                                        </p:attrNameLst>
                                      </p:cBhvr>
                                      <p:to>
                                        <p:strVal val="visible"/>
                                      </p:to>
                                    </p:set>
                                    <p:anim calcmode="lin" valueType="num">
                                      <p:cBhvr>
                                        <p:cTn id="197" dur="500" fill="hold"/>
                                        <p:tgtEl>
                                          <p:spTgt spid="224492"/>
                                        </p:tgtEl>
                                        <p:attrNameLst>
                                          <p:attrName>ppt_w</p:attrName>
                                        </p:attrNameLst>
                                      </p:cBhvr>
                                      <p:tavLst>
                                        <p:tav tm="0">
                                          <p:val>
                                            <p:fltVal val="0"/>
                                          </p:val>
                                        </p:tav>
                                        <p:tav tm="100000">
                                          <p:val>
                                            <p:strVal val="#ppt_w"/>
                                          </p:val>
                                        </p:tav>
                                      </p:tavLst>
                                    </p:anim>
                                    <p:anim calcmode="lin" valueType="num">
                                      <p:cBhvr>
                                        <p:cTn id="198" dur="500" fill="hold"/>
                                        <p:tgtEl>
                                          <p:spTgt spid="224492"/>
                                        </p:tgtEl>
                                        <p:attrNameLst>
                                          <p:attrName>ppt_h</p:attrName>
                                        </p:attrNameLst>
                                      </p:cBhvr>
                                      <p:tavLst>
                                        <p:tav tm="0">
                                          <p:val>
                                            <p:fltVal val="0"/>
                                          </p:val>
                                        </p:tav>
                                        <p:tav tm="100000">
                                          <p:val>
                                            <p:strVal val="#ppt_h"/>
                                          </p:val>
                                        </p:tav>
                                      </p:tavLst>
                                    </p:anim>
                                  </p:childTnLst>
                                </p:cTn>
                              </p:par>
                            </p:childTnLst>
                          </p:cTn>
                        </p:par>
                        <p:par>
                          <p:cTn id="199" fill="hold" nodeType="afterGroup">
                            <p:stCondLst>
                              <p:cond delay="11000"/>
                            </p:stCondLst>
                            <p:childTnLst>
                              <p:par>
                                <p:cTn id="200" presetID="1" presetClass="exit" presetSubtype="0" fill="hold" grpId="1" nodeType="afterEffect">
                                  <p:stCondLst>
                                    <p:cond delay="0"/>
                                  </p:stCondLst>
                                  <p:childTnLst>
                                    <p:set>
                                      <p:cBhvr>
                                        <p:cTn id="201" dur="1" fill="hold">
                                          <p:stCondLst>
                                            <p:cond delay="0"/>
                                          </p:stCondLst>
                                        </p:cTn>
                                        <p:tgtEl>
                                          <p:spTgt spid="224492"/>
                                        </p:tgtEl>
                                        <p:attrNameLst>
                                          <p:attrName>style.visibility</p:attrName>
                                        </p:attrNameLst>
                                      </p:cBhvr>
                                      <p:to>
                                        <p:strVal val="hidden"/>
                                      </p:to>
                                    </p:set>
                                  </p:childTnLst>
                                </p:cTn>
                              </p:par>
                            </p:childTnLst>
                          </p:cTn>
                        </p:par>
                        <p:par>
                          <p:cTn id="202" fill="hold" nodeType="afterGroup">
                            <p:stCondLst>
                              <p:cond delay="11000"/>
                            </p:stCondLst>
                            <p:childTnLst>
                              <p:par>
                                <p:cTn id="203" presetID="23" presetClass="entr" presetSubtype="16" fill="hold" grpId="0" nodeType="afterEffect">
                                  <p:stCondLst>
                                    <p:cond delay="0"/>
                                  </p:stCondLst>
                                  <p:childTnLst>
                                    <p:set>
                                      <p:cBhvr>
                                        <p:cTn id="204" dur="1" fill="hold">
                                          <p:stCondLst>
                                            <p:cond delay="0"/>
                                          </p:stCondLst>
                                        </p:cTn>
                                        <p:tgtEl>
                                          <p:spTgt spid="224493"/>
                                        </p:tgtEl>
                                        <p:attrNameLst>
                                          <p:attrName>style.visibility</p:attrName>
                                        </p:attrNameLst>
                                      </p:cBhvr>
                                      <p:to>
                                        <p:strVal val="visible"/>
                                      </p:to>
                                    </p:set>
                                    <p:anim calcmode="lin" valueType="num">
                                      <p:cBhvr>
                                        <p:cTn id="205" dur="500" fill="hold"/>
                                        <p:tgtEl>
                                          <p:spTgt spid="224493"/>
                                        </p:tgtEl>
                                        <p:attrNameLst>
                                          <p:attrName>ppt_w</p:attrName>
                                        </p:attrNameLst>
                                      </p:cBhvr>
                                      <p:tavLst>
                                        <p:tav tm="0">
                                          <p:val>
                                            <p:fltVal val="0"/>
                                          </p:val>
                                        </p:tav>
                                        <p:tav tm="100000">
                                          <p:val>
                                            <p:strVal val="#ppt_w"/>
                                          </p:val>
                                        </p:tav>
                                      </p:tavLst>
                                    </p:anim>
                                    <p:anim calcmode="lin" valueType="num">
                                      <p:cBhvr>
                                        <p:cTn id="206" dur="500" fill="hold"/>
                                        <p:tgtEl>
                                          <p:spTgt spid="224493"/>
                                        </p:tgtEl>
                                        <p:attrNameLst>
                                          <p:attrName>ppt_h</p:attrName>
                                        </p:attrNameLst>
                                      </p:cBhvr>
                                      <p:tavLst>
                                        <p:tav tm="0">
                                          <p:val>
                                            <p:fltVal val="0"/>
                                          </p:val>
                                        </p:tav>
                                        <p:tav tm="100000">
                                          <p:val>
                                            <p:strVal val="#ppt_h"/>
                                          </p:val>
                                        </p:tav>
                                      </p:tavLst>
                                    </p:anim>
                                  </p:childTnLst>
                                </p:cTn>
                              </p:par>
                            </p:childTnLst>
                          </p:cTn>
                        </p:par>
                        <p:par>
                          <p:cTn id="207" fill="hold" nodeType="afterGroup">
                            <p:stCondLst>
                              <p:cond delay="11500"/>
                            </p:stCondLst>
                            <p:childTnLst>
                              <p:par>
                                <p:cTn id="208" presetID="1" presetClass="exit" presetSubtype="0" fill="hold" grpId="1" nodeType="afterEffect">
                                  <p:stCondLst>
                                    <p:cond delay="0"/>
                                  </p:stCondLst>
                                  <p:childTnLst>
                                    <p:set>
                                      <p:cBhvr>
                                        <p:cTn id="209" dur="1" fill="hold">
                                          <p:stCondLst>
                                            <p:cond delay="0"/>
                                          </p:stCondLst>
                                        </p:cTn>
                                        <p:tgtEl>
                                          <p:spTgt spid="224493"/>
                                        </p:tgtEl>
                                        <p:attrNameLst>
                                          <p:attrName>style.visibility</p:attrName>
                                        </p:attrNameLst>
                                      </p:cBhvr>
                                      <p:to>
                                        <p:strVal val="hidden"/>
                                      </p:to>
                                    </p:set>
                                  </p:childTnLst>
                                </p:cTn>
                              </p:par>
                            </p:childTnLst>
                          </p:cTn>
                        </p:par>
                        <p:par>
                          <p:cTn id="210" fill="hold" nodeType="afterGroup">
                            <p:stCondLst>
                              <p:cond delay="11500"/>
                            </p:stCondLst>
                            <p:childTnLst>
                              <p:par>
                                <p:cTn id="211" presetID="23" presetClass="entr" presetSubtype="16" fill="hold" grpId="0" nodeType="afterEffect">
                                  <p:stCondLst>
                                    <p:cond delay="0"/>
                                  </p:stCondLst>
                                  <p:childTnLst>
                                    <p:set>
                                      <p:cBhvr>
                                        <p:cTn id="212" dur="1" fill="hold">
                                          <p:stCondLst>
                                            <p:cond delay="0"/>
                                          </p:stCondLst>
                                        </p:cTn>
                                        <p:tgtEl>
                                          <p:spTgt spid="224494"/>
                                        </p:tgtEl>
                                        <p:attrNameLst>
                                          <p:attrName>style.visibility</p:attrName>
                                        </p:attrNameLst>
                                      </p:cBhvr>
                                      <p:to>
                                        <p:strVal val="visible"/>
                                      </p:to>
                                    </p:set>
                                    <p:anim calcmode="lin" valueType="num">
                                      <p:cBhvr>
                                        <p:cTn id="213" dur="500" fill="hold"/>
                                        <p:tgtEl>
                                          <p:spTgt spid="224494"/>
                                        </p:tgtEl>
                                        <p:attrNameLst>
                                          <p:attrName>ppt_w</p:attrName>
                                        </p:attrNameLst>
                                      </p:cBhvr>
                                      <p:tavLst>
                                        <p:tav tm="0">
                                          <p:val>
                                            <p:fltVal val="0"/>
                                          </p:val>
                                        </p:tav>
                                        <p:tav tm="100000">
                                          <p:val>
                                            <p:strVal val="#ppt_w"/>
                                          </p:val>
                                        </p:tav>
                                      </p:tavLst>
                                    </p:anim>
                                    <p:anim calcmode="lin" valueType="num">
                                      <p:cBhvr>
                                        <p:cTn id="214" dur="500" fill="hold"/>
                                        <p:tgtEl>
                                          <p:spTgt spid="224494"/>
                                        </p:tgtEl>
                                        <p:attrNameLst>
                                          <p:attrName>ppt_h</p:attrName>
                                        </p:attrNameLst>
                                      </p:cBhvr>
                                      <p:tavLst>
                                        <p:tav tm="0">
                                          <p:val>
                                            <p:fltVal val="0"/>
                                          </p:val>
                                        </p:tav>
                                        <p:tav tm="100000">
                                          <p:val>
                                            <p:strVal val="#ppt_h"/>
                                          </p:val>
                                        </p:tav>
                                      </p:tavLst>
                                    </p:anim>
                                  </p:childTnLst>
                                </p:cTn>
                              </p:par>
                            </p:childTnLst>
                          </p:cTn>
                        </p:par>
                        <p:par>
                          <p:cTn id="215" fill="hold" nodeType="afterGroup">
                            <p:stCondLst>
                              <p:cond delay="12000"/>
                            </p:stCondLst>
                            <p:childTnLst>
                              <p:par>
                                <p:cTn id="216" presetID="1" presetClass="exit" presetSubtype="0" fill="hold" grpId="1" nodeType="afterEffect">
                                  <p:stCondLst>
                                    <p:cond delay="0"/>
                                  </p:stCondLst>
                                  <p:childTnLst>
                                    <p:set>
                                      <p:cBhvr>
                                        <p:cTn id="217" dur="1" fill="hold">
                                          <p:stCondLst>
                                            <p:cond delay="0"/>
                                          </p:stCondLst>
                                        </p:cTn>
                                        <p:tgtEl>
                                          <p:spTgt spid="224494"/>
                                        </p:tgtEl>
                                        <p:attrNameLst>
                                          <p:attrName>style.visibility</p:attrName>
                                        </p:attrNameLst>
                                      </p:cBhvr>
                                      <p:to>
                                        <p:strVal val="hidden"/>
                                      </p:to>
                                    </p:set>
                                  </p:childTnLst>
                                </p:cTn>
                              </p:par>
                            </p:childTnLst>
                          </p:cTn>
                        </p:par>
                        <p:par>
                          <p:cTn id="218" fill="hold" nodeType="afterGroup">
                            <p:stCondLst>
                              <p:cond delay="12000"/>
                            </p:stCondLst>
                            <p:childTnLst>
                              <p:par>
                                <p:cTn id="219" presetID="23" presetClass="entr" presetSubtype="16" fill="hold" grpId="0" nodeType="afterEffect">
                                  <p:stCondLst>
                                    <p:cond delay="0"/>
                                  </p:stCondLst>
                                  <p:childTnLst>
                                    <p:set>
                                      <p:cBhvr>
                                        <p:cTn id="220" dur="1" fill="hold">
                                          <p:stCondLst>
                                            <p:cond delay="0"/>
                                          </p:stCondLst>
                                        </p:cTn>
                                        <p:tgtEl>
                                          <p:spTgt spid="224495"/>
                                        </p:tgtEl>
                                        <p:attrNameLst>
                                          <p:attrName>style.visibility</p:attrName>
                                        </p:attrNameLst>
                                      </p:cBhvr>
                                      <p:to>
                                        <p:strVal val="visible"/>
                                      </p:to>
                                    </p:set>
                                    <p:anim calcmode="lin" valueType="num">
                                      <p:cBhvr>
                                        <p:cTn id="221" dur="500" fill="hold"/>
                                        <p:tgtEl>
                                          <p:spTgt spid="224495"/>
                                        </p:tgtEl>
                                        <p:attrNameLst>
                                          <p:attrName>ppt_w</p:attrName>
                                        </p:attrNameLst>
                                      </p:cBhvr>
                                      <p:tavLst>
                                        <p:tav tm="0">
                                          <p:val>
                                            <p:fltVal val="0"/>
                                          </p:val>
                                        </p:tav>
                                        <p:tav tm="100000">
                                          <p:val>
                                            <p:strVal val="#ppt_w"/>
                                          </p:val>
                                        </p:tav>
                                      </p:tavLst>
                                    </p:anim>
                                    <p:anim calcmode="lin" valueType="num">
                                      <p:cBhvr>
                                        <p:cTn id="222" dur="500" fill="hold"/>
                                        <p:tgtEl>
                                          <p:spTgt spid="224495"/>
                                        </p:tgtEl>
                                        <p:attrNameLst>
                                          <p:attrName>ppt_h</p:attrName>
                                        </p:attrNameLst>
                                      </p:cBhvr>
                                      <p:tavLst>
                                        <p:tav tm="0">
                                          <p:val>
                                            <p:fltVal val="0"/>
                                          </p:val>
                                        </p:tav>
                                        <p:tav tm="100000">
                                          <p:val>
                                            <p:strVal val="#ppt_h"/>
                                          </p:val>
                                        </p:tav>
                                      </p:tavLst>
                                    </p:anim>
                                  </p:childTnLst>
                                </p:cTn>
                              </p:par>
                            </p:childTnLst>
                          </p:cTn>
                        </p:par>
                        <p:par>
                          <p:cTn id="223" fill="hold" nodeType="afterGroup">
                            <p:stCondLst>
                              <p:cond delay="12500"/>
                            </p:stCondLst>
                            <p:childTnLst>
                              <p:par>
                                <p:cTn id="224" presetID="1" presetClass="exit" presetSubtype="0" fill="hold" grpId="1" nodeType="afterEffect">
                                  <p:stCondLst>
                                    <p:cond delay="0"/>
                                  </p:stCondLst>
                                  <p:childTnLst>
                                    <p:set>
                                      <p:cBhvr>
                                        <p:cTn id="225" dur="1" fill="hold">
                                          <p:stCondLst>
                                            <p:cond delay="0"/>
                                          </p:stCondLst>
                                        </p:cTn>
                                        <p:tgtEl>
                                          <p:spTgt spid="224495"/>
                                        </p:tgtEl>
                                        <p:attrNameLst>
                                          <p:attrName>style.visibility</p:attrName>
                                        </p:attrNameLst>
                                      </p:cBhvr>
                                      <p:to>
                                        <p:strVal val="hidden"/>
                                      </p:to>
                                    </p:set>
                                  </p:childTnLst>
                                </p:cTn>
                              </p:par>
                            </p:childTnLst>
                          </p:cTn>
                        </p:par>
                        <p:par>
                          <p:cTn id="226" fill="hold" nodeType="afterGroup">
                            <p:stCondLst>
                              <p:cond delay="12500"/>
                            </p:stCondLst>
                            <p:childTnLst>
                              <p:par>
                                <p:cTn id="227" presetID="23" presetClass="entr" presetSubtype="16" fill="hold" grpId="0" nodeType="afterEffect">
                                  <p:stCondLst>
                                    <p:cond delay="0"/>
                                  </p:stCondLst>
                                  <p:childTnLst>
                                    <p:set>
                                      <p:cBhvr>
                                        <p:cTn id="228" dur="1" fill="hold">
                                          <p:stCondLst>
                                            <p:cond delay="0"/>
                                          </p:stCondLst>
                                        </p:cTn>
                                        <p:tgtEl>
                                          <p:spTgt spid="224497"/>
                                        </p:tgtEl>
                                        <p:attrNameLst>
                                          <p:attrName>style.visibility</p:attrName>
                                        </p:attrNameLst>
                                      </p:cBhvr>
                                      <p:to>
                                        <p:strVal val="visible"/>
                                      </p:to>
                                    </p:set>
                                    <p:anim calcmode="lin" valueType="num">
                                      <p:cBhvr>
                                        <p:cTn id="229" dur="500" fill="hold"/>
                                        <p:tgtEl>
                                          <p:spTgt spid="224497"/>
                                        </p:tgtEl>
                                        <p:attrNameLst>
                                          <p:attrName>ppt_w</p:attrName>
                                        </p:attrNameLst>
                                      </p:cBhvr>
                                      <p:tavLst>
                                        <p:tav tm="0">
                                          <p:val>
                                            <p:fltVal val="0"/>
                                          </p:val>
                                        </p:tav>
                                        <p:tav tm="100000">
                                          <p:val>
                                            <p:strVal val="#ppt_w"/>
                                          </p:val>
                                        </p:tav>
                                      </p:tavLst>
                                    </p:anim>
                                    <p:anim calcmode="lin" valueType="num">
                                      <p:cBhvr>
                                        <p:cTn id="230" dur="500" fill="hold"/>
                                        <p:tgtEl>
                                          <p:spTgt spid="224497"/>
                                        </p:tgtEl>
                                        <p:attrNameLst>
                                          <p:attrName>ppt_h</p:attrName>
                                        </p:attrNameLst>
                                      </p:cBhvr>
                                      <p:tavLst>
                                        <p:tav tm="0">
                                          <p:val>
                                            <p:fltVal val="0"/>
                                          </p:val>
                                        </p:tav>
                                        <p:tav tm="100000">
                                          <p:val>
                                            <p:strVal val="#ppt_h"/>
                                          </p:val>
                                        </p:tav>
                                      </p:tavLst>
                                    </p:anim>
                                  </p:childTnLst>
                                </p:cTn>
                              </p:par>
                            </p:childTnLst>
                          </p:cTn>
                        </p:par>
                        <p:par>
                          <p:cTn id="231" fill="hold" nodeType="afterGroup">
                            <p:stCondLst>
                              <p:cond delay="13000"/>
                            </p:stCondLst>
                            <p:childTnLst>
                              <p:par>
                                <p:cTn id="232" presetID="1" presetClass="exit" presetSubtype="0" fill="hold" grpId="1" nodeType="afterEffect">
                                  <p:stCondLst>
                                    <p:cond delay="0"/>
                                  </p:stCondLst>
                                  <p:childTnLst>
                                    <p:set>
                                      <p:cBhvr>
                                        <p:cTn id="233" dur="1" fill="hold">
                                          <p:stCondLst>
                                            <p:cond delay="0"/>
                                          </p:stCondLst>
                                        </p:cTn>
                                        <p:tgtEl>
                                          <p:spTgt spid="224497"/>
                                        </p:tgtEl>
                                        <p:attrNameLst>
                                          <p:attrName>style.visibility</p:attrName>
                                        </p:attrNameLst>
                                      </p:cBhvr>
                                      <p:to>
                                        <p:strVal val="hidden"/>
                                      </p:to>
                                    </p:set>
                                  </p:childTnLst>
                                </p:cTn>
                              </p:par>
                            </p:childTnLst>
                          </p:cTn>
                        </p:par>
                        <p:par>
                          <p:cTn id="234" fill="hold" nodeType="afterGroup">
                            <p:stCondLst>
                              <p:cond delay="13000"/>
                            </p:stCondLst>
                            <p:childTnLst>
                              <p:par>
                                <p:cTn id="235" presetID="23" presetClass="entr" presetSubtype="16" fill="hold" grpId="0" nodeType="afterEffect">
                                  <p:stCondLst>
                                    <p:cond delay="0"/>
                                  </p:stCondLst>
                                  <p:childTnLst>
                                    <p:set>
                                      <p:cBhvr>
                                        <p:cTn id="236" dur="1" fill="hold">
                                          <p:stCondLst>
                                            <p:cond delay="0"/>
                                          </p:stCondLst>
                                        </p:cTn>
                                        <p:tgtEl>
                                          <p:spTgt spid="224498"/>
                                        </p:tgtEl>
                                        <p:attrNameLst>
                                          <p:attrName>style.visibility</p:attrName>
                                        </p:attrNameLst>
                                      </p:cBhvr>
                                      <p:to>
                                        <p:strVal val="visible"/>
                                      </p:to>
                                    </p:set>
                                    <p:anim calcmode="lin" valueType="num">
                                      <p:cBhvr>
                                        <p:cTn id="237" dur="500" fill="hold"/>
                                        <p:tgtEl>
                                          <p:spTgt spid="224498"/>
                                        </p:tgtEl>
                                        <p:attrNameLst>
                                          <p:attrName>ppt_w</p:attrName>
                                        </p:attrNameLst>
                                      </p:cBhvr>
                                      <p:tavLst>
                                        <p:tav tm="0">
                                          <p:val>
                                            <p:fltVal val="0"/>
                                          </p:val>
                                        </p:tav>
                                        <p:tav tm="100000">
                                          <p:val>
                                            <p:strVal val="#ppt_w"/>
                                          </p:val>
                                        </p:tav>
                                      </p:tavLst>
                                    </p:anim>
                                    <p:anim calcmode="lin" valueType="num">
                                      <p:cBhvr>
                                        <p:cTn id="238" dur="500" fill="hold"/>
                                        <p:tgtEl>
                                          <p:spTgt spid="224498"/>
                                        </p:tgtEl>
                                        <p:attrNameLst>
                                          <p:attrName>ppt_h</p:attrName>
                                        </p:attrNameLst>
                                      </p:cBhvr>
                                      <p:tavLst>
                                        <p:tav tm="0">
                                          <p:val>
                                            <p:fltVal val="0"/>
                                          </p:val>
                                        </p:tav>
                                        <p:tav tm="100000">
                                          <p:val>
                                            <p:strVal val="#ppt_h"/>
                                          </p:val>
                                        </p:tav>
                                      </p:tavLst>
                                    </p:anim>
                                  </p:childTnLst>
                                </p:cTn>
                              </p:par>
                            </p:childTnLst>
                          </p:cTn>
                        </p:par>
                        <p:par>
                          <p:cTn id="239" fill="hold" nodeType="afterGroup">
                            <p:stCondLst>
                              <p:cond delay="13500"/>
                            </p:stCondLst>
                            <p:childTnLst>
                              <p:par>
                                <p:cTn id="240" presetID="1" presetClass="exit" presetSubtype="0" fill="hold" grpId="1" nodeType="afterEffect">
                                  <p:stCondLst>
                                    <p:cond delay="0"/>
                                  </p:stCondLst>
                                  <p:childTnLst>
                                    <p:set>
                                      <p:cBhvr>
                                        <p:cTn id="241" dur="1" fill="hold">
                                          <p:stCondLst>
                                            <p:cond delay="0"/>
                                          </p:stCondLst>
                                        </p:cTn>
                                        <p:tgtEl>
                                          <p:spTgt spid="224498"/>
                                        </p:tgtEl>
                                        <p:attrNameLst>
                                          <p:attrName>style.visibility</p:attrName>
                                        </p:attrNameLst>
                                      </p:cBhvr>
                                      <p:to>
                                        <p:strVal val="hidden"/>
                                      </p:to>
                                    </p:set>
                                  </p:childTnLst>
                                </p:cTn>
                              </p:par>
                            </p:childTnLst>
                          </p:cTn>
                        </p:par>
                        <p:par>
                          <p:cTn id="242" fill="hold" nodeType="afterGroup">
                            <p:stCondLst>
                              <p:cond delay="13500"/>
                            </p:stCondLst>
                            <p:childTnLst>
                              <p:par>
                                <p:cTn id="243" presetID="23" presetClass="entr" presetSubtype="16" fill="hold" grpId="0" nodeType="afterEffect">
                                  <p:stCondLst>
                                    <p:cond delay="0"/>
                                  </p:stCondLst>
                                  <p:childTnLst>
                                    <p:set>
                                      <p:cBhvr>
                                        <p:cTn id="244" dur="1" fill="hold">
                                          <p:stCondLst>
                                            <p:cond delay="0"/>
                                          </p:stCondLst>
                                        </p:cTn>
                                        <p:tgtEl>
                                          <p:spTgt spid="224499"/>
                                        </p:tgtEl>
                                        <p:attrNameLst>
                                          <p:attrName>style.visibility</p:attrName>
                                        </p:attrNameLst>
                                      </p:cBhvr>
                                      <p:to>
                                        <p:strVal val="visible"/>
                                      </p:to>
                                    </p:set>
                                    <p:anim calcmode="lin" valueType="num">
                                      <p:cBhvr>
                                        <p:cTn id="245" dur="500" fill="hold"/>
                                        <p:tgtEl>
                                          <p:spTgt spid="224499"/>
                                        </p:tgtEl>
                                        <p:attrNameLst>
                                          <p:attrName>ppt_w</p:attrName>
                                        </p:attrNameLst>
                                      </p:cBhvr>
                                      <p:tavLst>
                                        <p:tav tm="0">
                                          <p:val>
                                            <p:fltVal val="0"/>
                                          </p:val>
                                        </p:tav>
                                        <p:tav tm="100000">
                                          <p:val>
                                            <p:strVal val="#ppt_w"/>
                                          </p:val>
                                        </p:tav>
                                      </p:tavLst>
                                    </p:anim>
                                    <p:anim calcmode="lin" valueType="num">
                                      <p:cBhvr>
                                        <p:cTn id="246" dur="500" fill="hold"/>
                                        <p:tgtEl>
                                          <p:spTgt spid="224499"/>
                                        </p:tgtEl>
                                        <p:attrNameLst>
                                          <p:attrName>ppt_h</p:attrName>
                                        </p:attrNameLst>
                                      </p:cBhvr>
                                      <p:tavLst>
                                        <p:tav tm="0">
                                          <p:val>
                                            <p:fltVal val="0"/>
                                          </p:val>
                                        </p:tav>
                                        <p:tav tm="100000">
                                          <p:val>
                                            <p:strVal val="#ppt_h"/>
                                          </p:val>
                                        </p:tav>
                                      </p:tavLst>
                                    </p:anim>
                                  </p:childTnLst>
                                </p:cTn>
                              </p:par>
                            </p:childTnLst>
                          </p:cTn>
                        </p:par>
                        <p:par>
                          <p:cTn id="247" fill="hold" nodeType="afterGroup">
                            <p:stCondLst>
                              <p:cond delay="14000"/>
                            </p:stCondLst>
                            <p:childTnLst>
                              <p:par>
                                <p:cTn id="248" presetID="1" presetClass="exit" presetSubtype="0" fill="hold" grpId="1" nodeType="afterEffect">
                                  <p:stCondLst>
                                    <p:cond delay="0"/>
                                  </p:stCondLst>
                                  <p:childTnLst>
                                    <p:set>
                                      <p:cBhvr>
                                        <p:cTn id="249" dur="1" fill="hold">
                                          <p:stCondLst>
                                            <p:cond delay="0"/>
                                          </p:stCondLst>
                                        </p:cTn>
                                        <p:tgtEl>
                                          <p:spTgt spid="224499"/>
                                        </p:tgtEl>
                                        <p:attrNameLst>
                                          <p:attrName>style.visibility</p:attrName>
                                        </p:attrNameLst>
                                      </p:cBhvr>
                                      <p:to>
                                        <p:strVal val="hidden"/>
                                      </p:to>
                                    </p:set>
                                  </p:childTnLst>
                                </p:cTn>
                              </p:par>
                            </p:childTnLst>
                          </p:cTn>
                        </p:par>
                        <p:par>
                          <p:cTn id="250" fill="hold" nodeType="afterGroup">
                            <p:stCondLst>
                              <p:cond delay="14000"/>
                            </p:stCondLst>
                            <p:childTnLst>
                              <p:par>
                                <p:cTn id="251" presetID="23" presetClass="entr" presetSubtype="16" fill="hold" grpId="0" nodeType="afterEffect">
                                  <p:stCondLst>
                                    <p:cond delay="0"/>
                                  </p:stCondLst>
                                  <p:childTnLst>
                                    <p:set>
                                      <p:cBhvr>
                                        <p:cTn id="252" dur="1" fill="hold">
                                          <p:stCondLst>
                                            <p:cond delay="0"/>
                                          </p:stCondLst>
                                        </p:cTn>
                                        <p:tgtEl>
                                          <p:spTgt spid="224500"/>
                                        </p:tgtEl>
                                        <p:attrNameLst>
                                          <p:attrName>style.visibility</p:attrName>
                                        </p:attrNameLst>
                                      </p:cBhvr>
                                      <p:to>
                                        <p:strVal val="visible"/>
                                      </p:to>
                                    </p:set>
                                    <p:anim calcmode="lin" valueType="num">
                                      <p:cBhvr>
                                        <p:cTn id="253" dur="500" fill="hold"/>
                                        <p:tgtEl>
                                          <p:spTgt spid="224500"/>
                                        </p:tgtEl>
                                        <p:attrNameLst>
                                          <p:attrName>ppt_w</p:attrName>
                                        </p:attrNameLst>
                                      </p:cBhvr>
                                      <p:tavLst>
                                        <p:tav tm="0">
                                          <p:val>
                                            <p:fltVal val="0"/>
                                          </p:val>
                                        </p:tav>
                                        <p:tav tm="100000">
                                          <p:val>
                                            <p:strVal val="#ppt_w"/>
                                          </p:val>
                                        </p:tav>
                                      </p:tavLst>
                                    </p:anim>
                                    <p:anim calcmode="lin" valueType="num">
                                      <p:cBhvr>
                                        <p:cTn id="254" dur="500" fill="hold"/>
                                        <p:tgtEl>
                                          <p:spTgt spid="224500"/>
                                        </p:tgtEl>
                                        <p:attrNameLst>
                                          <p:attrName>ppt_h</p:attrName>
                                        </p:attrNameLst>
                                      </p:cBhvr>
                                      <p:tavLst>
                                        <p:tav tm="0">
                                          <p:val>
                                            <p:fltVal val="0"/>
                                          </p:val>
                                        </p:tav>
                                        <p:tav tm="100000">
                                          <p:val>
                                            <p:strVal val="#ppt_h"/>
                                          </p:val>
                                        </p:tav>
                                      </p:tavLst>
                                    </p:anim>
                                  </p:childTnLst>
                                </p:cTn>
                              </p:par>
                            </p:childTnLst>
                          </p:cTn>
                        </p:par>
                        <p:par>
                          <p:cTn id="255" fill="hold" nodeType="afterGroup">
                            <p:stCondLst>
                              <p:cond delay="14500"/>
                            </p:stCondLst>
                            <p:childTnLst>
                              <p:par>
                                <p:cTn id="256" presetID="1" presetClass="exit" presetSubtype="0" fill="hold" grpId="1" nodeType="afterEffect">
                                  <p:stCondLst>
                                    <p:cond delay="0"/>
                                  </p:stCondLst>
                                  <p:childTnLst>
                                    <p:set>
                                      <p:cBhvr>
                                        <p:cTn id="257" dur="1" fill="hold">
                                          <p:stCondLst>
                                            <p:cond delay="0"/>
                                          </p:stCondLst>
                                        </p:cTn>
                                        <p:tgtEl>
                                          <p:spTgt spid="224500"/>
                                        </p:tgtEl>
                                        <p:attrNameLst>
                                          <p:attrName>style.visibility</p:attrName>
                                        </p:attrNameLst>
                                      </p:cBhvr>
                                      <p:to>
                                        <p:strVal val="hidden"/>
                                      </p:to>
                                    </p:set>
                                  </p:childTnLst>
                                </p:cTn>
                              </p:par>
                            </p:childTnLst>
                          </p:cTn>
                        </p:par>
                        <p:par>
                          <p:cTn id="258" fill="hold" nodeType="afterGroup">
                            <p:stCondLst>
                              <p:cond delay="14500"/>
                            </p:stCondLst>
                            <p:childTnLst>
                              <p:par>
                                <p:cTn id="259" presetID="23" presetClass="entr" presetSubtype="16" fill="hold" grpId="0" nodeType="afterEffect">
                                  <p:stCondLst>
                                    <p:cond delay="0"/>
                                  </p:stCondLst>
                                  <p:childTnLst>
                                    <p:set>
                                      <p:cBhvr>
                                        <p:cTn id="260" dur="1" fill="hold">
                                          <p:stCondLst>
                                            <p:cond delay="0"/>
                                          </p:stCondLst>
                                        </p:cTn>
                                        <p:tgtEl>
                                          <p:spTgt spid="224501"/>
                                        </p:tgtEl>
                                        <p:attrNameLst>
                                          <p:attrName>style.visibility</p:attrName>
                                        </p:attrNameLst>
                                      </p:cBhvr>
                                      <p:to>
                                        <p:strVal val="visible"/>
                                      </p:to>
                                    </p:set>
                                    <p:anim calcmode="lin" valueType="num">
                                      <p:cBhvr>
                                        <p:cTn id="261" dur="500" fill="hold"/>
                                        <p:tgtEl>
                                          <p:spTgt spid="224501"/>
                                        </p:tgtEl>
                                        <p:attrNameLst>
                                          <p:attrName>ppt_w</p:attrName>
                                        </p:attrNameLst>
                                      </p:cBhvr>
                                      <p:tavLst>
                                        <p:tav tm="0">
                                          <p:val>
                                            <p:fltVal val="0"/>
                                          </p:val>
                                        </p:tav>
                                        <p:tav tm="100000">
                                          <p:val>
                                            <p:strVal val="#ppt_w"/>
                                          </p:val>
                                        </p:tav>
                                      </p:tavLst>
                                    </p:anim>
                                    <p:anim calcmode="lin" valueType="num">
                                      <p:cBhvr>
                                        <p:cTn id="262" dur="500" fill="hold"/>
                                        <p:tgtEl>
                                          <p:spTgt spid="224501"/>
                                        </p:tgtEl>
                                        <p:attrNameLst>
                                          <p:attrName>ppt_h</p:attrName>
                                        </p:attrNameLst>
                                      </p:cBhvr>
                                      <p:tavLst>
                                        <p:tav tm="0">
                                          <p:val>
                                            <p:fltVal val="0"/>
                                          </p:val>
                                        </p:tav>
                                        <p:tav tm="100000">
                                          <p:val>
                                            <p:strVal val="#ppt_h"/>
                                          </p:val>
                                        </p:tav>
                                      </p:tavLst>
                                    </p:anim>
                                  </p:childTnLst>
                                </p:cTn>
                              </p:par>
                            </p:childTnLst>
                          </p:cTn>
                        </p:par>
                        <p:par>
                          <p:cTn id="263" fill="hold" nodeType="afterGroup">
                            <p:stCondLst>
                              <p:cond delay="15000"/>
                            </p:stCondLst>
                            <p:childTnLst>
                              <p:par>
                                <p:cTn id="264" presetID="1" presetClass="exit" presetSubtype="0" fill="hold" grpId="1" nodeType="afterEffect">
                                  <p:stCondLst>
                                    <p:cond delay="0"/>
                                  </p:stCondLst>
                                  <p:childTnLst>
                                    <p:set>
                                      <p:cBhvr>
                                        <p:cTn id="265" dur="1" fill="hold">
                                          <p:stCondLst>
                                            <p:cond delay="0"/>
                                          </p:stCondLst>
                                        </p:cTn>
                                        <p:tgtEl>
                                          <p:spTgt spid="224501"/>
                                        </p:tgtEl>
                                        <p:attrNameLst>
                                          <p:attrName>style.visibility</p:attrName>
                                        </p:attrNameLst>
                                      </p:cBhvr>
                                      <p:to>
                                        <p:strVal val="hidden"/>
                                      </p:to>
                                    </p:set>
                                  </p:childTnLst>
                                </p:cTn>
                              </p:par>
                            </p:childTnLst>
                          </p:cTn>
                        </p:par>
                        <p:par>
                          <p:cTn id="266" fill="hold" nodeType="afterGroup">
                            <p:stCondLst>
                              <p:cond delay="15000"/>
                            </p:stCondLst>
                            <p:childTnLst>
                              <p:par>
                                <p:cTn id="267" presetID="23" presetClass="entr" presetSubtype="16" fill="hold" grpId="0" nodeType="afterEffect">
                                  <p:stCondLst>
                                    <p:cond delay="0"/>
                                  </p:stCondLst>
                                  <p:childTnLst>
                                    <p:set>
                                      <p:cBhvr>
                                        <p:cTn id="268" dur="1" fill="hold">
                                          <p:stCondLst>
                                            <p:cond delay="0"/>
                                          </p:stCondLst>
                                        </p:cTn>
                                        <p:tgtEl>
                                          <p:spTgt spid="224503"/>
                                        </p:tgtEl>
                                        <p:attrNameLst>
                                          <p:attrName>style.visibility</p:attrName>
                                        </p:attrNameLst>
                                      </p:cBhvr>
                                      <p:to>
                                        <p:strVal val="visible"/>
                                      </p:to>
                                    </p:set>
                                    <p:anim calcmode="lin" valueType="num">
                                      <p:cBhvr>
                                        <p:cTn id="269" dur="500" fill="hold"/>
                                        <p:tgtEl>
                                          <p:spTgt spid="224503"/>
                                        </p:tgtEl>
                                        <p:attrNameLst>
                                          <p:attrName>ppt_w</p:attrName>
                                        </p:attrNameLst>
                                      </p:cBhvr>
                                      <p:tavLst>
                                        <p:tav tm="0">
                                          <p:val>
                                            <p:fltVal val="0"/>
                                          </p:val>
                                        </p:tav>
                                        <p:tav tm="100000">
                                          <p:val>
                                            <p:strVal val="#ppt_w"/>
                                          </p:val>
                                        </p:tav>
                                      </p:tavLst>
                                    </p:anim>
                                    <p:anim calcmode="lin" valueType="num">
                                      <p:cBhvr>
                                        <p:cTn id="270" dur="500" fill="hold"/>
                                        <p:tgtEl>
                                          <p:spTgt spid="224503"/>
                                        </p:tgtEl>
                                        <p:attrNameLst>
                                          <p:attrName>ppt_h</p:attrName>
                                        </p:attrNameLst>
                                      </p:cBhvr>
                                      <p:tavLst>
                                        <p:tav tm="0">
                                          <p:val>
                                            <p:fltVal val="0"/>
                                          </p:val>
                                        </p:tav>
                                        <p:tav tm="100000">
                                          <p:val>
                                            <p:strVal val="#ppt_h"/>
                                          </p:val>
                                        </p:tav>
                                      </p:tavLst>
                                    </p:anim>
                                  </p:childTnLst>
                                </p:cTn>
                              </p:par>
                            </p:childTnLst>
                          </p:cTn>
                        </p:par>
                        <p:par>
                          <p:cTn id="271" fill="hold" nodeType="afterGroup">
                            <p:stCondLst>
                              <p:cond delay="15500"/>
                            </p:stCondLst>
                            <p:childTnLst>
                              <p:par>
                                <p:cTn id="272" presetID="1" presetClass="exit" presetSubtype="0" fill="hold" grpId="1" nodeType="afterEffect">
                                  <p:stCondLst>
                                    <p:cond delay="0"/>
                                  </p:stCondLst>
                                  <p:childTnLst>
                                    <p:set>
                                      <p:cBhvr>
                                        <p:cTn id="273" dur="1" fill="hold">
                                          <p:stCondLst>
                                            <p:cond delay="0"/>
                                          </p:stCondLst>
                                        </p:cTn>
                                        <p:tgtEl>
                                          <p:spTgt spid="224503"/>
                                        </p:tgtEl>
                                        <p:attrNameLst>
                                          <p:attrName>style.visibility</p:attrName>
                                        </p:attrNameLst>
                                      </p:cBhvr>
                                      <p:to>
                                        <p:strVal val="hidden"/>
                                      </p:to>
                                    </p:set>
                                  </p:childTnLst>
                                </p:cTn>
                              </p:par>
                            </p:childTnLst>
                          </p:cTn>
                        </p:par>
                        <p:par>
                          <p:cTn id="274" fill="hold" nodeType="afterGroup">
                            <p:stCondLst>
                              <p:cond delay="15500"/>
                            </p:stCondLst>
                            <p:childTnLst>
                              <p:par>
                                <p:cTn id="275" presetID="23" presetClass="entr" presetSubtype="16" fill="hold" grpId="0" nodeType="afterEffect">
                                  <p:stCondLst>
                                    <p:cond delay="0"/>
                                  </p:stCondLst>
                                  <p:childTnLst>
                                    <p:set>
                                      <p:cBhvr>
                                        <p:cTn id="276" dur="1" fill="hold">
                                          <p:stCondLst>
                                            <p:cond delay="0"/>
                                          </p:stCondLst>
                                        </p:cTn>
                                        <p:tgtEl>
                                          <p:spTgt spid="224504"/>
                                        </p:tgtEl>
                                        <p:attrNameLst>
                                          <p:attrName>style.visibility</p:attrName>
                                        </p:attrNameLst>
                                      </p:cBhvr>
                                      <p:to>
                                        <p:strVal val="visible"/>
                                      </p:to>
                                    </p:set>
                                    <p:anim calcmode="lin" valueType="num">
                                      <p:cBhvr>
                                        <p:cTn id="277" dur="500" fill="hold"/>
                                        <p:tgtEl>
                                          <p:spTgt spid="224504"/>
                                        </p:tgtEl>
                                        <p:attrNameLst>
                                          <p:attrName>ppt_w</p:attrName>
                                        </p:attrNameLst>
                                      </p:cBhvr>
                                      <p:tavLst>
                                        <p:tav tm="0">
                                          <p:val>
                                            <p:fltVal val="0"/>
                                          </p:val>
                                        </p:tav>
                                        <p:tav tm="100000">
                                          <p:val>
                                            <p:strVal val="#ppt_w"/>
                                          </p:val>
                                        </p:tav>
                                      </p:tavLst>
                                    </p:anim>
                                    <p:anim calcmode="lin" valueType="num">
                                      <p:cBhvr>
                                        <p:cTn id="278" dur="500" fill="hold"/>
                                        <p:tgtEl>
                                          <p:spTgt spid="224504"/>
                                        </p:tgtEl>
                                        <p:attrNameLst>
                                          <p:attrName>ppt_h</p:attrName>
                                        </p:attrNameLst>
                                      </p:cBhvr>
                                      <p:tavLst>
                                        <p:tav tm="0">
                                          <p:val>
                                            <p:fltVal val="0"/>
                                          </p:val>
                                        </p:tav>
                                        <p:tav tm="100000">
                                          <p:val>
                                            <p:strVal val="#ppt_h"/>
                                          </p:val>
                                        </p:tav>
                                      </p:tavLst>
                                    </p:anim>
                                  </p:childTnLst>
                                </p:cTn>
                              </p:par>
                            </p:childTnLst>
                          </p:cTn>
                        </p:par>
                        <p:par>
                          <p:cTn id="279" fill="hold" nodeType="afterGroup">
                            <p:stCondLst>
                              <p:cond delay="16000"/>
                            </p:stCondLst>
                            <p:childTnLst>
                              <p:par>
                                <p:cTn id="280" presetID="1" presetClass="exit" presetSubtype="0" fill="hold" grpId="1" nodeType="afterEffect">
                                  <p:stCondLst>
                                    <p:cond delay="0"/>
                                  </p:stCondLst>
                                  <p:childTnLst>
                                    <p:set>
                                      <p:cBhvr>
                                        <p:cTn id="281" dur="1" fill="hold">
                                          <p:stCondLst>
                                            <p:cond delay="0"/>
                                          </p:stCondLst>
                                        </p:cTn>
                                        <p:tgtEl>
                                          <p:spTgt spid="224504"/>
                                        </p:tgtEl>
                                        <p:attrNameLst>
                                          <p:attrName>style.visibility</p:attrName>
                                        </p:attrNameLst>
                                      </p:cBhvr>
                                      <p:to>
                                        <p:strVal val="hidden"/>
                                      </p:to>
                                    </p:set>
                                  </p:childTnLst>
                                </p:cTn>
                              </p:par>
                            </p:childTnLst>
                          </p:cTn>
                        </p:par>
                        <p:par>
                          <p:cTn id="282" fill="hold" nodeType="afterGroup">
                            <p:stCondLst>
                              <p:cond delay="16000"/>
                            </p:stCondLst>
                            <p:childTnLst>
                              <p:par>
                                <p:cTn id="283" presetID="23" presetClass="entr" presetSubtype="16" fill="hold" grpId="0" nodeType="afterEffect">
                                  <p:stCondLst>
                                    <p:cond delay="0"/>
                                  </p:stCondLst>
                                  <p:childTnLst>
                                    <p:set>
                                      <p:cBhvr>
                                        <p:cTn id="284" dur="1" fill="hold">
                                          <p:stCondLst>
                                            <p:cond delay="0"/>
                                          </p:stCondLst>
                                        </p:cTn>
                                        <p:tgtEl>
                                          <p:spTgt spid="224505"/>
                                        </p:tgtEl>
                                        <p:attrNameLst>
                                          <p:attrName>style.visibility</p:attrName>
                                        </p:attrNameLst>
                                      </p:cBhvr>
                                      <p:to>
                                        <p:strVal val="visible"/>
                                      </p:to>
                                    </p:set>
                                    <p:anim calcmode="lin" valueType="num">
                                      <p:cBhvr>
                                        <p:cTn id="285" dur="500" fill="hold"/>
                                        <p:tgtEl>
                                          <p:spTgt spid="224505"/>
                                        </p:tgtEl>
                                        <p:attrNameLst>
                                          <p:attrName>ppt_w</p:attrName>
                                        </p:attrNameLst>
                                      </p:cBhvr>
                                      <p:tavLst>
                                        <p:tav tm="0">
                                          <p:val>
                                            <p:fltVal val="0"/>
                                          </p:val>
                                        </p:tav>
                                        <p:tav tm="100000">
                                          <p:val>
                                            <p:strVal val="#ppt_w"/>
                                          </p:val>
                                        </p:tav>
                                      </p:tavLst>
                                    </p:anim>
                                    <p:anim calcmode="lin" valueType="num">
                                      <p:cBhvr>
                                        <p:cTn id="286" dur="500" fill="hold"/>
                                        <p:tgtEl>
                                          <p:spTgt spid="224505"/>
                                        </p:tgtEl>
                                        <p:attrNameLst>
                                          <p:attrName>ppt_h</p:attrName>
                                        </p:attrNameLst>
                                      </p:cBhvr>
                                      <p:tavLst>
                                        <p:tav tm="0">
                                          <p:val>
                                            <p:fltVal val="0"/>
                                          </p:val>
                                        </p:tav>
                                        <p:tav tm="100000">
                                          <p:val>
                                            <p:strVal val="#ppt_h"/>
                                          </p:val>
                                        </p:tav>
                                      </p:tavLst>
                                    </p:anim>
                                  </p:childTnLst>
                                </p:cTn>
                              </p:par>
                            </p:childTnLst>
                          </p:cTn>
                        </p:par>
                        <p:par>
                          <p:cTn id="287" fill="hold" nodeType="afterGroup">
                            <p:stCondLst>
                              <p:cond delay="16500"/>
                            </p:stCondLst>
                            <p:childTnLst>
                              <p:par>
                                <p:cTn id="288" presetID="1" presetClass="exit" presetSubtype="0" fill="hold" grpId="1" nodeType="afterEffect">
                                  <p:stCondLst>
                                    <p:cond delay="0"/>
                                  </p:stCondLst>
                                  <p:childTnLst>
                                    <p:set>
                                      <p:cBhvr>
                                        <p:cTn id="289" dur="1" fill="hold">
                                          <p:stCondLst>
                                            <p:cond delay="0"/>
                                          </p:stCondLst>
                                        </p:cTn>
                                        <p:tgtEl>
                                          <p:spTgt spid="224505"/>
                                        </p:tgtEl>
                                        <p:attrNameLst>
                                          <p:attrName>style.visibility</p:attrName>
                                        </p:attrNameLst>
                                      </p:cBhvr>
                                      <p:to>
                                        <p:strVal val="hidden"/>
                                      </p:to>
                                    </p:set>
                                  </p:childTnLst>
                                </p:cTn>
                              </p:par>
                            </p:childTnLst>
                          </p:cTn>
                        </p:par>
                        <p:par>
                          <p:cTn id="290" fill="hold" nodeType="afterGroup">
                            <p:stCondLst>
                              <p:cond delay="16500"/>
                            </p:stCondLst>
                            <p:childTnLst>
                              <p:par>
                                <p:cTn id="291" presetID="23" presetClass="entr" presetSubtype="16" fill="hold" grpId="0" nodeType="afterEffect">
                                  <p:stCondLst>
                                    <p:cond delay="0"/>
                                  </p:stCondLst>
                                  <p:childTnLst>
                                    <p:set>
                                      <p:cBhvr>
                                        <p:cTn id="292" dur="1" fill="hold">
                                          <p:stCondLst>
                                            <p:cond delay="0"/>
                                          </p:stCondLst>
                                        </p:cTn>
                                        <p:tgtEl>
                                          <p:spTgt spid="224506"/>
                                        </p:tgtEl>
                                        <p:attrNameLst>
                                          <p:attrName>style.visibility</p:attrName>
                                        </p:attrNameLst>
                                      </p:cBhvr>
                                      <p:to>
                                        <p:strVal val="visible"/>
                                      </p:to>
                                    </p:set>
                                    <p:anim calcmode="lin" valueType="num">
                                      <p:cBhvr>
                                        <p:cTn id="293" dur="500" fill="hold"/>
                                        <p:tgtEl>
                                          <p:spTgt spid="224506"/>
                                        </p:tgtEl>
                                        <p:attrNameLst>
                                          <p:attrName>ppt_w</p:attrName>
                                        </p:attrNameLst>
                                      </p:cBhvr>
                                      <p:tavLst>
                                        <p:tav tm="0">
                                          <p:val>
                                            <p:fltVal val="0"/>
                                          </p:val>
                                        </p:tav>
                                        <p:tav tm="100000">
                                          <p:val>
                                            <p:strVal val="#ppt_w"/>
                                          </p:val>
                                        </p:tav>
                                      </p:tavLst>
                                    </p:anim>
                                    <p:anim calcmode="lin" valueType="num">
                                      <p:cBhvr>
                                        <p:cTn id="294" dur="500" fill="hold"/>
                                        <p:tgtEl>
                                          <p:spTgt spid="224506"/>
                                        </p:tgtEl>
                                        <p:attrNameLst>
                                          <p:attrName>ppt_h</p:attrName>
                                        </p:attrNameLst>
                                      </p:cBhvr>
                                      <p:tavLst>
                                        <p:tav tm="0">
                                          <p:val>
                                            <p:fltVal val="0"/>
                                          </p:val>
                                        </p:tav>
                                        <p:tav tm="100000">
                                          <p:val>
                                            <p:strVal val="#ppt_h"/>
                                          </p:val>
                                        </p:tav>
                                      </p:tavLst>
                                    </p:anim>
                                  </p:childTnLst>
                                </p:cTn>
                              </p:par>
                            </p:childTnLst>
                          </p:cTn>
                        </p:par>
                        <p:par>
                          <p:cTn id="295" fill="hold" nodeType="afterGroup">
                            <p:stCondLst>
                              <p:cond delay="17000"/>
                            </p:stCondLst>
                            <p:childTnLst>
                              <p:par>
                                <p:cTn id="296" presetID="1" presetClass="exit" presetSubtype="0" fill="hold" grpId="1" nodeType="afterEffect">
                                  <p:stCondLst>
                                    <p:cond delay="0"/>
                                  </p:stCondLst>
                                  <p:childTnLst>
                                    <p:set>
                                      <p:cBhvr>
                                        <p:cTn id="297" dur="1" fill="hold">
                                          <p:stCondLst>
                                            <p:cond delay="0"/>
                                          </p:stCondLst>
                                        </p:cTn>
                                        <p:tgtEl>
                                          <p:spTgt spid="224506"/>
                                        </p:tgtEl>
                                        <p:attrNameLst>
                                          <p:attrName>style.visibility</p:attrName>
                                        </p:attrNameLst>
                                      </p:cBhvr>
                                      <p:to>
                                        <p:strVal val="hidden"/>
                                      </p:to>
                                    </p:set>
                                  </p:childTnLst>
                                </p:cTn>
                              </p:par>
                            </p:childTnLst>
                          </p:cTn>
                        </p:par>
                        <p:par>
                          <p:cTn id="298" fill="hold" nodeType="afterGroup">
                            <p:stCondLst>
                              <p:cond delay="17000"/>
                            </p:stCondLst>
                            <p:childTnLst>
                              <p:par>
                                <p:cTn id="299" presetID="23" presetClass="entr" presetSubtype="16" fill="hold" grpId="0" nodeType="afterEffect">
                                  <p:stCondLst>
                                    <p:cond delay="0"/>
                                  </p:stCondLst>
                                  <p:childTnLst>
                                    <p:set>
                                      <p:cBhvr>
                                        <p:cTn id="300" dur="1" fill="hold">
                                          <p:stCondLst>
                                            <p:cond delay="0"/>
                                          </p:stCondLst>
                                        </p:cTn>
                                        <p:tgtEl>
                                          <p:spTgt spid="224507"/>
                                        </p:tgtEl>
                                        <p:attrNameLst>
                                          <p:attrName>style.visibility</p:attrName>
                                        </p:attrNameLst>
                                      </p:cBhvr>
                                      <p:to>
                                        <p:strVal val="visible"/>
                                      </p:to>
                                    </p:set>
                                    <p:anim calcmode="lin" valueType="num">
                                      <p:cBhvr>
                                        <p:cTn id="301" dur="500" fill="hold"/>
                                        <p:tgtEl>
                                          <p:spTgt spid="224507"/>
                                        </p:tgtEl>
                                        <p:attrNameLst>
                                          <p:attrName>ppt_w</p:attrName>
                                        </p:attrNameLst>
                                      </p:cBhvr>
                                      <p:tavLst>
                                        <p:tav tm="0">
                                          <p:val>
                                            <p:fltVal val="0"/>
                                          </p:val>
                                        </p:tav>
                                        <p:tav tm="100000">
                                          <p:val>
                                            <p:strVal val="#ppt_w"/>
                                          </p:val>
                                        </p:tav>
                                      </p:tavLst>
                                    </p:anim>
                                    <p:anim calcmode="lin" valueType="num">
                                      <p:cBhvr>
                                        <p:cTn id="302" dur="500" fill="hold"/>
                                        <p:tgtEl>
                                          <p:spTgt spid="224507"/>
                                        </p:tgtEl>
                                        <p:attrNameLst>
                                          <p:attrName>ppt_h</p:attrName>
                                        </p:attrNameLst>
                                      </p:cBhvr>
                                      <p:tavLst>
                                        <p:tav tm="0">
                                          <p:val>
                                            <p:fltVal val="0"/>
                                          </p:val>
                                        </p:tav>
                                        <p:tav tm="100000">
                                          <p:val>
                                            <p:strVal val="#ppt_h"/>
                                          </p:val>
                                        </p:tav>
                                      </p:tavLst>
                                    </p:anim>
                                  </p:childTnLst>
                                </p:cTn>
                              </p:par>
                            </p:childTnLst>
                          </p:cTn>
                        </p:par>
                        <p:par>
                          <p:cTn id="303" fill="hold" nodeType="afterGroup">
                            <p:stCondLst>
                              <p:cond delay="17500"/>
                            </p:stCondLst>
                            <p:childTnLst>
                              <p:par>
                                <p:cTn id="304" presetID="1" presetClass="exit" presetSubtype="0" fill="hold" grpId="1" nodeType="afterEffect">
                                  <p:stCondLst>
                                    <p:cond delay="0"/>
                                  </p:stCondLst>
                                  <p:childTnLst>
                                    <p:set>
                                      <p:cBhvr>
                                        <p:cTn id="305" dur="1" fill="hold">
                                          <p:stCondLst>
                                            <p:cond delay="0"/>
                                          </p:stCondLst>
                                        </p:cTn>
                                        <p:tgtEl>
                                          <p:spTgt spid="224507"/>
                                        </p:tgtEl>
                                        <p:attrNameLst>
                                          <p:attrName>style.visibility</p:attrName>
                                        </p:attrNameLst>
                                      </p:cBhvr>
                                      <p:to>
                                        <p:strVal val="hidden"/>
                                      </p:to>
                                    </p:set>
                                  </p:childTnLst>
                                </p:cTn>
                              </p:par>
                            </p:childTnLst>
                          </p:cTn>
                        </p:par>
                        <p:par>
                          <p:cTn id="306" fill="hold" nodeType="afterGroup">
                            <p:stCondLst>
                              <p:cond delay="17500"/>
                            </p:stCondLst>
                            <p:childTnLst>
                              <p:par>
                                <p:cTn id="307" presetID="23" presetClass="entr" presetSubtype="16" fill="hold" grpId="0" nodeType="afterEffect">
                                  <p:stCondLst>
                                    <p:cond delay="0"/>
                                  </p:stCondLst>
                                  <p:childTnLst>
                                    <p:set>
                                      <p:cBhvr>
                                        <p:cTn id="308" dur="1" fill="hold">
                                          <p:stCondLst>
                                            <p:cond delay="0"/>
                                          </p:stCondLst>
                                        </p:cTn>
                                        <p:tgtEl>
                                          <p:spTgt spid="224508"/>
                                        </p:tgtEl>
                                        <p:attrNameLst>
                                          <p:attrName>style.visibility</p:attrName>
                                        </p:attrNameLst>
                                      </p:cBhvr>
                                      <p:to>
                                        <p:strVal val="visible"/>
                                      </p:to>
                                    </p:set>
                                    <p:anim calcmode="lin" valueType="num">
                                      <p:cBhvr>
                                        <p:cTn id="309" dur="500" fill="hold"/>
                                        <p:tgtEl>
                                          <p:spTgt spid="224508"/>
                                        </p:tgtEl>
                                        <p:attrNameLst>
                                          <p:attrName>ppt_w</p:attrName>
                                        </p:attrNameLst>
                                      </p:cBhvr>
                                      <p:tavLst>
                                        <p:tav tm="0">
                                          <p:val>
                                            <p:fltVal val="0"/>
                                          </p:val>
                                        </p:tav>
                                        <p:tav tm="100000">
                                          <p:val>
                                            <p:strVal val="#ppt_w"/>
                                          </p:val>
                                        </p:tav>
                                      </p:tavLst>
                                    </p:anim>
                                    <p:anim calcmode="lin" valueType="num">
                                      <p:cBhvr>
                                        <p:cTn id="310" dur="500" fill="hold"/>
                                        <p:tgtEl>
                                          <p:spTgt spid="224508"/>
                                        </p:tgtEl>
                                        <p:attrNameLst>
                                          <p:attrName>ppt_h</p:attrName>
                                        </p:attrNameLst>
                                      </p:cBhvr>
                                      <p:tavLst>
                                        <p:tav tm="0">
                                          <p:val>
                                            <p:fltVal val="0"/>
                                          </p:val>
                                        </p:tav>
                                        <p:tav tm="100000">
                                          <p:val>
                                            <p:strVal val="#ppt_h"/>
                                          </p:val>
                                        </p:tav>
                                      </p:tavLst>
                                    </p:anim>
                                  </p:childTnLst>
                                </p:cTn>
                              </p:par>
                            </p:childTnLst>
                          </p:cTn>
                        </p:par>
                        <p:par>
                          <p:cTn id="311" fill="hold" nodeType="afterGroup">
                            <p:stCondLst>
                              <p:cond delay="18000"/>
                            </p:stCondLst>
                            <p:childTnLst>
                              <p:par>
                                <p:cTn id="312" presetID="1" presetClass="exit" presetSubtype="0" fill="hold" grpId="1" nodeType="afterEffect">
                                  <p:stCondLst>
                                    <p:cond delay="0"/>
                                  </p:stCondLst>
                                  <p:childTnLst>
                                    <p:set>
                                      <p:cBhvr>
                                        <p:cTn id="313" dur="1" fill="hold">
                                          <p:stCondLst>
                                            <p:cond delay="0"/>
                                          </p:stCondLst>
                                        </p:cTn>
                                        <p:tgtEl>
                                          <p:spTgt spid="224508"/>
                                        </p:tgtEl>
                                        <p:attrNameLst>
                                          <p:attrName>style.visibility</p:attrName>
                                        </p:attrNameLst>
                                      </p:cBhvr>
                                      <p:to>
                                        <p:strVal val="hidden"/>
                                      </p:to>
                                    </p:set>
                                  </p:childTnLst>
                                </p:cTn>
                              </p:par>
                            </p:childTnLst>
                          </p:cTn>
                        </p:par>
                        <p:par>
                          <p:cTn id="314" fill="hold" nodeType="afterGroup">
                            <p:stCondLst>
                              <p:cond delay="18000"/>
                            </p:stCondLst>
                            <p:childTnLst>
                              <p:par>
                                <p:cTn id="315" presetID="23" presetClass="entr" presetSubtype="16" fill="hold" grpId="0" nodeType="afterEffect">
                                  <p:stCondLst>
                                    <p:cond delay="0"/>
                                  </p:stCondLst>
                                  <p:childTnLst>
                                    <p:set>
                                      <p:cBhvr>
                                        <p:cTn id="316" dur="1" fill="hold">
                                          <p:stCondLst>
                                            <p:cond delay="0"/>
                                          </p:stCondLst>
                                        </p:cTn>
                                        <p:tgtEl>
                                          <p:spTgt spid="224509"/>
                                        </p:tgtEl>
                                        <p:attrNameLst>
                                          <p:attrName>style.visibility</p:attrName>
                                        </p:attrNameLst>
                                      </p:cBhvr>
                                      <p:to>
                                        <p:strVal val="visible"/>
                                      </p:to>
                                    </p:set>
                                    <p:anim calcmode="lin" valueType="num">
                                      <p:cBhvr>
                                        <p:cTn id="317" dur="500" fill="hold"/>
                                        <p:tgtEl>
                                          <p:spTgt spid="224509"/>
                                        </p:tgtEl>
                                        <p:attrNameLst>
                                          <p:attrName>ppt_w</p:attrName>
                                        </p:attrNameLst>
                                      </p:cBhvr>
                                      <p:tavLst>
                                        <p:tav tm="0">
                                          <p:val>
                                            <p:fltVal val="0"/>
                                          </p:val>
                                        </p:tav>
                                        <p:tav tm="100000">
                                          <p:val>
                                            <p:strVal val="#ppt_w"/>
                                          </p:val>
                                        </p:tav>
                                      </p:tavLst>
                                    </p:anim>
                                    <p:anim calcmode="lin" valueType="num">
                                      <p:cBhvr>
                                        <p:cTn id="318" dur="500" fill="hold"/>
                                        <p:tgtEl>
                                          <p:spTgt spid="224509"/>
                                        </p:tgtEl>
                                        <p:attrNameLst>
                                          <p:attrName>ppt_h</p:attrName>
                                        </p:attrNameLst>
                                      </p:cBhvr>
                                      <p:tavLst>
                                        <p:tav tm="0">
                                          <p:val>
                                            <p:fltVal val="0"/>
                                          </p:val>
                                        </p:tav>
                                        <p:tav tm="100000">
                                          <p:val>
                                            <p:strVal val="#ppt_h"/>
                                          </p:val>
                                        </p:tav>
                                      </p:tavLst>
                                    </p:anim>
                                  </p:childTnLst>
                                </p:cTn>
                              </p:par>
                            </p:childTnLst>
                          </p:cTn>
                        </p:par>
                        <p:par>
                          <p:cTn id="319" fill="hold" nodeType="afterGroup">
                            <p:stCondLst>
                              <p:cond delay="18500"/>
                            </p:stCondLst>
                            <p:childTnLst>
                              <p:par>
                                <p:cTn id="320" presetID="1" presetClass="exit" presetSubtype="0" fill="hold" grpId="1" nodeType="afterEffect">
                                  <p:stCondLst>
                                    <p:cond delay="0"/>
                                  </p:stCondLst>
                                  <p:childTnLst>
                                    <p:set>
                                      <p:cBhvr>
                                        <p:cTn id="321" dur="1" fill="hold">
                                          <p:stCondLst>
                                            <p:cond delay="0"/>
                                          </p:stCondLst>
                                        </p:cTn>
                                        <p:tgtEl>
                                          <p:spTgt spid="224509"/>
                                        </p:tgtEl>
                                        <p:attrNameLst>
                                          <p:attrName>style.visibility</p:attrName>
                                        </p:attrNameLst>
                                      </p:cBhvr>
                                      <p:to>
                                        <p:strVal val="hidden"/>
                                      </p:to>
                                    </p:set>
                                  </p:childTnLst>
                                </p:cTn>
                              </p:par>
                            </p:childTnLst>
                          </p:cTn>
                        </p:par>
                        <p:par>
                          <p:cTn id="322" fill="hold" nodeType="afterGroup">
                            <p:stCondLst>
                              <p:cond delay="18500"/>
                            </p:stCondLst>
                            <p:childTnLst>
                              <p:par>
                                <p:cTn id="323" presetID="23" presetClass="entr" presetSubtype="16" fill="hold" grpId="0" nodeType="afterEffect">
                                  <p:stCondLst>
                                    <p:cond delay="0"/>
                                  </p:stCondLst>
                                  <p:childTnLst>
                                    <p:set>
                                      <p:cBhvr>
                                        <p:cTn id="324" dur="1" fill="hold">
                                          <p:stCondLst>
                                            <p:cond delay="0"/>
                                          </p:stCondLst>
                                        </p:cTn>
                                        <p:tgtEl>
                                          <p:spTgt spid="224510"/>
                                        </p:tgtEl>
                                        <p:attrNameLst>
                                          <p:attrName>style.visibility</p:attrName>
                                        </p:attrNameLst>
                                      </p:cBhvr>
                                      <p:to>
                                        <p:strVal val="visible"/>
                                      </p:to>
                                    </p:set>
                                    <p:anim calcmode="lin" valueType="num">
                                      <p:cBhvr>
                                        <p:cTn id="325" dur="500" fill="hold"/>
                                        <p:tgtEl>
                                          <p:spTgt spid="224510"/>
                                        </p:tgtEl>
                                        <p:attrNameLst>
                                          <p:attrName>ppt_w</p:attrName>
                                        </p:attrNameLst>
                                      </p:cBhvr>
                                      <p:tavLst>
                                        <p:tav tm="0">
                                          <p:val>
                                            <p:fltVal val="0"/>
                                          </p:val>
                                        </p:tav>
                                        <p:tav tm="100000">
                                          <p:val>
                                            <p:strVal val="#ppt_w"/>
                                          </p:val>
                                        </p:tav>
                                      </p:tavLst>
                                    </p:anim>
                                    <p:anim calcmode="lin" valueType="num">
                                      <p:cBhvr>
                                        <p:cTn id="326" dur="500" fill="hold"/>
                                        <p:tgtEl>
                                          <p:spTgt spid="224510"/>
                                        </p:tgtEl>
                                        <p:attrNameLst>
                                          <p:attrName>ppt_h</p:attrName>
                                        </p:attrNameLst>
                                      </p:cBhvr>
                                      <p:tavLst>
                                        <p:tav tm="0">
                                          <p:val>
                                            <p:fltVal val="0"/>
                                          </p:val>
                                        </p:tav>
                                        <p:tav tm="100000">
                                          <p:val>
                                            <p:strVal val="#ppt_h"/>
                                          </p:val>
                                        </p:tav>
                                      </p:tavLst>
                                    </p:anim>
                                  </p:childTnLst>
                                </p:cTn>
                              </p:par>
                            </p:childTnLst>
                          </p:cTn>
                        </p:par>
                        <p:par>
                          <p:cTn id="327" fill="hold" nodeType="afterGroup">
                            <p:stCondLst>
                              <p:cond delay="19000"/>
                            </p:stCondLst>
                            <p:childTnLst>
                              <p:par>
                                <p:cTn id="328" presetID="1" presetClass="exit" presetSubtype="0" fill="hold" grpId="1" nodeType="afterEffect">
                                  <p:stCondLst>
                                    <p:cond delay="0"/>
                                  </p:stCondLst>
                                  <p:childTnLst>
                                    <p:set>
                                      <p:cBhvr>
                                        <p:cTn id="329" dur="1" fill="hold">
                                          <p:stCondLst>
                                            <p:cond delay="0"/>
                                          </p:stCondLst>
                                        </p:cTn>
                                        <p:tgtEl>
                                          <p:spTgt spid="224510"/>
                                        </p:tgtEl>
                                        <p:attrNameLst>
                                          <p:attrName>style.visibility</p:attrName>
                                        </p:attrNameLst>
                                      </p:cBhvr>
                                      <p:to>
                                        <p:strVal val="hidden"/>
                                      </p:to>
                                    </p:set>
                                  </p:childTnLst>
                                </p:cTn>
                              </p:par>
                            </p:childTnLst>
                          </p:cTn>
                        </p:par>
                        <p:par>
                          <p:cTn id="330" fill="hold" nodeType="afterGroup">
                            <p:stCondLst>
                              <p:cond delay="19000"/>
                            </p:stCondLst>
                            <p:childTnLst>
                              <p:par>
                                <p:cTn id="331" presetID="23" presetClass="entr" presetSubtype="16" fill="hold" grpId="0" nodeType="afterEffect">
                                  <p:stCondLst>
                                    <p:cond delay="0"/>
                                  </p:stCondLst>
                                  <p:childTnLst>
                                    <p:set>
                                      <p:cBhvr>
                                        <p:cTn id="332" dur="1" fill="hold">
                                          <p:stCondLst>
                                            <p:cond delay="0"/>
                                          </p:stCondLst>
                                        </p:cTn>
                                        <p:tgtEl>
                                          <p:spTgt spid="224511"/>
                                        </p:tgtEl>
                                        <p:attrNameLst>
                                          <p:attrName>style.visibility</p:attrName>
                                        </p:attrNameLst>
                                      </p:cBhvr>
                                      <p:to>
                                        <p:strVal val="visible"/>
                                      </p:to>
                                    </p:set>
                                    <p:anim calcmode="lin" valueType="num">
                                      <p:cBhvr>
                                        <p:cTn id="333" dur="500" fill="hold"/>
                                        <p:tgtEl>
                                          <p:spTgt spid="224511"/>
                                        </p:tgtEl>
                                        <p:attrNameLst>
                                          <p:attrName>ppt_w</p:attrName>
                                        </p:attrNameLst>
                                      </p:cBhvr>
                                      <p:tavLst>
                                        <p:tav tm="0">
                                          <p:val>
                                            <p:fltVal val="0"/>
                                          </p:val>
                                        </p:tav>
                                        <p:tav tm="100000">
                                          <p:val>
                                            <p:strVal val="#ppt_w"/>
                                          </p:val>
                                        </p:tav>
                                      </p:tavLst>
                                    </p:anim>
                                    <p:anim calcmode="lin" valueType="num">
                                      <p:cBhvr>
                                        <p:cTn id="334" dur="500" fill="hold"/>
                                        <p:tgtEl>
                                          <p:spTgt spid="224511"/>
                                        </p:tgtEl>
                                        <p:attrNameLst>
                                          <p:attrName>ppt_h</p:attrName>
                                        </p:attrNameLst>
                                      </p:cBhvr>
                                      <p:tavLst>
                                        <p:tav tm="0">
                                          <p:val>
                                            <p:fltVal val="0"/>
                                          </p:val>
                                        </p:tav>
                                        <p:tav tm="100000">
                                          <p:val>
                                            <p:strVal val="#ppt_h"/>
                                          </p:val>
                                        </p:tav>
                                      </p:tavLst>
                                    </p:anim>
                                  </p:childTnLst>
                                </p:cTn>
                              </p:par>
                            </p:childTnLst>
                          </p:cTn>
                        </p:par>
                        <p:par>
                          <p:cTn id="335" fill="hold" nodeType="afterGroup">
                            <p:stCondLst>
                              <p:cond delay="19500"/>
                            </p:stCondLst>
                            <p:childTnLst>
                              <p:par>
                                <p:cTn id="336" presetID="1" presetClass="exit" presetSubtype="0" fill="hold" grpId="1" nodeType="afterEffect">
                                  <p:stCondLst>
                                    <p:cond delay="0"/>
                                  </p:stCondLst>
                                  <p:childTnLst>
                                    <p:set>
                                      <p:cBhvr>
                                        <p:cTn id="337" dur="1" fill="hold">
                                          <p:stCondLst>
                                            <p:cond delay="0"/>
                                          </p:stCondLst>
                                        </p:cTn>
                                        <p:tgtEl>
                                          <p:spTgt spid="224511"/>
                                        </p:tgtEl>
                                        <p:attrNameLst>
                                          <p:attrName>style.visibility</p:attrName>
                                        </p:attrNameLst>
                                      </p:cBhvr>
                                      <p:to>
                                        <p:strVal val="hidden"/>
                                      </p:to>
                                    </p:set>
                                  </p:childTnLst>
                                </p:cTn>
                              </p:par>
                            </p:childTnLst>
                          </p:cTn>
                        </p:par>
                        <p:par>
                          <p:cTn id="338" fill="hold" nodeType="afterGroup">
                            <p:stCondLst>
                              <p:cond delay="19500"/>
                            </p:stCondLst>
                            <p:childTnLst>
                              <p:par>
                                <p:cTn id="339" presetID="23" presetClass="entr" presetSubtype="16" fill="hold" grpId="0" nodeType="afterEffect">
                                  <p:stCondLst>
                                    <p:cond delay="0"/>
                                  </p:stCondLst>
                                  <p:childTnLst>
                                    <p:set>
                                      <p:cBhvr>
                                        <p:cTn id="340" dur="1" fill="hold">
                                          <p:stCondLst>
                                            <p:cond delay="0"/>
                                          </p:stCondLst>
                                        </p:cTn>
                                        <p:tgtEl>
                                          <p:spTgt spid="224512"/>
                                        </p:tgtEl>
                                        <p:attrNameLst>
                                          <p:attrName>style.visibility</p:attrName>
                                        </p:attrNameLst>
                                      </p:cBhvr>
                                      <p:to>
                                        <p:strVal val="visible"/>
                                      </p:to>
                                    </p:set>
                                    <p:anim calcmode="lin" valueType="num">
                                      <p:cBhvr>
                                        <p:cTn id="341" dur="500" fill="hold"/>
                                        <p:tgtEl>
                                          <p:spTgt spid="224512"/>
                                        </p:tgtEl>
                                        <p:attrNameLst>
                                          <p:attrName>ppt_w</p:attrName>
                                        </p:attrNameLst>
                                      </p:cBhvr>
                                      <p:tavLst>
                                        <p:tav tm="0">
                                          <p:val>
                                            <p:fltVal val="0"/>
                                          </p:val>
                                        </p:tav>
                                        <p:tav tm="100000">
                                          <p:val>
                                            <p:strVal val="#ppt_w"/>
                                          </p:val>
                                        </p:tav>
                                      </p:tavLst>
                                    </p:anim>
                                    <p:anim calcmode="lin" valueType="num">
                                      <p:cBhvr>
                                        <p:cTn id="342" dur="500" fill="hold"/>
                                        <p:tgtEl>
                                          <p:spTgt spid="2245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470" grpId="0"/>
      <p:bldP spid="224470" grpId="1"/>
      <p:bldP spid="224471" grpId="0"/>
      <p:bldP spid="224471" grpId="1"/>
      <p:bldP spid="224472" grpId="0"/>
      <p:bldP spid="224472" grpId="1"/>
      <p:bldP spid="224473" grpId="0"/>
      <p:bldP spid="224473" grpId="1"/>
      <p:bldP spid="224474" grpId="0"/>
      <p:bldP spid="224474" grpId="1"/>
      <p:bldP spid="224475" grpId="0"/>
      <p:bldP spid="224475" grpId="1"/>
      <p:bldP spid="224476" grpId="0"/>
      <p:bldP spid="224476" grpId="1"/>
      <p:bldP spid="224477" grpId="0"/>
      <p:bldP spid="224477" grpId="1"/>
      <p:bldP spid="224478" grpId="0"/>
      <p:bldP spid="224478" grpId="1"/>
      <p:bldP spid="224479" grpId="0"/>
      <p:bldP spid="224479" grpId="1"/>
      <p:bldP spid="224480" grpId="0"/>
      <p:bldP spid="224480" grpId="1"/>
      <p:bldP spid="224481" grpId="0"/>
      <p:bldP spid="224481" grpId="1"/>
      <p:bldP spid="224482" grpId="0"/>
      <p:bldP spid="224482" grpId="1"/>
      <p:bldP spid="224483" grpId="0"/>
      <p:bldP spid="224483" grpId="1"/>
      <p:bldP spid="224484" grpId="0"/>
      <p:bldP spid="224484" grpId="1"/>
      <p:bldP spid="224485" grpId="0"/>
      <p:bldP spid="224485" grpId="1"/>
      <p:bldP spid="224486" grpId="0"/>
      <p:bldP spid="224486" grpId="1"/>
      <p:bldP spid="224487" grpId="0"/>
      <p:bldP spid="224487" grpId="1"/>
      <p:bldP spid="224488" grpId="0"/>
      <p:bldP spid="224488" grpId="1"/>
      <p:bldP spid="224489" grpId="0"/>
      <p:bldP spid="224489" grpId="1"/>
      <p:bldP spid="224491" grpId="0"/>
      <p:bldP spid="224491" grpId="1"/>
      <p:bldP spid="224492" grpId="0"/>
      <p:bldP spid="224492" grpId="1"/>
      <p:bldP spid="224493" grpId="0"/>
      <p:bldP spid="224493" grpId="1"/>
      <p:bldP spid="224494" grpId="0"/>
      <p:bldP spid="224494" grpId="1"/>
      <p:bldP spid="224495" grpId="0"/>
      <p:bldP spid="224495" grpId="1"/>
      <p:bldP spid="224497" grpId="0"/>
      <p:bldP spid="224497" grpId="1"/>
      <p:bldP spid="224498" grpId="0"/>
      <p:bldP spid="224498" grpId="1"/>
      <p:bldP spid="224499" grpId="0"/>
      <p:bldP spid="224499" grpId="1"/>
      <p:bldP spid="224500" grpId="0"/>
      <p:bldP spid="224500" grpId="1"/>
      <p:bldP spid="224501" grpId="0"/>
      <p:bldP spid="224501" grpId="1"/>
      <p:bldP spid="224503" grpId="0"/>
      <p:bldP spid="224503" grpId="1"/>
      <p:bldP spid="224504" grpId="0"/>
      <p:bldP spid="224504" grpId="1"/>
      <p:bldP spid="224505" grpId="0"/>
      <p:bldP spid="224505" grpId="1"/>
      <p:bldP spid="224506" grpId="0"/>
      <p:bldP spid="224506" grpId="1"/>
      <p:bldP spid="224507" grpId="0"/>
      <p:bldP spid="224507" grpId="1"/>
      <p:bldP spid="224508" grpId="0"/>
      <p:bldP spid="224508" grpId="1"/>
      <p:bldP spid="224509" grpId="0"/>
      <p:bldP spid="224509" grpId="1"/>
      <p:bldP spid="224510" grpId="0"/>
      <p:bldP spid="224510" grpId="1"/>
      <p:bldP spid="224511" grpId="0"/>
      <p:bldP spid="224511" grpId="1"/>
      <p:bldP spid="22451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27649" name="AutoShape 1"/>
          <p:cNvSpPr>
            <a:spLocks noChangeArrowheads="1"/>
          </p:cNvSpPr>
          <p:nvPr/>
        </p:nvSpPr>
        <p:spPr bwMode="auto">
          <a:xfrm>
            <a:off x="2806700" y="3298825"/>
            <a:ext cx="896938" cy="1524000"/>
          </a:xfrm>
          <a:custGeom>
            <a:avLst/>
            <a:gdLst>
              <a:gd name="G0" fmla="+- 1 0 0"/>
              <a:gd name="G1" fmla="*/ 1 0 51712"/>
              <a:gd name="G2" fmla="+- 842 0 0"/>
              <a:gd name="G3" fmla="+- 800 0 0"/>
              <a:gd name="G4" fmla="*/ 1 0 51712"/>
              <a:gd name="G5" fmla="+- 741 0 0"/>
              <a:gd name="G6" fmla="sin G4 G5"/>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901 0 0"/>
              <a:gd name="G25" fmla="+- 1 0 0"/>
              <a:gd name="G26" fmla="+- 1 0 0"/>
              <a:gd name="G27" fmla="+- 1 0 0"/>
              <a:gd name="G28" fmla="+- 1 0 0"/>
              <a:gd name="G29" fmla="*/ 1 0 51712"/>
              <a:gd name="G30" fmla="+- 1 0 0"/>
              <a:gd name="G31" fmla="*/ 1 0 51712"/>
              <a:gd name="G32" fmla="sin 54736 G31"/>
              <a:gd name="G33" fmla="*/ 1 0 51712"/>
              <a:gd name="G34" fmla="cos 55423 G33"/>
              <a:gd name="G35" fmla="+- G32 0 G34"/>
              <a:gd name="G36" fmla="*/ G35 65535 1"/>
              <a:gd name="G37" fmla="+- G36 10800 0"/>
              <a:gd name="G38" fmla="+- 1 0 0"/>
              <a:gd name="G39" fmla="+- 1 0 0"/>
              <a:gd name="G40" fmla="+- 1 0 0"/>
              <a:gd name="G41" fmla="+- 1 0 0"/>
              <a:gd name="G42" fmla="+- 1 0 0"/>
              <a:gd name="G43" fmla="+- 568 0 0"/>
              <a:gd name="G44" fmla="+- 568 0 0"/>
              <a:gd name="G45" fmla="+- 1 0 0"/>
              <a:gd name="G46" fmla="+- 1 0 0"/>
              <a:gd name="G47" fmla="+- 1 0 0"/>
              <a:gd name="G48" fmla="+- 1 0 0"/>
              <a:gd name="G49" fmla="+- 1 0 0"/>
              <a:gd name="G50" fmla="+- 648 0 0"/>
              <a:gd name="G51" fmla="*/ 1 0 51712"/>
              <a:gd name="G52" fmla="+- 1 0 0"/>
              <a:gd name="G53" fmla="+- 1 0 0"/>
              <a:gd name="G54" fmla="+- 1 0 0"/>
              <a:gd name="G55" fmla="+- 1 0 0"/>
              <a:gd name="G56" fmla="+- 1 0 0"/>
              <a:gd name="G57" fmla="+- 1 0 0"/>
              <a:gd name="G58" fmla="+- 1 0 0"/>
              <a:gd name="G59" fmla="+- 1 0 0"/>
              <a:gd name="G60" fmla="+- 1 0 0"/>
              <a:gd name="G61" fmla="*/ 1 0 51712"/>
              <a:gd name="G62" fmla="+- 1 0 0"/>
              <a:gd name="G63" fmla="+- 1 0 0"/>
              <a:gd name="G64" fmla="+- 1 0 0"/>
              <a:gd name="G65" fmla="+- 1 0 0"/>
              <a:gd name="G66" fmla="+- 1 0 0"/>
              <a:gd name="G67" fmla="+- 1 0 0"/>
              <a:gd name="G68" fmla="+- 1 0 0"/>
              <a:gd name="G69" fmla="+- 439 0 0"/>
              <a:gd name="G70" fmla="+- 1 0 0"/>
              <a:gd name="G71" fmla="+- 1 0 0"/>
              <a:gd name="G72" fmla="+- 1 0 0"/>
              <a:gd name="G73" fmla="+- 1 0 0"/>
              <a:gd name="G74" fmla="+- 1 0 0"/>
              <a:gd name="G75" fmla="+- 1 0 0"/>
              <a:gd name="G76" fmla="+- 1 0 0"/>
              <a:gd name="G77" fmla="+- 1 0 0"/>
              <a:gd name="T0" fmla="*/ 40 w 565"/>
              <a:gd name="T1" fmla="*/ 872 h 960"/>
              <a:gd name="T2" fmla="*/ 0 w 565"/>
              <a:gd name="T3" fmla="*/ 800 h 960"/>
              <a:gd name="T4" fmla="*/ 56 w 565"/>
              <a:gd name="T5" fmla="*/ 672 h 960"/>
              <a:gd name="T6" fmla="*/ 72 w 565"/>
              <a:gd name="T7" fmla="*/ 648 h 960"/>
              <a:gd name="T8" fmla="*/ 136 w 565"/>
              <a:gd name="T9" fmla="*/ 632 h 960"/>
              <a:gd name="T10" fmla="*/ 328 w 565"/>
              <a:gd name="T11" fmla="*/ 680 h 960"/>
              <a:gd name="T12" fmla="*/ 360 w 565"/>
              <a:gd name="T13" fmla="*/ 784 h 960"/>
              <a:gd name="T14" fmla="*/ 296 w 565"/>
              <a:gd name="T15" fmla="*/ 904 h 960"/>
              <a:gd name="T16" fmla="*/ 176 w 565"/>
              <a:gd name="T17" fmla="*/ 896 h 960"/>
              <a:gd name="T18" fmla="*/ 128 w 565"/>
              <a:gd name="T19" fmla="*/ 800 h 960"/>
              <a:gd name="T20" fmla="*/ 160 w 565"/>
              <a:gd name="T21" fmla="*/ 640 h 960"/>
              <a:gd name="T22" fmla="*/ 208 w 565"/>
              <a:gd name="T23" fmla="*/ 584 h 960"/>
              <a:gd name="T24" fmla="*/ 256 w 565"/>
              <a:gd name="T25" fmla="*/ 568 h 960"/>
              <a:gd name="T26" fmla="*/ 464 w 565"/>
              <a:gd name="T27" fmla="*/ 592 h 960"/>
              <a:gd name="T28" fmla="*/ 512 w 565"/>
              <a:gd name="T29" fmla="*/ 648 h 960"/>
              <a:gd name="T30" fmla="*/ 544 w 565"/>
              <a:gd name="T31" fmla="*/ 712 h 960"/>
              <a:gd name="T32" fmla="*/ 456 w 565"/>
              <a:gd name="T33" fmla="*/ 960 h 960"/>
              <a:gd name="T34" fmla="*/ 304 w 565"/>
              <a:gd name="T35" fmla="*/ 880 h 960"/>
              <a:gd name="T36" fmla="*/ 320 w 565"/>
              <a:gd name="T37" fmla="*/ 656 h 960"/>
              <a:gd name="T38" fmla="*/ 432 w 565"/>
              <a:gd name="T39" fmla="*/ 544 h 960"/>
              <a:gd name="T40" fmla="*/ 488 w 565"/>
              <a:gd name="T41" fmla="*/ 488 h 960"/>
              <a:gd name="T42" fmla="*/ 544 w 565"/>
              <a:gd name="T43" fmla="*/ 344 h 960"/>
              <a:gd name="T44" fmla="*/ 536 w 565"/>
              <a:gd name="T45" fmla="*/ 208 h 960"/>
              <a:gd name="T46" fmla="*/ 424 w 565"/>
              <a:gd name="T47" fmla="*/ 0 h 960"/>
              <a:gd name="T48" fmla="*/ 0 w 565"/>
              <a:gd name="T49" fmla="*/ 0 h 960"/>
              <a:gd name="T50" fmla="*/ 565 w 565"/>
              <a:gd name="T51" fmla="*/ 960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T48" t="T49" r="T50" b="T51"/>
            <a:pathLst>
              <a:path w="565" h="960">
                <a:moveTo>
                  <a:pt x="40" y="872"/>
                </a:moveTo>
                <a:cubicBezTo>
                  <a:pt x="3" y="816"/>
                  <a:pt x="14" y="842"/>
                  <a:pt x="0" y="800"/>
                </a:cubicBezTo>
                <a:cubicBezTo>
                  <a:pt x="9" y="741"/>
                  <a:pt x="22" y="719"/>
                  <a:pt x="56" y="672"/>
                </a:cubicBezTo>
                <a:cubicBezTo>
                  <a:pt x="61" y="664"/>
                  <a:pt x="64" y="654"/>
                  <a:pt x="72" y="648"/>
                </a:cubicBezTo>
                <a:cubicBezTo>
                  <a:pt x="80" y="641"/>
                  <a:pt x="134" y="632"/>
                  <a:pt x="136" y="632"/>
                </a:cubicBezTo>
                <a:cubicBezTo>
                  <a:pt x="241" y="637"/>
                  <a:pt x="276" y="611"/>
                  <a:pt x="328" y="680"/>
                </a:cubicBezTo>
                <a:cubicBezTo>
                  <a:pt x="343" y="726"/>
                  <a:pt x="351" y="726"/>
                  <a:pt x="360" y="784"/>
                </a:cubicBezTo>
                <a:cubicBezTo>
                  <a:pt x="350" y="843"/>
                  <a:pt x="344" y="867"/>
                  <a:pt x="296" y="904"/>
                </a:cubicBezTo>
                <a:cubicBezTo>
                  <a:pt x="256" y="901"/>
                  <a:pt x="214" y="908"/>
                  <a:pt x="176" y="896"/>
                </a:cubicBezTo>
                <a:cubicBezTo>
                  <a:pt x="157" y="889"/>
                  <a:pt x="134" y="819"/>
                  <a:pt x="128" y="800"/>
                </a:cubicBezTo>
                <a:cubicBezTo>
                  <a:pt x="132" y="746"/>
                  <a:pt x="130" y="687"/>
                  <a:pt x="160" y="640"/>
                </a:cubicBezTo>
                <a:cubicBezTo>
                  <a:pt x="166" y="630"/>
                  <a:pt x="195" y="590"/>
                  <a:pt x="208" y="584"/>
                </a:cubicBezTo>
                <a:cubicBezTo>
                  <a:pt x="222" y="575"/>
                  <a:pt x="256" y="568"/>
                  <a:pt x="256" y="568"/>
                </a:cubicBezTo>
                <a:cubicBezTo>
                  <a:pt x="298" y="570"/>
                  <a:pt x="407" y="556"/>
                  <a:pt x="464" y="592"/>
                </a:cubicBezTo>
                <a:cubicBezTo>
                  <a:pt x="476" y="599"/>
                  <a:pt x="505" y="636"/>
                  <a:pt x="512" y="648"/>
                </a:cubicBezTo>
                <a:cubicBezTo>
                  <a:pt x="524" y="668"/>
                  <a:pt x="544" y="712"/>
                  <a:pt x="544" y="712"/>
                </a:cubicBezTo>
                <a:cubicBezTo>
                  <a:pt x="560" y="813"/>
                  <a:pt x="565" y="923"/>
                  <a:pt x="456" y="960"/>
                </a:cubicBezTo>
                <a:cubicBezTo>
                  <a:pt x="350" y="950"/>
                  <a:pt x="362" y="958"/>
                  <a:pt x="304" y="880"/>
                </a:cubicBezTo>
                <a:cubicBezTo>
                  <a:pt x="281" y="812"/>
                  <a:pt x="271" y="715"/>
                  <a:pt x="320" y="656"/>
                </a:cubicBezTo>
                <a:cubicBezTo>
                  <a:pt x="352" y="616"/>
                  <a:pt x="395" y="580"/>
                  <a:pt x="432" y="544"/>
                </a:cubicBezTo>
                <a:cubicBezTo>
                  <a:pt x="450" y="525"/>
                  <a:pt x="476" y="511"/>
                  <a:pt x="488" y="488"/>
                </a:cubicBezTo>
                <a:cubicBezTo>
                  <a:pt x="512" y="439"/>
                  <a:pt x="533" y="398"/>
                  <a:pt x="544" y="344"/>
                </a:cubicBezTo>
                <a:cubicBezTo>
                  <a:pt x="541" y="298"/>
                  <a:pt x="540" y="253"/>
                  <a:pt x="536" y="208"/>
                </a:cubicBezTo>
                <a:cubicBezTo>
                  <a:pt x="530" y="157"/>
                  <a:pt x="460" y="36"/>
                  <a:pt x="424" y="0"/>
                </a:cubicBezTo>
              </a:path>
            </a:pathLst>
          </a:custGeom>
          <a:noFill/>
          <a:ln w="57240" cap="sq">
            <a:solidFill>
              <a:srgbClr val="FFFA35"/>
            </a:solidFill>
            <a:round/>
            <a:headEnd/>
            <a:tailEnd/>
          </a:ln>
          <a:effectLst>
            <a:outerShdw blurRad="63500" dist="17819" dir="2700000"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sp>
        <p:nvSpPr>
          <p:cNvPr id="27650" name="Rectangle 2"/>
          <p:cNvSpPr>
            <a:spLocks noChangeArrowheads="1"/>
          </p:cNvSpPr>
          <p:nvPr/>
        </p:nvSpPr>
        <p:spPr bwMode="auto">
          <a:xfrm>
            <a:off x="441325" y="166688"/>
            <a:ext cx="968375" cy="13731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7651" name="Rectangle 3"/>
          <p:cNvSpPr>
            <a:spLocks noChangeArrowheads="1"/>
          </p:cNvSpPr>
          <p:nvPr/>
        </p:nvSpPr>
        <p:spPr bwMode="auto">
          <a:xfrm>
            <a:off x="76200" y="304800"/>
            <a:ext cx="2825750"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FFD34A"/>
                </a:solidFill>
                <a:latin typeface="Times New Roman" charset="0"/>
              </a:rPr>
              <a:t> </a:t>
            </a:r>
            <a:r>
              <a:rPr lang="hi-in" sz="2400" b="0">
                <a:solidFill>
                  <a:srgbClr val="FFD34A"/>
                </a:solidFill>
                <a:latin typeface="Times New Roman" charset="0"/>
              </a:rPr>
              <a:t>แผนที่</a:t>
            </a:r>
          </a:p>
        </p:txBody>
      </p:sp>
      <p:sp>
        <p:nvSpPr>
          <p:cNvPr id="27652" name="Line 4"/>
          <p:cNvSpPr>
            <a:spLocks noChangeShapeType="1"/>
          </p:cNvSpPr>
          <p:nvPr/>
        </p:nvSpPr>
        <p:spPr bwMode="auto">
          <a:xfrm>
            <a:off x="4114800" y="1600200"/>
            <a:ext cx="1693863" cy="1588"/>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7653" name="Text Box 5"/>
          <p:cNvSpPr txBox="1">
            <a:spLocks noChangeArrowheads="1"/>
          </p:cNvSpPr>
          <p:nvPr/>
        </p:nvSpPr>
        <p:spPr bwMode="auto">
          <a:xfrm>
            <a:off x="1771650" y="44450"/>
            <a:ext cx="2874963" cy="2762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0">
                <a:solidFill>
                  <a:srgbClr val="FFFFFF"/>
                </a:solidFill>
              </a:rPr>
              <a:t>ฉธบ </a:t>
            </a:r>
            <a:r>
              <a:rPr lang="en-US" sz="1200" b="0">
                <a:solidFill>
                  <a:srgbClr val="FFFFFF"/>
                </a:solidFill>
              </a:rPr>
              <a:t>32: 48-49</a:t>
            </a:r>
          </a:p>
        </p:txBody>
      </p:sp>
      <p:grpSp>
        <p:nvGrpSpPr>
          <p:cNvPr id="53255" name="Group 6"/>
          <p:cNvGrpSpPr>
            <a:grpSpLocks/>
          </p:cNvGrpSpPr>
          <p:nvPr/>
        </p:nvGrpSpPr>
        <p:grpSpPr bwMode="auto">
          <a:xfrm>
            <a:off x="1358900" y="825500"/>
            <a:ext cx="7105650" cy="5254625"/>
            <a:chOff x="856" y="520"/>
            <a:chExt cx="4476" cy="3310"/>
          </a:xfrm>
        </p:grpSpPr>
        <p:grpSp>
          <p:nvGrpSpPr>
            <p:cNvPr id="53285" name="Group 7"/>
            <p:cNvGrpSpPr>
              <a:grpSpLocks/>
            </p:cNvGrpSpPr>
            <p:nvPr/>
          </p:nvGrpSpPr>
          <p:grpSpPr bwMode="auto">
            <a:xfrm>
              <a:off x="856" y="520"/>
              <a:ext cx="4403" cy="3310"/>
              <a:chOff x="856" y="520"/>
              <a:chExt cx="4403" cy="3310"/>
            </a:xfrm>
          </p:grpSpPr>
          <p:sp>
            <p:nvSpPr>
              <p:cNvPr id="27656" name="Rectangle 8"/>
              <p:cNvSpPr>
                <a:spLocks noChangeArrowheads="1"/>
              </p:cNvSpPr>
              <p:nvPr/>
            </p:nvSpPr>
            <p:spPr bwMode="auto">
              <a:xfrm>
                <a:off x="856" y="520"/>
                <a:ext cx="4403" cy="3306"/>
              </a:xfrm>
              <a:prstGeom prst="rect">
                <a:avLst/>
              </a:prstGeom>
              <a:gradFill rotWithShape="0">
                <a:gsLst>
                  <a:gs pos="0">
                    <a:srgbClr val="011753"/>
                  </a:gs>
                  <a:gs pos="100000">
                    <a:srgbClr val="0331B3"/>
                  </a:gs>
                </a:gsLst>
                <a:path path="shape">
                  <a:fillToRect l="50000" t="50000" r="50000" b="50000"/>
                </a:path>
              </a:gradFill>
              <a:ln w="76320" cap="sq">
                <a:solidFill>
                  <a:srgbClr val="790015"/>
                </a:solidFill>
                <a:miter lim="800000"/>
                <a:headEnd/>
                <a:tailEnd/>
              </a:ln>
              <a:effectLst>
                <a:outerShdw blurRad="63500" dist="73094" dir="5995575" algn="ctr" rotWithShape="0">
                  <a:srgbClr val="1A0004">
                    <a:alpha val="75014"/>
                  </a:srgbClr>
                </a:outerShdw>
              </a:effectLst>
            </p:spPr>
            <p:txBody>
              <a:bodyPr wrap="none" anchor="ctr"/>
              <a:lstStyle/>
              <a:p>
                <a:pPr>
                  <a:defRPr/>
                </a:pPr>
                <a:endParaRPr lang="en-US"/>
              </a:p>
            </p:txBody>
          </p:sp>
          <p:sp>
            <p:nvSpPr>
              <p:cNvPr id="27657" name="AutoShape 9"/>
              <p:cNvSpPr>
                <a:spLocks noChangeArrowheads="1"/>
              </p:cNvSpPr>
              <p:nvPr/>
            </p:nvSpPr>
            <p:spPr bwMode="auto">
              <a:xfrm>
                <a:off x="866" y="533"/>
                <a:ext cx="1036" cy="1915"/>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51712"/>
                  <a:gd name="G45" fmla="+- 1224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51712"/>
                  <a:gd name="G61" fmla="*/ 1 0 51712"/>
                  <a:gd name="G62" fmla="+- 1 0 0"/>
                  <a:gd name="G63" fmla="+- 1 0 0"/>
                  <a:gd name="G64" fmla="+- 1 0 0"/>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0"/>
                  <a:gd name="G78" fmla="+- 1 0 0"/>
                  <a:gd name="G79" fmla="+- 1 0 0"/>
                  <a:gd name="G80" fmla="+- 1 0 0"/>
                  <a:gd name="G81" fmla="+- 1920 0 0"/>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 name="T82" fmla="*/ 0 w 1021"/>
                  <a:gd name="T83" fmla="*/ 0 h 1921"/>
                  <a:gd name="T84" fmla="*/ 1021 w 1021"/>
                  <a:gd name="T85" fmla="*/ 1921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T82" t="T83" r="T84" b="T85"/>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560" cap="rnd">
                <a:solidFill>
                  <a:srgbClr val="00AE00"/>
                </a:solidFill>
                <a:round/>
                <a:headEnd/>
                <a:tailEnd/>
              </a:ln>
              <a:effectLst>
                <a:outerShdw blurRad="63500" dist="73094" dir="5995575"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sp>
            <p:nvSpPr>
              <p:cNvPr id="27658" name="AutoShape 10"/>
              <p:cNvSpPr>
                <a:spLocks noChangeArrowheads="1"/>
              </p:cNvSpPr>
              <p:nvPr/>
            </p:nvSpPr>
            <p:spPr bwMode="auto">
              <a:xfrm>
                <a:off x="4327" y="2498"/>
                <a:ext cx="914" cy="1315"/>
              </a:xfrm>
              <a:custGeom>
                <a:avLst/>
                <a:gdLst>
                  <a:gd name="G0" fmla="+- 1 0 0"/>
                  <a:gd name="G1" fmla="+- 1 0 0"/>
                  <a:gd name="G2" fmla="+- 1 0 0"/>
                  <a:gd name="G3" fmla="+- 1 0 0"/>
                  <a:gd name="G4" fmla="+- 1 0 0"/>
                  <a:gd name="G5" fmla="*/ 1 0 51712"/>
                  <a:gd name="G6" fmla="+- 84 0 0"/>
                  <a:gd name="G7" fmla="+- 1 0 0"/>
                  <a:gd name="G8" fmla="+- 1 0 0"/>
                  <a:gd name="G9" fmla="+- 1 0 0"/>
                  <a:gd name="G10" fmla="+- 1 0 0"/>
                  <a:gd name="G11" fmla="+- 1 0 0"/>
                  <a:gd name="G12" fmla="+- 1 0 0"/>
                  <a:gd name="G13" fmla="+- 1 0 0"/>
                  <a:gd name="G14" fmla="+- 1 0 0"/>
                  <a:gd name="G15" fmla="+- 1 0 0"/>
                  <a:gd name="G16" fmla="+- 1 0 0"/>
                  <a:gd name="G17" fmla="+- 1 0 0"/>
                  <a:gd name="G18" fmla="*/ 1 0 51712"/>
                  <a:gd name="G19" fmla="*/ 1 0 51712"/>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57355 45696"/>
                  <a:gd name="G34" fmla="*/ 1 35047 49664"/>
                  <a:gd name="G35" fmla="*/ G34 1 180"/>
                  <a:gd name="G36" fmla="*/ G33 1 G35"/>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51712"/>
                  <a:gd name="G61" fmla="*/ 1 0 51712"/>
                  <a:gd name="G62" fmla="+- 1320 0 0"/>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 name="T120" fmla="*/ 0 w 901"/>
                  <a:gd name="T121" fmla="*/ 0 h 1321"/>
                  <a:gd name="T122" fmla="*/ 901 w 901"/>
                  <a:gd name="T123" fmla="*/ 1321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T120" t="T121" r="T122" b="T12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560" cap="rnd">
                <a:solidFill>
                  <a:srgbClr val="00AE00"/>
                </a:solidFill>
                <a:round/>
                <a:headEnd/>
                <a:tailEnd/>
              </a:ln>
              <a:effectLst>
                <a:outerShdw blurRad="63500" dist="73094" dir="5995575"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sp>
            <p:nvSpPr>
              <p:cNvPr id="27659" name="AutoShape 11"/>
              <p:cNvSpPr>
                <a:spLocks noChangeArrowheads="1"/>
              </p:cNvSpPr>
              <p:nvPr/>
            </p:nvSpPr>
            <p:spPr bwMode="auto">
              <a:xfrm>
                <a:off x="2117" y="1060"/>
                <a:ext cx="2629" cy="1831"/>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51712"/>
                  <a:gd name="G21" fmla="+- 1 0 0"/>
                  <a:gd name="G22" fmla="+- 1 0 0"/>
                  <a:gd name="G23" fmla="+- 1 0 0"/>
                  <a:gd name="G24" fmla="+- 1 0 0"/>
                  <a:gd name="G25" fmla="+- 1 0 0"/>
                  <a:gd name="G26" fmla="+- 1 0 0"/>
                  <a:gd name="G27" fmla="+- 1 0 0"/>
                  <a:gd name="G28" fmla="+- 1 0 0"/>
                  <a:gd name="G29" fmla="+- 1 0 0"/>
                  <a:gd name="G30" fmla="*/ 1 0 51712"/>
                  <a:gd name="G31" fmla="+- 1423 0 0"/>
                  <a:gd name="G32" fmla="cos G30 G31"/>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51712"/>
                  <a:gd name="G54" fmla="+- 1 0 0"/>
                  <a:gd name="G55" fmla="+- 1 0 0"/>
                  <a:gd name="G56" fmla="+- 1 0 0"/>
                  <a:gd name="G57" fmla="+- 1 0 0"/>
                  <a:gd name="G58" fmla="+- 1 0 0"/>
                  <a:gd name="G59" fmla="+- 1 0 0"/>
                  <a:gd name="G60" fmla="+- 1 0 0"/>
                  <a:gd name="G61" fmla="+- 1 0 0"/>
                  <a:gd name="G62" fmla="+- 1 0 0"/>
                  <a:gd name="G63" fmla="+- 1 0 0"/>
                  <a:gd name="G64" fmla="*/ 1 0 51712"/>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0"/>
                  <a:gd name="G78" fmla="+- 1 0 0"/>
                  <a:gd name="G79" fmla="+- 1 0 0"/>
                  <a:gd name="G80" fmla="*/ 1 0 51712"/>
                  <a:gd name="G81" fmla="+- 340 0 0"/>
                  <a:gd name="G82" fmla="cos G80 G81"/>
                  <a:gd name="G83" fmla="+- 1 0 0"/>
                  <a:gd name="G84" fmla="+- 1 0 0"/>
                  <a:gd name="G85" fmla="+- 1 0 0"/>
                  <a:gd name="G86" fmla="+- 1 0 0"/>
                  <a:gd name="G87" fmla="+- 1 0 0"/>
                  <a:gd name="G88" fmla="*/ 1 0 51712"/>
                  <a:gd name="G89" fmla="sin 54736 G88"/>
                  <a:gd name="G90" fmla="*/ 1 0 51712"/>
                  <a:gd name="G91" fmla="cos 54943 G90"/>
                  <a:gd name="G92" fmla="+- G89 0 G91"/>
                  <a:gd name="G93" fmla="*/ G92 65535 1"/>
                  <a:gd name="G94" fmla="+- G93 10800 0"/>
                  <a:gd name="G95" fmla="+- 1 0 0"/>
                  <a:gd name="G96" fmla="+- 1 0 0"/>
                  <a:gd name="G97" fmla="+- 1 0 0"/>
                  <a:gd name="G98" fmla="+- 1 0 0"/>
                  <a:gd name="G99" fmla="+- 1 0 0"/>
                  <a:gd name="G100" fmla="+- 1 0 0"/>
                  <a:gd name="G101" fmla="+- 1 0 0"/>
                  <a:gd name="G102" fmla="+- 1 0 0"/>
                  <a:gd name="G103" fmla="+- 1 0 0"/>
                  <a:gd name="G104" fmla="+- 1 0 0"/>
                  <a:gd name="G105" fmla="+- 1 0 0"/>
                  <a:gd name="G106" fmla="+- 1 0 0"/>
                  <a:gd name="G107" fmla="+- 1 0 0"/>
                  <a:gd name="G108" fmla="+- 1 0 0"/>
                  <a:gd name="G109" fmla="*/ 1 0 51712"/>
                  <a:gd name="G110" fmla="+- 1 0 0"/>
                  <a:gd name="G111" fmla="+- 1 0 0"/>
                  <a:gd name="G112" fmla="+- 1 0 0"/>
                  <a:gd name="G113" fmla="+- 1 0 0"/>
                  <a:gd name="G114" fmla="+- 1 0 0"/>
                  <a:gd name="G115" fmla="+- 1 0 0"/>
                  <a:gd name="G116" fmla="+- 1 0 0"/>
                  <a:gd name="G117" fmla="+- 1 0 0"/>
                  <a:gd name="G118" fmla="+- 1 0 0"/>
                  <a:gd name="G119" fmla="+- 1 0 0"/>
                  <a:gd name="G120" fmla="*/ 1 0 51712"/>
                  <a:gd name="G121" fmla="+- 97 0 0"/>
                  <a:gd name="G122" fmla="+- 122 0 0"/>
                  <a:gd name="G123" fmla="+- 146 0 0"/>
                  <a:gd name="G124" fmla="+- 170 0 0"/>
                  <a:gd name="G125" fmla="*/ 1 0 51712"/>
                  <a:gd name="G126" fmla="+- 1 0 0"/>
                  <a:gd name="G127" fmla="+- 1 0 0"/>
                  <a:gd name="G128" fmla="+- 1 0 0"/>
                  <a:gd name="G129" fmla="+- 1 0 0"/>
                  <a:gd name="G130" fmla="+- 1 0 0"/>
                  <a:gd name="G131" fmla="+- 1 0 0"/>
                  <a:gd name="G132" fmla="+- 1 0 0"/>
                  <a:gd name="G133" fmla="+- 1 0 0"/>
                  <a:gd name="G134" fmla="+- 1 0 0"/>
                  <a:gd name="G135" fmla="+- 1 0 0"/>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 name="T126" fmla="*/ 0 w 2581"/>
                  <a:gd name="T127" fmla="*/ 0 h 1837"/>
                  <a:gd name="T128" fmla="*/ 2581 w 2581"/>
                  <a:gd name="T129" fmla="*/ 1837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T126" t="T127" r="T128" b="T129"/>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560" cap="rnd">
                <a:solidFill>
                  <a:srgbClr val="00AE00"/>
                </a:solidFill>
                <a:round/>
                <a:headEnd/>
                <a:tailEnd/>
              </a:ln>
              <a:effectLst>
                <a:outerShdw blurRad="63500" dist="73094" dir="5995575"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sp>
            <p:nvSpPr>
              <p:cNvPr id="27660" name="Rectangle 12"/>
              <p:cNvSpPr>
                <a:spLocks noChangeArrowheads="1"/>
              </p:cNvSpPr>
              <p:nvPr/>
            </p:nvSpPr>
            <p:spPr bwMode="auto">
              <a:xfrm>
                <a:off x="2804" y="1661"/>
                <a:ext cx="972" cy="28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มย</a:t>
                </a:r>
              </a:p>
            </p:txBody>
          </p:sp>
          <p:sp>
            <p:nvSpPr>
              <p:cNvPr id="27661" name="AutoShape 13"/>
              <p:cNvSpPr>
                <a:spLocks noChangeArrowheads="1"/>
              </p:cNvSpPr>
              <p:nvPr/>
            </p:nvSpPr>
            <p:spPr bwMode="auto">
              <a:xfrm>
                <a:off x="1138" y="2884"/>
                <a:ext cx="1207" cy="931"/>
              </a:xfrm>
              <a:custGeom>
                <a:avLst/>
                <a:gdLst>
                  <a:gd name="G0" fmla="+- 1 0 0"/>
                  <a:gd name="G1" fmla="+- 1 0 0"/>
                  <a:gd name="G2" fmla="+- 1 0 0"/>
                  <a:gd name="G3" fmla="+- 1 0 0"/>
                  <a:gd name="G4" fmla="+- 1 0 0"/>
                  <a:gd name="G5" fmla="+- 1 0 0"/>
                  <a:gd name="G6" fmla="+- 1 0 0"/>
                  <a:gd name="G7" fmla="*/ 1 57355 45696"/>
                  <a:gd name="G8" fmla="*/ 1 35047 49664"/>
                  <a:gd name="G9" fmla="*/ G8 1 180"/>
                  <a:gd name="G10" fmla="*/ G7 1 G9"/>
                  <a:gd name="G11" fmla="*/ 1 57355 45696"/>
                  <a:gd name="G12" fmla="*/ 1 35047 49664"/>
                  <a:gd name="G13" fmla="*/ G12 1 180"/>
                  <a:gd name="G14" fmla="*/ G11 1 G13"/>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51712"/>
                  <a:gd name="G34" fmla="+- 264 0 0"/>
                  <a:gd name="G35" fmla="+- 240 0 0"/>
                  <a:gd name="G36" fmla="+- 216 0 0"/>
                  <a:gd name="G37" fmla="+- 192 0 0"/>
                  <a:gd name="G38" fmla="+- 168 0 0"/>
                  <a:gd name="G39" fmla="+- 144 0 0"/>
                  <a:gd name="G40" fmla="*/ 1 0 51712"/>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51712"/>
                  <a:gd name="G60" fmla="*/ 1 0 51712"/>
                  <a:gd name="G61" fmla="+- 1 0 0"/>
                  <a:gd name="G62" fmla="+- 1 0 0"/>
                  <a:gd name="G63" fmla="+- 1 0 0"/>
                  <a:gd name="G64" fmla="+- 1 0 0"/>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51712"/>
                  <a:gd name="G78" fmla="+- 1 0 0"/>
                  <a:gd name="G79" fmla="+- 1 0 0"/>
                  <a:gd name="G80" fmla="+- 1 0 0"/>
                  <a:gd name="G81" fmla="+- 1 0 0"/>
                  <a:gd name="G82" fmla="+- 1 0 0"/>
                  <a:gd name="G83" fmla="+- 1 0 0"/>
                  <a:gd name="G84" fmla="+- 1 0 0"/>
                  <a:gd name="G85" fmla="+- 1 0 0"/>
                  <a:gd name="G86" fmla="+- 1 0 0"/>
                  <a:gd name="G87" fmla="+- 636 0 0"/>
                  <a:gd name="G88" fmla="*/ 1 0 51712"/>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G105" fmla="+- 1 0 0"/>
                  <a:gd name="G106" fmla="*/ 1 57355 45696"/>
                  <a:gd name="G107" fmla="*/ 1 35047 49664"/>
                  <a:gd name="G108" fmla="*/ G107 1 180"/>
                  <a:gd name="G109" fmla="*/ G106 1 G108"/>
                  <a:gd name="G110" fmla="+- 1 0 0"/>
                  <a:gd name="G111" fmla="+- 1 0 0"/>
                  <a:gd name="G112" fmla="+- 1 0 0"/>
                  <a:gd name="G113" fmla="+- 1 0 0"/>
                  <a:gd name="G114" fmla="*/ 1 0 51712"/>
                  <a:gd name="G115" fmla="+- 1 0 0"/>
                  <a:gd name="G116" fmla="+- 1 0 0"/>
                  <a:gd name="G117" fmla="+- 1 0 0"/>
                  <a:gd name="G118" fmla="+- 1 0 0"/>
                  <a:gd name="G119" fmla="+- 1 0 0"/>
                  <a:gd name="G120" fmla="+- 1 0 0"/>
                  <a:gd name="G121" fmla="+- 1 0 0"/>
                  <a:gd name="G122" fmla="+- 1 0 0"/>
                  <a:gd name="G123" fmla="*/ 1 0 51712"/>
                  <a:gd name="G124" fmla="+- 1 0 0"/>
                  <a:gd name="G125" fmla="+- 1 0 0"/>
                  <a:gd name="G126" fmla="+- 1 0 0"/>
                  <a:gd name="G127" fmla="+- 1 0 0"/>
                  <a:gd name="G128" fmla="+- 1 0 0"/>
                  <a:gd name="G129" fmla="+- 1 0 0"/>
                  <a:gd name="G130" fmla="+- 1 0 0"/>
                  <a:gd name="G131" fmla="+- 1 0 0"/>
                  <a:gd name="G132" fmla="+- 1 0 0"/>
                  <a:gd name="G133" fmla="+- 1 0 0"/>
                  <a:gd name="G134" fmla="+- 1 0 0"/>
                  <a:gd name="G135" fmla="+- 1 0 0"/>
                  <a:gd name="G136" fmla="+- 1 0 0"/>
                  <a:gd name="G137" fmla="+- 1 0 0"/>
                  <a:gd name="G138" fmla="+- 1 0 0"/>
                  <a:gd name="G139" fmla="+- 1 0 0"/>
                  <a:gd name="G140" fmla="+- 1 0 0"/>
                  <a:gd name="G141" fmla="+- 1 0 0"/>
                  <a:gd name="G142" fmla="+- 1 0 0"/>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 name="T88" fmla="*/ 0 w 1189"/>
                  <a:gd name="T89" fmla="*/ 0 h 937"/>
                  <a:gd name="T90" fmla="*/ 1189 w 1189"/>
                  <a:gd name="T91" fmla="*/ 937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T88" t="T89" r="T90" b="T91"/>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560" cap="rnd">
                <a:solidFill>
                  <a:srgbClr val="00AE00"/>
                </a:solidFill>
                <a:round/>
                <a:headEnd/>
                <a:tailEnd/>
              </a:ln>
              <a:effectLst>
                <a:outerShdw blurRad="63500" dist="73094" dir="5995575"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sp>
            <p:nvSpPr>
              <p:cNvPr id="27662" name="AutoShape 14"/>
              <p:cNvSpPr>
                <a:spLocks noChangeArrowheads="1"/>
              </p:cNvSpPr>
              <p:nvPr/>
            </p:nvSpPr>
            <p:spPr bwMode="auto">
              <a:xfrm>
                <a:off x="1922" y="1648"/>
                <a:ext cx="166" cy="187"/>
              </a:xfrm>
              <a:custGeom>
                <a:avLst/>
                <a:gdLst>
                  <a:gd name="G0" fmla="+- 1 0 0"/>
                  <a:gd name="G1" fmla="+- 1 0 0"/>
                  <a:gd name="G2" fmla="+- 1 0 0"/>
                  <a:gd name="G3" fmla="+- 1 0 0"/>
                  <a:gd name="G4" fmla="+- 1 0 0"/>
                  <a:gd name="G5" fmla="+- 96 0 0"/>
                  <a:gd name="G6" fmla="+- 120 0 0"/>
                  <a:gd name="G7" fmla="+- 144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 name="T46" fmla="*/ 0 w 169"/>
                  <a:gd name="T47" fmla="*/ 0 h 193"/>
                  <a:gd name="T48" fmla="*/ 169 w 169"/>
                  <a:gd name="T49"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T46" t="T47" r="T48" b="T49"/>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560" cap="rnd">
                <a:solidFill>
                  <a:srgbClr val="00AE00"/>
                </a:solidFill>
                <a:round/>
                <a:headEnd/>
                <a:tailEnd/>
              </a:ln>
              <a:effectLst>
                <a:outerShdw blurRad="63500" dist="73094" dir="5995575"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sp>
            <p:nvSpPr>
              <p:cNvPr id="27663" name="AutoShape 15"/>
              <p:cNvSpPr>
                <a:spLocks noChangeArrowheads="1"/>
              </p:cNvSpPr>
              <p:nvPr/>
            </p:nvSpPr>
            <p:spPr bwMode="auto">
              <a:xfrm>
                <a:off x="1799" y="2092"/>
                <a:ext cx="277" cy="571"/>
              </a:xfrm>
              <a:custGeom>
                <a:avLst/>
                <a:gdLst>
                  <a:gd name="G0" fmla="+- 1 0 0"/>
                  <a:gd name="G1" fmla="+- 1 0 0"/>
                  <a:gd name="G2" fmla="+- 1 0 0"/>
                  <a:gd name="G3" fmla="+- 1 0 0"/>
                  <a:gd name="G4" fmla="*/ 1 57355 45696"/>
                  <a:gd name="G5" fmla="*/ 1 35047 49664"/>
                  <a:gd name="G6" fmla="*/ G5 1 180"/>
                  <a:gd name="G7" fmla="*/ G4 1 G6"/>
                  <a:gd name="G8" fmla="+- 1 0 0"/>
                  <a:gd name="G9" fmla="+- 1 0 0"/>
                  <a:gd name="G10" fmla="+- 1 0 0"/>
                  <a:gd name="G11" fmla="+- 1 0 0"/>
                  <a:gd name="G12" fmla="+- 1 0 0"/>
                  <a:gd name="G13" fmla="+- 1 0 0"/>
                  <a:gd name="G14" fmla="+- 1 0 0"/>
                  <a:gd name="G15" fmla="+- 1 0 0"/>
                  <a:gd name="G16" fmla="+- 1 0 0"/>
                  <a:gd name="G17" fmla="*/ 1 57355 45696"/>
                  <a:gd name="G18" fmla="*/ 1 35047 49664"/>
                  <a:gd name="G19" fmla="*/ G18 1 180"/>
                  <a:gd name="G20" fmla="*/ G17 1 G19"/>
                  <a:gd name="G21" fmla="*/ 1 57355 45696"/>
                  <a:gd name="G22" fmla="*/ 1 35047 49664"/>
                  <a:gd name="G23" fmla="*/ G22 1 180"/>
                  <a:gd name="G24" fmla="*/ G21 1 G23"/>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51712"/>
                  <a:gd name="G39" fmla="*/ 1 0 51712"/>
                  <a:gd name="G40" fmla="+- 504 0 0"/>
                  <a:gd name="G41" fmla="*/ 1 0 51712"/>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 name="T110" fmla="*/ 0 w 277"/>
                  <a:gd name="T111" fmla="*/ 0 h 577"/>
                  <a:gd name="T112" fmla="*/ 277 w 277"/>
                  <a:gd name="T113" fmla="*/ 577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T110" t="T111" r="T112" b="T113"/>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560" cap="rnd">
                <a:solidFill>
                  <a:srgbClr val="00AE00"/>
                </a:solidFill>
                <a:round/>
                <a:headEnd/>
                <a:tailEnd/>
              </a:ln>
              <a:effectLst>
                <a:outerShdw blurRad="63500" dist="73094" dir="5995575"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sp>
            <p:nvSpPr>
              <p:cNvPr id="27664" name="AutoShape 16"/>
              <p:cNvSpPr>
                <a:spLocks noChangeArrowheads="1"/>
              </p:cNvSpPr>
              <p:nvPr/>
            </p:nvSpPr>
            <p:spPr bwMode="auto">
              <a:xfrm>
                <a:off x="1970" y="1840"/>
                <a:ext cx="32" cy="259"/>
              </a:xfrm>
              <a:custGeom>
                <a:avLst/>
                <a:gdLst>
                  <a:gd name="G0" fmla="*/ 1 0 51712"/>
                  <a:gd name="G1" fmla="+- 1 0 0"/>
                  <a:gd name="G2" fmla="+- 1 0 0"/>
                  <a:gd name="G3" fmla="+- 1 0 0"/>
                  <a:gd name="G4" fmla="+- 1 0 0"/>
                  <a:gd name="G5" fmla="+- 1 0 0"/>
                  <a:gd name="G6" fmla="+- 1 0 0"/>
                  <a:gd name="G7" fmla="*/ 1 0 51712"/>
                  <a:gd name="G8" fmla="+- 168 0 0"/>
                  <a:gd name="G9" fmla="+- 192 0 0"/>
                  <a:gd name="G10" fmla="+- 216 0 0"/>
                  <a:gd name="G11" fmla="+- 240 0 0"/>
                  <a:gd name="G12" fmla="*/ 1 0 51712"/>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 name="T26" fmla="*/ 0 w 37"/>
                  <a:gd name="T27" fmla="*/ 0 h 265"/>
                  <a:gd name="T28" fmla="*/ 37 w 37"/>
                  <a:gd name="T29" fmla="*/ 265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T26" t="T27" r="T28" b="T29"/>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560" cap="rnd">
                <a:solidFill>
                  <a:srgbClr val="00AE00"/>
                </a:solidFill>
                <a:round/>
                <a:headEnd/>
                <a:tailEnd/>
              </a:ln>
              <a:effectLst>
                <a:outerShdw blurRad="63500" dist="73094" dir="5995575"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sp>
            <p:nvSpPr>
              <p:cNvPr id="27665" name="Rectangle 17"/>
              <p:cNvSpPr>
                <a:spLocks noChangeArrowheads="1"/>
              </p:cNvSpPr>
              <p:nvPr/>
            </p:nvSpPr>
            <p:spPr bwMode="auto">
              <a:xfrm>
                <a:off x="2045" y="1493"/>
                <a:ext cx="813" cy="28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ทก</a:t>
                </a:r>
              </a:p>
            </p:txBody>
          </p:sp>
          <p:sp>
            <p:nvSpPr>
              <p:cNvPr id="27666" name="Rectangle 18"/>
              <p:cNvSpPr>
                <a:spLocks noChangeArrowheads="1"/>
              </p:cNvSpPr>
              <p:nvPr/>
            </p:nvSpPr>
            <p:spPr bwMode="auto">
              <a:xfrm>
                <a:off x="1445" y="3545"/>
                <a:ext cx="445" cy="28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ทด</a:t>
                </a:r>
              </a:p>
            </p:txBody>
          </p:sp>
          <p:sp>
            <p:nvSpPr>
              <p:cNvPr id="27667" name="Rectangle 19"/>
              <p:cNvSpPr>
                <a:spLocks noChangeArrowheads="1"/>
              </p:cNvSpPr>
              <p:nvPr/>
            </p:nvSpPr>
            <p:spPr bwMode="auto">
              <a:xfrm>
                <a:off x="1127" y="617"/>
                <a:ext cx="526" cy="28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ทม</a:t>
                </a:r>
              </a:p>
            </p:txBody>
          </p:sp>
          <p:sp>
            <p:nvSpPr>
              <p:cNvPr id="27668" name="Rectangle 20"/>
              <p:cNvSpPr>
                <a:spLocks noChangeArrowheads="1"/>
              </p:cNvSpPr>
              <p:nvPr/>
            </p:nvSpPr>
            <p:spPr bwMode="auto">
              <a:xfrm>
                <a:off x="1816" y="2752"/>
                <a:ext cx="1072" cy="28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7669" name="Line 21"/>
              <p:cNvSpPr>
                <a:spLocks noChangeShapeType="1"/>
              </p:cNvSpPr>
              <p:nvPr/>
            </p:nvSpPr>
            <p:spPr bwMode="auto">
              <a:xfrm>
                <a:off x="950" y="2200"/>
                <a:ext cx="4205" cy="0"/>
              </a:xfrm>
              <a:prstGeom prst="line">
                <a:avLst/>
              </a:prstGeom>
              <a:noFill/>
              <a:ln w="25560" cap="sq">
                <a:solidFill>
                  <a:srgbClr val="790015"/>
                </a:solidFill>
                <a:prstDash val="dashDot"/>
                <a:miter lim="800000"/>
                <a:headEnd/>
                <a:tailEnd/>
              </a:ln>
              <a:effectLst>
                <a:outerShdw blurRad="63500" dist="73094" dir="5995575" algn="ctr" rotWithShape="0">
                  <a:srgbClr val="1A0004">
                    <a:alpha val="75014"/>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27670" name="Line 22"/>
              <p:cNvSpPr>
                <a:spLocks noChangeShapeType="1"/>
              </p:cNvSpPr>
              <p:nvPr/>
            </p:nvSpPr>
            <p:spPr bwMode="auto">
              <a:xfrm>
                <a:off x="3041" y="612"/>
                <a:ext cx="0" cy="3146"/>
              </a:xfrm>
              <a:prstGeom prst="line">
                <a:avLst/>
              </a:prstGeom>
              <a:noFill/>
              <a:ln w="25560" cap="sq">
                <a:solidFill>
                  <a:srgbClr val="790015"/>
                </a:solidFill>
                <a:prstDash val="dashDot"/>
                <a:miter lim="800000"/>
                <a:headEnd/>
                <a:tailEnd/>
              </a:ln>
              <a:effectLst>
                <a:outerShdw blurRad="63500" dist="73094" dir="5995575" algn="ctr" rotWithShape="0">
                  <a:srgbClr val="1A0004">
                    <a:alpha val="75014"/>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27671" name="Rectangle 23"/>
              <p:cNvSpPr>
                <a:spLocks noChangeArrowheads="1"/>
              </p:cNvSpPr>
              <p:nvPr/>
            </p:nvSpPr>
            <p:spPr bwMode="auto">
              <a:xfrm>
                <a:off x="1507" y="2268"/>
                <a:ext cx="1107" cy="28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ทต</a:t>
                </a:r>
              </a:p>
            </p:txBody>
          </p:sp>
          <p:sp>
            <p:nvSpPr>
              <p:cNvPr id="27672" name="Rectangle 24"/>
              <p:cNvSpPr>
                <a:spLocks noChangeArrowheads="1"/>
              </p:cNvSpPr>
              <p:nvPr/>
            </p:nvSpPr>
            <p:spPr bwMode="auto">
              <a:xfrm>
                <a:off x="2456" y="701"/>
                <a:ext cx="511" cy="32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7673" name="Rectangle 25"/>
              <p:cNvSpPr>
                <a:spLocks noChangeArrowheads="1"/>
              </p:cNvSpPr>
              <p:nvPr/>
            </p:nvSpPr>
            <p:spPr bwMode="auto">
              <a:xfrm>
                <a:off x="4266" y="2761"/>
                <a:ext cx="526" cy="28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อ</a:t>
                </a:r>
              </a:p>
            </p:txBody>
          </p:sp>
          <p:sp>
            <p:nvSpPr>
              <p:cNvPr id="27674" name="Rectangle 26"/>
              <p:cNvSpPr>
                <a:spLocks noChangeArrowheads="1"/>
              </p:cNvSpPr>
              <p:nvPr/>
            </p:nvSpPr>
            <p:spPr bwMode="auto">
              <a:xfrm>
                <a:off x="3581" y="1809"/>
                <a:ext cx="526" cy="28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CECECE"/>
                    </a:solidFill>
                    <a:latin typeface="Times New Roman" charset="0"/>
                  </a:rPr>
                  <a:t>B</a:t>
                </a:r>
              </a:p>
            </p:txBody>
          </p:sp>
          <p:sp>
            <p:nvSpPr>
              <p:cNvPr id="27675" name="Rectangle 27"/>
              <p:cNvSpPr>
                <a:spLocks noChangeArrowheads="1"/>
              </p:cNvSpPr>
              <p:nvPr/>
            </p:nvSpPr>
            <p:spPr bwMode="auto">
              <a:xfrm>
                <a:off x="3356" y="1133"/>
                <a:ext cx="531" cy="28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ฮ</a:t>
                </a:r>
              </a:p>
            </p:txBody>
          </p:sp>
          <p:sp>
            <p:nvSpPr>
              <p:cNvPr id="27676" name="Rectangle 28"/>
              <p:cNvSpPr>
                <a:spLocks noChangeArrowheads="1"/>
              </p:cNvSpPr>
              <p:nvPr/>
            </p:nvSpPr>
            <p:spPr bwMode="auto">
              <a:xfrm>
                <a:off x="4384" y="953"/>
                <a:ext cx="825" cy="28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น</a:t>
                </a:r>
                <a:r>
                  <a:rPr lang="en-US" sz="2400" b="0">
                    <a:solidFill>
                      <a:srgbClr val="CECECE"/>
                    </a:solidFill>
                    <a:latin typeface="Times New Roman" charset="0"/>
                  </a:rPr>
                  <a:t>(</a:t>
                </a:r>
                <a:r>
                  <a:rPr lang="hi-in" sz="2400" b="0">
                    <a:solidFill>
                      <a:srgbClr val="CECECE"/>
                    </a:solidFill>
                    <a:latin typeface="Times New Roman" charset="0"/>
                  </a:rPr>
                  <a:t>อ</a:t>
                </a:r>
                <a:r>
                  <a:rPr lang="en-US" sz="2400" b="0">
                    <a:solidFill>
                      <a:srgbClr val="CECECE"/>
                    </a:solidFill>
                    <a:latin typeface="Times New Roman" charset="0"/>
                  </a:rPr>
                  <a:t>)</a:t>
                </a:r>
              </a:p>
            </p:txBody>
          </p:sp>
          <p:sp>
            <p:nvSpPr>
              <p:cNvPr id="27677" name="Oval 29"/>
              <p:cNvSpPr>
                <a:spLocks noChangeArrowheads="1"/>
              </p:cNvSpPr>
              <p:nvPr/>
            </p:nvSpPr>
            <p:spPr bwMode="auto">
              <a:xfrm>
                <a:off x="4279" y="1028"/>
                <a:ext cx="118" cy="112"/>
              </a:xfrm>
              <a:prstGeom prst="ellipse">
                <a:avLst/>
              </a:prstGeom>
              <a:solidFill>
                <a:srgbClr val="FAF200"/>
              </a:solidFill>
              <a:ln w="25560" cap="sq">
                <a:solidFill>
                  <a:srgbClr val="00AE00"/>
                </a:solidFill>
                <a:miter lim="800000"/>
                <a:headEnd/>
                <a:tailEnd/>
              </a:ln>
              <a:effectLst>
                <a:outerShdw blurRad="63500" dist="73094" dir="5995575" algn="ctr" rotWithShape="0">
                  <a:srgbClr val="1A0004">
                    <a:alpha val="75014"/>
                  </a:srgbClr>
                </a:outerShdw>
              </a:effectLst>
            </p:spPr>
            <p:txBody>
              <a:bodyPr wrap="none" anchor="ctr"/>
              <a:lstStyle/>
              <a:p>
                <a:pPr>
                  <a:defRPr/>
                </a:pPr>
                <a:endParaRPr lang="en-US"/>
              </a:p>
            </p:txBody>
          </p:sp>
          <p:sp>
            <p:nvSpPr>
              <p:cNvPr id="27678" name="Rectangle 30"/>
              <p:cNvSpPr>
                <a:spLocks noChangeArrowheads="1"/>
              </p:cNvSpPr>
              <p:nvPr/>
            </p:nvSpPr>
            <p:spPr bwMode="auto">
              <a:xfrm>
                <a:off x="1823" y="1610"/>
                <a:ext cx="236" cy="28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ค</a:t>
                </a:r>
              </a:p>
            </p:txBody>
          </p:sp>
          <p:sp>
            <p:nvSpPr>
              <p:cNvPr id="27679" name="Oval 31"/>
              <p:cNvSpPr>
                <a:spLocks noChangeArrowheads="1"/>
              </p:cNvSpPr>
              <p:nvPr/>
            </p:nvSpPr>
            <p:spPr bwMode="auto">
              <a:xfrm>
                <a:off x="1740" y="2030"/>
                <a:ext cx="118" cy="112"/>
              </a:xfrm>
              <a:prstGeom prst="ellipse">
                <a:avLst/>
              </a:prstGeom>
              <a:solidFill>
                <a:srgbClr val="FAF200"/>
              </a:solidFill>
              <a:ln w="25560" cap="sq">
                <a:solidFill>
                  <a:srgbClr val="00AE00"/>
                </a:solidFill>
                <a:miter lim="800000"/>
                <a:headEnd/>
                <a:tailEnd/>
              </a:ln>
              <a:effectLst>
                <a:outerShdw blurRad="63500" dist="73094" dir="5995575" algn="ctr" rotWithShape="0">
                  <a:srgbClr val="1A0004">
                    <a:alpha val="75014"/>
                  </a:srgbClr>
                </a:outerShdw>
              </a:effectLst>
            </p:spPr>
            <p:txBody>
              <a:bodyPr wrap="none" anchor="ctr"/>
              <a:lstStyle/>
              <a:p>
                <a:pPr>
                  <a:defRPr/>
                </a:pPr>
                <a:endParaRPr lang="en-US"/>
              </a:p>
            </p:txBody>
          </p:sp>
          <p:sp>
            <p:nvSpPr>
              <p:cNvPr id="27680" name="Rectangle 32"/>
              <p:cNvSpPr>
                <a:spLocks noChangeArrowheads="1"/>
              </p:cNvSpPr>
              <p:nvPr/>
            </p:nvSpPr>
            <p:spPr bwMode="auto">
              <a:xfrm>
                <a:off x="1569" y="1931"/>
                <a:ext cx="230" cy="28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ย</a:t>
                </a:r>
              </a:p>
            </p:txBody>
          </p:sp>
          <p:sp>
            <p:nvSpPr>
              <p:cNvPr id="27681" name="Rectangle 33"/>
              <p:cNvSpPr>
                <a:spLocks noChangeArrowheads="1"/>
              </p:cNvSpPr>
              <p:nvPr/>
            </p:nvSpPr>
            <p:spPr bwMode="auto">
              <a:xfrm>
                <a:off x="1895" y="3245"/>
                <a:ext cx="354" cy="28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ภซ</a:t>
                </a:r>
              </a:p>
            </p:txBody>
          </p:sp>
          <p:sp>
            <p:nvSpPr>
              <p:cNvPr id="27682" name="Rectangle 34"/>
              <p:cNvSpPr>
                <a:spLocks noChangeArrowheads="1"/>
              </p:cNvSpPr>
              <p:nvPr/>
            </p:nvSpPr>
            <p:spPr bwMode="auto">
              <a:xfrm>
                <a:off x="1001" y="2563"/>
                <a:ext cx="225" cy="28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อี</a:t>
                </a:r>
              </a:p>
            </p:txBody>
          </p:sp>
          <p:sp>
            <p:nvSpPr>
              <p:cNvPr id="27683" name="AutoShape 35"/>
              <p:cNvSpPr>
                <a:spLocks noChangeArrowheads="1"/>
              </p:cNvSpPr>
              <p:nvPr/>
            </p:nvSpPr>
            <p:spPr bwMode="auto">
              <a:xfrm>
                <a:off x="3567" y="1968"/>
                <a:ext cx="603" cy="890"/>
              </a:xfrm>
              <a:custGeom>
                <a:avLst/>
                <a:gdLst>
                  <a:gd name="G0" fmla="+- 1 0 0"/>
                  <a:gd name="G1" fmla="+- 1 0 0"/>
                  <a:gd name="G2" fmla="+- 1 0 0"/>
                  <a:gd name="G3" fmla="+- 1 0 0"/>
                  <a:gd name="G4" fmla="*/ 1 0 51712"/>
                  <a:gd name="G5" fmla="+- 1 0 0"/>
                  <a:gd name="G6" fmla="+- 1 0 0"/>
                  <a:gd name="G7" fmla="+- 1 0 0"/>
                  <a:gd name="G8" fmla="+- 1 0 0"/>
                  <a:gd name="G9" fmla="+- 1 0 0"/>
                  <a:gd name="G10" fmla="+- 1 0 0"/>
                  <a:gd name="G11" fmla="+- 1 0 0"/>
                  <a:gd name="G12" fmla="+- 1 0 0"/>
                  <a:gd name="G13" fmla="+- 1 0 0"/>
                  <a:gd name="G14" fmla="+- 26 0 0"/>
                  <a:gd name="G15" fmla="+- 1 0 0"/>
                  <a:gd name="T0" fmla="*/ 592 w 592"/>
                  <a:gd name="T1" fmla="*/ 896 h 896"/>
                  <a:gd name="T2" fmla="*/ 328 w 592"/>
                  <a:gd name="T3" fmla="*/ 760 h 896"/>
                  <a:gd name="T4" fmla="*/ 192 w 592"/>
                  <a:gd name="T5" fmla="*/ 576 h 896"/>
                  <a:gd name="T6" fmla="*/ 40 w 592"/>
                  <a:gd name="T7" fmla="*/ 160 h 896"/>
                  <a:gd name="T8" fmla="*/ 24 w 592"/>
                  <a:gd name="T9" fmla="*/ 80 h 896"/>
                  <a:gd name="T10" fmla="*/ 0 w 592"/>
                  <a:gd name="T11" fmla="*/ 0 h 896"/>
                  <a:gd name="T12" fmla="*/ 0 w 592"/>
                  <a:gd name="T13" fmla="*/ 0 h 896"/>
                  <a:gd name="T14" fmla="*/ 592 w 592"/>
                  <a:gd name="T15" fmla="*/ 896 h 896"/>
                </a:gdLst>
                <a:ahLst/>
                <a:cxnLst>
                  <a:cxn ang="0">
                    <a:pos x="T0" y="T1"/>
                  </a:cxn>
                  <a:cxn ang="0">
                    <a:pos x="T2" y="T3"/>
                  </a:cxn>
                  <a:cxn ang="0">
                    <a:pos x="T4" y="T5"/>
                  </a:cxn>
                  <a:cxn ang="0">
                    <a:pos x="T6" y="T7"/>
                  </a:cxn>
                  <a:cxn ang="0">
                    <a:pos x="T8" y="T9"/>
                  </a:cxn>
                  <a:cxn ang="0">
                    <a:pos x="T10" y="T11"/>
                  </a:cxn>
                </a:cxnLst>
                <a:rect l="T12" t="T13" r="T14" b="T15"/>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240" cap="sq">
                <a:solidFill>
                  <a:srgbClr val="2E7E3B"/>
                </a:solidFill>
                <a:round/>
                <a:headEnd/>
                <a:tailEnd/>
              </a:ln>
              <a:effectLst>
                <a:outerShdw blurRad="63500" dist="73094" dir="5995575"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sp>
            <p:nvSpPr>
              <p:cNvPr id="27684" name="AutoShape 36"/>
              <p:cNvSpPr>
                <a:spLocks noChangeArrowheads="1"/>
              </p:cNvSpPr>
              <p:nvPr/>
            </p:nvSpPr>
            <p:spPr bwMode="auto">
              <a:xfrm>
                <a:off x="1705" y="1159"/>
                <a:ext cx="1847" cy="787"/>
              </a:xfrm>
              <a:custGeom>
                <a:avLst/>
                <a:gdLst>
                  <a:gd name="G0" fmla="+- 1 0 0"/>
                  <a:gd name="G1" fmla="+- 764 0 0"/>
                  <a:gd name="G2" fmla="*/ 1 0 51712"/>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546 0 0"/>
                  <a:gd name="G36" fmla="+- 609 0 0"/>
                  <a:gd name="T0" fmla="*/ 1816 w 1816"/>
                  <a:gd name="T1" fmla="*/ 793 h 793"/>
                  <a:gd name="T2" fmla="*/ 1784 w 1816"/>
                  <a:gd name="T3" fmla="*/ 713 h 793"/>
                  <a:gd name="T4" fmla="*/ 1640 w 1816"/>
                  <a:gd name="T5" fmla="*/ 273 h 793"/>
                  <a:gd name="T6" fmla="*/ 1560 w 1816"/>
                  <a:gd name="T7" fmla="*/ 129 h 793"/>
                  <a:gd name="T8" fmla="*/ 1160 w 1816"/>
                  <a:gd name="T9" fmla="*/ 17 h 793"/>
                  <a:gd name="T10" fmla="*/ 560 w 1816"/>
                  <a:gd name="T11" fmla="*/ 65 h 793"/>
                  <a:gd name="T12" fmla="*/ 472 w 1816"/>
                  <a:gd name="T13" fmla="*/ 113 h 793"/>
                  <a:gd name="T14" fmla="*/ 424 w 1816"/>
                  <a:gd name="T15" fmla="*/ 129 h 793"/>
                  <a:gd name="T16" fmla="*/ 224 w 1816"/>
                  <a:gd name="T17" fmla="*/ 241 h 793"/>
                  <a:gd name="T18" fmla="*/ 120 w 1816"/>
                  <a:gd name="T19" fmla="*/ 345 h 793"/>
                  <a:gd name="T20" fmla="*/ 104 w 1816"/>
                  <a:gd name="T21" fmla="*/ 377 h 793"/>
                  <a:gd name="T22" fmla="*/ 72 w 1816"/>
                  <a:gd name="T23" fmla="*/ 409 h 793"/>
                  <a:gd name="T24" fmla="*/ 0 w 1816"/>
                  <a:gd name="T25" fmla="*/ 609 h 793"/>
                  <a:gd name="T26" fmla="*/ 0 w 1816"/>
                  <a:gd name="T27" fmla="*/ 0 h 793"/>
                  <a:gd name="T28" fmla="*/ 1816 w 1816"/>
                  <a:gd name="T29" fmla="*/ 793 h 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T26" t="T27" r="T28" b="T29"/>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240" cap="sq">
                <a:solidFill>
                  <a:srgbClr val="2E7E3B"/>
                </a:solidFill>
                <a:round/>
                <a:headEnd/>
                <a:tailEnd/>
              </a:ln>
              <a:effectLst>
                <a:outerShdw blurRad="63500" dist="73094" dir="5995575"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sp>
            <p:nvSpPr>
              <p:cNvPr id="27685" name="AutoShape 37"/>
              <p:cNvSpPr>
                <a:spLocks noChangeArrowheads="1"/>
              </p:cNvSpPr>
              <p:nvPr/>
            </p:nvSpPr>
            <p:spPr bwMode="auto">
              <a:xfrm>
                <a:off x="946" y="1776"/>
                <a:ext cx="753" cy="882"/>
              </a:xfrm>
              <a:custGeom>
                <a:avLst/>
                <a:gdLst>
                  <a:gd name="G0" fmla="+- 1 0 0"/>
                  <a:gd name="G1" fmla="+- 1 0 0"/>
                  <a:gd name="G2" fmla="+- 1 0 0"/>
                  <a:gd name="G3" fmla="+- 1 0 0"/>
                  <a:gd name="G4" fmla="+- 1 0 0"/>
                  <a:gd name="G5" fmla="+- 1 0 0"/>
                  <a:gd name="G6" fmla="+- 1 0 0"/>
                  <a:gd name="G7" fmla="+- 1 0 0"/>
                  <a:gd name="G8" fmla="*/ 1 0 51712"/>
                  <a:gd name="G9" fmla="+- 722 0 0"/>
                  <a:gd name="G10" fmla="sin G8 G9"/>
                  <a:gd name="G11" fmla="+- 1 0 0"/>
                  <a:gd name="G12" fmla="+- 1 0 0"/>
                  <a:gd name="G13" fmla="*/ 1 0 51712"/>
                  <a:gd name="G14" fmla="+- 1 0 0"/>
                  <a:gd name="G15" fmla="+- 1 0 0"/>
                  <a:gd name="G16" fmla="+- 1 0 0"/>
                  <a:gd name="G17" fmla="+- 888 0 0"/>
                  <a:gd name="T0" fmla="*/ 744 w 744"/>
                  <a:gd name="T1" fmla="*/ 0 h 888"/>
                  <a:gd name="T2" fmla="*/ 688 w 744"/>
                  <a:gd name="T3" fmla="*/ 344 h 888"/>
                  <a:gd name="T4" fmla="*/ 632 w 744"/>
                  <a:gd name="T5" fmla="*/ 616 h 888"/>
                  <a:gd name="T6" fmla="*/ 456 w 744"/>
                  <a:gd name="T7" fmla="*/ 752 h 888"/>
                  <a:gd name="T8" fmla="*/ 176 w 744"/>
                  <a:gd name="T9" fmla="*/ 824 h 888"/>
                  <a:gd name="T10" fmla="*/ 0 w 744"/>
                  <a:gd name="T11" fmla="*/ 888 h 888"/>
                  <a:gd name="T12" fmla="*/ 0 w 744"/>
                  <a:gd name="T13" fmla="*/ 0 h 888"/>
                  <a:gd name="T14" fmla="*/ 744 w 744"/>
                  <a:gd name="T15" fmla="*/ 888 h 888"/>
                </a:gdLst>
                <a:ahLst/>
                <a:cxnLst>
                  <a:cxn ang="0">
                    <a:pos x="T0" y="T1"/>
                  </a:cxn>
                  <a:cxn ang="0">
                    <a:pos x="T2" y="T3"/>
                  </a:cxn>
                  <a:cxn ang="0">
                    <a:pos x="T4" y="T5"/>
                  </a:cxn>
                  <a:cxn ang="0">
                    <a:pos x="T6" y="T7"/>
                  </a:cxn>
                  <a:cxn ang="0">
                    <a:pos x="T8" y="T9"/>
                  </a:cxn>
                  <a:cxn ang="0">
                    <a:pos x="T10" y="T11"/>
                  </a:cxn>
                </a:cxnLst>
                <a:rect l="T12" t="T13" r="T14" b="T15"/>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240" cap="sq">
                <a:solidFill>
                  <a:srgbClr val="2E7E3B"/>
                </a:solidFill>
                <a:round/>
                <a:headEnd/>
                <a:tailEnd/>
              </a:ln>
              <a:effectLst>
                <a:outerShdw blurRad="63500" dist="73094" dir="5995575"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sp>
            <p:nvSpPr>
              <p:cNvPr id="27686" name="AutoShape 38"/>
              <p:cNvSpPr>
                <a:spLocks noChangeArrowheads="1"/>
              </p:cNvSpPr>
              <p:nvPr/>
            </p:nvSpPr>
            <p:spPr bwMode="auto">
              <a:xfrm>
                <a:off x="888" y="2656"/>
                <a:ext cx="905" cy="743"/>
              </a:xfrm>
              <a:custGeom>
                <a:avLst/>
                <a:gdLst>
                  <a:gd name="G0" fmla="+- 1 0 0"/>
                  <a:gd name="G1" fmla="+- 241 0 0"/>
                  <a:gd name="G2" fmla="*/ 1 0 51712"/>
                  <a:gd name="G3" fmla="sin 54736 G2"/>
                  <a:gd name="G4" fmla="*/ 1 0 51712"/>
                  <a:gd name="G5" fmla="cos 54909 G4"/>
                  <a:gd name="G6" fmla="+- G3 0 G5"/>
                  <a:gd name="G7" fmla="*/ G6 65535 1"/>
                  <a:gd name="G8" fmla="+- G7 10800 0"/>
                  <a:gd name="G9" fmla="+- 1 0 0"/>
                  <a:gd name="G10" fmla="+- 1 0 0"/>
                  <a:gd name="G11" fmla="+- 1 0 0"/>
                  <a:gd name="G12" fmla="+- 1 0 0"/>
                  <a:gd name="G13" fmla="+- 1 0 0"/>
                  <a:gd name="G14" fmla="+- 1 0 0"/>
                  <a:gd name="G15" fmla="+- 1 0 0"/>
                  <a:gd name="G16" fmla="+- 1 0 0"/>
                  <a:gd name="G17" fmla="*/ 1 0 51712"/>
                  <a:gd name="G18" fmla="+- 1 0 0"/>
                  <a:gd name="G19" fmla="+- 1 0 0"/>
                  <a:gd name="G20" fmla="+- 1 0 0"/>
                  <a:gd name="G21" fmla="*/ 1 0 51712"/>
                  <a:gd name="G22" fmla="cos 54736 G21"/>
                  <a:gd name="G23" fmla="*/ 1 0 51712"/>
                  <a:gd name="G24" fmla="sin 55480 G23"/>
                  <a:gd name="G25" fmla="+- G22 G24 0"/>
                  <a:gd name="G26" fmla="+- G25 10800 0"/>
                  <a:gd name="T0" fmla="*/ 81 w 897"/>
                  <a:gd name="T1" fmla="*/ 0 h 749"/>
                  <a:gd name="T2" fmla="*/ 481 w 897"/>
                  <a:gd name="T3" fmla="*/ 176 h 749"/>
                  <a:gd name="T4" fmla="*/ 705 w 897"/>
                  <a:gd name="T5" fmla="*/ 384 h 749"/>
                  <a:gd name="T6" fmla="*/ 753 w 897"/>
                  <a:gd name="T7" fmla="*/ 656 h 749"/>
                  <a:gd name="T8" fmla="*/ 793 w 897"/>
                  <a:gd name="T9" fmla="*/ 728 h 749"/>
                  <a:gd name="T10" fmla="*/ 897 w 897"/>
                  <a:gd name="T11" fmla="*/ 744 h 749"/>
                  <a:gd name="T12" fmla="*/ 0 w 897"/>
                  <a:gd name="T13" fmla="*/ 0 h 749"/>
                  <a:gd name="T14" fmla="*/ 897 w 897"/>
                  <a:gd name="T15" fmla="*/ 749 h 749"/>
                </a:gdLst>
                <a:ahLst/>
                <a:cxnLst>
                  <a:cxn ang="0">
                    <a:pos x="T0" y="T1"/>
                  </a:cxn>
                  <a:cxn ang="0">
                    <a:pos x="T2" y="T3"/>
                  </a:cxn>
                  <a:cxn ang="0">
                    <a:pos x="T4" y="T5"/>
                  </a:cxn>
                  <a:cxn ang="0">
                    <a:pos x="T6" y="T7"/>
                  </a:cxn>
                  <a:cxn ang="0">
                    <a:pos x="T8" y="T9"/>
                  </a:cxn>
                  <a:cxn ang="0">
                    <a:pos x="T10" y="T11"/>
                  </a:cxn>
                </a:cxnLst>
                <a:rect l="T12" t="T13" r="T14" b="T15"/>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240" cap="sq">
                <a:solidFill>
                  <a:srgbClr val="2E7E3B"/>
                </a:solidFill>
                <a:round/>
                <a:headEnd/>
                <a:tailEnd/>
              </a:ln>
              <a:effectLst>
                <a:outerShdw blurRad="63500" dist="73094" dir="5995575"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sp>
            <p:nvSpPr>
              <p:cNvPr id="27687" name="AutoShape 39"/>
              <p:cNvSpPr>
                <a:spLocks noChangeArrowheads="1"/>
              </p:cNvSpPr>
              <p:nvPr/>
            </p:nvSpPr>
            <p:spPr bwMode="auto">
              <a:xfrm>
                <a:off x="1767" y="2925"/>
                <a:ext cx="166" cy="470"/>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T0" fmla="*/ 44 w 172"/>
                  <a:gd name="T1" fmla="*/ 475 h 476"/>
                  <a:gd name="T2" fmla="*/ 116 w 172"/>
                  <a:gd name="T3" fmla="*/ 443 h 476"/>
                  <a:gd name="T4" fmla="*/ 148 w 172"/>
                  <a:gd name="T5" fmla="*/ 395 h 476"/>
                  <a:gd name="T6" fmla="*/ 76 w 172"/>
                  <a:gd name="T7" fmla="*/ 91 h 476"/>
                  <a:gd name="T8" fmla="*/ 44 w 172"/>
                  <a:gd name="T9" fmla="*/ 51 h 476"/>
                  <a:gd name="T10" fmla="*/ 4 w 172"/>
                  <a:gd name="T11" fmla="*/ 3 h 476"/>
                  <a:gd name="T12" fmla="*/ 0 w 172"/>
                  <a:gd name="T13" fmla="*/ 0 h 476"/>
                  <a:gd name="T14" fmla="*/ 172 w 172"/>
                  <a:gd name="T15" fmla="*/ 476 h 476"/>
                </a:gdLst>
                <a:ahLst/>
                <a:cxnLst>
                  <a:cxn ang="0">
                    <a:pos x="T0" y="T1"/>
                  </a:cxn>
                  <a:cxn ang="0">
                    <a:pos x="T2" y="T3"/>
                  </a:cxn>
                  <a:cxn ang="0">
                    <a:pos x="T4" y="T5"/>
                  </a:cxn>
                  <a:cxn ang="0">
                    <a:pos x="T6" y="T7"/>
                  </a:cxn>
                  <a:cxn ang="0">
                    <a:pos x="T8" y="T9"/>
                  </a:cxn>
                  <a:cxn ang="0">
                    <a:pos x="T10" y="T11"/>
                  </a:cxn>
                </a:cxnLst>
                <a:rect l="T12" t="T13" r="T14" b="T15"/>
                <a:pathLst>
                  <a:path w="172" h="476">
                    <a:moveTo>
                      <a:pt x="44" y="475"/>
                    </a:moveTo>
                    <a:cubicBezTo>
                      <a:pt x="90" y="467"/>
                      <a:pt x="89" y="476"/>
                      <a:pt x="116" y="443"/>
                    </a:cubicBezTo>
                    <a:cubicBezTo>
                      <a:pt x="127" y="427"/>
                      <a:pt x="148" y="395"/>
                      <a:pt x="148" y="395"/>
                    </a:cubicBezTo>
                    <a:cubicBezTo>
                      <a:pt x="172" y="298"/>
                      <a:pt x="135" y="170"/>
                      <a:pt x="76" y="91"/>
                    </a:cubicBezTo>
                    <a:cubicBezTo>
                      <a:pt x="57" y="36"/>
                      <a:pt x="82" y="95"/>
                      <a:pt x="44" y="51"/>
                    </a:cubicBezTo>
                    <a:cubicBezTo>
                      <a:pt x="0" y="0"/>
                      <a:pt x="32" y="3"/>
                      <a:pt x="4" y="3"/>
                    </a:cubicBezTo>
                  </a:path>
                </a:pathLst>
              </a:custGeom>
              <a:noFill/>
              <a:ln w="57240" cap="sq">
                <a:solidFill>
                  <a:srgbClr val="2E7E3B"/>
                </a:solidFill>
                <a:round/>
                <a:headEnd/>
                <a:tailEnd/>
              </a:ln>
              <a:effectLst>
                <a:outerShdw blurRad="63500" dist="73094" dir="5995575"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sp>
            <p:nvSpPr>
              <p:cNvPr id="27688" name="Rectangle 40"/>
              <p:cNvSpPr>
                <a:spLocks noChangeArrowheads="1"/>
              </p:cNvSpPr>
              <p:nvPr/>
            </p:nvSpPr>
            <p:spPr bwMode="auto">
              <a:xfrm>
                <a:off x="2359" y="1856"/>
                <a:ext cx="342" cy="43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7689" name="Rectangle 41"/>
              <p:cNvSpPr>
                <a:spLocks noChangeArrowheads="1"/>
              </p:cNvSpPr>
              <p:nvPr/>
            </p:nvSpPr>
            <p:spPr bwMode="auto">
              <a:xfrm>
                <a:off x="2355" y="2680"/>
                <a:ext cx="526" cy="43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2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4000" b="0">
                    <a:solidFill>
                      <a:srgbClr val="EEFF4B"/>
                    </a:solidFill>
                    <a:latin typeface="Times New Roman" charset="0"/>
                  </a:rPr>
                  <a:t>คบ</a:t>
                </a:r>
              </a:p>
            </p:txBody>
          </p:sp>
          <p:sp>
            <p:nvSpPr>
              <p:cNvPr id="27690" name="Oval 42"/>
              <p:cNvSpPr>
                <a:spLocks noChangeArrowheads="1"/>
              </p:cNvSpPr>
              <p:nvPr/>
            </p:nvSpPr>
            <p:spPr bwMode="auto">
              <a:xfrm>
                <a:off x="3493" y="1903"/>
                <a:ext cx="117" cy="112"/>
              </a:xfrm>
              <a:prstGeom prst="ellipse">
                <a:avLst/>
              </a:prstGeom>
              <a:solidFill>
                <a:srgbClr val="FAF200"/>
              </a:solidFill>
              <a:ln w="25560" cap="sq">
                <a:solidFill>
                  <a:srgbClr val="00AE00"/>
                </a:solidFill>
                <a:miter lim="800000"/>
                <a:headEnd/>
                <a:tailEnd/>
              </a:ln>
              <a:effectLst>
                <a:outerShdw blurRad="63500" dist="73094" dir="5995575" algn="ctr" rotWithShape="0">
                  <a:srgbClr val="1A0004">
                    <a:alpha val="75014"/>
                  </a:srgbClr>
                </a:outerShdw>
              </a:effectLst>
            </p:spPr>
            <p:txBody>
              <a:bodyPr wrap="none" anchor="ctr"/>
              <a:lstStyle/>
              <a:p>
                <a:pPr>
                  <a:defRPr/>
                </a:pPr>
                <a:endParaRPr lang="en-US"/>
              </a:p>
            </p:txBody>
          </p:sp>
          <p:sp>
            <p:nvSpPr>
              <p:cNvPr id="27691" name="Oval 43"/>
              <p:cNvSpPr>
                <a:spLocks noChangeArrowheads="1"/>
              </p:cNvSpPr>
              <p:nvPr/>
            </p:nvSpPr>
            <p:spPr bwMode="auto">
              <a:xfrm>
                <a:off x="1675" y="1721"/>
                <a:ext cx="117" cy="112"/>
              </a:xfrm>
              <a:prstGeom prst="ellipse">
                <a:avLst/>
              </a:prstGeom>
              <a:solidFill>
                <a:srgbClr val="FAF200"/>
              </a:solidFill>
              <a:ln w="25560" cap="sq">
                <a:solidFill>
                  <a:srgbClr val="00AE00"/>
                </a:solidFill>
                <a:miter lim="800000"/>
                <a:headEnd/>
                <a:tailEnd/>
              </a:ln>
              <a:effectLst>
                <a:outerShdw blurRad="63500" dist="73094" dir="5995575" algn="ctr" rotWithShape="0">
                  <a:srgbClr val="1A0004">
                    <a:alpha val="75014"/>
                  </a:srgbClr>
                </a:outerShdw>
              </a:effectLst>
            </p:spPr>
            <p:txBody>
              <a:bodyPr wrap="none" anchor="ctr"/>
              <a:lstStyle/>
              <a:p>
                <a:pPr>
                  <a:defRPr/>
                </a:pPr>
                <a:endParaRPr lang="en-US"/>
              </a:p>
            </p:txBody>
          </p:sp>
          <p:sp>
            <p:nvSpPr>
              <p:cNvPr id="27692" name="Oval 44"/>
              <p:cNvSpPr>
                <a:spLocks noChangeArrowheads="1"/>
              </p:cNvSpPr>
              <p:nvPr/>
            </p:nvSpPr>
            <p:spPr bwMode="auto">
              <a:xfrm>
                <a:off x="3244" y="1241"/>
                <a:ext cx="117" cy="112"/>
              </a:xfrm>
              <a:prstGeom prst="ellipse">
                <a:avLst/>
              </a:prstGeom>
              <a:solidFill>
                <a:srgbClr val="FAF200"/>
              </a:solidFill>
              <a:ln w="25560" cap="sq">
                <a:solidFill>
                  <a:srgbClr val="00AE00"/>
                </a:solidFill>
                <a:miter lim="800000"/>
                <a:headEnd/>
                <a:tailEnd/>
              </a:ln>
              <a:effectLst>
                <a:outerShdw blurRad="63500" dist="73094" dir="5995575" algn="ctr" rotWithShape="0">
                  <a:srgbClr val="1A0004">
                    <a:alpha val="75014"/>
                  </a:srgbClr>
                </a:outerShdw>
              </a:effectLst>
            </p:spPr>
            <p:txBody>
              <a:bodyPr wrap="none" anchor="ctr"/>
              <a:lstStyle/>
              <a:p>
                <a:pPr>
                  <a:defRPr/>
                </a:pPr>
                <a:endParaRPr lang="en-US"/>
              </a:p>
            </p:txBody>
          </p:sp>
          <p:sp>
            <p:nvSpPr>
              <p:cNvPr id="27693" name="Oval 45"/>
              <p:cNvSpPr>
                <a:spLocks noChangeArrowheads="1"/>
              </p:cNvSpPr>
              <p:nvPr/>
            </p:nvSpPr>
            <p:spPr bwMode="auto">
              <a:xfrm>
                <a:off x="4158" y="2832"/>
                <a:ext cx="118" cy="112"/>
              </a:xfrm>
              <a:prstGeom prst="ellipse">
                <a:avLst/>
              </a:prstGeom>
              <a:solidFill>
                <a:srgbClr val="FAF200"/>
              </a:solidFill>
              <a:ln w="25560" cap="sq">
                <a:solidFill>
                  <a:srgbClr val="00AE00"/>
                </a:solidFill>
                <a:miter lim="800000"/>
                <a:headEnd/>
                <a:tailEnd/>
              </a:ln>
              <a:effectLst>
                <a:outerShdw blurRad="63500" dist="73094" dir="5995575" algn="ctr" rotWithShape="0">
                  <a:srgbClr val="1A0004">
                    <a:alpha val="75014"/>
                  </a:srgbClr>
                </a:outerShdw>
              </a:effectLst>
            </p:spPr>
            <p:txBody>
              <a:bodyPr wrap="none" anchor="ctr"/>
              <a:lstStyle/>
              <a:p>
                <a:pPr>
                  <a:defRPr/>
                </a:pPr>
                <a:endParaRPr lang="en-US"/>
              </a:p>
            </p:txBody>
          </p:sp>
          <p:sp>
            <p:nvSpPr>
              <p:cNvPr id="27694" name="Oval 46"/>
              <p:cNvSpPr>
                <a:spLocks noChangeArrowheads="1"/>
              </p:cNvSpPr>
              <p:nvPr/>
            </p:nvSpPr>
            <p:spPr bwMode="auto">
              <a:xfrm>
                <a:off x="902" y="2629"/>
                <a:ext cx="118" cy="112"/>
              </a:xfrm>
              <a:prstGeom prst="ellipse">
                <a:avLst/>
              </a:prstGeom>
              <a:solidFill>
                <a:srgbClr val="FAF200"/>
              </a:solidFill>
              <a:ln w="25560" cap="sq">
                <a:solidFill>
                  <a:srgbClr val="00AE00"/>
                </a:solidFill>
                <a:miter lim="800000"/>
                <a:headEnd/>
                <a:tailEnd/>
              </a:ln>
              <a:effectLst>
                <a:outerShdw blurRad="63500" dist="73094" dir="5995575" algn="ctr" rotWithShape="0">
                  <a:srgbClr val="1A0004">
                    <a:alpha val="75014"/>
                  </a:srgbClr>
                </a:outerShdw>
              </a:effectLst>
            </p:spPr>
            <p:txBody>
              <a:bodyPr wrap="none" anchor="ctr"/>
              <a:lstStyle/>
              <a:p>
                <a:pPr>
                  <a:defRPr/>
                </a:pPr>
                <a:endParaRPr lang="en-US"/>
              </a:p>
            </p:txBody>
          </p:sp>
          <p:sp>
            <p:nvSpPr>
              <p:cNvPr id="27695" name="Oval 47"/>
              <p:cNvSpPr>
                <a:spLocks noChangeArrowheads="1"/>
              </p:cNvSpPr>
              <p:nvPr/>
            </p:nvSpPr>
            <p:spPr bwMode="auto">
              <a:xfrm>
                <a:off x="1696" y="2873"/>
                <a:ext cx="118" cy="112"/>
              </a:xfrm>
              <a:prstGeom prst="ellipse">
                <a:avLst/>
              </a:prstGeom>
              <a:solidFill>
                <a:srgbClr val="FAF200"/>
              </a:solidFill>
              <a:ln w="25560" cap="sq">
                <a:solidFill>
                  <a:srgbClr val="00AE00"/>
                </a:solidFill>
                <a:miter lim="800000"/>
                <a:headEnd/>
                <a:tailEnd/>
              </a:ln>
              <a:effectLst>
                <a:outerShdw blurRad="63500" dist="73094" dir="5995575" algn="ctr" rotWithShape="0">
                  <a:srgbClr val="1A0004">
                    <a:alpha val="75014"/>
                  </a:srgbClr>
                </a:outerShdw>
              </a:effectLst>
            </p:spPr>
            <p:txBody>
              <a:bodyPr wrap="none" anchor="ctr"/>
              <a:lstStyle/>
              <a:p>
                <a:pPr>
                  <a:defRPr/>
                </a:pPr>
                <a:endParaRPr lang="en-US"/>
              </a:p>
            </p:txBody>
          </p:sp>
          <p:sp>
            <p:nvSpPr>
              <p:cNvPr id="27696" name="Oval 48"/>
              <p:cNvSpPr>
                <a:spLocks noChangeArrowheads="1"/>
              </p:cNvSpPr>
              <p:nvPr/>
            </p:nvSpPr>
            <p:spPr bwMode="auto">
              <a:xfrm>
                <a:off x="1751" y="3322"/>
                <a:ext cx="118" cy="112"/>
              </a:xfrm>
              <a:prstGeom prst="ellipse">
                <a:avLst/>
              </a:prstGeom>
              <a:solidFill>
                <a:srgbClr val="FAF200"/>
              </a:solidFill>
              <a:ln w="25560" cap="sq">
                <a:solidFill>
                  <a:srgbClr val="00AE00"/>
                </a:solidFill>
                <a:miter lim="800000"/>
                <a:headEnd/>
                <a:tailEnd/>
              </a:ln>
              <a:effectLst>
                <a:outerShdw blurRad="63500" dist="73094" dir="5995575" algn="ctr" rotWithShape="0">
                  <a:srgbClr val="1A0004">
                    <a:alpha val="75014"/>
                  </a:srgbClr>
                </a:outerShdw>
              </a:effectLst>
            </p:spPr>
            <p:txBody>
              <a:bodyPr wrap="none" anchor="ctr"/>
              <a:lstStyle/>
              <a:p>
                <a:pPr>
                  <a:defRPr/>
                </a:pPr>
                <a:endParaRPr lang="en-US"/>
              </a:p>
            </p:txBody>
          </p:sp>
          <p:sp>
            <p:nvSpPr>
              <p:cNvPr id="27697" name="Oval 49"/>
              <p:cNvSpPr>
                <a:spLocks noChangeArrowheads="1"/>
              </p:cNvSpPr>
              <p:nvPr/>
            </p:nvSpPr>
            <p:spPr bwMode="auto">
              <a:xfrm>
                <a:off x="2088" y="2009"/>
                <a:ext cx="118" cy="112"/>
              </a:xfrm>
              <a:prstGeom prst="ellipse">
                <a:avLst/>
              </a:prstGeom>
              <a:solidFill>
                <a:srgbClr val="FAF200"/>
              </a:solidFill>
              <a:ln w="25560" cap="sq">
                <a:solidFill>
                  <a:srgbClr val="00AE00"/>
                </a:solidFill>
                <a:miter lim="800000"/>
                <a:headEnd/>
                <a:tailEnd/>
              </a:ln>
              <a:effectLst>
                <a:outerShdw blurRad="63500" dist="73094" dir="5995575" algn="ctr" rotWithShape="0">
                  <a:srgbClr val="1A0004">
                    <a:alpha val="75014"/>
                  </a:srgbClr>
                </a:outerShdw>
              </a:effectLst>
            </p:spPr>
            <p:txBody>
              <a:bodyPr wrap="none" anchor="ctr"/>
              <a:lstStyle/>
              <a:p>
                <a:pPr>
                  <a:defRPr/>
                </a:pPr>
                <a:endParaRPr lang="en-US"/>
              </a:p>
            </p:txBody>
          </p:sp>
        </p:grpSp>
        <p:sp>
          <p:nvSpPr>
            <p:cNvPr id="27698" name="Rectangle 50"/>
            <p:cNvSpPr>
              <a:spLocks noChangeArrowheads="1"/>
            </p:cNvSpPr>
            <p:nvPr/>
          </p:nvSpPr>
          <p:spPr bwMode="auto">
            <a:xfrm>
              <a:off x="4495" y="3305"/>
              <a:ext cx="837" cy="28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CECECE"/>
                  </a:solidFill>
                  <a:latin typeface="Times New Roman" charset="0"/>
                </a:rPr>
                <a:t>PG</a:t>
              </a:r>
            </a:p>
          </p:txBody>
        </p:sp>
      </p:grpSp>
      <p:sp>
        <p:nvSpPr>
          <p:cNvPr id="27699" name="Rectangle 51"/>
          <p:cNvSpPr>
            <a:spLocks noChangeArrowheads="1"/>
          </p:cNvSpPr>
          <p:nvPr/>
        </p:nvSpPr>
        <p:spPr bwMode="auto">
          <a:xfrm>
            <a:off x="8177213" y="4403725"/>
            <a:ext cx="254000" cy="115888"/>
          </a:xfrm>
          <a:prstGeom prst="rect">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7700" name="Rectangle 52"/>
          <p:cNvSpPr>
            <a:spLocks noChangeArrowheads="1"/>
          </p:cNvSpPr>
          <p:nvPr/>
        </p:nvSpPr>
        <p:spPr bwMode="auto">
          <a:xfrm>
            <a:off x="8121650" y="4356100"/>
            <a:ext cx="293688" cy="2111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800" b="0">
                <a:solidFill>
                  <a:srgbClr val="000000"/>
                </a:solidFill>
                <a:latin typeface="Arial" charset="0"/>
              </a:rPr>
              <a:t>40</a:t>
            </a:r>
          </a:p>
        </p:txBody>
      </p:sp>
      <p:sp>
        <p:nvSpPr>
          <p:cNvPr id="27701" name="AutoShape 53"/>
          <p:cNvSpPr>
            <a:spLocks noChangeArrowheads="1"/>
          </p:cNvSpPr>
          <p:nvPr/>
        </p:nvSpPr>
        <p:spPr bwMode="auto">
          <a:xfrm>
            <a:off x="7950200" y="3457575"/>
            <a:ext cx="730250" cy="336550"/>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7702" name="Rectangle 54"/>
          <p:cNvSpPr>
            <a:spLocks noChangeArrowheads="1"/>
          </p:cNvSpPr>
          <p:nvPr/>
        </p:nvSpPr>
        <p:spPr bwMode="auto">
          <a:xfrm>
            <a:off x="7948613" y="3616325"/>
            <a:ext cx="952500" cy="1143000"/>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7703" name="AutoShape 55"/>
          <p:cNvSpPr>
            <a:spLocks noChangeArrowheads="1"/>
          </p:cNvSpPr>
          <p:nvPr/>
        </p:nvSpPr>
        <p:spPr bwMode="auto">
          <a:xfrm>
            <a:off x="7969250" y="3486150"/>
            <a:ext cx="698500" cy="336550"/>
          </a:xfrm>
          <a:prstGeom prst="roundRect">
            <a:avLst>
              <a:gd name="adj" fmla="val 16667"/>
            </a:avLst>
          </a:prstGeom>
          <a:solidFill>
            <a:srgbClr val="FFFF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7704" name="Line 56"/>
          <p:cNvSpPr>
            <a:spLocks noChangeShapeType="1"/>
          </p:cNvSpPr>
          <p:nvPr/>
        </p:nvSpPr>
        <p:spPr bwMode="auto">
          <a:xfrm>
            <a:off x="7993063" y="38385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7705" name="Line 57"/>
          <p:cNvSpPr>
            <a:spLocks noChangeShapeType="1"/>
          </p:cNvSpPr>
          <p:nvPr/>
        </p:nvSpPr>
        <p:spPr bwMode="auto">
          <a:xfrm>
            <a:off x="7993063" y="40163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7706" name="Line 58"/>
          <p:cNvSpPr>
            <a:spLocks noChangeShapeType="1"/>
          </p:cNvSpPr>
          <p:nvPr/>
        </p:nvSpPr>
        <p:spPr bwMode="auto">
          <a:xfrm>
            <a:off x="7993063" y="41941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7707" name="Line 59"/>
          <p:cNvSpPr>
            <a:spLocks noChangeShapeType="1"/>
          </p:cNvSpPr>
          <p:nvPr/>
        </p:nvSpPr>
        <p:spPr bwMode="auto">
          <a:xfrm>
            <a:off x="7993063" y="43719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7708" name="Line 60"/>
          <p:cNvSpPr>
            <a:spLocks noChangeShapeType="1"/>
          </p:cNvSpPr>
          <p:nvPr/>
        </p:nvSpPr>
        <p:spPr bwMode="auto">
          <a:xfrm>
            <a:off x="8005763" y="45497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7709" name="Rectangle 61"/>
          <p:cNvSpPr>
            <a:spLocks noChangeArrowheads="1"/>
          </p:cNvSpPr>
          <p:nvPr/>
        </p:nvSpPr>
        <p:spPr bwMode="auto">
          <a:xfrm>
            <a:off x="8067675" y="3429000"/>
            <a:ext cx="473075"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โมเสส</a:t>
            </a:r>
          </a:p>
        </p:txBody>
      </p:sp>
      <p:sp>
        <p:nvSpPr>
          <p:cNvPr id="27710" name="Rectangle 62"/>
          <p:cNvSpPr>
            <a:spLocks noChangeArrowheads="1"/>
          </p:cNvSpPr>
          <p:nvPr/>
        </p:nvSpPr>
        <p:spPr bwMode="auto">
          <a:xfrm>
            <a:off x="8159750" y="3841750"/>
            <a:ext cx="447675"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ซีนาย</a:t>
            </a:r>
          </a:p>
        </p:txBody>
      </p:sp>
      <p:sp>
        <p:nvSpPr>
          <p:cNvPr id="27711" name="Rectangle 63"/>
          <p:cNvSpPr>
            <a:spLocks noChangeArrowheads="1"/>
          </p:cNvSpPr>
          <p:nvPr/>
        </p:nvSpPr>
        <p:spPr bwMode="auto">
          <a:xfrm>
            <a:off x="8089900" y="4025900"/>
            <a:ext cx="614363"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ศ </a:t>
            </a:r>
            <a:r>
              <a:rPr lang="en-US" sz="900" b="0">
                <a:solidFill>
                  <a:srgbClr val="000000"/>
                </a:solidFill>
                <a:latin typeface="Arial" charset="0"/>
              </a:rPr>
              <a:t>- </a:t>
            </a:r>
            <a:r>
              <a:rPr lang="hi-in" sz="900" b="0">
                <a:solidFill>
                  <a:srgbClr val="000000"/>
                </a:solidFill>
                <a:latin typeface="Arial" charset="0"/>
              </a:rPr>
              <a:t>ก </a:t>
            </a:r>
            <a:r>
              <a:rPr lang="en-US" sz="900" b="0">
                <a:solidFill>
                  <a:srgbClr val="000000"/>
                </a:solidFill>
                <a:latin typeface="Arial" charset="0"/>
              </a:rPr>
              <a:t>- </a:t>
            </a:r>
            <a:r>
              <a:rPr lang="hi-in" sz="900" b="0">
                <a:solidFill>
                  <a:srgbClr val="000000"/>
                </a:solidFill>
                <a:latin typeface="Arial" charset="0"/>
              </a:rPr>
              <a:t>พ</a:t>
            </a:r>
          </a:p>
        </p:txBody>
      </p:sp>
      <p:sp>
        <p:nvSpPr>
          <p:cNvPr id="27712" name="Rectangle 64"/>
          <p:cNvSpPr>
            <a:spLocks noChangeArrowheads="1"/>
          </p:cNvSpPr>
          <p:nvPr/>
        </p:nvSpPr>
        <p:spPr bwMode="auto">
          <a:xfrm>
            <a:off x="7972425" y="4197350"/>
            <a:ext cx="890588"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คาเดช บาร์เนีย</a:t>
            </a:r>
          </a:p>
        </p:txBody>
      </p:sp>
      <p:sp>
        <p:nvSpPr>
          <p:cNvPr id="27713" name="Rectangle 65"/>
          <p:cNvSpPr>
            <a:spLocks noChangeArrowheads="1"/>
          </p:cNvSpPr>
          <p:nvPr/>
        </p:nvSpPr>
        <p:spPr bwMode="auto">
          <a:xfrm>
            <a:off x="8267700" y="4381500"/>
            <a:ext cx="309563"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900" b="0">
                <a:solidFill>
                  <a:srgbClr val="000000"/>
                </a:solidFill>
                <a:latin typeface="Arial" charset="0"/>
              </a:rPr>
              <a:t>40</a:t>
            </a:r>
          </a:p>
        </p:txBody>
      </p:sp>
      <p:sp>
        <p:nvSpPr>
          <p:cNvPr id="27714" name="Line 66"/>
          <p:cNvSpPr>
            <a:spLocks noChangeShapeType="1"/>
          </p:cNvSpPr>
          <p:nvPr/>
        </p:nvSpPr>
        <p:spPr bwMode="auto">
          <a:xfrm>
            <a:off x="7986713" y="4727575"/>
            <a:ext cx="8636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7715" name="Rectangle 67"/>
          <p:cNvSpPr>
            <a:spLocks noChangeArrowheads="1"/>
          </p:cNvSpPr>
          <p:nvPr/>
        </p:nvSpPr>
        <p:spPr bwMode="auto">
          <a:xfrm>
            <a:off x="8181975" y="3670300"/>
            <a:ext cx="471488"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อพยพ</a:t>
            </a:r>
          </a:p>
        </p:txBody>
      </p:sp>
      <p:sp>
        <p:nvSpPr>
          <p:cNvPr id="27716" name="Text Box 68"/>
          <p:cNvSpPr txBox="1">
            <a:spLocks noChangeArrowheads="1"/>
          </p:cNvSpPr>
          <p:nvPr/>
        </p:nvSpPr>
        <p:spPr bwMode="auto">
          <a:xfrm>
            <a:off x="8705850" y="88900"/>
            <a:ext cx="290513" cy="3984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a:solidFill>
                  <a:srgbClr val="FFA27C"/>
                </a:solidFill>
              </a:rPr>
              <a:t> </a:t>
            </a:r>
          </a:p>
        </p:txBody>
      </p:sp>
      <p:sp>
        <p:nvSpPr>
          <p:cNvPr id="27717" name="Text Box 69"/>
          <p:cNvSpPr txBox="1">
            <a:spLocks noChangeArrowheads="1"/>
          </p:cNvSpPr>
          <p:nvPr/>
        </p:nvSpPr>
        <p:spPr bwMode="auto">
          <a:xfrm>
            <a:off x="8661400" y="6407150"/>
            <a:ext cx="184150" cy="3968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7718" name="Rectangle 70"/>
          <p:cNvSpPr>
            <a:spLocks noChangeArrowheads="1"/>
          </p:cNvSpPr>
          <p:nvPr/>
        </p:nvSpPr>
        <p:spPr bwMode="auto">
          <a:xfrm>
            <a:off x="8093075" y="6532563"/>
            <a:ext cx="336550" cy="2460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25</a:t>
            </a:r>
          </a:p>
        </p:txBody>
      </p:sp>
      <p:sp>
        <p:nvSpPr>
          <p:cNvPr id="27719" name="Text Box 71"/>
          <p:cNvSpPr txBox="1">
            <a:spLocks noChangeArrowheads="1"/>
          </p:cNvSpPr>
          <p:nvPr/>
        </p:nvSpPr>
        <p:spPr bwMode="auto">
          <a:xfrm>
            <a:off x="7177088" y="6284913"/>
            <a:ext cx="1266825" cy="2762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750"/>
              </a:spcBef>
              <a:buClrTx/>
              <a:buFontTx/>
              <a:buNone/>
              <a:defRPr/>
            </a:pPr>
            <a:r>
              <a:rPr lang="hi-in" sz="1200" b="0">
                <a:solidFill>
                  <a:srgbClr val="FFFFFF"/>
                </a:solidFill>
                <a:latin typeface="Arial" charset="0"/>
              </a:rPr>
              <a:t>คู่มือหน้าที่ </a:t>
            </a:r>
            <a:r>
              <a:rPr lang="en-US" sz="1200" b="0">
                <a:solidFill>
                  <a:srgbClr val="FFFFFF"/>
                </a:solidFill>
                <a:latin typeface="Arial" charset="0"/>
              </a:rPr>
              <a:t>26-29</a:t>
            </a:r>
          </a:p>
        </p:txBody>
      </p:sp>
      <p:sp>
        <p:nvSpPr>
          <p:cNvPr id="27720" name="AutoShape 72"/>
          <p:cNvSpPr>
            <a:spLocks noChangeArrowheads="1"/>
          </p:cNvSpPr>
          <p:nvPr/>
        </p:nvSpPr>
        <p:spPr bwMode="auto">
          <a:xfrm>
            <a:off x="2759075" y="3290888"/>
            <a:ext cx="896938" cy="1524000"/>
          </a:xfrm>
          <a:custGeom>
            <a:avLst/>
            <a:gdLst>
              <a:gd name="G0" fmla="+- 1 0 0"/>
              <a:gd name="G1" fmla="*/ 1 0 51712"/>
              <a:gd name="G2" fmla="+- 842 0 0"/>
              <a:gd name="G3" fmla="+- 800 0 0"/>
              <a:gd name="G4" fmla="*/ 1 0 51712"/>
              <a:gd name="G5" fmla="+- 741 0 0"/>
              <a:gd name="G6" fmla="sin G4 G5"/>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901 0 0"/>
              <a:gd name="G25" fmla="+- 1 0 0"/>
              <a:gd name="G26" fmla="+- 1 0 0"/>
              <a:gd name="G27" fmla="+- 1 0 0"/>
              <a:gd name="G28" fmla="+- 1 0 0"/>
              <a:gd name="G29" fmla="*/ 1 0 51712"/>
              <a:gd name="G30" fmla="+- 1 0 0"/>
              <a:gd name="G31" fmla="*/ 1 0 51712"/>
              <a:gd name="G32" fmla="sin 54736 G31"/>
              <a:gd name="G33" fmla="*/ 1 0 51712"/>
              <a:gd name="G34" fmla="cos 55423 G33"/>
              <a:gd name="G35" fmla="+- G32 0 G34"/>
              <a:gd name="G36" fmla="*/ G35 65535 1"/>
              <a:gd name="G37" fmla="+- G36 10800 0"/>
              <a:gd name="G38" fmla="+- 1 0 0"/>
              <a:gd name="G39" fmla="+- 1 0 0"/>
              <a:gd name="G40" fmla="+- 1 0 0"/>
              <a:gd name="G41" fmla="+- 1 0 0"/>
              <a:gd name="G42" fmla="+- 1 0 0"/>
              <a:gd name="G43" fmla="+- 568 0 0"/>
              <a:gd name="G44" fmla="+- 568 0 0"/>
              <a:gd name="G45" fmla="+- 1 0 0"/>
              <a:gd name="G46" fmla="+- 1 0 0"/>
              <a:gd name="G47" fmla="+- 1 0 0"/>
              <a:gd name="G48" fmla="+- 1 0 0"/>
              <a:gd name="G49" fmla="+- 1 0 0"/>
              <a:gd name="G50" fmla="+- 648 0 0"/>
              <a:gd name="G51" fmla="*/ 1 0 51712"/>
              <a:gd name="G52" fmla="+- 1 0 0"/>
              <a:gd name="G53" fmla="+- 1 0 0"/>
              <a:gd name="G54" fmla="+- 1 0 0"/>
              <a:gd name="G55" fmla="+- 1 0 0"/>
              <a:gd name="G56" fmla="+- 1 0 0"/>
              <a:gd name="G57" fmla="+- 1 0 0"/>
              <a:gd name="G58" fmla="+- 1 0 0"/>
              <a:gd name="G59" fmla="+- 1 0 0"/>
              <a:gd name="G60" fmla="+- 1 0 0"/>
              <a:gd name="G61" fmla="*/ 1 0 51712"/>
              <a:gd name="G62" fmla="+- 1 0 0"/>
              <a:gd name="G63" fmla="+- 1 0 0"/>
              <a:gd name="G64" fmla="+- 1 0 0"/>
              <a:gd name="G65" fmla="+- 1 0 0"/>
              <a:gd name="G66" fmla="+- 1 0 0"/>
              <a:gd name="G67" fmla="+- 1 0 0"/>
              <a:gd name="G68" fmla="+- 1 0 0"/>
              <a:gd name="G69" fmla="+- 439 0 0"/>
              <a:gd name="G70" fmla="+- 1 0 0"/>
              <a:gd name="G71" fmla="+- 1 0 0"/>
              <a:gd name="G72" fmla="+- 1 0 0"/>
              <a:gd name="G73" fmla="+- 1 0 0"/>
              <a:gd name="G74" fmla="+- 1 0 0"/>
              <a:gd name="G75" fmla="+- 1 0 0"/>
              <a:gd name="G76" fmla="+- 1 0 0"/>
              <a:gd name="G77" fmla="+- 1 0 0"/>
              <a:gd name="T0" fmla="*/ 40 w 565"/>
              <a:gd name="T1" fmla="*/ 872 h 960"/>
              <a:gd name="T2" fmla="*/ 0 w 565"/>
              <a:gd name="T3" fmla="*/ 800 h 960"/>
              <a:gd name="T4" fmla="*/ 56 w 565"/>
              <a:gd name="T5" fmla="*/ 672 h 960"/>
              <a:gd name="T6" fmla="*/ 72 w 565"/>
              <a:gd name="T7" fmla="*/ 648 h 960"/>
              <a:gd name="T8" fmla="*/ 136 w 565"/>
              <a:gd name="T9" fmla="*/ 632 h 960"/>
              <a:gd name="T10" fmla="*/ 328 w 565"/>
              <a:gd name="T11" fmla="*/ 680 h 960"/>
              <a:gd name="T12" fmla="*/ 360 w 565"/>
              <a:gd name="T13" fmla="*/ 784 h 960"/>
              <a:gd name="T14" fmla="*/ 296 w 565"/>
              <a:gd name="T15" fmla="*/ 904 h 960"/>
              <a:gd name="T16" fmla="*/ 176 w 565"/>
              <a:gd name="T17" fmla="*/ 896 h 960"/>
              <a:gd name="T18" fmla="*/ 128 w 565"/>
              <a:gd name="T19" fmla="*/ 800 h 960"/>
              <a:gd name="T20" fmla="*/ 160 w 565"/>
              <a:gd name="T21" fmla="*/ 640 h 960"/>
              <a:gd name="T22" fmla="*/ 208 w 565"/>
              <a:gd name="T23" fmla="*/ 584 h 960"/>
              <a:gd name="T24" fmla="*/ 256 w 565"/>
              <a:gd name="T25" fmla="*/ 568 h 960"/>
              <a:gd name="T26" fmla="*/ 464 w 565"/>
              <a:gd name="T27" fmla="*/ 592 h 960"/>
              <a:gd name="T28" fmla="*/ 512 w 565"/>
              <a:gd name="T29" fmla="*/ 648 h 960"/>
              <a:gd name="T30" fmla="*/ 544 w 565"/>
              <a:gd name="T31" fmla="*/ 712 h 960"/>
              <a:gd name="T32" fmla="*/ 456 w 565"/>
              <a:gd name="T33" fmla="*/ 960 h 960"/>
              <a:gd name="T34" fmla="*/ 304 w 565"/>
              <a:gd name="T35" fmla="*/ 880 h 960"/>
              <a:gd name="T36" fmla="*/ 320 w 565"/>
              <a:gd name="T37" fmla="*/ 656 h 960"/>
              <a:gd name="T38" fmla="*/ 432 w 565"/>
              <a:gd name="T39" fmla="*/ 544 h 960"/>
              <a:gd name="T40" fmla="*/ 488 w 565"/>
              <a:gd name="T41" fmla="*/ 488 h 960"/>
              <a:gd name="T42" fmla="*/ 544 w 565"/>
              <a:gd name="T43" fmla="*/ 344 h 960"/>
              <a:gd name="T44" fmla="*/ 536 w 565"/>
              <a:gd name="T45" fmla="*/ 208 h 960"/>
              <a:gd name="T46" fmla="*/ 424 w 565"/>
              <a:gd name="T47" fmla="*/ 0 h 960"/>
              <a:gd name="T48" fmla="*/ 0 w 565"/>
              <a:gd name="T49" fmla="*/ 0 h 960"/>
              <a:gd name="T50" fmla="*/ 565 w 565"/>
              <a:gd name="T51" fmla="*/ 960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T48" t="T49" r="T50" b="T51"/>
            <a:pathLst>
              <a:path w="565" h="960">
                <a:moveTo>
                  <a:pt x="40" y="872"/>
                </a:moveTo>
                <a:cubicBezTo>
                  <a:pt x="3" y="816"/>
                  <a:pt x="14" y="842"/>
                  <a:pt x="0" y="800"/>
                </a:cubicBezTo>
                <a:cubicBezTo>
                  <a:pt x="9" y="741"/>
                  <a:pt x="22" y="719"/>
                  <a:pt x="56" y="672"/>
                </a:cubicBezTo>
                <a:cubicBezTo>
                  <a:pt x="61" y="664"/>
                  <a:pt x="64" y="654"/>
                  <a:pt x="72" y="648"/>
                </a:cubicBezTo>
                <a:cubicBezTo>
                  <a:pt x="80" y="641"/>
                  <a:pt x="134" y="632"/>
                  <a:pt x="136" y="632"/>
                </a:cubicBezTo>
                <a:cubicBezTo>
                  <a:pt x="241" y="637"/>
                  <a:pt x="276" y="611"/>
                  <a:pt x="328" y="680"/>
                </a:cubicBezTo>
                <a:cubicBezTo>
                  <a:pt x="343" y="726"/>
                  <a:pt x="351" y="726"/>
                  <a:pt x="360" y="784"/>
                </a:cubicBezTo>
                <a:cubicBezTo>
                  <a:pt x="350" y="843"/>
                  <a:pt x="344" y="867"/>
                  <a:pt x="296" y="904"/>
                </a:cubicBezTo>
                <a:cubicBezTo>
                  <a:pt x="256" y="901"/>
                  <a:pt x="214" y="908"/>
                  <a:pt x="176" y="896"/>
                </a:cubicBezTo>
                <a:cubicBezTo>
                  <a:pt x="157" y="889"/>
                  <a:pt x="134" y="819"/>
                  <a:pt x="128" y="800"/>
                </a:cubicBezTo>
                <a:cubicBezTo>
                  <a:pt x="132" y="746"/>
                  <a:pt x="130" y="687"/>
                  <a:pt x="160" y="640"/>
                </a:cubicBezTo>
                <a:cubicBezTo>
                  <a:pt x="166" y="630"/>
                  <a:pt x="195" y="590"/>
                  <a:pt x="208" y="584"/>
                </a:cubicBezTo>
                <a:cubicBezTo>
                  <a:pt x="222" y="575"/>
                  <a:pt x="256" y="568"/>
                  <a:pt x="256" y="568"/>
                </a:cubicBezTo>
                <a:cubicBezTo>
                  <a:pt x="298" y="570"/>
                  <a:pt x="407" y="556"/>
                  <a:pt x="464" y="592"/>
                </a:cubicBezTo>
                <a:cubicBezTo>
                  <a:pt x="476" y="599"/>
                  <a:pt x="505" y="636"/>
                  <a:pt x="512" y="648"/>
                </a:cubicBezTo>
                <a:cubicBezTo>
                  <a:pt x="524" y="668"/>
                  <a:pt x="544" y="712"/>
                  <a:pt x="544" y="712"/>
                </a:cubicBezTo>
                <a:cubicBezTo>
                  <a:pt x="560" y="813"/>
                  <a:pt x="565" y="923"/>
                  <a:pt x="456" y="960"/>
                </a:cubicBezTo>
                <a:cubicBezTo>
                  <a:pt x="350" y="950"/>
                  <a:pt x="362" y="958"/>
                  <a:pt x="304" y="880"/>
                </a:cubicBezTo>
                <a:cubicBezTo>
                  <a:pt x="281" y="812"/>
                  <a:pt x="271" y="715"/>
                  <a:pt x="320" y="656"/>
                </a:cubicBezTo>
                <a:cubicBezTo>
                  <a:pt x="352" y="616"/>
                  <a:pt x="395" y="580"/>
                  <a:pt x="432" y="544"/>
                </a:cubicBezTo>
                <a:cubicBezTo>
                  <a:pt x="450" y="525"/>
                  <a:pt x="476" y="511"/>
                  <a:pt x="488" y="488"/>
                </a:cubicBezTo>
                <a:cubicBezTo>
                  <a:pt x="512" y="439"/>
                  <a:pt x="533" y="398"/>
                  <a:pt x="544" y="344"/>
                </a:cubicBezTo>
                <a:cubicBezTo>
                  <a:pt x="541" y="298"/>
                  <a:pt x="540" y="253"/>
                  <a:pt x="536" y="208"/>
                </a:cubicBezTo>
                <a:cubicBezTo>
                  <a:pt x="530" y="157"/>
                  <a:pt x="460" y="36"/>
                  <a:pt x="424" y="0"/>
                </a:cubicBezTo>
              </a:path>
            </a:pathLst>
          </a:custGeom>
          <a:noFill/>
          <a:ln w="57240" cap="sq">
            <a:solidFill>
              <a:srgbClr val="FFFA35"/>
            </a:solidFill>
            <a:round/>
            <a:headEnd/>
            <a:tailEnd/>
          </a:ln>
          <a:effectLst>
            <a:outerShdw blurRad="63500" dist="17819" dir="2700000"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sp>
        <p:nvSpPr>
          <p:cNvPr id="27721" name="AutoShape 73"/>
          <p:cNvSpPr>
            <a:spLocks noChangeArrowheads="1"/>
          </p:cNvSpPr>
          <p:nvPr/>
        </p:nvSpPr>
        <p:spPr bwMode="auto">
          <a:xfrm rot="10740000">
            <a:off x="5030788" y="2654300"/>
            <a:ext cx="1219200" cy="1143000"/>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5400 0 0"/>
              <a:gd name="G12" fmla="+- 16200 0 0"/>
              <a:gd name="G13" fmla="+- 1 0 0"/>
              <a:gd name="G14" fmla="+- 1 0 0"/>
              <a:gd name="T0" fmla="*/ 914400 w 21600"/>
              <a:gd name="T1" fmla="*/ 0 h 21600"/>
              <a:gd name="T2" fmla="*/ 0 w 21600"/>
              <a:gd name="T3" fmla="*/ 571500 h 21600"/>
              <a:gd name="T4" fmla="*/ 914400 w 21600"/>
              <a:gd name="T5" fmla="*/ 1143000 h 21600"/>
              <a:gd name="T6" fmla="*/ 1219200 w 21600"/>
              <a:gd name="T7" fmla="*/ 571500 h 21600"/>
              <a:gd name="T8" fmla="*/ 3375 w 21600"/>
              <a:gd name="T9" fmla="*/ 5400 h 21600"/>
              <a:gd name="T10" fmla="*/ 18900 w 21600"/>
              <a:gd name="T11" fmla="*/ 16200 h 21600"/>
            </a:gdLst>
            <a:ahLst/>
            <a:cxnLst>
              <a:cxn ang="0">
                <a:pos x="T0" y="T1"/>
              </a:cxn>
              <a:cxn ang="0">
                <a:pos x="T2" y="T3"/>
              </a:cxn>
              <a:cxn ang="0">
                <a:pos x="T4" y="T5"/>
              </a:cxn>
              <a:cxn ang="0">
                <a:pos x="T6" y="T7"/>
              </a:cxn>
            </a:cxnLst>
            <a:rect l="T8" t="T9" r="T10" b="T11"/>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440" cap="sq">
            <a:solidFill>
              <a:srgbClr val="D83104"/>
            </a:solidFill>
            <a:miter lim="800000"/>
            <a:headEnd/>
            <a:tailEnd/>
          </a:ln>
          <a:effectLst>
            <a:outerShdw blurRad="63500" dist="89605" dir="2700000" algn="ctr" rotWithShape="0">
              <a:srgbClr val="1A0004">
                <a:alpha val="75014"/>
              </a:srgbClr>
            </a:outerShdw>
          </a:effectLst>
        </p:spPr>
        <p:txBody>
          <a:bodyPr wrap="none" anchor="ctr"/>
          <a:lstStyle/>
          <a:p>
            <a:pPr>
              <a:defRPr/>
            </a:pPr>
            <a:endParaRPr lang="en-US"/>
          </a:p>
        </p:txBody>
      </p:sp>
      <p:grpSp>
        <p:nvGrpSpPr>
          <p:cNvPr id="27722" name="Group 74"/>
          <p:cNvGrpSpPr>
            <a:grpSpLocks/>
          </p:cNvGrpSpPr>
          <p:nvPr/>
        </p:nvGrpSpPr>
        <p:grpSpPr bwMode="auto">
          <a:xfrm>
            <a:off x="3121025" y="2806700"/>
            <a:ext cx="1709738" cy="955675"/>
            <a:chOff x="1966" y="1768"/>
            <a:chExt cx="1077" cy="602"/>
          </a:xfrm>
        </p:grpSpPr>
        <p:grpSp>
          <p:nvGrpSpPr>
            <p:cNvPr id="53281" name="Group 75"/>
            <p:cNvGrpSpPr>
              <a:grpSpLocks/>
            </p:cNvGrpSpPr>
            <p:nvPr/>
          </p:nvGrpSpPr>
          <p:grpSpPr bwMode="auto">
            <a:xfrm>
              <a:off x="1966" y="1784"/>
              <a:ext cx="1066" cy="522"/>
              <a:chOff x="1966" y="1784"/>
              <a:chExt cx="1066" cy="522"/>
            </a:xfrm>
          </p:grpSpPr>
          <p:sp>
            <p:nvSpPr>
              <p:cNvPr id="27724" name="Rectangle 76"/>
              <p:cNvSpPr>
                <a:spLocks noChangeArrowheads="1"/>
              </p:cNvSpPr>
              <p:nvPr/>
            </p:nvSpPr>
            <p:spPr bwMode="auto">
              <a:xfrm>
                <a:off x="2272" y="1858"/>
                <a:ext cx="524" cy="43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2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4000" b="0">
                    <a:solidFill>
                      <a:srgbClr val="FFFFFF"/>
                    </a:solidFill>
                    <a:latin typeface="Times New Roman" charset="0"/>
                  </a:rPr>
                  <a:t>ภน</a:t>
                </a:r>
              </a:p>
            </p:txBody>
          </p:sp>
          <p:sp>
            <p:nvSpPr>
              <p:cNvPr id="27725" name="Oval 77"/>
              <p:cNvSpPr>
                <a:spLocks noChangeArrowheads="1"/>
              </p:cNvSpPr>
              <p:nvPr/>
            </p:nvSpPr>
            <p:spPr bwMode="auto">
              <a:xfrm>
                <a:off x="1966" y="1784"/>
                <a:ext cx="1066" cy="522"/>
              </a:xfrm>
              <a:prstGeom prst="ellipse">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27726" name="Oval 78"/>
            <p:cNvSpPr>
              <a:spLocks noChangeArrowheads="1"/>
            </p:cNvSpPr>
            <p:nvPr/>
          </p:nvSpPr>
          <p:spPr bwMode="auto">
            <a:xfrm>
              <a:off x="1977" y="1768"/>
              <a:ext cx="1066" cy="602"/>
            </a:xfrm>
            <a:prstGeom prst="ellipse">
              <a:avLst/>
            </a:prstGeom>
            <a:noFill/>
            <a:ln w="57240" cap="sq">
              <a:solidFill>
                <a:srgbClr val="FFFFFF"/>
              </a:solidFill>
              <a:miter lim="800000"/>
              <a:headEnd/>
              <a:tailEnd/>
            </a:ln>
            <a:effectLst>
              <a:outerShdw blurRad="63500" dist="81185" dir="3078031"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grpSp>
      <p:sp>
        <p:nvSpPr>
          <p:cNvPr id="27727" name="Rectangle 79"/>
          <p:cNvSpPr>
            <a:spLocks noChangeArrowheads="1"/>
          </p:cNvSpPr>
          <p:nvPr/>
        </p:nvSpPr>
        <p:spPr bwMode="auto">
          <a:xfrm>
            <a:off x="8310563" y="6346825"/>
            <a:ext cx="184150" cy="3365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0"/>
                                  </p:stCondLst>
                                  <p:childTnLst>
                                    <p:set>
                                      <p:cBhvr additive="repl">
                                        <p:cTn id="6" dur="1" fill="hold">
                                          <p:stCondLst>
                                            <p:cond delay="0"/>
                                          </p:stCondLst>
                                        </p:cTn>
                                        <p:tgtEl>
                                          <p:spTgt spid="27649"/>
                                        </p:tgtEl>
                                        <p:attrNameLst>
                                          <p:attrName>style.visibility</p:attrName>
                                        </p:attrNameLst>
                                      </p:cBhvr>
                                      <p:to>
                                        <p:strVal val="visible"/>
                                      </p:to>
                                    </p:set>
                                    <p:animEffect transition="in" filter="wipe(down)">
                                      <p:cBhvr additive="repl">
                                        <p:cTn id="7" dur="500"/>
                                        <p:tgtEl>
                                          <p:spTgt spid="27649"/>
                                        </p:tgtEl>
                                      </p:cBhvr>
                                    </p:animEffect>
                                  </p:childTnLst>
                                </p:cTn>
                              </p:par>
                            </p:childTnLst>
                          </p:cTn>
                        </p:par>
                        <p:par>
                          <p:cTn id="8" fill="hold" nodeType="afterGroup">
                            <p:stCondLst>
                              <p:cond delay="500"/>
                            </p:stCondLst>
                            <p:childTnLst>
                              <p:par>
                                <p:cTn id="9" presetID="2" presetClass="entr" presetSubtype="2" fill="hold" nodeType="afterEffect">
                                  <p:stCondLst>
                                    <p:cond delay="0"/>
                                  </p:stCondLst>
                                  <p:childTnLst>
                                    <p:set>
                                      <p:cBhvr additive="repl">
                                        <p:cTn id="10" dur="1" fill="hold">
                                          <p:stCondLst>
                                            <p:cond delay="0"/>
                                          </p:stCondLst>
                                        </p:cTn>
                                        <p:tgtEl>
                                          <p:spTgt spid="27721"/>
                                        </p:tgtEl>
                                        <p:attrNameLst>
                                          <p:attrName>style.visibility</p:attrName>
                                        </p:attrNameLst>
                                      </p:cBhvr>
                                      <p:to>
                                        <p:strVal val="visible"/>
                                      </p:to>
                                    </p:set>
                                    <p:anim calcmode="lin" valueType="num">
                                      <p:cBhvr additive="repl">
                                        <p:cTn id="11" dur="500" fill="hold"/>
                                        <p:tgtEl>
                                          <p:spTgt spid="27721"/>
                                        </p:tgtEl>
                                        <p:attrNameLst>
                                          <p:attrName>ppt_x</p:attrName>
                                        </p:attrNameLst>
                                      </p:cBhvr>
                                      <p:tavLst>
                                        <p:tav tm="100000">
                                          <p:val>
                                            <p:strVal val="1+#ppt_w/2"/>
                                          </p:val>
                                        </p:tav>
                                        <p:tav>
                                          <p:val>
                                            <p:strVal val="#ppt_x"/>
                                          </p:val>
                                        </p:tav>
                                      </p:tavLst>
                                    </p:anim>
                                    <p:anim calcmode="lin" valueType="num">
                                      <p:cBhvr additive="repl">
                                        <p:cTn id="12" dur="500" fill="hold"/>
                                        <p:tgtEl>
                                          <p:spTgt spid="27721"/>
                                        </p:tgtEl>
                                        <p:attrNameLst>
                                          <p:attrName>ppt_y</p:attrName>
                                        </p:attrNameLst>
                                      </p:cBhvr>
                                      <p:tavLst>
                                        <p:tav tm="100000">
                                          <p:val>
                                            <p:strVal val="#ppt_y"/>
                                          </p:val>
                                        </p:tav>
                                        <p:tav>
                                          <p:val>
                                            <p:strVal val="#ppt_y"/>
                                          </p:val>
                                        </p:tav>
                                      </p:tavLst>
                                    </p:anim>
                                  </p:childTnLst>
                                </p:cTn>
                              </p:par>
                            </p:childTnLst>
                          </p:cTn>
                        </p:par>
                        <p:par>
                          <p:cTn id="13" fill="hold" nodeType="afterGroup">
                            <p:stCondLst>
                              <p:cond delay="1000"/>
                            </p:stCondLst>
                            <p:childTnLst>
                              <p:par>
                                <p:cTn id="14" presetID="2" presetClass="entr" presetSubtype="8" fill="hold" nodeType="afterEffect">
                                  <p:stCondLst>
                                    <p:cond delay="0"/>
                                  </p:stCondLst>
                                  <p:childTnLst>
                                    <p:set>
                                      <p:cBhvr additive="repl">
                                        <p:cTn id="15" dur="1" fill="hold">
                                          <p:stCondLst>
                                            <p:cond delay="0"/>
                                          </p:stCondLst>
                                        </p:cTn>
                                        <p:tgtEl>
                                          <p:spTgt spid="27722"/>
                                        </p:tgtEl>
                                        <p:attrNameLst>
                                          <p:attrName>style.visibility</p:attrName>
                                        </p:attrNameLst>
                                      </p:cBhvr>
                                      <p:to>
                                        <p:strVal val="visible"/>
                                      </p:to>
                                    </p:set>
                                    <p:anim calcmode="lin" valueType="num">
                                      <p:cBhvr additive="repl">
                                        <p:cTn id="16" dur="500" fill="hold"/>
                                        <p:tgtEl>
                                          <p:spTgt spid="27722"/>
                                        </p:tgtEl>
                                        <p:attrNameLst>
                                          <p:attrName>ppt_x</p:attrName>
                                        </p:attrNameLst>
                                      </p:cBhvr>
                                      <p:tavLst>
                                        <p:tav tm="100000">
                                          <p:val>
                                            <p:strVal val="0-#ppt_w/2"/>
                                          </p:val>
                                        </p:tav>
                                        <p:tav>
                                          <p:val>
                                            <p:strVal val="#ppt_x"/>
                                          </p:val>
                                        </p:tav>
                                      </p:tavLst>
                                    </p:anim>
                                    <p:anim calcmode="lin" valueType="num">
                                      <p:cBhvr additive="repl">
                                        <p:cTn id="17" dur="500" fill="hold"/>
                                        <p:tgtEl>
                                          <p:spTgt spid="27722"/>
                                        </p:tgtEl>
                                        <p:attrNameLst>
                                          <p:attrName>ppt_y</p:attrName>
                                        </p:attrNameLst>
                                      </p:cBhvr>
                                      <p:tavLst>
                                        <p:tav tm="100000">
                                          <p:val>
                                            <p:strVal val="#ppt_y"/>
                                          </p:val>
                                        </p:tav>
                                        <p:tav>
                                          <p:val>
                                            <p:strVal val="#ppt_y"/>
                                          </p:val>
                                        </p:tav>
                                      </p:tavLst>
                                    </p:anim>
                                  </p:childTnLst>
                                </p:cTn>
                              </p:par>
                            </p:childTnLst>
                          </p:cTn>
                        </p:par>
                        <p:par>
                          <p:cTn id="18" fill="hold" nodeType="afterGroup">
                            <p:stCondLst>
                              <p:cond delay="1500"/>
                            </p:stCondLst>
                            <p:childTnLst>
                              <p:par>
                                <p:cTn id="19" presetID="22" presetClass="entr" presetSubtype="8" fill="hold" nodeType="afterEffect">
                                  <p:stCondLst>
                                    <p:cond delay="0"/>
                                  </p:stCondLst>
                                  <p:childTnLst>
                                    <p:set>
                                      <p:cBhvr additive="repl">
                                        <p:cTn id="20" dur="1" fill="hold">
                                          <p:stCondLst>
                                            <p:cond delay="0"/>
                                          </p:stCondLst>
                                        </p:cTn>
                                        <p:tgtEl>
                                          <p:spTgt spid="27720"/>
                                        </p:tgtEl>
                                        <p:attrNameLst>
                                          <p:attrName>style.visibility</p:attrName>
                                        </p:attrNameLst>
                                      </p:cBhvr>
                                      <p:to>
                                        <p:strVal val="visible"/>
                                      </p:to>
                                    </p:set>
                                    <p:animEffect transition="in" filter="wipe(left)">
                                      <p:cBhvr additive="repl">
                                        <p:cTn id="21" dur="5000"/>
                                        <p:tgtEl>
                                          <p:spTgt spid="277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28673" name="Text Box 1"/>
          <p:cNvSpPr txBox="1">
            <a:spLocks noChangeArrowheads="1"/>
          </p:cNvSpPr>
          <p:nvPr/>
        </p:nvSpPr>
        <p:spPr bwMode="auto">
          <a:xfrm>
            <a:off x="1465263" y="3657600"/>
            <a:ext cx="1993900" cy="3365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pic>
        <p:nvPicPr>
          <p:cNvPr id="286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3563" y="508000"/>
            <a:ext cx="8008937" cy="568007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8675" name="Rectangle 3"/>
          <p:cNvSpPr>
            <a:spLocks noChangeArrowheads="1"/>
          </p:cNvSpPr>
          <p:nvPr/>
        </p:nvSpPr>
        <p:spPr bwMode="auto">
          <a:xfrm>
            <a:off x="8093075" y="6532563"/>
            <a:ext cx="336550" cy="2460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26</a:t>
            </a:r>
          </a:p>
        </p:txBody>
      </p:sp>
      <p:grpSp>
        <p:nvGrpSpPr>
          <p:cNvPr id="55301" name="Group 4"/>
          <p:cNvGrpSpPr>
            <a:grpSpLocks/>
          </p:cNvGrpSpPr>
          <p:nvPr/>
        </p:nvGrpSpPr>
        <p:grpSpPr bwMode="auto">
          <a:xfrm>
            <a:off x="7948613" y="3429000"/>
            <a:ext cx="942975" cy="1320800"/>
            <a:chOff x="5007" y="2160"/>
            <a:chExt cx="594" cy="832"/>
          </a:xfrm>
        </p:grpSpPr>
        <p:sp>
          <p:nvSpPr>
            <p:cNvPr id="28677" name="Rectangle 5"/>
            <p:cNvSpPr>
              <a:spLocks noChangeArrowheads="1"/>
            </p:cNvSpPr>
            <p:nvPr/>
          </p:nvSpPr>
          <p:spPr bwMode="auto">
            <a:xfrm>
              <a:off x="5151" y="2774"/>
              <a:ext cx="154" cy="67"/>
            </a:xfrm>
            <a:prstGeom prst="rect">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8678" name="Rectangle 6"/>
            <p:cNvSpPr>
              <a:spLocks noChangeArrowheads="1"/>
            </p:cNvSpPr>
            <p:nvPr/>
          </p:nvSpPr>
          <p:spPr bwMode="auto">
            <a:xfrm>
              <a:off x="5116" y="2744"/>
              <a:ext cx="184" cy="1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800" b="0">
                  <a:solidFill>
                    <a:srgbClr val="000000"/>
                  </a:solidFill>
                  <a:latin typeface="Arial" charset="0"/>
                </a:rPr>
                <a:t>40</a:t>
              </a:r>
            </a:p>
          </p:txBody>
        </p:sp>
        <p:sp>
          <p:nvSpPr>
            <p:cNvPr id="28679" name="AutoShape 7"/>
            <p:cNvSpPr>
              <a:spLocks noChangeArrowheads="1"/>
            </p:cNvSpPr>
            <p:nvPr/>
          </p:nvSpPr>
          <p:spPr bwMode="auto">
            <a:xfrm>
              <a:off x="5008" y="2178"/>
              <a:ext cx="454" cy="206"/>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8680" name="Rectangle 8"/>
            <p:cNvSpPr>
              <a:spLocks noChangeArrowheads="1"/>
            </p:cNvSpPr>
            <p:nvPr/>
          </p:nvSpPr>
          <p:spPr bwMode="auto">
            <a:xfrm>
              <a:off x="5007" y="2278"/>
              <a:ext cx="594" cy="714"/>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8681" name="AutoShape 9"/>
            <p:cNvSpPr>
              <a:spLocks noChangeArrowheads="1"/>
            </p:cNvSpPr>
            <p:nvPr/>
          </p:nvSpPr>
          <p:spPr bwMode="auto">
            <a:xfrm>
              <a:off x="5020" y="2196"/>
              <a:ext cx="434" cy="206"/>
            </a:xfrm>
            <a:prstGeom prst="roundRect">
              <a:avLst>
                <a:gd name="adj" fmla="val 16667"/>
              </a:avLst>
            </a:prstGeom>
            <a:solidFill>
              <a:srgbClr val="FFFF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8682" name="Line 10"/>
            <p:cNvSpPr>
              <a:spLocks noChangeShapeType="1"/>
            </p:cNvSpPr>
            <p:nvPr/>
          </p:nvSpPr>
          <p:spPr bwMode="auto">
            <a:xfrm>
              <a:off x="5035" y="2418"/>
              <a:ext cx="530" cy="0"/>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8683" name="Line 11"/>
            <p:cNvSpPr>
              <a:spLocks noChangeShapeType="1"/>
            </p:cNvSpPr>
            <p:nvPr/>
          </p:nvSpPr>
          <p:spPr bwMode="auto">
            <a:xfrm>
              <a:off x="5035" y="2530"/>
              <a:ext cx="530" cy="0"/>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8684" name="Line 12"/>
            <p:cNvSpPr>
              <a:spLocks noChangeShapeType="1"/>
            </p:cNvSpPr>
            <p:nvPr/>
          </p:nvSpPr>
          <p:spPr bwMode="auto">
            <a:xfrm>
              <a:off x="5035" y="2642"/>
              <a:ext cx="530" cy="0"/>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8685" name="Line 13"/>
            <p:cNvSpPr>
              <a:spLocks noChangeShapeType="1"/>
            </p:cNvSpPr>
            <p:nvPr/>
          </p:nvSpPr>
          <p:spPr bwMode="auto">
            <a:xfrm>
              <a:off x="5035" y="2754"/>
              <a:ext cx="530" cy="0"/>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8686" name="Line 14"/>
            <p:cNvSpPr>
              <a:spLocks noChangeShapeType="1"/>
            </p:cNvSpPr>
            <p:nvPr/>
          </p:nvSpPr>
          <p:spPr bwMode="auto">
            <a:xfrm>
              <a:off x="5043" y="2866"/>
              <a:ext cx="530" cy="0"/>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8687" name="Rectangle 15"/>
            <p:cNvSpPr>
              <a:spLocks noChangeArrowheads="1"/>
            </p:cNvSpPr>
            <p:nvPr/>
          </p:nvSpPr>
          <p:spPr bwMode="auto">
            <a:xfrm>
              <a:off x="5082" y="2160"/>
              <a:ext cx="297" cy="14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โมเสส</a:t>
              </a:r>
            </a:p>
          </p:txBody>
        </p:sp>
        <p:sp>
          <p:nvSpPr>
            <p:cNvPr id="28688" name="Rectangle 16"/>
            <p:cNvSpPr>
              <a:spLocks noChangeArrowheads="1"/>
            </p:cNvSpPr>
            <p:nvPr/>
          </p:nvSpPr>
          <p:spPr bwMode="auto">
            <a:xfrm>
              <a:off x="5136" y="2420"/>
              <a:ext cx="281" cy="14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ซีนาย</a:t>
              </a:r>
            </a:p>
          </p:txBody>
        </p:sp>
        <p:sp>
          <p:nvSpPr>
            <p:cNvPr id="28689" name="Rectangle 17"/>
            <p:cNvSpPr>
              <a:spLocks noChangeArrowheads="1"/>
            </p:cNvSpPr>
            <p:nvPr/>
          </p:nvSpPr>
          <p:spPr bwMode="auto">
            <a:xfrm>
              <a:off x="5096" y="2536"/>
              <a:ext cx="386" cy="14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ศ </a:t>
              </a:r>
              <a:r>
                <a:rPr lang="en-US" sz="900" b="0">
                  <a:solidFill>
                    <a:srgbClr val="000000"/>
                  </a:solidFill>
                  <a:latin typeface="Arial" charset="0"/>
                </a:rPr>
                <a:t>- </a:t>
              </a:r>
              <a:r>
                <a:rPr lang="hi-in" sz="900" b="0">
                  <a:solidFill>
                    <a:srgbClr val="000000"/>
                  </a:solidFill>
                  <a:latin typeface="Arial" charset="0"/>
                </a:rPr>
                <a:t>ก </a:t>
              </a:r>
              <a:r>
                <a:rPr lang="en-US" sz="900" b="0">
                  <a:solidFill>
                    <a:srgbClr val="000000"/>
                  </a:solidFill>
                  <a:latin typeface="Arial" charset="0"/>
                </a:rPr>
                <a:t>- </a:t>
              </a:r>
              <a:r>
                <a:rPr lang="hi-in" sz="900" b="0">
                  <a:solidFill>
                    <a:srgbClr val="000000"/>
                  </a:solidFill>
                  <a:latin typeface="Arial" charset="0"/>
                </a:rPr>
                <a:t>พ</a:t>
              </a:r>
            </a:p>
          </p:txBody>
        </p:sp>
        <p:sp>
          <p:nvSpPr>
            <p:cNvPr id="28690" name="Rectangle 18"/>
            <p:cNvSpPr>
              <a:spLocks noChangeArrowheads="1"/>
            </p:cNvSpPr>
            <p:nvPr/>
          </p:nvSpPr>
          <p:spPr bwMode="auto">
            <a:xfrm>
              <a:off x="5020" y="2644"/>
              <a:ext cx="560" cy="14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คาเดช บาร์เนีย</a:t>
              </a:r>
            </a:p>
          </p:txBody>
        </p:sp>
        <p:sp>
          <p:nvSpPr>
            <p:cNvPr id="28691" name="Rectangle 19"/>
            <p:cNvSpPr>
              <a:spLocks noChangeArrowheads="1"/>
            </p:cNvSpPr>
            <p:nvPr/>
          </p:nvSpPr>
          <p:spPr bwMode="auto">
            <a:xfrm>
              <a:off x="5208" y="2760"/>
              <a:ext cx="194" cy="14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900" b="0">
                  <a:solidFill>
                    <a:srgbClr val="000000"/>
                  </a:solidFill>
                  <a:latin typeface="Arial" charset="0"/>
                </a:rPr>
                <a:t>40</a:t>
              </a:r>
            </a:p>
          </p:txBody>
        </p:sp>
        <p:sp>
          <p:nvSpPr>
            <p:cNvPr id="28692" name="Line 20"/>
            <p:cNvSpPr>
              <a:spLocks noChangeShapeType="1"/>
            </p:cNvSpPr>
            <p:nvPr/>
          </p:nvSpPr>
          <p:spPr bwMode="auto">
            <a:xfrm>
              <a:off x="5031" y="2978"/>
              <a:ext cx="538" cy="0"/>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8693" name="Rectangle 21"/>
            <p:cNvSpPr>
              <a:spLocks noChangeArrowheads="1"/>
            </p:cNvSpPr>
            <p:nvPr/>
          </p:nvSpPr>
          <p:spPr bwMode="auto">
            <a:xfrm>
              <a:off x="5153" y="2312"/>
              <a:ext cx="296" cy="14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อพยพ</a:t>
              </a:r>
            </a:p>
          </p:txBody>
        </p:sp>
      </p:grpSp>
      <p:sp>
        <p:nvSpPr>
          <p:cNvPr id="28694" name="Text Box 22"/>
          <p:cNvSpPr txBox="1">
            <a:spLocks noChangeArrowheads="1"/>
          </p:cNvSpPr>
          <p:nvPr/>
        </p:nvSpPr>
        <p:spPr bwMode="auto">
          <a:xfrm>
            <a:off x="7177088" y="6284913"/>
            <a:ext cx="1266825" cy="2762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750"/>
              </a:spcBef>
              <a:buClrTx/>
              <a:buFontTx/>
              <a:buNone/>
              <a:defRPr/>
            </a:pPr>
            <a:r>
              <a:rPr lang="hi-in" sz="1200" b="0">
                <a:solidFill>
                  <a:srgbClr val="FFFFFF"/>
                </a:solidFill>
                <a:latin typeface="Arial" charset="0"/>
              </a:rPr>
              <a:t>คู่มือหน้าที่ </a:t>
            </a:r>
            <a:r>
              <a:rPr lang="en-US" sz="1200" b="0">
                <a:solidFill>
                  <a:srgbClr val="FFFFFF"/>
                </a:solidFill>
                <a:latin typeface="Arial" charset="0"/>
              </a:rPr>
              <a:t>26-29</a:t>
            </a:r>
          </a:p>
        </p:txBody>
      </p:sp>
      <p:sp>
        <p:nvSpPr>
          <p:cNvPr id="28695" name="Rectangle 23"/>
          <p:cNvSpPr>
            <a:spLocks noChangeArrowheads="1"/>
          </p:cNvSpPr>
          <p:nvPr/>
        </p:nvSpPr>
        <p:spPr bwMode="auto">
          <a:xfrm>
            <a:off x="614363" y="5140325"/>
            <a:ext cx="5326062" cy="862013"/>
          </a:xfrm>
          <a:prstGeom prst="rect">
            <a:avLst/>
          </a:prstGeom>
          <a:solidFill>
            <a:srgbClr val="1A0004">
              <a:alpha val="50000"/>
            </a:srgbClr>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8696" name="Text Box 24"/>
          <p:cNvSpPr txBox="1">
            <a:spLocks noChangeArrowheads="1"/>
          </p:cNvSpPr>
          <p:nvPr/>
        </p:nvSpPr>
        <p:spPr bwMode="auto">
          <a:xfrm>
            <a:off x="654050" y="5141913"/>
            <a:ext cx="6507163" cy="82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buClrTx/>
              <a:buFontTx/>
              <a:buNone/>
              <a:defRPr/>
            </a:pPr>
            <a:r>
              <a:rPr lang="hi-in" sz="2400" b="0">
                <a:solidFill>
                  <a:srgbClr val="FFEA18"/>
                </a:solidFill>
              </a:rPr>
              <a:t>มองไป “แผ่นดินแห่งพัธสัญญา”                        มุมมองจากบนภูเขานีโบ </a:t>
            </a:r>
          </a:p>
        </p:txBody>
      </p:sp>
      <p:grpSp>
        <p:nvGrpSpPr>
          <p:cNvPr id="28697" name="Group 25"/>
          <p:cNvGrpSpPr>
            <a:grpSpLocks/>
          </p:cNvGrpSpPr>
          <p:nvPr/>
        </p:nvGrpSpPr>
        <p:grpSpPr bwMode="auto">
          <a:xfrm>
            <a:off x="1546225" y="620713"/>
            <a:ext cx="6342063" cy="5802312"/>
            <a:chOff x="974" y="391"/>
            <a:chExt cx="3995" cy="3655"/>
          </a:xfrm>
        </p:grpSpPr>
        <p:sp>
          <p:nvSpPr>
            <p:cNvPr id="28698" name="AutoShape 26"/>
            <p:cNvSpPr>
              <a:spLocks noChangeArrowheads="1"/>
            </p:cNvSpPr>
            <p:nvPr/>
          </p:nvSpPr>
          <p:spPr bwMode="auto">
            <a:xfrm rot="16200000">
              <a:off x="-90" y="2025"/>
              <a:ext cx="3085" cy="957"/>
            </a:xfrm>
            <a:prstGeom prst="notchedRightArrow">
              <a:avLst>
                <a:gd name="adj1" fmla="val 50000"/>
                <a:gd name="adj2" fmla="val 80590"/>
              </a:avLst>
            </a:prstGeom>
            <a:solidFill>
              <a:srgbClr val="114FFB"/>
            </a:solidFill>
            <a:ln w="9360" cap="sq">
              <a:miter lim="800000"/>
              <a:headEnd/>
              <a:tailEnd/>
            </a:ln>
            <a:effectLst/>
            <a:scene3d>
              <a:camera prst="legacyObliqueTopRight">
                <a:rot lat="16199989" lon="20699989" rev="0"/>
              </a:camera>
              <a:lightRig rig="legacyFlat3" dir="b"/>
            </a:scene3d>
            <a:sp3d extrusionH="430200" prstMaterial="legacyMatte">
              <a:bevelT w="13500" h="13500" prst="angle"/>
              <a:bevelB w="13500" h="13500" prst="angle"/>
              <a:extrusionClr>
                <a:srgbClr val="114FFB"/>
              </a:extrusionClr>
            </a:sp3d>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flatTx/>
            </a:bodyPr>
            <a:lstStyle/>
            <a:p>
              <a:pPr>
                <a:defRPr/>
              </a:pPr>
              <a:endParaRPr lang="en-US"/>
            </a:p>
          </p:txBody>
        </p:sp>
        <p:sp>
          <p:nvSpPr>
            <p:cNvPr id="28699" name="AutoShape 27"/>
            <p:cNvSpPr>
              <a:spLocks noChangeArrowheads="1"/>
            </p:cNvSpPr>
            <p:nvPr/>
          </p:nvSpPr>
          <p:spPr bwMode="auto">
            <a:xfrm rot="16200000">
              <a:off x="1418" y="1756"/>
              <a:ext cx="3085" cy="957"/>
            </a:xfrm>
            <a:prstGeom prst="notchedRightArrow">
              <a:avLst>
                <a:gd name="adj1" fmla="val 50000"/>
                <a:gd name="adj2" fmla="val 80590"/>
              </a:avLst>
            </a:prstGeom>
            <a:solidFill>
              <a:srgbClr val="114FFB"/>
            </a:solidFill>
            <a:ln w="9360" cap="sq">
              <a:miter lim="800000"/>
              <a:headEnd/>
              <a:tailEnd/>
            </a:ln>
            <a:effectLst/>
            <a:scene3d>
              <a:camera prst="legacyObliqueTopRight">
                <a:rot lat="16199989" lon="20699989" rev="0"/>
              </a:camera>
              <a:lightRig rig="legacyFlat3" dir="b"/>
            </a:scene3d>
            <a:sp3d extrusionH="430200" prstMaterial="legacyMatte">
              <a:bevelT w="13500" h="13500" prst="angle"/>
              <a:bevelB w="13500" h="13500" prst="angle"/>
              <a:extrusionClr>
                <a:srgbClr val="114FFB"/>
              </a:extrusionClr>
            </a:sp3d>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flatTx/>
            </a:bodyPr>
            <a:lstStyle/>
            <a:p>
              <a:pPr>
                <a:defRPr/>
              </a:pPr>
              <a:endParaRPr lang="en-US"/>
            </a:p>
          </p:txBody>
        </p:sp>
        <p:sp>
          <p:nvSpPr>
            <p:cNvPr id="28700" name="AutoShape 28"/>
            <p:cNvSpPr>
              <a:spLocks noChangeArrowheads="1"/>
            </p:cNvSpPr>
            <p:nvPr/>
          </p:nvSpPr>
          <p:spPr bwMode="auto">
            <a:xfrm rot="16200000">
              <a:off x="2948" y="1455"/>
              <a:ext cx="3085" cy="957"/>
            </a:xfrm>
            <a:prstGeom prst="notchedRightArrow">
              <a:avLst>
                <a:gd name="adj1" fmla="val 50000"/>
                <a:gd name="adj2" fmla="val 80590"/>
              </a:avLst>
            </a:prstGeom>
            <a:solidFill>
              <a:srgbClr val="114FFB"/>
            </a:solidFill>
            <a:ln w="9360" cap="sq">
              <a:miter lim="800000"/>
              <a:headEnd/>
              <a:tailEnd/>
            </a:ln>
            <a:effectLst/>
            <a:scene3d>
              <a:camera prst="legacyObliqueTopRight">
                <a:rot lat="16199989" lon="20699989" rev="0"/>
              </a:camera>
              <a:lightRig rig="legacyFlat3" dir="b"/>
            </a:scene3d>
            <a:sp3d extrusionH="430200" prstMaterial="legacyMatte">
              <a:bevelT w="13500" h="13500" prst="angle"/>
              <a:bevelB w="13500" h="13500" prst="angle"/>
              <a:extrusionClr>
                <a:srgbClr val="114FFB"/>
              </a:extrusionClr>
            </a:sp3d>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flatTx/>
            </a:bodyPr>
            <a:lstStyle/>
            <a:p>
              <a:pPr>
                <a:defRPr/>
              </a:pPr>
              <a:endParaRPr lang="en-US"/>
            </a:p>
          </p:txBody>
        </p:sp>
      </p:grpSp>
      <p:sp>
        <p:nvSpPr>
          <p:cNvPr id="28701" name="Text Box 29"/>
          <p:cNvSpPr txBox="1">
            <a:spLocks noChangeArrowheads="1"/>
          </p:cNvSpPr>
          <p:nvPr/>
        </p:nvSpPr>
        <p:spPr bwMode="auto">
          <a:xfrm>
            <a:off x="8661400" y="6407150"/>
            <a:ext cx="184150" cy="3968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8702" name="Text Box 30"/>
          <p:cNvSpPr txBox="1">
            <a:spLocks noChangeArrowheads="1"/>
          </p:cNvSpPr>
          <p:nvPr/>
        </p:nvSpPr>
        <p:spPr bwMode="auto">
          <a:xfrm>
            <a:off x="8601075" y="6486525"/>
            <a:ext cx="288925" cy="3063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buClrTx/>
              <a:buFontTx/>
              <a:buNone/>
              <a:defRPr/>
            </a:pPr>
            <a:r>
              <a:rPr lang="en-US" sz="1400" b="0">
                <a:solidFill>
                  <a:srgbClr val="FFFFFF"/>
                </a:solidFill>
              </a:rPr>
              <a:t>1</a:t>
            </a:r>
          </a:p>
        </p:txBody>
      </p:sp>
      <p:sp>
        <p:nvSpPr>
          <p:cNvPr id="28703" name="Text Box 31"/>
          <p:cNvSpPr txBox="1">
            <a:spLocks noChangeArrowheads="1"/>
          </p:cNvSpPr>
          <p:nvPr/>
        </p:nvSpPr>
        <p:spPr bwMode="auto">
          <a:xfrm>
            <a:off x="1768475" y="47625"/>
            <a:ext cx="1993900" cy="2762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0">
                <a:solidFill>
                  <a:srgbClr val="FFFFFF"/>
                </a:solidFill>
              </a:rPr>
              <a:t>ฉธบ </a:t>
            </a:r>
            <a:r>
              <a:rPr lang="en-US" sz="1200" b="0">
                <a:solidFill>
                  <a:srgbClr val="FFFFFF"/>
                </a:solidFill>
              </a:rPr>
              <a:t>34:1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additive="repl">
                                        <p:cTn id="6" dur="1" fill="hold">
                                          <p:stCondLst>
                                            <p:cond delay="0"/>
                                          </p:stCondLst>
                                        </p:cTn>
                                        <p:tgtEl>
                                          <p:spTgt spid="28696"/>
                                        </p:tgtEl>
                                        <p:attrNameLst>
                                          <p:attrName>style.visibility</p:attrName>
                                        </p:attrNameLst>
                                      </p:cBhvr>
                                      <p:to>
                                        <p:strVal val="visible"/>
                                      </p:to>
                                    </p:set>
                                    <p:animEffect transition="in" filter="fade">
                                      <p:cBhvr additive="repl">
                                        <p:cTn id="7" dur="1000"/>
                                        <p:tgtEl>
                                          <p:spTgt spid="286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7" presetClass="entr" presetSubtype="4" fill="hold" nodeType="clickEffect">
                                  <p:stCondLst>
                                    <p:cond delay="0"/>
                                  </p:stCondLst>
                                  <p:childTnLst>
                                    <p:set>
                                      <p:cBhvr additive="repl">
                                        <p:cTn id="11" dur="1" fill="hold">
                                          <p:stCondLst>
                                            <p:cond delay="0"/>
                                          </p:stCondLst>
                                        </p:cTn>
                                        <p:tgtEl>
                                          <p:spTgt spid="28697"/>
                                        </p:tgtEl>
                                        <p:attrNameLst>
                                          <p:attrName>style.visibility</p:attrName>
                                        </p:attrNameLst>
                                      </p:cBhvr>
                                      <p:to>
                                        <p:strVal val="visible"/>
                                      </p:to>
                                    </p:set>
                                    <p:anim calcmode="lin" valueType="num">
                                      <p:cBhvr additive="repl">
                                        <p:cTn id="12" dur="5000" fill="hold"/>
                                        <p:tgtEl>
                                          <p:spTgt spid="28697"/>
                                        </p:tgtEl>
                                        <p:attrNameLst>
                                          <p:attrName>ppt_x</p:attrName>
                                        </p:attrNameLst>
                                      </p:cBhvr>
                                      <p:tavLst>
                                        <p:tav tm="100000">
                                          <p:val>
                                            <p:strVal val="#ppt_x"/>
                                          </p:val>
                                        </p:tav>
                                        <p:tav>
                                          <p:val>
                                            <p:strVal val="#ppt_x"/>
                                          </p:val>
                                        </p:tav>
                                      </p:tavLst>
                                    </p:anim>
                                    <p:anim calcmode="lin" valueType="num">
                                      <p:cBhvr additive="repl">
                                        <p:cTn id="13" dur="5000" fill="hold"/>
                                        <p:tgtEl>
                                          <p:spTgt spid="28697"/>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pic>
        <p:nvPicPr>
          <p:cNvPr id="29697"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1350" y="568325"/>
            <a:ext cx="7902575" cy="5676900"/>
          </a:xfrm>
          <a:prstGeom prst="rect">
            <a:avLst/>
          </a:prstGeom>
          <a:noFill/>
          <a:ln>
            <a:noFill/>
          </a:ln>
          <a:effectLst/>
          <a:extLst>
            <a:ext uri="{909E8E84-426E-40dd-AFC4-6F175D3DCCD1}">
              <a14:hiddenFill xmlns:a14="http://schemas.microsoft.com/office/drawing/2010/main" xmlns="">
                <a:blipFill dpi="0" rotWithShape="0">
                  <a:blip/>
                  <a:srcRect l="397"/>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9698" name="Rectangle 2"/>
          <p:cNvSpPr>
            <a:spLocks noChangeArrowheads="1"/>
          </p:cNvSpPr>
          <p:nvPr/>
        </p:nvSpPr>
        <p:spPr bwMode="auto">
          <a:xfrm>
            <a:off x="646113" y="5167313"/>
            <a:ext cx="7916862" cy="82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FFEA18"/>
                </a:solidFill>
              </a:rPr>
              <a:t>From Jericho...</a:t>
            </a: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FFEA18"/>
                </a:solidFill>
              </a:rPr>
              <a:t>Looking Across the Jordan River Toward  Mt. Nebo</a:t>
            </a:r>
          </a:p>
        </p:txBody>
      </p:sp>
      <p:sp>
        <p:nvSpPr>
          <p:cNvPr id="29699" name="Text Box 3"/>
          <p:cNvSpPr txBox="1">
            <a:spLocks noChangeArrowheads="1"/>
          </p:cNvSpPr>
          <p:nvPr/>
        </p:nvSpPr>
        <p:spPr bwMode="auto">
          <a:xfrm>
            <a:off x="8658225" y="6403975"/>
            <a:ext cx="184150" cy="3968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9700" name="Rectangle 4"/>
          <p:cNvSpPr>
            <a:spLocks noChangeArrowheads="1"/>
          </p:cNvSpPr>
          <p:nvPr/>
        </p:nvSpPr>
        <p:spPr bwMode="auto">
          <a:xfrm>
            <a:off x="8093075" y="6532563"/>
            <a:ext cx="336550" cy="2460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27</a:t>
            </a:r>
          </a:p>
        </p:txBody>
      </p:sp>
      <p:sp>
        <p:nvSpPr>
          <p:cNvPr id="29701" name="Text Box 5"/>
          <p:cNvSpPr txBox="1">
            <a:spLocks noChangeArrowheads="1"/>
          </p:cNvSpPr>
          <p:nvPr/>
        </p:nvSpPr>
        <p:spPr bwMode="auto">
          <a:xfrm>
            <a:off x="7680325" y="6337300"/>
            <a:ext cx="184150" cy="3968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9702" name="Text Box 6"/>
          <p:cNvSpPr txBox="1">
            <a:spLocks noChangeArrowheads="1"/>
          </p:cNvSpPr>
          <p:nvPr/>
        </p:nvSpPr>
        <p:spPr bwMode="auto">
          <a:xfrm>
            <a:off x="7177088" y="6284913"/>
            <a:ext cx="1266825" cy="2762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750"/>
              </a:spcBef>
              <a:buClrTx/>
              <a:buFontTx/>
              <a:buNone/>
              <a:defRPr/>
            </a:pPr>
            <a:r>
              <a:rPr lang="hi-in" sz="1200" b="0">
                <a:solidFill>
                  <a:srgbClr val="FFFFFF"/>
                </a:solidFill>
                <a:latin typeface="Arial" charset="0"/>
              </a:rPr>
              <a:t>คู่มือหน้าที่ </a:t>
            </a:r>
            <a:r>
              <a:rPr lang="en-US" sz="1200" b="0">
                <a:solidFill>
                  <a:srgbClr val="FFFFFF"/>
                </a:solidFill>
                <a:latin typeface="Arial" charset="0"/>
              </a:rPr>
              <a:t>26-29</a:t>
            </a:r>
          </a:p>
        </p:txBody>
      </p:sp>
      <p:grpSp>
        <p:nvGrpSpPr>
          <p:cNvPr id="57352" name="Group 7"/>
          <p:cNvGrpSpPr>
            <a:grpSpLocks/>
          </p:cNvGrpSpPr>
          <p:nvPr/>
        </p:nvGrpSpPr>
        <p:grpSpPr bwMode="auto">
          <a:xfrm>
            <a:off x="7948613" y="3429000"/>
            <a:ext cx="942975" cy="1320800"/>
            <a:chOff x="5007" y="2160"/>
            <a:chExt cx="594" cy="832"/>
          </a:xfrm>
        </p:grpSpPr>
        <p:sp>
          <p:nvSpPr>
            <p:cNvPr id="29704" name="Rectangle 8"/>
            <p:cNvSpPr>
              <a:spLocks noChangeArrowheads="1"/>
            </p:cNvSpPr>
            <p:nvPr/>
          </p:nvSpPr>
          <p:spPr bwMode="auto">
            <a:xfrm>
              <a:off x="5151" y="2774"/>
              <a:ext cx="154" cy="67"/>
            </a:xfrm>
            <a:prstGeom prst="rect">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9705" name="Rectangle 9"/>
            <p:cNvSpPr>
              <a:spLocks noChangeArrowheads="1"/>
            </p:cNvSpPr>
            <p:nvPr/>
          </p:nvSpPr>
          <p:spPr bwMode="auto">
            <a:xfrm>
              <a:off x="5116" y="2744"/>
              <a:ext cx="184" cy="1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800" b="0">
                  <a:solidFill>
                    <a:srgbClr val="000000"/>
                  </a:solidFill>
                  <a:latin typeface="Arial" charset="0"/>
                </a:rPr>
                <a:t>40</a:t>
              </a:r>
            </a:p>
          </p:txBody>
        </p:sp>
        <p:sp>
          <p:nvSpPr>
            <p:cNvPr id="29706" name="AutoShape 10"/>
            <p:cNvSpPr>
              <a:spLocks noChangeArrowheads="1"/>
            </p:cNvSpPr>
            <p:nvPr/>
          </p:nvSpPr>
          <p:spPr bwMode="auto">
            <a:xfrm>
              <a:off x="5008" y="2178"/>
              <a:ext cx="454" cy="206"/>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9707" name="Rectangle 11"/>
            <p:cNvSpPr>
              <a:spLocks noChangeArrowheads="1"/>
            </p:cNvSpPr>
            <p:nvPr/>
          </p:nvSpPr>
          <p:spPr bwMode="auto">
            <a:xfrm>
              <a:off x="5007" y="2278"/>
              <a:ext cx="594" cy="714"/>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9708" name="AutoShape 12"/>
            <p:cNvSpPr>
              <a:spLocks noChangeArrowheads="1"/>
            </p:cNvSpPr>
            <p:nvPr/>
          </p:nvSpPr>
          <p:spPr bwMode="auto">
            <a:xfrm>
              <a:off x="5020" y="2196"/>
              <a:ext cx="434" cy="206"/>
            </a:xfrm>
            <a:prstGeom prst="roundRect">
              <a:avLst>
                <a:gd name="adj" fmla="val 16667"/>
              </a:avLst>
            </a:prstGeom>
            <a:solidFill>
              <a:srgbClr val="FFFF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9709" name="Line 13"/>
            <p:cNvSpPr>
              <a:spLocks noChangeShapeType="1"/>
            </p:cNvSpPr>
            <p:nvPr/>
          </p:nvSpPr>
          <p:spPr bwMode="auto">
            <a:xfrm>
              <a:off x="5035" y="2418"/>
              <a:ext cx="530" cy="0"/>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9710" name="Line 14"/>
            <p:cNvSpPr>
              <a:spLocks noChangeShapeType="1"/>
            </p:cNvSpPr>
            <p:nvPr/>
          </p:nvSpPr>
          <p:spPr bwMode="auto">
            <a:xfrm>
              <a:off x="5035" y="2530"/>
              <a:ext cx="530" cy="0"/>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9711" name="Line 15"/>
            <p:cNvSpPr>
              <a:spLocks noChangeShapeType="1"/>
            </p:cNvSpPr>
            <p:nvPr/>
          </p:nvSpPr>
          <p:spPr bwMode="auto">
            <a:xfrm>
              <a:off x="5035" y="2642"/>
              <a:ext cx="530" cy="0"/>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9712" name="Line 16"/>
            <p:cNvSpPr>
              <a:spLocks noChangeShapeType="1"/>
            </p:cNvSpPr>
            <p:nvPr/>
          </p:nvSpPr>
          <p:spPr bwMode="auto">
            <a:xfrm>
              <a:off x="5035" y="2754"/>
              <a:ext cx="530" cy="0"/>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9713" name="Line 17"/>
            <p:cNvSpPr>
              <a:spLocks noChangeShapeType="1"/>
            </p:cNvSpPr>
            <p:nvPr/>
          </p:nvSpPr>
          <p:spPr bwMode="auto">
            <a:xfrm>
              <a:off x="5043" y="2866"/>
              <a:ext cx="530" cy="0"/>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9714" name="Rectangle 18"/>
            <p:cNvSpPr>
              <a:spLocks noChangeArrowheads="1"/>
            </p:cNvSpPr>
            <p:nvPr/>
          </p:nvSpPr>
          <p:spPr bwMode="auto">
            <a:xfrm>
              <a:off x="5082" y="2160"/>
              <a:ext cx="297" cy="14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โมเสส</a:t>
              </a:r>
            </a:p>
          </p:txBody>
        </p:sp>
        <p:sp>
          <p:nvSpPr>
            <p:cNvPr id="29715" name="Rectangle 19"/>
            <p:cNvSpPr>
              <a:spLocks noChangeArrowheads="1"/>
            </p:cNvSpPr>
            <p:nvPr/>
          </p:nvSpPr>
          <p:spPr bwMode="auto">
            <a:xfrm>
              <a:off x="5136" y="2420"/>
              <a:ext cx="281" cy="14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ซีนาย</a:t>
              </a:r>
            </a:p>
          </p:txBody>
        </p:sp>
        <p:sp>
          <p:nvSpPr>
            <p:cNvPr id="29716" name="Rectangle 20"/>
            <p:cNvSpPr>
              <a:spLocks noChangeArrowheads="1"/>
            </p:cNvSpPr>
            <p:nvPr/>
          </p:nvSpPr>
          <p:spPr bwMode="auto">
            <a:xfrm>
              <a:off x="5096" y="2536"/>
              <a:ext cx="386" cy="14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ศ </a:t>
              </a:r>
              <a:r>
                <a:rPr lang="en-US" sz="900" b="0">
                  <a:solidFill>
                    <a:srgbClr val="000000"/>
                  </a:solidFill>
                  <a:latin typeface="Arial" charset="0"/>
                </a:rPr>
                <a:t>- </a:t>
              </a:r>
              <a:r>
                <a:rPr lang="hi-in" sz="900" b="0">
                  <a:solidFill>
                    <a:srgbClr val="000000"/>
                  </a:solidFill>
                  <a:latin typeface="Arial" charset="0"/>
                </a:rPr>
                <a:t>ก </a:t>
              </a:r>
              <a:r>
                <a:rPr lang="en-US" sz="900" b="0">
                  <a:solidFill>
                    <a:srgbClr val="000000"/>
                  </a:solidFill>
                  <a:latin typeface="Arial" charset="0"/>
                </a:rPr>
                <a:t>- </a:t>
              </a:r>
              <a:r>
                <a:rPr lang="hi-in" sz="900" b="0">
                  <a:solidFill>
                    <a:srgbClr val="000000"/>
                  </a:solidFill>
                  <a:latin typeface="Arial" charset="0"/>
                </a:rPr>
                <a:t>พ</a:t>
              </a:r>
            </a:p>
          </p:txBody>
        </p:sp>
        <p:sp>
          <p:nvSpPr>
            <p:cNvPr id="29717" name="Rectangle 21"/>
            <p:cNvSpPr>
              <a:spLocks noChangeArrowheads="1"/>
            </p:cNvSpPr>
            <p:nvPr/>
          </p:nvSpPr>
          <p:spPr bwMode="auto">
            <a:xfrm>
              <a:off x="5020" y="2644"/>
              <a:ext cx="560" cy="14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คาเดช บาร์เนีย</a:t>
              </a:r>
            </a:p>
          </p:txBody>
        </p:sp>
        <p:sp>
          <p:nvSpPr>
            <p:cNvPr id="29718" name="Rectangle 22"/>
            <p:cNvSpPr>
              <a:spLocks noChangeArrowheads="1"/>
            </p:cNvSpPr>
            <p:nvPr/>
          </p:nvSpPr>
          <p:spPr bwMode="auto">
            <a:xfrm>
              <a:off x="5208" y="2760"/>
              <a:ext cx="194" cy="14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900" b="0">
                  <a:solidFill>
                    <a:srgbClr val="000000"/>
                  </a:solidFill>
                  <a:latin typeface="Arial" charset="0"/>
                </a:rPr>
                <a:t>40</a:t>
              </a:r>
            </a:p>
          </p:txBody>
        </p:sp>
        <p:sp>
          <p:nvSpPr>
            <p:cNvPr id="29719" name="Line 23"/>
            <p:cNvSpPr>
              <a:spLocks noChangeShapeType="1"/>
            </p:cNvSpPr>
            <p:nvPr/>
          </p:nvSpPr>
          <p:spPr bwMode="auto">
            <a:xfrm>
              <a:off x="5031" y="2978"/>
              <a:ext cx="538" cy="0"/>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9720" name="Rectangle 24"/>
            <p:cNvSpPr>
              <a:spLocks noChangeArrowheads="1"/>
            </p:cNvSpPr>
            <p:nvPr/>
          </p:nvSpPr>
          <p:spPr bwMode="auto">
            <a:xfrm>
              <a:off x="5153" y="2312"/>
              <a:ext cx="296" cy="14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อพยพ</a:t>
              </a:r>
            </a:p>
          </p:txBody>
        </p:sp>
      </p:grpSp>
      <p:sp>
        <p:nvSpPr>
          <p:cNvPr id="29721" name="Text Box 25"/>
          <p:cNvSpPr txBox="1">
            <a:spLocks noChangeArrowheads="1"/>
          </p:cNvSpPr>
          <p:nvPr/>
        </p:nvSpPr>
        <p:spPr bwMode="auto">
          <a:xfrm>
            <a:off x="8661400" y="6407150"/>
            <a:ext cx="184150" cy="3968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9722" name="Text Box 26"/>
          <p:cNvSpPr txBox="1">
            <a:spLocks noChangeArrowheads="1"/>
          </p:cNvSpPr>
          <p:nvPr/>
        </p:nvSpPr>
        <p:spPr bwMode="auto">
          <a:xfrm>
            <a:off x="8601075" y="6486525"/>
            <a:ext cx="288925" cy="3063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buClrTx/>
              <a:buFontTx/>
              <a:buNone/>
              <a:defRPr/>
            </a:pPr>
            <a:r>
              <a:rPr lang="en-US" sz="1400" b="0">
                <a:solidFill>
                  <a:srgbClr val="FFFFFF"/>
                </a:solidFill>
              </a:rPr>
              <a:t>1</a:t>
            </a:r>
          </a:p>
        </p:txBody>
      </p:sp>
      <p:grpSp>
        <p:nvGrpSpPr>
          <p:cNvPr id="29723" name="Group 27"/>
          <p:cNvGrpSpPr>
            <a:grpSpLocks/>
          </p:cNvGrpSpPr>
          <p:nvPr/>
        </p:nvGrpSpPr>
        <p:grpSpPr bwMode="auto">
          <a:xfrm>
            <a:off x="639763" y="557213"/>
            <a:ext cx="7908925" cy="5689600"/>
            <a:chOff x="403" y="351"/>
            <a:chExt cx="4982" cy="3584"/>
          </a:xfrm>
        </p:grpSpPr>
        <p:pic>
          <p:nvPicPr>
            <p:cNvPr id="29724" name="Picture 2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03" y="351"/>
              <a:ext cx="4982" cy="3584"/>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9725" name="Rectangle 29"/>
            <p:cNvSpPr>
              <a:spLocks noChangeArrowheads="1"/>
            </p:cNvSpPr>
            <p:nvPr/>
          </p:nvSpPr>
          <p:spPr bwMode="auto">
            <a:xfrm>
              <a:off x="2918" y="842"/>
              <a:ext cx="1991" cy="20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spcBef>
                  <a:spcPts val="10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b="0">
                  <a:solidFill>
                    <a:srgbClr val="114FFB"/>
                  </a:solidFill>
                </a:rPr>
                <a:t>ภูเขานีโบ แนวเขาที่จอร์แดน</a:t>
              </a:r>
              <a:r>
                <a:rPr lang="en-US" b="0">
                  <a:solidFill>
                    <a:srgbClr val="114FFB"/>
                  </a:solidFill>
                </a:rPr>
                <a:t> </a:t>
              </a:r>
            </a:p>
          </p:txBody>
        </p:sp>
        <p:sp>
          <p:nvSpPr>
            <p:cNvPr id="29726" name="Oval 30"/>
            <p:cNvSpPr>
              <a:spLocks noChangeArrowheads="1"/>
            </p:cNvSpPr>
            <p:nvPr/>
          </p:nvSpPr>
          <p:spPr bwMode="auto">
            <a:xfrm>
              <a:off x="3482" y="1126"/>
              <a:ext cx="847" cy="362"/>
            </a:xfrm>
            <a:prstGeom prst="ellipse">
              <a:avLst/>
            </a:prstGeom>
            <a:noFill/>
            <a:ln w="50760" cap="sq">
              <a:solidFill>
                <a:srgbClr val="FAFD00"/>
              </a:solidFill>
              <a:miter lim="800000"/>
              <a:headEnd/>
              <a:tailEnd/>
            </a:ln>
            <a:effectLst>
              <a:outerShdw blurRad="63500" dist="17819" dir="2700000"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grpSp>
          <p:nvGrpSpPr>
            <p:cNvPr id="57360" name="Group 31"/>
            <p:cNvGrpSpPr>
              <a:grpSpLocks/>
            </p:cNvGrpSpPr>
            <p:nvPr/>
          </p:nvGrpSpPr>
          <p:grpSpPr bwMode="auto">
            <a:xfrm>
              <a:off x="3574" y="1257"/>
              <a:ext cx="696" cy="76"/>
              <a:chOff x="3574" y="1257"/>
              <a:chExt cx="696" cy="76"/>
            </a:xfrm>
          </p:grpSpPr>
          <p:sp>
            <p:nvSpPr>
              <p:cNvPr id="29728" name="AutoShape 32"/>
              <p:cNvSpPr>
                <a:spLocks noChangeArrowheads="1"/>
              </p:cNvSpPr>
              <p:nvPr/>
            </p:nvSpPr>
            <p:spPr bwMode="auto">
              <a:xfrm>
                <a:off x="3574" y="1257"/>
                <a:ext cx="696" cy="65"/>
              </a:xfrm>
              <a:custGeom>
                <a:avLst/>
                <a:gdLst>
                  <a:gd name="G0" fmla="+- 54 0 0"/>
                  <a:gd name="G1" fmla="*/ 1 0 51712"/>
                  <a:gd name="G2" fmla="+- 1 0 0"/>
                  <a:gd name="G3" fmla="+- 1 0 0"/>
                  <a:gd name="G4" fmla="+- 1 0 0"/>
                  <a:gd name="G5" fmla="+- 1 0 0"/>
                  <a:gd name="G6" fmla="+- 1 0 0"/>
                  <a:gd name="G7" fmla="+- 1 0 0"/>
                  <a:gd name="G8" fmla="*/ 1 0 51712"/>
                  <a:gd name="G9" fmla="+- 1 0 0"/>
                  <a:gd name="G10" fmla="+- 1 0 0"/>
                  <a:gd name="G11" fmla="+- 1 0 0"/>
                  <a:gd name="G12" fmla="+- 1 0 0"/>
                  <a:gd name="G13" fmla="+- 1 0 0"/>
                  <a:gd name="G14" fmla="+- 1 0 0"/>
                  <a:gd name="G15" fmla="+- 1 0 0"/>
                  <a:gd name="G16" fmla="+- 1 0 0"/>
                  <a:gd name="G17" fmla="*/ 1 0 51712"/>
                  <a:gd name="G18" fmla="+- 1 0 0"/>
                  <a:gd name="G19" fmla="+- 1 0 0"/>
                  <a:gd name="G20" fmla="+- 1 0 0"/>
                  <a:gd name="G21" fmla="+- 1 0 0"/>
                  <a:gd name="G22" fmla="+- 1 0 0"/>
                  <a:gd name="G23" fmla="+- 1 0 0"/>
                  <a:gd name="G24" fmla="*/ 1 0 51712"/>
                  <a:gd name="G25" fmla="+- 1 0 0"/>
                  <a:gd name="G26" fmla="+- 1 0 0"/>
                  <a:gd name="G27" fmla="+- 1 0 0"/>
                  <a:gd name="G28" fmla="+- 1 0 0"/>
                  <a:gd name="G29" fmla="+- 1 0 0"/>
                  <a:gd name="G30" fmla="+- 1 0 0"/>
                  <a:gd name="G31" fmla="+- 1 0 0"/>
                  <a:gd name="G32" fmla="+- 43 0 0"/>
                  <a:gd name="G33" fmla="+- 1 0 0"/>
                  <a:gd name="G34" fmla="+- 1 0 0"/>
                  <a:gd name="G35" fmla="+- 1 0 0"/>
                  <a:gd name="G36" fmla="+- 1 0 0"/>
                  <a:gd name="G37" fmla="+- 1 0 0"/>
                  <a:gd name="G38" fmla="+- 1 0 0"/>
                  <a:gd name="G39" fmla="+- 1 0 0"/>
                  <a:gd name="G40" fmla="*/ 1 0 51712"/>
                  <a:gd name="T0" fmla="*/ 0 w 641"/>
                  <a:gd name="T1" fmla="*/ 54 h 65"/>
                  <a:gd name="T2" fmla="*/ 16 w 641"/>
                  <a:gd name="T3" fmla="*/ 54 h 65"/>
                  <a:gd name="T4" fmla="*/ 32 w 641"/>
                  <a:gd name="T5" fmla="*/ 54 h 65"/>
                  <a:gd name="T6" fmla="*/ 48 w 641"/>
                  <a:gd name="T7" fmla="*/ 54 h 65"/>
                  <a:gd name="T8" fmla="*/ 64 w 641"/>
                  <a:gd name="T9" fmla="*/ 54 h 65"/>
                  <a:gd name="T10" fmla="*/ 80 w 641"/>
                  <a:gd name="T11" fmla="*/ 48 h 65"/>
                  <a:gd name="T12" fmla="*/ 96 w 641"/>
                  <a:gd name="T13" fmla="*/ 43 h 65"/>
                  <a:gd name="T14" fmla="*/ 112 w 641"/>
                  <a:gd name="T15" fmla="*/ 38 h 65"/>
                  <a:gd name="T16" fmla="*/ 128 w 641"/>
                  <a:gd name="T17" fmla="*/ 32 h 65"/>
                  <a:gd name="T18" fmla="*/ 144 w 641"/>
                  <a:gd name="T19" fmla="*/ 27 h 65"/>
                  <a:gd name="T20" fmla="*/ 160 w 641"/>
                  <a:gd name="T21" fmla="*/ 22 h 65"/>
                  <a:gd name="T22" fmla="*/ 176 w 641"/>
                  <a:gd name="T23" fmla="*/ 16 h 65"/>
                  <a:gd name="T24" fmla="*/ 192 w 641"/>
                  <a:gd name="T25" fmla="*/ 16 h 65"/>
                  <a:gd name="T26" fmla="*/ 208 w 641"/>
                  <a:gd name="T27" fmla="*/ 6 h 65"/>
                  <a:gd name="T28" fmla="*/ 224 w 641"/>
                  <a:gd name="T29" fmla="*/ 6 h 65"/>
                  <a:gd name="T30" fmla="*/ 240 w 641"/>
                  <a:gd name="T31" fmla="*/ 0 h 65"/>
                  <a:gd name="T32" fmla="*/ 256 w 641"/>
                  <a:gd name="T33" fmla="*/ 0 h 65"/>
                  <a:gd name="T34" fmla="*/ 272 w 641"/>
                  <a:gd name="T35" fmla="*/ 0 h 65"/>
                  <a:gd name="T36" fmla="*/ 288 w 641"/>
                  <a:gd name="T37" fmla="*/ 0 h 65"/>
                  <a:gd name="T38" fmla="*/ 304 w 641"/>
                  <a:gd name="T39" fmla="*/ 0 h 65"/>
                  <a:gd name="T40" fmla="*/ 320 w 641"/>
                  <a:gd name="T41" fmla="*/ 6 h 65"/>
                  <a:gd name="T42" fmla="*/ 336 w 641"/>
                  <a:gd name="T43" fmla="*/ 6 h 65"/>
                  <a:gd name="T44" fmla="*/ 352 w 641"/>
                  <a:gd name="T45" fmla="*/ 6 h 65"/>
                  <a:gd name="T46" fmla="*/ 368 w 641"/>
                  <a:gd name="T47" fmla="*/ 6 h 65"/>
                  <a:gd name="T48" fmla="*/ 384 w 641"/>
                  <a:gd name="T49" fmla="*/ 11 h 65"/>
                  <a:gd name="T50" fmla="*/ 400 w 641"/>
                  <a:gd name="T51" fmla="*/ 11 h 65"/>
                  <a:gd name="T52" fmla="*/ 421 w 641"/>
                  <a:gd name="T53" fmla="*/ 16 h 65"/>
                  <a:gd name="T54" fmla="*/ 442 w 641"/>
                  <a:gd name="T55" fmla="*/ 22 h 65"/>
                  <a:gd name="T56" fmla="*/ 453 w 641"/>
                  <a:gd name="T57" fmla="*/ 22 h 65"/>
                  <a:gd name="T58" fmla="*/ 469 w 641"/>
                  <a:gd name="T59" fmla="*/ 27 h 65"/>
                  <a:gd name="T60" fmla="*/ 485 w 641"/>
                  <a:gd name="T61" fmla="*/ 32 h 65"/>
                  <a:gd name="T62" fmla="*/ 501 w 641"/>
                  <a:gd name="T63" fmla="*/ 38 h 65"/>
                  <a:gd name="T64" fmla="*/ 512 w 641"/>
                  <a:gd name="T65" fmla="*/ 43 h 65"/>
                  <a:gd name="T66" fmla="*/ 533 w 641"/>
                  <a:gd name="T67" fmla="*/ 43 h 65"/>
                  <a:gd name="T68" fmla="*/ 544 w 641"/>
                  <a:gd name="T69" fmla="*/ 48 h 65"/>
                  <a:gd name="T70" fmla="*/ 560 w 641"/>
                  <a:gd name="T71" fmla="*/ 48 h 65"/>
                  <a:gd name="T72" fmla="*/ 576 w 641"/>
                  <a:gd name="T73" fmla="*/ 54 h 65"/>
                  <a:gd name="T74" fmla="*/ 592 w 641"/>
                  <a:gd name="T75" fmla="*/ 54 h 65"/>
                  <a:gd name="T76" fmla="*/ 608 w 641"/>
                  <a:gd name="T77" fmla="*/ 59 h 65"/>
                  <a:gd name="T78" fmla="*/ 624 w 641"/>
                  <a:gd name="T79" fmla="*/ 64 h 65"/>
                  <a:gd name="T80" fmla="*/ 640 w 641"/>
                  <a:gd name="T81" fmla="*/ 64 h 65"/>
                  <a:gd name="T82" fmla="*/ 0 w 641"/>
                  <a:gd name="T83" fmla="*/ 0 h 65"/>
                  <a:gd name="T84" fmla="*/ 641 w 641"/>
                  <a:gd name="T8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T82" t="T83" r="T84" b="T85"/>
                <a:pathLst>
                  <a:path w="641" h="65">
                    <a:moveTo>
                      <a:pt x="0" y="54"/>
                    </a:moveTo>
                    <a:lnTo>
                      <a:pt x="16" y="54"/>
                    </a:lnTo>
                    <a:lnTo>
                      <a:pt x="32" y="54"/>
                    </a:lnTo>
                    <a:lnTo>
                      <a:pt x="48" y="54"/>
                    </a:lnTo>
                    <a:lnTo>
                      <a:pt x="64" y="54"/>
                    </a:lnTo>
                    <a:lnTo>
                      <a:pt x="80" y="48"/>
                    </a:lnTo>
                    <a:lnTo>
                      <a:pt x="96" y="43"/>
                    </a:lnTo>
                    <a:lnTo>
                      <a:pt x="112" y="38"/>
                    </a:lnTo>
                    <a:lnTo>
                      <a:pt x="128" y="32"/>
                    </a:lnTo>
                    <a:lnTo>
                      <a:pt x="144" y="27"/>
                    </a:lnTo>
                    <a:lnTo>
                      <a:pt x="160" y="22"/>
                    </a:lnTo>
                    <a:lnTo>
                      <a:pt x="176" y="16"/>
                    </a:lnTo>
                    <a:lnTo>
                      <a:pt x="192" y="16"/>
                    </a:lnTo>
                    <a:lnTo>
                      <a:pt x="208" y="6"/>
                    </a:lnTo>
                    <a:lnTo>
                      <a:pt x="224" y="6"/>
                    </a:lnTo>
                    <a:lnTo>
                      <a:pt x="240" y="0"/>
                    </a:lnTo>
                    <a:lnTo>
                      <a:pt x="256" y="0"/>
                    </a:lnTo>
                    <a:lnTo>
                      <a:pt x="272" y="0"/>
                    </a:lnTo>
                    <a:lnTo>
                      <a:pt x="288" y="0"/>
                    </a:lnTo>
                    <a:lnTo>
                      <a:pt x="304" y="0"/>
                    </a:lnTo>
                    <a:lnTo>
                      <a:pt x="320" y="6"/>
                    </a:lnTo>
                    <a:lnTo>
                      <a:pt x="336" y="6"/>
                    </a:lnTo>
                    <a:lnTo>
                      <a:pt x="352" y="6"/>
                    </a:lnTo>
                    <a:lnTo>
                      <a:pt x="368" y="6"/>
                    </a:lnTo>
                    <a:lnTo>
                      <a:pt x="384" y="11"/>
                    </a:lnTo>
                    <a:lnTo>
                      <a:pt x="400" y="11"/>
                    </a:lnTo>
                    <a:lnTo>
                      <a:pt x="421" y="16"/>
                    </a:lnTo>
                    <a:lnTo>
                      <a:pt x="442" y="22"/>
                    </a:lnTo>
                    <a:lnTo>
                      <a:pt x="453" y="22"/>
                    </a:lnTo>
                    <a:lnTo>
                      <a:pt x="469" y="27"/>
                    </a:lnTo>
                    <a:lnTo>
                      <a:pt x="485" y="32"/>
                    </a:lnTo>
                    <a:lnTo>
                      <a:pt x="501" y="38"/>
                    </a:lnTo>
                    <a:lnTo>
                      <a:pt x="512" y="43"/>
                    </a:lnTo>
                    <a:lnTo>
                      <a:pt x="533" y="43"/>
                    </a:lnTo>
                    <a:lnTo>
                      <a:pt x="544" y="48"/>
                    </a:lnTo>
                    <a:lnTo>
                      <a:pt x="560" y="48"/>
                    </a:lnTo>
                    <a:lnTo>
                      <a:pt x="576" y="54"/>
                    </a:lnTo>
                    <a:lnTo>
                      <a:pt x="592" y="54"/>
                    </a:lnTo>
                    <a:lnTo>
                      <a:pt x="608" y="59"/>
                    </a:lnTo>
                    <a:lnTo>
                      <a:pt x="624" y="64"/>
                    </a:lnTo>
                    <a:lnTo>
                      <a:pt x="640" y="64"/>
                    </a:lnTo>
                  </a:path>
                </a:pathLst>
              </a:custGeom>
              <a:solidFill>
                <a:srgbClr val="114FFB"/>
              </a:solidFill>
              <a:ln w="25560" cap="rnd">
                <a:solidFill>
                  <a:srgbClr val="114FFB"/>
                </a:solidFill>
                <a:round/>
                <a:headEnd/>
                <a:tailEnd/>
              </a:ln>
              <a:effectLst>
                <a:outerShdw blurRad="63500" dist="101823" dir="2700000" algn="ctr" rotWithShape="0">
                  <a:srgbClr val="1A0004">
                    <a:alpha val="75014"/>
                  </a:srgbClr>
                </a:outerShdw>
              </a:effectLst>
            </p:spPr>
            <p:txBody>
              <a:bodyPr wrap="none" anchor="ctr"/>
              <a:lstStyle/>
              <a:p>
                <a:pPr>
                  <a:defRPr/>
                </a:pPr>
                <a:endParaRPr lang="en-US"/>
              </a:p>
            </p:txBody>
          </p:sp>
          <p:sp>
            <p:nvSpPr>
              <p:cNvPr id="29729" name="AutoShape 33"/>
              <p:cNvSpPr>
                <a:spLocks noChangeArrowheads="1"/>
              </p:cNvSpPr>
              <p:nvPr/>
            </p:nvSpPr>
            <p:spPr bwMode="auto">
              <a:xfrm>
                <a:off x="3674" y="1303"/>
                <a:ext cx="527" cy="30"/>
              </a:xfrm>
              <a:custGeom>
                <a:avLst/>
                <a:gdLst>
                  <a:gd name="G0" fmla="*/ 1 0 51712"/>
                  <a:gd name="G1" fmla="+- 16 0 0"/>
                  <a:gd name="G2" fmla="*/ 1 0 51712"/>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51712"/>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T0" fmla="*/ 11 w 487"/>
                  <a:gd name="T1" fmla="*/ 0 h 33"/>
                  <a:gd name="T2" fmla="*/ 0 w 487"/>
                  <a:gd name="T3" fmla="*/ 16 h 33"/>
                  <a:gd name="T4" fmla="*/ 11 w 487"/>
                  <a:gd name="T5" fmla="*/ 16 h 33"/>
                  <a:gd name="T6" fmla="*/ 22 w 487"/>
                  <a:gd name="T7" fmla="*/ 16 h 33"/>
                  <a:gd name="T8" fmla="*/ 38 w 487"/>
                  <a:gd name="T9" fmla="*/ 16 h 33"/>
                  <a:gd name="T10" fmla="*/ 54 w 487"/>
                  <a:gd name="T11" fmla="*/ 11 h 33"/>
                  <a:gd name="T12" fmla="*/ 70 w 487"/>
                  <a:gd name="T13" fmla="*/ 16 h 33"/>
                  <a:gd name="T14" fmla="*/ 86 w 487"/>
                  <a:gd name="T15" fmla="*/ 21 h 33"/>
                  <a:gd name="T16" fmla="*/ 102 w 487"/>
                  <a:gd name="T17" fmla="*/ 21 h 33"/>
                  <a:gd name="T18" fmla="*/ 118 w 487"/>
                  <a:gd name="T19" fmla="*/ 21 h 33"/>
                  <a:gd name="T20" fmla="*/ 134 w 487"/>
                  <a:gd name="T21" fmla="*/ 27 h 33"/>
                  <a:gd name="T22" fmla="*/ 150 w 487"/>
                  <a:gd name="T23" fmla="*/ 27 h 33"/>
                  <a:gd name="T24" fmla="*/ 166 w 487"/>
                  <a:gd name="T25" fmla="*/ 27 h 33"/>
                  <a:gd name="T26" fmla="*/ 187 w 487"/>
                  <a:gd name="T27" fmla="*/ 27 h 33"/>
                  <a:gd name="T28" fmla="*/ 198 w 487"/>
                  <a:gd name="T29" fmla="*/ 27 h 33"/>
                  <a:gd name="T30" fmla="*/ 219 w 487"/>
                  <a:gd name="T31" fmla="*/ 27 h 33"/>
                  <a:gd name="T32" fmla="*/ 230 w 487"/>
                  <a:gd name="T33" fmla="*/ 27 h 33"/>
                  <a:gd name="T34" fmla="*/ 246 w 487"/>
                  <a:gd name="T35" fmla="*/ 21 h 33"/>
                  <a:gd name="T36" fmla="*/ 262 w 487"/>
                  <a:gd name="T37" fmla="*/ 16 h 33"/>
                  <a:gd name="T38" fmla="*/ 278 w 487"/>
                  <a:gd name="T39" fmla="*/ 16 h 33"/>
                  <a:gd name="T40" fmla="*/ 294 w 487"/>
                  <a:gd name="T41" fmla="*/ 21 h 33"/>
                  <a:gd name="T42" fmla="*/ 310 w 487"/>
                  <a:gd name="T43" fmla="*/ 27 h 33"/>
                  <a:gd name="T44" fmla="*/ 326 w 487"/>
                  <a:gd name="T45" fmla="*/ 32 h 33"/>
                  <a:gd name="T46" fmla="*/ 342 w 487"/>
                  <a:gd name="T47" fmla="*/ 32 h 33"/>
                  <a:gd name="T48" fmla="*/ 358 w 487"/>
                  <a:gd name="T49" fmla="*/ 32 h 33"/>
                  <a:gd name="T50" fmla="*/ 374 w 487"/>
                  <a:gd name="T51" fmla="*/ 27 h 33"/>
                  <a:gd name="T52" fmla="*/ 390 w 487"/>
                  <a:gd name="T53" fmla="*/ 32 h 33"/>
                  <a:gd name="T54" fmla="*/ 406 w 487"/>
                  <a:gd name="T55" fmla="*/ 32 h 33"/>
                  <a:gd name="T56" fmla="*/ 422 w 487"/>
                  <a:gd name="T57" fmla="*/ 32 h 33"/>
                  <a:gd name="T58" fmla="*/ 438 w 487"/>
                  <a:gd name="T59" fmla="*/ 27 h 33"/>
                  <a:gd name="T60" fmla="*/ 454 w 487"/>
                  <a:gd name="T61" fmla="*/ 27 h 33"/>
                  <a:gd name="T62" fmla="*/ 470 w 487"/>
                  <a:gd name="T63" fmla="*/ 27 h 33"/>
                  <a:gd name="T64" fmla="*/ 486 w 487"/>
                  <a:gd name="T65" fmla="*/ 27 h 33"/>
                  <a:gd name="T66" fmla="*/ 0 w 487"/>
                  <a:gd name="T67" fmla="*/ 0 h 33"/>
                  <a:gd name="T68" fmla="*/ 487 w 487"/>
                  <a:gd name="T69"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T66" t="T67" r="T68" b="T69"/>
                <a:pathLst>
                  <a:path w="487" h="33">
                    <a:moveTo>
                      <a:pt x="11" y="0"/>
                    </a:moveTo>
                    <a:lnTo>
                      <a:pt x="0" y="16"/>
                    </a:lnTo>
                    <a:lnTo>
                      <a:pt x="11" y="16"/>
                    </a:lnTo>
                    <a:lnTo>
                      <a:pt x="22" y="16"/>
                    </a:lnTo>
                    <a:lnTo>
                      <a:pt x="38" y="16"/>
                    </a:lnTo>
                    <a:lnTo>
                      <a:pt x="54" y="11"/>
                    </a:lnTo>
                    <a:lnTo>
                      <a:pt x="70" y="16"/>
                    </a:lnTo>
                    <a:lnTo>
                      <a:pt x="86" y="21"/>
                    </a:lnTo>
                    <a:lnTo>
                      <a:pt x="102" y="21"/>
                    </a:lnTo>
                    <a:lnTo>
                      <a:pt x="118" y="21"/>
                    </a:lnTo>
                    <a:lnTo>
                      <a:pt x="134" y="27"/>
                    </a:lnTo>
                    <a:lnTo>
                      <a:pt x="150" y="27"/>
                    </a:lnTo>
                    <a:lnTo>
                      <a:pt x="166" y="27"/>
                    </a:lnTo>
                    <a:lnTo>
                      <a:pt x="187" y="27"/>
                    </a:lnTo>
                    <a:lnTo>
                      <a:pt x="198" y="27"/>
                    </a:lnTo>
                    <a:lnTo>
                      <a:pt x="219" y="27"/>
                    </a:lnTo>
                    <a:lnTo>
                      <a:pt x="230" y="27"/>
                    </a:lnTo>
                    <a:lnTo>
                      <a:pt x="246" y="21"/>
                    </a:lnTo>
                    <a:lnTo>
                      <a:pt x="262" y="16"/>
                    </a:lnTo>
                    <a:lnTo>
                      <a:pt x="278" y="16"/>
                    </a:lnTo>
                    <a:lnTo>
                      <a:pt x="294" y="21"/>
                    </a:lnTo>
                    <a:lnTo>
                      <a:pt x="310" y="27"/>
                    </a:lnTo>
                    <a:lnTo>
                      <a:pt x="326" y="32"/>
                    </a:lnTo>
                    <a:lnTo>
                      <a:pt x="342" y="32"/>
                    </a:lnTo>
                    <a:lnTo>
                      <a:pt x="358" y="32"/>
                    </a:lnTo>
                    <a:lnTo>
                      <a:pt x="374" y="27"/>
                    </a:lnTo>
                    <a:lnTo>
                      <a:pt x="390" y="32"/>
                    </a:lnTo>
                    <a:lnTo>
                      <a:pt x="406" y="32"/>
                    </a:lnTo>
                    <a:lnTo>
                      <a:pt x="422" y="32"/>
                    </a:lnTo>
                    <a:lnTo>
                      <a:pt x="438" y="27"/>
                    </a:lnTo>
                    <a:lnTo>
                      <a:pt x="454" y="27"/>
                    </a:lnTo>
                    <a:lnTo>
                      <a:pt x="470" y="27"/>
                    </a:lnTo>
                    <a:lnTo>
                      <a:pt x="486" y="27"/>
                    </a:lnTo>
                  </a:path>
                </a:pathLst>
              </a:custGeom>
              <a:solidFill>
                <a:srgbClr val="114FFB"/>
              </a:solidFill>
              <a:ln w="12600" cap="rnd">
                <a:solidFill>
                  <a:srgbClr val="114FFB"/>
                </a:solidFill>
                <a:round/>
                <a:headEnd/>
                <a:tailEnd/>
              </a:ln>
              <a:effectLst>
                <a:outerShdw blurRad="63500" dist="101823" dir="2700000" algn="ctr" rotWithShape="0">
                  <a:srgbClr val="1A0004">
                    <a:alpha val="75014"/>
                  </a:srgbClr>
                </a:outerShdw>
              </a:effectLst>
            </p:spPr>
            <p:txBody>
              <a:bodyPr wrap="none" anchor="ctr"/>
              <a:lstStyle/>
              <a:p>
                <a:pPr>
                  <a:defRPr/>
                </a:pPr>
                <a:endParaRPr lang="en-US"/>
              </a:p>
            </p:txBody>
          </p:sp>
        </p:grpSp>
      </p:grpSp>
      <p:sp>
        <p:nvSpPr>
          <p:cNvPr id="29730" name="Text Box 34"/>
          <p:cNvSpPr txBox="1">
            <a:spLocks noChangeArrowheads="1"/>
          </p:cNvSpPr>
          <p:nvPr/>
        </p:nvSpPr>
        <p:spPr bwMode="auto">
          <a:xfrm>
            <a:off x="1768475" y="47625"/>
            <a:ext cx="1993900" cy="2762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0">
                <a:solidFill>
                  <a:srgbClr val="FFFFFF"/>
                </a:solidFill>
              </a:rPr>
              <a:t>ฉธบ </a:t>
            </a:r>
            <a:r>
              <a:rPr lang="en-US" sz="1200" b="0">
                <a:solidFill>
                  <a:srgbClr val="FFFFFF"/>
                </a:solidFill>
              </a:rPr>
              <a:t>34:1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additive="repl">
                                        <p:cTn id="6" dur="1" fill="hold">
                                          <p:stCondLst>
                                            <p:cond delay="0"/>
                                          </p:stCondLst>
                                        </p:cTn>
                                        <p:tgtEl>
                                          <p:spTgt spid="29723"/>
                                        </p:tgtEl>
                                        <p:attrNameLst>
                                          <p:attrName>style.visibility</p:attrName>
                                        </p:attrNameLst>
                                      </p:cBhvr>
                                      <p:to>
                                        <p:strVal val="visible"/>
                                      </p:to>
                                    </p:set>
                                    <p:animEffect transition="in" filter="fade">
                                      <p:cBhvr additive="repl">
                                        <p:cTn id="7" dur="2000"/>
                                        <p:tgtEl>
                                          <p:spTgt spid="297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3073" name="Line 1"/>
          <p:cNvSpPr>
            <a:spLocks noChangeShapeType="1"/>
          </p:cNvSpPr>
          <p:nvPr/>
        </p:nvSpPr>
        <p:spPr bwMode="auto">
          <a:xfrm>
            <a:off x="787400" y="838200"/>
            <a:ext cx="406400" cy="1588"/>
          </a:xfrm>
          <a:prstGeom prst="line">
            <a:avLst/>
          </a:prstGeom>
          <a:noFill/>
          <a:ln w="50760" cap="sq">
            <a:solidFill>
              <a:srgbClr val="FFD34A"/>
            </a:solidFill>
            <a:miter lim="800000"/>
            <a:headEnd/>
            <a:tailEnd/>
          </a:ln>
          <a:effectLst>
            <a:outerShdw blurRad="63500" dist="107933" dir="2700000" algn="ctr" rotWithShape="0">
              <a:srgbClr val="1A0004">
                <a:alpha val="75014"/>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3074" name="Rectangle 2"/>
          <p:cNvSpPr>
            <a:spLocks noChangeArrowheads="1"/>
          </p:cNvSpPr>
          <p:nvPr/>
        </p:nvSpPr>
        <p:spPr bwMode="auto">
          <a:xfrm>
            <a:off x="698500" y="850900"/>
            <a:ext cx="7823200" cy="5097463"/>
          </a:xfrm>
          <a:prstGeom prst="rect">
            <a:avLst/>
          </a:prstGeom>
          <a:solidFill>
            <a:srgbClr val="790015"/>
          </a:solidFill>
          <a:ln w="76320" cap="sq">
            <a:solidFill>
              <a:srgbClr val="114FFB"/>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075" name="Rectangle 3"/>
          <p:cNvSpPr>
            <a:spLocks noChangeArrowheads="1"/>
          </p:cNvSpPr>
          <p:nvPr/>
        </p:nvSpPr>
        <p:spPr bwMode="auto">
          <a:xfrm>
            <a:off x="738188" y="900113"/>
            <a:ext cx="7921625" cy="4645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600" b="0" dirty="0">
                <a:solidFill>
                  <a:srgbClr val="FAFD00"/>
                </a:solidFill>
                <a:effectLst>
                  <a:outerShdw blurRad="50800" dist="63500" dir="2700000" algn="tl" rotWithShape="0">
                    <a:srgbClr val="000000"/>
                  </a:outerShdw>
                </a:effectLst>
                <a:latin typeface="Times New Roman" charset="0"/>
              </a:rPr>
              <a:t>เวลาโดยประมาณ </a:t>
            </a:r>
            <a:r>
              <a:rPr lang="en-US" sz="3600" b="0" dirty="0">
                <a:solidFill>
                  <a:srgbClr val="FAFD00"/>
                </a:solidFill>
                <a:effectLst>
                  <a:outerShdw blurRad="50800" dist="63500" dir="2700000" algn="tl" rotWithShape="0">
                    <a:srgbClr val="000000"/>
                  </a:outerShdw>
                </a:effectLst>
                <a:latin typeface="Times New Roman" charset="0"/>
                <a:cs typeface="Times New Roman" charset="0"/>
              </a:rPr>
              <a:t>:</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3600" b="0" dirty="0">
              <a:solidFill>
                <a:srgbClr val="FAFD00"/>
              </a:solidFill>
              <a:effectLst>
                <a:outerShdw blurRad="50800" dist="63500" dir="2700000" algn="tl" rotWithShape="0">
                  <a:srgbClr val="000000"/>
                </a:outerShdw>
              </a:effectLst>
              <a:latin typeface="Times New Roman" charset="0"/>
            </a:endParaRP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600" b="0" dirty="0">
                <a:solidFill>
                  <a:srgbClr val="FFFFFF"/>
                </a:solidFill>
                <a:effectLst>
                  <a:outerShdw blurRad="50800" dist="63500" dir="2700000" algn="tl" rotWithShape="0">
                    <a:srgbClr val="000000"/>
                  </a:outerShdw>
                </a:effectLst>
                <a:latin typeface="Times New Roman" charset="0"/>
              </a:rPr>
              <a:t>     </a:t>
            </a:r>
            <a:r>
              <a:rPr lang="hi-in" sz="3600" b="0" dirty="0">
                <a:solidFill>
                  <a:srgbClr val="FFFF00"/>
                </a:solidFill>
                <a:effectLst>
                  <a:outerShdw blurRad="50800" dist="63500" dir="2700000" algn="tl" rotWithShape="0">
                    <a:srgbClr val="000000"/>
                  </a:outerShdw>
                </a:effectLst>
                <a:latin typeface="Times New Roman" charset="0"/>
              </a:rPr>
              <a:t>อับราฮัม</a:t>
            </a:r>
            <a:r>
              <a:rPr lang="en-US" sz="3600" b="0" dirty="0">
                <a:solidFill>
                  <a:srgbClr val="FFFF00"/>
                </a:solidFill>
                <a:effectLst>
                  <a:outerShdw blurRad="50800" dist="63500" dir="2700000" algn="tl" rotWithShape="0">
                    <a:srgbClr val="000000"/>
                  </a:outerShdw>
                </a:effectLst>
                <a:latin typeface="Times New Roman" charset="0"/>
                <a:cs typeface="Times New Roman" charset="0"/>
              </a:rPr>
              <a:t>-</a:t>
            </a:r>
            <a:r>
              <a:rPr lang="hi-in" sz="3600" b="0" dirty="0">
                <a:solidFill>
                  <a:srgbClr val="FFFF00"/>
                </a:solidFill>
                <a:effectLst>
                  <a:outerShdw blurRad="50800" dist="63500" dir="2700000" algn="tl" rotWithShape="0">
                    <a:srgbClr val="000000"/>
                  </a:outerShdw>
                </a:effectLst>
                <a:latin typeface="Times New Roman" charset="0"/>
              </a:rPr>
              <a:t>โยเซฟ </a:t>
            </a:r>
            <a:r>
              <a:rPr lang="en-US" sz="4400" b="0" dirty="0">
                <a:solidFill>
                  <a:srgbClr val="FFFF00"/>
                </a:solidFill>
                <a:effectLst>
                  <a:outerShdw blurRad="50800" dist="63500" dir="2700000" algn="tl" rotWithShape="0">
                    <a:srgbClr val="000000"/>
                  </a:outerShdw>
                </a:effectLst>
                <a:latin typeface="Times New Roman" charset="0"/>
              </a:rPr>
              <a:t> </a:t>
            </a:r>
            <a:r>
              <a:rPr lang="en-US" sz="3600" b="0" dirty="0">
                <a:solidFill>
                  <a:srgbClr val="FFFF00"/>
                </a:solidFill>
                <a:effectLst>
                  <a:outerShdw blurRad="50800" dist="63500" dir="2700000" algn="tl" rotWithShape="0">
                    <a:srgbClr val="000000"/>
                  </a:outerShdw>
                </a:effectLst>
                <a:latin typeface="Times New Roman" charset="0"/>
              </a:rPr>
              <a:t> </a:t>
            </a:r>
            <a:r>
              <a:rPr lang="en-US" sz="3600" b="0" dirty="0" err="1">
                <a:solidFill>
                  <a:srgbClr val="FFFF00"/>
                </a:solidFill>
                <a:effectLst>
                  <a:outerShdw blurRad="50800" dist="63500" dir="2700000" algn="tl" rotWithShape="0">
                    <a:srgbClr val="000000"/>
                  </a:outerShdw>
                </a:effectLst>
                <a:latin typeface="Times New Roman" charset="0"/>
              </a:rPr>
              <a:t>ก่อนคศ</a:t>
            </a:r>
            <a:r>
              <a:rPr lang="en-US" sz="3600" b="0" dirty="0">
                <a:solidFill>
                  <a:srgbClr val="FFFF00"/>
                </a:solidFill>
                <a:effectLst>
                  <a:outerShdw blurRad="50800" dist="63500" dir="2700000" algn="tl" rotWithShape="0">
                    <a:srgbClr val="000000"/>
                  </a:outerShdw>
                </a:effectLst>
                <a:latin typeface="Times New Roman" charset="0"/>
              </a:rPr>
              <a:t> </a:t>
            </a:r>
            <a:r>
              <a:rPr lang="en-US" sz="3600" b="0" dirty="0">
                <a:solidFill>
                  <a:srgbClr val="FFFF00"/>
                </a:solidFill>
                <a:effectLst>
                  <a:outerShdw blurRad="50800" dist="63500" dir="2700000" algn="tl" rotWithShape="0">
                    <a:srgbClr val="000000"/>
                  </a:outerShdw>
                </a:effectLst>
                <a:latin typeface="Times New Roman" charset="0"/>
                <a:cs typeface="Times New Roman" charset="0"/>
              </a:rPr>
              <a:t>2000 </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3600" b="0" dirty="0">
              <a:solidFill>
                <a:srgbClr val="FAFD00"/>
              </a:solidFill>
              <a:effectLst>
                <a:outerShdw blurRad="50800" dist="63500" dir="2700000" algn="tl" rotWithShape="0">
                  <a:srgbClr val="000000"/>
                </a:outerShdw>
              </a:effectLst>
              <a:latin typeface="Times New Roman" charset="0"/>
            </a:endParaRPr>
          </a:p>
          <a:p>
            <a:pPr marL="457200" lvl="1" indent="0">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600" b="0" dirty="0">
                <a:solidFill>
                  <a:srgbClr val="FFFFFF"/>
                </a:solidFill>
                <a:effectLst>
                  <a:outerShdw blurRad="50800" dist="63500" dir="2700000" algn="tl" rotWithShape="0">
                    <a:srgbClr val="000000"/>
                  </a:outerShdw>
                </a:effectLst>
                <a:latin typeface="Times New Roman" charset="0"/>
              </a:rPr>
              <a:t>โมเสส</a:t>
            </a:r>
            <a:r>
              <a:rPr lang="en-US" sz="3600" b="0" dirty="0">
                <a:solidFill>
                  <a:srgbClr val="FFFFFF"/>
                </a:solidFill>
                <a:effectLst>
                  <a:outerShdw blurRad="50800" dist="63500" dir="2700000" algn="tl" rotWithShape="0">
                    <a:srgbClr val="000000"/>
                  </a:outerShdw>
                </a:effectLst>
                <a:latin typeface="Times New Roman" charset="0"/>
              </a:rPr>
              <a:t>-</a:t>
            </a:r>
            <a:r>
              <a:rPr lang="hi-in" sz="3600" b="0" dirty="0">
                <a:solidFill>
                  <a:srgbClr val="FFFFFF"/>
                </a:solidFill>
                <a:effectLst>
                  <a:outerShdw blurRad="50800" dist="63500" dir="2700000" algn="tl" rotWithShape="0">
                    <a:srgbClr val="000000"/>
                  </a:outerShdw>
                </a:effectLst>
                <a:latin typeface="Times New Roman" charset="0"/>
              </a:rPr>
              <a:t>โยชูวา</a:t>
            </a:r>
            <a:r>
              <a:rPr lang="en-US" sz="3600" b="0" dirty="0">
                <a:solidFill>
                  <a:srgbClr val="FFFFFF"/>
                </a:solidFill>
                <a:effectLst>
                  <a:outerShdw blurRad="50800" dist="63500" dir="2700000" algn="tl" rotWithShape="0">
                    <a:srgbClr val="000000"/>
                  </a:outerShdw>
                </a:effectLst>
                <a:latin typeface="Times New Roman" charset="0"/>
              </a:rPr>
              <a:t>	  	</a:t>
            </a:r>
            <a:r>
              <a:rPr lang="hi-in" sz="3600" b="0" dirty="0">
                <a:solidFill>
                  <a:srgbClr val="FFFFFF"/>
                </a:solidFill>
                <a:effectLst>
                  <a:outerShdw blurRad="50800" dist="63500" dir="2700000" algn="tl" rotWithShape="0">
                    <a:srgbClr val="000000"/>
                  </a:outerShdw>
                </a:effectLst>
                <a:latin typeface="Times New Roman" charset="0"/>
              </a:rPr>
              <a:t>ก่อนคศ </a:t>
            </a:r>
            <a:r>
              <a:rPr lang="en-US" sz="3600" b="0" dirty="0">
                <a:solidFill>
                  <a:srgbClr val="FFFFFF"/>
                </a:solidFill>
                <a:effectLst>
                  <a:outerShdw blurRad="50800" dist="63500" dir="2700000" algn="tl" rotWithShape="0">
                    <a:srgbClr val="000000"/>
                  </a:outerShdw>
                </a:effectLst>
                <a:latin typeface="Times New Roman" charset="0"/>
              </a:rPr>
              <a:t>1500 </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3600" b="0" dirty="0">
              <a:solidFill>
                <a:srgbClr val="FAFD00"/>
              </a:solidFill>
              <a:effectLst>
                <a:outerShdw blurRad="50800" dist="63500" dir="2700000" algn="tl" rotWithShape="0">
                  <a:srgbClr val="000000"/>
                </a:outerShdw>
              </a:effectLst>
              <a:latin typeface="Times New Roman" charset="0"/>
            </a:endParaRP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3600" b="0" dirty="0">
              <a:solidFill>
                <a:srgbClr val="FAFD00"/>
              </a:solidFill>
              <a:effectLst>
                <a:outerShdw blurRad="50800" dist="63500" dir="2700000" algn="tl" rotWithShape="0">
                  <a:srgbClr val="000000"/>
                </a:outerShdw>
              </a:effectLst>
              <a:latin typeface="Times New Roman" charset="0"/>
            </a:endParaRP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3600" b="0" dirty="0">
              <a:solidFill>
                <a:srgbClr val="FAFD00"/>
              </a:solidFill>
              <a:effectLst>
                <a:outerShdw blurRad="50800" dist="63500" dir="2700000" algn="tl" rotWithShape="0">
                  <a:srgbClr val="000000"/>
                </a:outerShdw>
              </a:effectLst>
              <a:latin typeface="Times New Roman" charset="0"/>
            </a:endParaRPr>
          </a:p>
        </p:txBody>
      </p:sp>
      <p:sp>
        <p:nvSpPr>
          <p:cNvPr id="3076" name="Rectangle 4"/>
          <p:cNvSpPr>
            <a:spLocks noChangeArrowheads="1"/>
          </p:cNvSpPr>
          <p:nvPr/>
        </p:nvSpPr>
        <p:spPr bwMode="auto">
          <a:xfrm>
            <a:off x="1490663" y="1074738"/>
            <a:ext cx="7112000" cy="5029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077" name="Rectangle 5"/>
          <p:cNvSpPr>
            <a:spLocks noChangeArrowheads="1"/>
          </p:cNvSpPr>
          <p:nvPr/>
        </p:nvSpPr>
        <p:spPr bwMode="auto">
          <a:xfrm>
            <a:off x="8093075" y="6527800"/>
            <a:ext cx="336550" cy="2460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01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 fill="hold" nodeType="withEffect">
                                  <p:stCondLst>
                                    <p:cond delay="0"/>
                                  </p:stCondLst>
                                  <p:childTnLst>
                                    <p:set>
                                      <p:cBhvr additive="repl">
                                        <p:cTn id="6" dur="1" fill="hold">
                                          <p:stCondLst>
                                            <p:cond delay="0"/>
                                          </p:stCondLst>
                                        </p:cTn>
                                        <p:tgtEl>
                                          <p:spTgt spid="3075"/>
                                        </p:tgtEl>
                                        <p:attrNameLst>
                                          <p:attrName>style.visibility</p:attrName>
                                        </p:attrNameLst>
                                      </p:cBhvr>
                                      <p:to>
                                        <p:strVal val="visible"/>
                                      </p:to>
                                    </p:set>
                                    <p:anim calcmode="lin" valueType="num">
                                      <p:cBhvr additive="repl">
                                        <p:cTn id="7" dur="500" fill="hold"/>
                                        <p:tgtEl>
                                          <p:spTgt spid="3075"/>
                                        </p:tgtEl>
                                        <p:attrNameLst>
                                          <p:attrName>ppt_x</p:attrName>
                                        </p:attrNameLst>
                                      </p:cBhvr>
                                      <p:tavLst>
                                        <p:tav tm="100000">
                                          <p:val>
                                            <p:strVal val="#ppt_x"/>
                                          </p:val>
                                        </p:tav>
                                        <p:tav>
                                          <p:val>
                                            <p:strVal val="#ppt_x"/>
                                          </p:val>
                                        </p:tav>
                                      </p:tavLst>
                                    </p:anim>
                                    <p:anim calcmode="lin" valueType="num">
                                      <p:cBhvr additive="repl">
                                        <p:cTn id="8" dur="500" fill="hold"/>
                                        <p:tgtEl>
                                          <p:spTgt spid="3075"/>
                                        </p:tgtEl>
                                        <p:attrNameLst>
                                          <p:attrName>ppt_y</p:attrName>
                                        </p:attrNameLst>
                                      </p:cBhvr>
                                      <p:tavLst>
                                        <p:tav tm="100000">
                                          <p:val>
                                            <p:strVal val="#ppt_y-#ppt_h/2"/>
                                          </p:val>
                                        </p:tav>
                                        <p:tav>
                                          <p:val>
                                            <p:strVal val="#ppt_y"/>
                                          </p:val>
                                        </p:tav>
                                      </p:tavLst>
                                    </p:anim>
                                    <p:anim calcmode="lin" valueType="num">
                                      <p:cBhvr additive="repl">
                                        <p:cTn id="9" dur="500" fill="hold"/>
                                        <p:tgtEl>
                                          <p:spTgt spid="3075"/>
                                        </p:tgtEl>
                                        <p:attrNameLst>
                                          <p:attrName>ppt_w</p:attrName>
                                        </p:attrNameLst>
                                      </p:cBhvr>
                                      <p:tavLst>
                                        <p:tav tm="100000">
                                          <p:val>
                                            <p:strVal val="#ppt_w"/>
                                          </p:val>
                                        </p:tav>
                                        <p:tav>
                                          <p:val>
                                            <p:strVal val="#ppt_w"/>
                                          </p:val>
                                        </p:tav>
                                      </p:tavLst>
                                    </p:anim>
                                    <p:anim calcmode="lin" valueType="num">
                                      <p:cBhvr additive="repl">
                                        <p:cTn id="10" dur="500" fill="hold"/>
                                        <p:tgtEl>
                                          <p:spTgt spid="3075"/>
                                        </p:tgtEl>
                                        <p:attrNameLst>
                                          <p:attrName>ppt_h</p:attrName>
                                        </p:attrNameLst>
                                      </p:cBhvr>
                                      <p:tavLst>
                                        <p:tav tm="100000">
                                          <p:val>
                                            <p:fltVal val="0"/>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grpSp>
        <p:nvGrpSpPr>
          <p:cNvPr id="59394" name="Group 1"/>
          <p:cNvGrpSpPr>
            <a:grpSpLocks/>
          </p:cNvGrpSpPr>
          <p:nvPr/>
        </p:nvGrpSpPr>
        <p:grpSpPr bwMode="auto">
          <a:xfrm>
            <a:off x="6153150" y="3681413"/>
            <a:ext cx="892175" cy="938212"/>
            <a:chOff x="3876" y="2319"/>
            <a:chExt cx="562" cy="591"/>
          </a:xfrm>
        </p:grpSpPr>
        <p:grpSp>
          <p:nvGrpSpPr>
            <p:cNvPr id="59456" name="Group 2"/>
            <p:cNvGrpSpPr>
              <a:grpSpLocks/>
            </p:cNvGrpSpPr>
            <p:nvPr/>
          </p:nvGrpSpPr>
          <p:grpSpPr bwMode="auto">
            <a:xfrm>
              <a:off x="3876" y="2381"/>
              <a:ext cx="562" cy="429"/>
              <a:chOff x="3876" y="2381"/>
              <a:chExt cx="562" cy="429"/>
            </a:xfrm>
          </p:grpSpPr>
          <p:sp>
            <p:nvSpPr>
              <p:cNvPr id="30723" name="AutoShape 3"/>
              <p:cNvSpPr>
                <a:spLocks noChangeArrowheads="1"/>
              </p:cNvSpPr>
              <p:nvPr/>
            </p:nvSpPr>
            <p:spPr bwMode="auto">
              <a:xfrm>
                <a:off x="3891" y="2381"/>
                <a:ext cx="547" cy="72"/>
              </a:xfrm>
              <a:custGeom>
                <a:avLst/>
                <a:gdLst>
                  <a:gd name="G0" fmla="*/ 1 57355 45696"/>
                  <a:gd name="G1" fmla="*/ 1 35047 49664"/>
                  <a:gd name="G2" fmla="*/ G1 1 180"/>
                  <a:gd name="G3" fmla="*/ G0 1 G2"/>
                  <a:gd name="G4" fmla="+- 78 0 0"/>
                  <a:gd name="G5" fmla="*/ 1 0 51712"/>
                  <a:gd name="G6" fmla="+- 51 0 0"/>
                  <a:gd name="G7" fmla="cos G5 G6"/>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51712"/>
                  <a:gd name="G28" fmla="+- 1 0 0"/>
                  <a:gd name="G29" fmla="+- 1 0 0"/>
                  <a:gd name="G30" fmla="+- 1 0 0"/>
                  <a:gd name="G31" fmla="+- 1 0 0"/>
                  <a:gd name="G32" fmla="+- 1 0 0"/>
                  <a:gd name="G33" fmla="+- 1 0 0"/>
                  <a:gd name="G34" fmla="+- 1 0 0"/>
                  <a:gd name="G35" fmla="*/ 1 0 51712"/>
                  <a:gd name="G36" fmla="*/ 1 35047 49664"/>
                  <a:gd name="G37" fmla="*/ G36 1 180"/>
                  <a:gd name="G38" fmla="*/ G35 1 G37"/>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T0" fmla="*/ 4031 w 592"/>
                  <a:gd name="T1" fmla="*/ 16757 h 90"/>
                  <a:gd name="T2" fmla="*/ 10925 w 592"/>
                  <a:gd name="T3" fmla="*/ 8195 h 90"/>
                  <a:gd name="T4" fmla="*/ 16978 w 592"/>
                  <a:gd name="T5" fmla="*/ 6676 h 90"/>
                  <a:gd name="T6" fmla="*/ 22879 w 592"/>
                  <a:gd name="T7" fmla="*/ 5962 h 90"/>
                  <a:gd name="T8" fmla="*/ 55807 w 592"/>
                  <a:gd name="T9" fmla="*/ 6352 h 90"/>
                  <a:gd name="T10" fmla="*/ 75618 w 592"/>
                  <a:gd name="T11" fmla="*/ 7461 h 90"/>
                  <a:gd name="T12" fmla="*/ 84704 w 592"/>
                  <a:gd name="T13" fmla="*/ 8585 h 90"/>
                  <a:gd name="T14" fmla="*/ 118460 w 592"/>
                  <a:gd name="T15" fmla="*/ 9694 h 90"/>
                  <a:gd name="T16" fmla="*/ 168249 w 592"/>
                  <a:gd name="T17" fmla="*/ 8195 h 90"/>
                  <a:gd name="T18" fmla="*/ 234943 w 592"/>
                  <a:gd name="T19" fmla="*/ 3018 h 90"/>
                  <a:gd name="T20" fmla="*/ 258986 w 592"/>
                  <a:gd name="T21" fmla="*/ 0 h 90"/>
                  <a:gd name="T22" fmla="*/ 284853 w 592"/>
                  <a:gd name="T23" fmla="*/ 390 h 90"/>
                  <a:gd name="T24" fmla="*/ 293787 w 592"/>
                  <a:gd name="T25" fmla="*/ 5567 h 90"/>
                  <a:gd name="T26" fmla="*/ 294781 w 592"/>
                  <a:gd name="T27" fmla="*/ 6676 h 90"/>
                  <a:gd name="T28" fmla="*/ 289756 w 592"/>
                  <a:gd name="T29" fmla="*/ 11182 h 90"/>
                  <a:gd name="T30" fmla="*/ 290750 w 592"/>
                  <a:gd name="T31" fmla="*/ 12314 h 90"/>
                  <a:gd name="T32" fmla="*/ 0 w 592"/>
                  <a:gd name="T33" fmla="*/ 0 h 90"/>
                  <a:gd name="T34" fmla="*/ 592 w 592"/>
                  <a:gd name="T35"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0724" name="AutoShape 4"/>
              <p:cNvSpPr>
                <a:spLocks noChangeArrowheads="1"/>
              </p:cNvSpPr>
              <p:nvPr/>
            </p:nvSpPr>
            <p:spPr bwMode="auto">
              <a:xfrm>
                <a:off x="3876" y="2439"/>
                <a:ext cx="554" cy="371"/>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 246 0 0"/>
                  <a:gd name="G18" fmla="*/ 1 0 51712"/>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51712"/>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51712"/>
                  <a:gd name="G65" fmla="*/ 1 0 51712"/>
                  <a:gd name="G66" fmla="+- 398 0 0"/>
                  <a:gd name="G67" fmla="+- 388 0 0"/>
                  <a:gd name="G68" fmla="+- 380 0 0"/>
                  <a:gd name="G69" fmla="*/ 1 0 51712"/>
                  <a:gd name="G70" fmla="*/ 1 57355 45696"/>
                  <a:gd name="G71" fmla="*/ 1 35047 49664"/>
                  <a:gd name="G72" fmla="*/ G71 1 180"/>
                  <a:gd name="G73" fmla="*/ G70 1 G72"/>
                  <a:gd name="G74" fmla="*/ 1 0 51712"/>
                  <a:gd name="G75" fmla="+- 1 0 0"/>
                  <a:gd name="G76" fmla="+- 1 0 0"/>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T0" fmla="*/ 298081 w 599"/>
                  <a:gd name="T1" fmla="*/ 0 h 432"/>
                  <a:gd name="T2" fmla="*/ 296090 w 599"/>
                  <a:gd name="T3" fmla="*/ 1111 h 432"/>
                  <a:gd name="T4" fmla="*/ 293057 w 599"/>
                  <a:gd name="T5" fmla="*/ 1852 h 432"/>
                  <a:gd name="T6" fmla="*/ 291188 w 599"/>
                  <a:gd name="T7" fmla="*/ 4491 h 432"/>
                  <a:gd name="T8" fmla="*/ 277244 w 599"/>
                  <a:gd name="T9" fmla="*/ 17288 h 432"/>
                  <a:gd name="T10" fmla="*/ 261300 w 599"/>
                  <a:gd name="T11" fmla="*/ 39104 h 432"/>
                  <a:gd name="T12" fmla="*/ 256279 w 599"/>
                  <a:gd name="T13" fmla="*/ 49978 h 432"/>
                  <a:gd name="T14" fmla="*/ 251387 w 599"/>
                  <a:gd name="T15" fmla="*/ 65739 h 432"/>
                  <a:gd name="T16" fmla="*/ 246363 w 599"/>
                  <a:gd name="T17" fmla="*/ 75573 h 432"/>
                  <a:gd name="T18" fmla="*/ 229376 w 599"/>
                  <a:gd name="T19" fmla="*/ 79314 h 432"/>
                  <a:gd name="T20" fmla="*/ 215433 w 599"/>
                  <a:gd name="T21" fmla="*/ 77790 h 432"/>
                  <a:gd name="T22" fmla="*/ 209533 w 599"/>
                  <a:gd name="T23" fmla="*/ 77000 h 432"/>
                  <a:gd name="T24" fmla="*/ 211572 w 599"/>
                  <a:gd name="T25" fmla="*/ 66129 h 432"/>
                  <a:gd name="T26" fmla="*/ 214439 w 599"/>
                  <a:gd name="T27" fmla="*/ 63491 h 432"/>
                  <a:gd name="T28" fmla="*/ 201490 w 599"/>
                  <a:gd name="T29" fmla="*/ 61638 h 432"/>
                  <a:gd name="T30" fmla="*/ 172599 w 599"/>
                  <a:gd name="T31" fmla="*/ 59347 h 432"/>
                  <a:gd name="T32" fmla="*/ 56202 w 599"/>
                  <a:gd name="T33" fmla="*/ 67654 h 432"/>
                  <a:gd name="T34" fmla="*/ 51310 w 599"/>
                  <a:gd name="T35" fmla="*/ 69158 h 432"/>
                  <a:gd name="T36" fmla="*/ 43253 w 599"/>
                  <a:gd name="T37" fmla="*/ 73646 h 432"/>
                  <a:gd name="T38" fmla="*/ 26446 w 599"/>
                  <a:gd name="T39" fmla="*/ 81166 h 432"/>
                  <a:gd name="T40" fmla="*/ 14362 w 599"/>
                  <a:gd name="T41" fmla="*/ 79314 h 432"/>
                  <a:gd name="T42" fmla="*/ 8462 w 599"/>
                  <a:gd name="T43" fmla="*/ 77790 h 432"/>
                  <a:gd name="T44" fmla="*/ 3442 w 599"/>
                  <a:gd name="T45" fmla="*/ 74760 h 432"/>
                  <a:gd name="T46" fmla="*/ 5478 w 599"/>
                  <a:gd name="T47" fmla="*/ 69896 h 432"/>
                  <a:gd name="T48" fmla="*/ 8462 w 599"/>
                  <a:gd name="T49" fmla="*/ 62775 h 432"/>
                  <a:gd name="T50" fmla="*/ 13368 w 599"/>
                  <a:gd name="T51" fmla="*/ 49263 h 432"/>
                  <a:gd name="T52" fmla="*/ 14362 w 599"/>
                  <a:gd name="T53" fmla="*/ 35329 h 432"/>
                  <a:gd name="T54" fmla="*/ 15356 w 599"/>
                  <a:gd name="T55" fmla="*/ 23668 h 432"/>
                  <a:gd name="T56" fmla="*/ 14362 w 599"/>
                  <a:gd name="T57" fmla="*/ 15436 h 432"/>
                  <a:gd name="T58" fmla="*/ 10502 w 599"/>
                  <a:gd name="T59" fmla="*/ 5602 h 432"/>
                  <a:gd name="T60" fmla="*/ 9508 w 599"/>
                  <a:gd name="T61" fmla="*/ 2639 h 432"/>
                  <a:gd name="T62" fmla="*/ 0 w 599"/>
                  <a:gd name="T63" fmla="*/ 0 h 432"/>
                  <a:gd name="T64" fmla="*/ 599 w 599"/>
                  <a:gd name="T65" fmla="*/ 43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T62" t="T63" r="T64" b="T65"/>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30725" name="AutoShape 5"/>
            <p:cNvSpPr>
              <a:spLocks noChangeArrowheads="1"/>
            </p:cNvSpPr>
            <p:nvPr/>
          </p:nvSpPr>
          <p:spPr bwMode="auto">
            <a:xfrm>
              <a:off x="3892" y="2822"/>
              <a:ext cx="18" cy="79"/>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51712"/>
                <a:gd name="G71" fmla="+- 250 0 0"/>
                <a:gd name="G72" fmla="cos G70 G71"/>
                <a:gd name="G73" fmla="*/ 1 0 51712"/>
                <a:gd name="G74" fmla="+- 212 0 0"/>
                <a:gd name="G75" fmla="+- 173 0 0"/>
                <a:gd name="G76" fmla="*/ 1 0 51712"/>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T0" fmla="*/ 87 w 85"/>
                <a:gd name="T1" fmla="*/ 77 h 318"/>
                <a:gd name="T2" fmla="*/ 75 w 85"/>
                <a:gd name="T3" fmla="*/ 34 h 318"/>
                <a:gd name="T4" fmla="*/ 57 w 85"/>
                <a:gd name="T5" fmla="*/ 21 h 318"/>
                <a:gd name="T6" fmla="*/ 65 w 85"/>
                <a:gd name="T7" fmla="*/ 34 h 318"/>
                <a:gd name="T8" fmla="*/ 75 w 85"/>
                <a:gd name="T9" fmla="*/ 14 h 318"/>
                <a:gd name="T10" fmla="*/ 43 w 85"/>
                <a:gd name="T11" fmla="*/ 5 h 318"/>
                <a:gd name="T12" fmla="*/ 43 w 85"/>
                <a:gd name="T13" fmla="*/ 21 h 318"/>
                <a:gd name="T14" fmla="*/ 57 w 85"/>
                <a:gd name="T15" fmla="*/ 94 h 318"/>
                <a:gd name="T16" fmla="*/ 35 w 85"/>
                <a:gd name="T17" fmla="*/ 80 h 318"/>
                <a:gd name="T18" fmla="*/ 43 w 85"/>
                <a:gd name="T19" fmla="*/ 64 h 318"/>
                <a:gd name="T20" fmla="*/ 57 w 85"/>
                <a:gd name="T21" fmla="*/ 80 h 318"/>
                <a:gd name="T22" fmla="*/ 43 w 85"/>
                <a:gd name="T23" fmla="*/ 51 h 318"/>
                <a:gd name="T24" fmla="*/ 57 w 85"/>
                <a:gd name="T25" fmla="*/ 77 h 318"/>
                <a:gd name="T26" fmla="*/ 43 w 85"/>
                <a:gd name="T27" fmla="*/ 60 h 318"/>
                <a:gd name="T28" fmla="*/ 57 w 85"/>
                <a:gd name="T29" fmla="*/ 72 h 318"/>
                <a:gd name="T30" fmla="*/ 65 w 85"/>
                <a:gd name="T31" fmla="*/ 85 h 318"/>
                <a:gd name="T32" fmla="*/ 87 w 85"/>
                <a:gd name="T33" fmla="*/ 102 h 318"/>
                <a:gd name="T34" fmla="*/ 95 w 85"/>
                <a:gd name="T35" fmla="*/ 115 h 318"/>
                <a:gd name="T36" fmla="*/ 87 w 85"/>
                <a:gd name="T37" fmla="*/ 140 h 318"/>
                <a:gd name="T38" fmla="*/ 75 w 85"/>
                <a:gd name="T39" fmla="*/ 136 h 318"/>
                <a:gd name="T40" fmla="*/ 65 w 85"/>
                <a:gd name="T41" fmla="*/ 157 h 318"/>
                <a:gd name="T42" fmla="*/ 43 w 85"/>
                <a:gd name="T43" fmla="*/ 145 h 318"/>
                <a:gd name="T44" fmla="*/ 35 w 85"/>
                <a:gd name="T45" fmla="*/ 102 h 318"/>
                <a:gd name="T46" fmla="*/ 27 w 85"/>
                <a:gd name="T47" fmla="*/ 123 h 318"/>
                <a:gd name="T48" fmla="*/ 5 w 85"/>
                <a:gd name="T49" fmla="*/ 106 h 318"/>
                <a:gd name="T50" fmla="*/ 43 w 85"/>
                <a:gd name="T51" fmla="*/ 72 h 318"/>
                <a:gd name="T52" fmla="*/ 75 w 85"/>
                <a:gd name="T53" fmla="*/ 85 h 318"/>
                <a:gd name="T54" fmla="*/ 87 w 85"/>
                <a:gd name="T55" fmla="*/ 110 h 318"/>
                <a:gd name="T56" fmla="*/ 75 w 85"/>
                <a:gd name="T57" fmla="*/ 94 h 318"/>
                <a:gd name="T58" fmla="*/ 75 w 85"/>
                <a:gd name="T59" fmla="*/ 5 h 318"/>
                <a:gd name="T60" fmla="*/ 57 w 85"/>
                <a:gd name="T61" fmla="*/ 17 h 318"/>
                <a:gd name="T62" fmla="*/ 27 w 85"/>
                <a:gd name="T63" fmla="*/ 21 h 318"/>
                <a:gd name="T64" fmla="*/ 43 w 85"/>
                <a:gd name="T65" fmla="*/ 47 h 318"/>
                <a:gd name="T66" fmla="*/ 65 w 85"/>
                <a:gd name="T67" fmla="*/ 68 h 318"/>
                <a:gd name="T68" fmla="*/ 87 w 85"/>
                <a:gd name="T69" fmla="*/ 77 h 318"/>
                <a:gd name="T70" fmla="*/ 0 w 85"/>
                <a:gd name="T71" fmla="*/ 0 h 318"/>
                <a:gd name="T72" fmla="*/ 85 w 85"/>
                <a:gd name="T73" fmla="*/ 318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T70" t="T71" r="T72" b="T73"/>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rgbClr val="1A0004"/>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0726" name="AutoShape 6"/>
            <p:cNvSpPr>
              <a:spLocks noChangeArrowheads="1"/>
            </p:cNvSpPr>
            <p:nvPr/>
          </p:nvSpPr>
          <p:spPr bwMode="auto">
            <a:xfrm>
              <a:off x="3897" y="2821"/>
              <a:ext cx="23" cy="89"/>
            </a:xfrm>
            <a:custGeom>
              <a:avLst/>
              <a:gdLst>
                <a:gd name="G0" fmla="*/ 1 0 51712"/>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320 0 0"/>
                <a:gd name="G28" fmla="*/ 1 0 51712"/>
                <a:gd name="G29" fmla="+- 294 0 0"/>
                <a:gd name="G30" fmla="*/ 1 0 51712"/>
                <a:gd name="G31" fmla="+- 269 0 0"/>
                <a:gd name="G32" fmla="*/ 1 0 51712"/>
                <a:gd name="G33" fmla="+- 257 0 0"/>
                <a:gd name="G34" fmla="cos G32 G33"/>
                <a:gd name="G35" fmla="+- 245 0 0"/>
                <a:gd name="G36" fmla="*/ 1 199 2"/>
                <a:gd name="G37" fmla="*/ 1 0 51712"/>
                <a:gd name="G38" fmla="*/ 1 0 51712"/>
                <a:gd name="G39" fmla="+- 98 0 0"/>
                <a:gd name="G40" fmla="sin G38 G39"/>
                <a:gd name="G41" fmla="*/ 1 0 51712"/>
                <a:gd name="G42" fmla="*/ 1 0 51712"/>
                <a:gd name="G43" fmla="+- 1 0 0"/>
                <a:gd name="G44" fmla="+- 1 0 0"/>
                <a:gd name="G45" fmla="+- 1 0 0"/>
                <a:gd name="G46" fmla="*/ 1 0 51712"/>
                <a:gd name="G47" fmla="+- 3 0 0"/>
                <a:gd name="G48" fmla="*/ 1 0 51712"/>
                <a:gd name="G49" fmla="*/ 1 0 51712"/>
                <a:gd name="T0" fmla="*/ 1 w 105"/>
                <a:gd name="T1" fmla="*/ 0 h 354"/>
                <a:gd name="T2" fmla="*/ 112 w 105"/>
                <a:gd name="T3" fmla="*/ 3 h 354"/>
                <a:gd name="T4" fmla="*/ 88 w 105"/>
                <a:gd name="T5" fmla="*/ 15 h 354"/>
                <a:gd name="T6" fmla="*/ 101 w 105"/>
                <a:gd name="T7" fmla="*/ 31 h 354"/>
                <a:gd name="T8" fmla="*/ 101 w 105"/>
                <a:gd name="T9" fmla="*/ 74 h 354"/>
                <a:gd name="T10" fmla="*/ 117 w 105"/>
                <a:gd name="T11" fmla="*/ 86 h 354"/>
                <a:gd name="T12" fmla="*/ 117 w 105"/>
                <a:gd name="T13" fmla="*/ 121 h 354"/>
                <a:gd name="T14" fmla="*/ 101 w 105"/>
                <a:gd name="T15" fmla="*/ 170 h 354"/>
                <a:gd name="T16" fmla="*/ 83 w 105"/>
                <a:gd name="T17" fmla="*/ 180 h 354"/>
                <a:gd name="T18" fmla="*/ 19 w 105"/>
                <a:gd name="T19" fmla="*/ 162 h 354"/>
                <a:gd name="T20" fmla="*/ 12 w 105"/>
                <a:gd name="T21" fmla="*/ 143 h 354"/>
                <a:gd name="T22" fmla="*/ 19 w 105"/>
                <a:gd name="T23" fmla="*/ 124 h 354"/>
                <a:gd name="T24" fmla="*/ 9 w 105"/>
                <a:gd name="T25" fmla="*/ 50 h 354"/>
                <a:gd name="T26" fmla="*/ 25 w 105"/>
                <a:gd name="T27" fmla="*/ 23 h 354"/>
                <a:gd name="T28" fmla="*/ 6 w 105"/>
                <a:gd name="T29" fmla="*/ 7 h 354"/>
                <a:gd name="T30" fmla="*/ 1 w 105"/>
                <a:gd name="T31" fmla="*/ 0 h 354"/>
                <a:gd name="T32" fmla="*/ 0 w 105"/>
                <a:gd name="T33" fmla="*/ 0 h 354"/>
                <a:gd name="T34" fmla="*/ 105 w 105"/>
                <a:gd name="T35" fmla="*/ 35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0727" name="AutoShape 7"/>
            <p:cNvSpPr>
              <a:spLocks noChangeArrowheads="1"/>
            </p:cNvSpPr>
            <p:nvPr/>
          </p:nvSpPr>
          <p:spPr bwMode="auto">
            <a:xfrm>
              <a:off x="4268" y="2802"/>
              <a:ext cx="36" cy="94"/>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51712"/>
                <a:gd name="G26" fmla="*/ 1 57355 45696"/>
                <a:gd name="G27" fmla="*/ 1 35047 49664"/>
                <a:gd name="G28" fmla="*/ G27 1 180"/>
                <a:gd name="G29" fmla="*/ G26 1 G28"/>
                <a:gd name="G30" fmla="*/ 1 351 2"/>
                <a:gd name="G31" fmla="+- 336 0 0"/>
                <a:gd name="G32" fmla="+- 329 0 0"/>
                <a:gd name="G33" fmla="+- 316 0 0"/>
                <a:gd name="G34" fmla="+- 287 0 0"/>
                <a:gd name="G35" fmla="*/ 1 0 51712"/>
                <a:gd name="G36" fmla="*/ 1 57355 45696"/>
                <a:gd name="G37" fmla="*/ 1 35047 49664"/>
                <a:gd name="G38" fmla="*/ G37 1 180"/>
                <a:gd name="G39" fmla="*/ G36 1 G38"/>
                <a:gd name="G40" fmla="*/ 1 0 51712"/>
                <a:gd name="G41" fmla="+- 211 0 0"/>
                <a:gd name="G42" fmla="sin G40 G41"/>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T0" fmla="*/ 172 w 149"/>
                <a:gd name="T1" fmla="*/ 10 h 376"/>
                <a:gd name="T2" fmla="*/ 162 w 149"/>
                <a:gd name="T3" fmla="*/ 52 h 376"/>
                <a:gd name="T4" fmla="*/ 152 w 149"/>
                <a:gd name="T5" fmla="*/ 65 h 376"/>
                <a:gd name="T6" fmla="*/ 149 w 149"/>
                <a:gd name="T7" fmla="*/ 70 h 376"/>
                <a:gd name="T8" fmla="*/ 127 w 149"/>
                <a:gd name="T9" fmla="*/ 123 h 376"/>
                <a:gd name="T10" fmla="*/ 100 w 149"/>
                <a:gd name="T11" fmla="*/ 158 h 376"/>
                <a:gd name="T12" fmla="*/ 81 w 149"/>
                <a:gd name="T13" fmla="*/ 183 h 376"/>
                <a:gd name="T14" fmla="*/ 67 w 149"/>
                <a:gd name="T15" fmla="*/ 184 h 376"/>
                <a:gd name="T16" fmla="*/ 23 w 149"/>
                <a:gd name="T17" fmla="*/ 188 h 376"/>
                <a:gd name="T18" fmla="*/ 2 w 149"/>
                <a:gd name="T19" fmla="*/ 177 h 376"/>
                <a:gd name="T20" fmla="*/ 5 w 149"/>
                <a:gd name="T21" fmla="*/ 160 h 376"/>
                <a:gd name="T22" fmla="*/ 8 w 149"/>
                <a:gd name="T23" fmla="*/ 111 h 376"/>
                <a:gd name="T24" fmla="*/ 26 w 149"/>
                <a:gd name="T25" fmla="*/ 101 h 376"/>
                <a:gd name="T26" fmla="*/ 40 w 149"/>
                <a:gd name="T27" fmla="*/ 53 h 376"/>
                <a:gd name="T28" fmla="*/ 52 w 149"/>
                <a:gd name="T29" fmla="*/ 38 h 376"/>
                <a:gd name="T30" fmla="*/ 97 w 149"/>
                <a:gd name="T31" fmla="*/ 9 h 376"/>
                <a:gd name="T32" fmla="*/ 149 w 149"/>
                <a:gd name="T33" fmla="*/ 9 h 376"/>
                <a:gd name="T34" fmla="*/ 172 w 149"/>
                <a:gd name="T35" fmla="*/ 10 h 376"/>
                <a:gd name="T36" fmla="*/ 0 w 149"/>
                <a:gd name="T37" fmla="*/ 0 h 376"/>
                <a:gd name="T38" fmla="*/ 149 w 149"/>
                <a:gd name="T39"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T36" t="T37" r="T38" b="T39"/>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0728" name="AutoShape 8"/>
            <p:cNvSpPr>
              <a:spLocks noChangeArrowheads="1"/>
            </p:cNvSpPr>
            <p:nvPr/>
          </p:nvSpPr>
          <p:spPr bwMode="auto">
            <a:xfrm>
              <a:off x="3918" y="2323"/>
              <a:ext cx="21" cy="129"/>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279 0 0"/>
                <a:gd name="G30" fmla="+- 1 0 0"/>
                <a:gd name="G31" fmla="+- 1 0 0"/>
                <a:gd name="G32" fmla="+- 1 0 0"/>
                <a:gd name="G33" fmla="+- 1 0 0"/>
                <a:gd name="G34" fmla="+- 1 0 0"/>
                <a:gd name="G35" fmla="+- 1 0 0"/>
                <a:gd name="G36" fmla="+- 1 0 0"/>
                <a:gd name="G37" fmla="+- 1 0 0"/>
                <a:gd name="G38" fmla="+- 1 0 0"/>
                <a:gd name="G39" fmla="+- 1 0 0"/>
                <a:gd name="T0" fmla="*/ 31 w 96"/>
                <a:gd name="T1" fmla="*/ 246 h 504"/>
                <a:gd name="T2" fmla="*/ 71 w 96"/>
                <a:gd name="T3" fmla="*/ 250 h 504"/>
                <a:gd name="T4" fmla="*/ 83 w 96"/>
                <a:gd name="T5" fmla="*/ 229 h 504"/>
                <a:gd name="T6" fmla="*/ 83 w 96"/>
                <a:gd name="T7" fmla="*/ 164 h 504"/>
                <a:gd name="T8" fmla="*/ 103 w 96"/>
                <a:gd name="T9" fmla="*/ 108 h 504"/>
                <a:gd name="T10" fmla="*/ 111 w 96"/>
                <a:gd name="T11" fmla="*/ 88 h 504"/>
                <a:gd name="T12" fmla="*/ 103 w 96"/>
                <a:gd name="T13" fmla="*/ 26 h 504"/>
                <a:gd name="T14" fmla="*/ 90 w 96"/>
                <a:gd name="T15" fmla="*/ 3 h 504"/>
                <a:gd name="T16" fmla="*/ 34 w 96"/>
                <a:gd name="T17" fmla="*/ 13 h 504"/>
                <a:gd name="T18" fmla="*/ 31 w 96"/>
                <a:gd name="T19" fmla="*/ 62 h 504"/>
                <a:gd name="T20" fmla="*/ 37 w 96"/>
                <a:gd name="T21" fmla="*/ 184 h 504"/>
                <a:gd name="T22" fmla="*/ 45 w 96"/>
                <a:gd name="T23" fmla="*/ 206 h 504"/>
                <a:gd name="T24" fmla="*/ 29 w 96"/>
                <a:gd name="T25" fmla="*/ 240 h 504"/>
                <a:gd name="T26" fmla="*/ 31 w 96"/>
                <a:gd name="T27" fmla="*/ 246 h 504"/>
                <a:gd name="T28" fmla="*/ 0 w 96"/>
                <a:gd name="T29" fmla="*/ 0 h 504"/>
                <a:gd name="T30" fmla="*/ 96 w 96"/>
                <a:gd name="T31" fmla="*/ 50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T28" t="T29" r="T30" b="T31"/>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0729" name="AutoShape 9"/>
            <p:cNvSpPr>
              <a:spLocks noChangeArrowheads="1"/>
            </p:cNvSpPr>
            <p:nvPr/>
          </p:nvSpPr>
          <p:spPr bwMode="auto">
            <a:xfrm>
              <a:off x="4382" y="2319"/>
              <a:ext cx="36" cy="104"/>
            </a:xfrm>
            <a:custGeom>
              <a:avLst/>
              <a:gdLst>
                <a:gd name="G0" fmla="+- 38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sin 54736 G16"/>
                <a:gd name="G18" fmla="*/ 1 0 51712"/>
                <a:gd name="G19" fmla="cos 54943 G18"/>
                <a:gd name="G20" fmla="+- G17 0 G19"/>
                <a:gd name="G21" fmla="*/ G20 65535 1"/>
                <a:gd name="G22" fmla="+- G21 1080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51712"/>
                <a:gd name="G37" fmla="sin 54736 G36"/>
                <a:gd name="G38" fmla="*/ 1 0 51712"/>
                <a:gd name="G39" fmla="cos 54736 G38"/>
                <a:gd name="G40" fmla="+- G37 0 G39"/>
                <a:gd name="G41" fmla="*/ G40 65535 1"/>
                <a:gd name="G42" fmla="+- G41 1080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G71" fmla="+- 1 0 0"/>
                <a:gd name="G72" fmla="*/ 1 0 51712"/>
                <a:gd name="G73" fmla="+- 359 0 0"/>
                <a:gd name="G74" fmla="+- 1 0 0"/>
                <a:gd name="G75" fmla="*/ 1 0 51712"/>
                <a:gd name="G76" fmla="+- 381 0 0"/>
                <a:gd name="G77" fmla="cos G75 G76"/>
                <a:gd name="G78" fmla="+- 383 0 0"/>
                <a:gd name="G79" fmla="+- 386 0 0"/>
                <a:gd name="G80" fmla="+- 193 0 0"/>
                <a:gd name="G81" fmla="+- 386 0 0"/>
                <a:gd name="G82" fmla="*/ 1 0 51712"/>
                <a:gd name="G83" fmla="+- 381 0 0"/>
                <a:gd name="T0" fmla="*/ 5 w 150"/>
                <a:gd name="T1" fmla="*/ 194 h 410"/>
                <a:gd name="T2" fmla="*/ 50 w 150"/>
                <a:gd name="T3" fmla="*/ 208 h 410"/>
                <a:gd name="T4" fmla="*/ 97 w 150"/>
                <a:gd name="T5" fmla="*/ 203 h 410"/>
                <a:gd name="T6" fmla="*/ 113 w 150"/>
                <a:gd name="T7" fmla="*/ 183 h 410"/>
                <a:gd name="T8" fmla="*/ 139 w 150"/>
                <a:gd name="T9" fmla="*/ 141 h 410"/>
                <a:gd name="T10" fmla="*/ 156 w 150"/>
                <a:gd name="T11" fmla="*/ 110 h 410"/>
                <a:gd name="T12" fmla="*/ 165 w 150"/>
                <a:gd name="T13" fmla="*/ 98 h 410"/>
                <a:gd name="T14" fmla="*/ 168 w 150"/>
                <a:gd name="T15" fmla="*/ 59 h 410"/>
                <a:gd name="T16" fmla="*/ 175 w 150"/>
                <a:gd name="T17" fmla="*/ 52 h 410"/>
                <a:gd name="T18" fmla="*/ 178 w 150"/>
                <a:gd name="T19" fmla="*/ 24 h 410"/>
                <a:gd name="T20" fmla="*/ 158 w 150"/>
                <a:gd name="T21" fmla="*/ 0 h 410"/>
                <a:gd name="T22" fmla="*/ 113 w 150"/>
                <a:gd name="T23" fmla="*/ 7 h 410"/>
                <a:gd name="T24" fmla="*/ 93 w 150"/>
                <a:gd name="T25" fmla="*/ 27 h 410"/>
                <a:gd name="T26" fmla="*/ 81 w 150"/>
                <a:gd name="T27" fmla="*/ 70 h 410"/>
                <a:gd name="T28" fmla="*/ 70 w 150"/>
                <a:gd name="T29" fmla="*/ 81 h 410"/>
                <a:gd name="T30" fmla="*/ 52 w 150"/>
                <a:gd name="T31" fmla="*/ 110 h 410"/>
                <a:gd name="T32" fmla="*/ 50 w 150"/>
                <a:gd name="T33" fmla="*/ 114 h 410"/>
                <a:gd name="T34" fmla="*/ 40 w 150"/>
                <a:gd name="T35" fmla="*/ 118 h 410"/>
                <a:gd name="T36" fmla="*/ 37 w 150"/>
                <a:gd name="T37" fmla="*/ 127 h 410"/>
                <a:gd name="T38" fmla="*/ 34 w 150"/>
                <a:gd name="T39" fmla="*/ 130 h 410"/>
                <a:gd name="T40" fmla="*/ 21 w 150"/>
                <a:gd name="T41" fmla="*/ 177 h 410"/>
                <a:gd name="T42" fmla="*/ 10 w 150"/>
                <a:gd name="T43" fmla="*/ 194 h 410"/>
                <a:gd name="T44" fmla="*/ 2 w 150"/>
                <a:gd name="T45" fmla="*/ 196 h 410"/>
                <a:gd name="T46" fmla="*/ 5 w 150"/>
                <a:gd name="T47" fmla="*/ 194 h 410"/>
                <a:gd name="T48" fmla="*/ 0 w 150"/>
                <a:gd name="T49" fmla="*/ 0 h 410"/>
                <a:gd name="T50" fmla="*/ 150 w 150"/>
                <a:gd name="T51" fmla="*/ 410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T48" t="T49" r="T50" b="T51"/>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30730" name="Rectangle 10"/>
          <p:cNvSpPr>
            <a:spLocks noChangeArrowheads="1"/>
          </p:cNvSpPr>
          <p:nvPr/>
        </p:nvSpPr>
        <p:spPr bwMode="auto">
          <a:xfrm>
            <a:off x="3130550" y="1339850"/>
            <a:ext cx="2882900" cy="3441700"/>
          </a:xfrm>
          <a:prstGeom prst="rect">
            <a:avLst/>
          </a:prstGeom>
          <a:solidFill>
            <a:srgbClr val="FFD34A"/>
          </a:solidFill>
          <a:ln w="12600" cap="sq">
            <a:solidFill>
              <a:srgbClr val="CECECE"/>
            </a:solidFill>
            <a:miter lim="800000"/>
            <a:headEnd/>
            <a:tailEnd/>
          </a:ln>
          <a:effectLst>
            <a:outerShdw blurRad="63500" dist="107933" dir="2700000" algn="ctr" rotWithShape="0">
              <a:srgbClr val="1A0004">
                <a:alpha val="75014"/>
              </a:srgbClr>
            </a:outerShdw>
          </a:effectLst>
        </p:spPr>
        <p:txBody>
          <a:bodyPr wrap="none" anchor="ctr"/>
          <a:lstStyle/>
          <a:p>
            <a:pPr>
              <a:defRPr/>
            </a:pPr>
            <a:endParaRPr lang="en-US"/>
          </a:p>
        </p:txBody>
      </p:sp>
      <p:sp>
        <p:nvSpPr>
          <p:cNvPr id="30731" name="Rectangle 11"/>
          <p:cNvSpPr>
            <a:spLocks noChangeArrowheads="1"/>
          </p:cNvSpPr>
          <p:nvPr/>
        </p:nvSpPr>
        <p:spPr bwMode="auto">
          <a:xfrm>
            <a:off x="3533775" y="2986088"/>
            <a:ext cx="2070100"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1A0004"/>
                </a:solidFill>
                <a:latin typeface="Times New Roman" charset="0"/>
              </a:rPr>
              <a:t>คาเดช บาร์เนีย</a:t>
            </a:r>
          </a:p>
        </p:txBody>
      </p:sp>
      <p:sp>
        <p:nvSpPr>
          <p:cNvPr id="30732" name="AutoShape 12"/>
          <p:cNvSpPr>
            <a:spLocks noChangeArrowheads="1"/>
          </p:cNvSpPr>
          <p:nvPr/>
        </p:nvSpPr>
        <p:spPr bwMode="auto">
          <a:xfrm>
            <a:off x="3130550" y="971550"/>
            <a:ext cx="1663700" cy="1054100"/>
          </a:xfrm>
          <a:prstGeom prst="roundRect">
            <a:avLst>
              <a:gd name="adj" fmla="val 12495"/>
            </a:avLst>
          </a:prstGeom>
          <a:solidFill>
            <a:srgbClr val="FFD34A"/>
          </a:solidFill>
          <a:ln w="12600" cap="sq">
            <a:solidFill>
              <a:srgbClr val="CECECE"/>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0733" name="Rectangle 13"/>
          <p:cNvSpPr>
            <a:spLocks noChangeArrowheads="1"/>
          </p:cNvSpPr>
          <p:nvPr/>
        </p:nvSpPr>
        <p:spPr bwMode="auto">
          <a:xfrm>
            <a:off x="3130550" y="1352550"/>
            <a:ext cx="2044700" cy="1054100"/>
          </a:xfrm>
          <a:prstGeom prst="rect">
            <a:avLst/>
          </a:prstGeom>
          <a:solidFill>
            <a:srgbClr val="FFD34A"/>
          </a:solidFill>
          <a:ln w="12600" cap="sq">
            <a:solidFill>
              <a:srgbClr val="FFD34A"/>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0734" name="Rectangle 14"/>
          <p:cNvSpPr>
            <a:spLocks noChangeArrowheads="1"/>
          </p:cNvSpPr>
          <p:nvPr/>
        </p:nvSpPr>
        <p:spPr bwMode="auto">
          <a:xfrm>
            <a:off x="3146425" y="866775"/>
            <a:ext cx="1441450" cy="5159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790015"/>
                </a:solidFill>
                <a:latin typeface="Times New Roman" charset="0"/>
              </a:rPr>
              <a:t>   </a:t>
            </a:r>
            <a:r>
              <a:rPr lang="hi-in" sz="2800" b="0">
                <a:solidFill>
                  <a:srgbClr val="790015"/>
                </a:solidFill>
                <a:latin typeface="Times New Roman" charset="0"/>
              </a:rPr>
              <a:t>โมเสส</a:t>
            </a:r>
          </a:p>
        </p:txBody>
      </p:sp>
      <p:sp>
        <p:nvSpPr>
          <p:cNvPr id="30735" name="Line 15"/>
          <p:cNvSpPr>
            <a:spLocks noChangeShapeType="1"/>
          </p:cNvSpPr>
          <p:nvPr/>
        </p:nvSpPr>
        <p:spPr bwMode="auto">
          <a:xfrm>
            <a:off x="3340100" y="24892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0736" name="Line 16"/>
          <p:cNvSpPr>
            <a:spLocks noChangeShapeType="1"/>
          </p:cNvSpPr>
          <p:nvPr/>
        </p:nvSpPr>
        <p:spPr bwMode="auto">
          <a:xfrm>
            <a:off x="3340100" y="29464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0737" name="Line 17"/>
          <p:cNvSpPr>
            <a:spLocks noChangeShapeType="1"/>
          </p:cNvSpPr>
          <p:nvPr/>
        </p:nvSpPr>
        <p:spPr bwMode="auto">
          <a:xfrm>
            <a:off x="3346450" y="34036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0738" name="Line 18"/>
          <p:cNvSpPr>
            <a:spLocks noChangeShapeType="1"/>
          </p:cNvSpPr>
          <p:nvPr/>
        </p:nvSpPr>
        <p:spPr bwMode="auto">
          <a:xfrm>
            <a:off x="3340100" y="20320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0739" name="Line 19"/>
          <p:cNvSpPr>
            <a:spLocks noChangeShapeType="1"/>
          </p:cNvSpPr>
          <p:nvPr/>
        </p:nvSpPr>
        <p:spPr bwMode="auto">
          <a:xfrm>
            <a:off x="3340100" y="43180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0740" name="Line 20"/>
          <p:cNvSpPr>
            <a:spLocks noChangeShapeType="1"/>
          </p:cNvSpPr>
          <p:nvPr/>
        </p:nvSpPr>
        <p:spPr bwMode="auto">
          <a:xfrm>
            <a:off x="3340100" y="38608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0741" name="Rectangle 21"/>
          <p:cNvSpPr>
            <a:spLocks noChangeArrowheads="1"/>
          </p:cNvSpPr>
          <p:nvPr/>
        </p:nvSpPr>
        <p:spPr bwMode="auto">
          <a:xfrm>
            <a:off x="3921125" y="1568450"/>
            <a:ext cx="1082675" cy="5159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800" b="0">
                <a:solidFill>
                  <a:srgbClr val="1A0004"/>
                </a:solidFill>
                <a:latin typeface="Times New Roman" charset="0"/>
              </a:rPr>
              <a:t>อพยพ</a:t>
            </a:r>
          </a:p>
        </p:txBody>
      </p:sp>
      <p:sp>
        <p:nvSpPr>
          <p:cNvPr id="30742" name="Rectangle 22"/>
          <p:cNvSpPr>
            <a:spLocks noChangeArrowheads="1"/>
          </p:cNvSpPr>
          <p:nvPr/>
        </p:nvSpPr>
        <p:spPr bwMode="auto">
          <a:xfrm>
            <a:off x="3976688" y="2025650"/>
            <a:ext cx="1009650" cy="5159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800" b="0">
                <a:solidFill>
                  <a:srgbClr val="1A0004"/>
                </a:solidFill>
                <a:latin typeface="Times New Roman" charset="0"/>
              </a:rPr>
              <a:t>ซีนาย</a:t>
            </a:r>
          </a:p>
        </p:txBody>
      </p:sp>
      <p:sp>
        <p:nvSpPr>
          <p:cNvPr id="30743" name="Rectangle 23"/>
          <p:cNvSpPr>
            <a:spLocks noChangeArrowheads="1"/>
          </p:cNvSpPr>
          <p:nvPr/>
        </p:nvSpPr>
        <p:spPr bwMode="auto">
          <a:xfrm>
            <a:off x="3725863" y="2482850"/>
            <a:ext cx="1625600" cy="5159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800" b="0">
                <a:solidFill>
                  <a:srgbClr val="1A0004"/>
                </a:solidFill>
                <a:latin typeface="Times New Roman" charset="0"/>
              </a:rPr>
              <a:t>ศ </a:t>
            </a:r>
            <a:r>
              <a:rPr lang="en-US" sz="2800" b="0">
                <a:solidFill>
                  <a:srgbClr val="1A0004"/>
                </a:solidFill>
                <a:latin typeface="Times New Roman" charset="0"/>
              </a:rPr>
              <a:t>- </a:t>
            </a:r>
            <a:r>
              <a:rPr lang="hi-in" sz="2800" b="0">
                <a:solidFill>
                  <a:srgbClr val="1A0004"/>
                </a:solidFill>
                <a:latin typeface="Times New Roman" charset="0"/>
              </a:rPr>
              <a:t>ก </a:t>
            </a:r>
            <a:r>
              <a:rPr lang="en-US" sz="2800" b="0">
                <a:solidFill>
                  <a:srgbClr val="1A0004"/>
                </a:solidFill>
                <a:latin typeface="Times New Roman" charset="0"/>
              </a:rPr>
              <a:t>- </a:t>
            </a:r>
            <a:r>
              <a:rPr lang="hi-in" sz="2800" b="0">
                <a:solidFill>
                  <a:srgbClr val="1A0004"/>
                </a:solidFill>
                <a:latin typeface="Times New Roman" charset="0"/>
              </a:rPr>
              <a:t>พ </a:t>
            </a:r>
          </a:p>
        </p:txBody>
      </p:sp>
      <p:sp>
        <p:nvSpPr>
          <p:cNvPr id="30744" name="Rectangle 24"/>
          <p:cNvSpPr>
            <a:spLocks noChangeArrowheads="1"/>
          </p:cNvSpPr>
          <p:nvPr/>
        </p:nvSpPr>
        <p:spPr bwMode="auto">
          <a:xfrm>
            <a:off x="4214813" y="3397250"/>
            <a:ext cx="536575" cy="5159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1A0004"/>
                </a:solidFill>
                <a:latin typeface="Times New Roman" charset="0"/>
              </a:rPr>
              <a:t>40</a:t>
            </a:r>
          </a:p>
        </p:txBody>
      </p:sp>
      <p:sp>
        <p:nvSpPr>
          <p:cNvPr id="30745" name="Rectangle 25"/>
          <p:cNvSpPr>
            <a:spLocks noChangeArrowheads="1"/>
          </p:cNvSpPr>
          <p:nvPr/>
        </p:nvSpPr>
        <p:spPr bwMode="auto">
          <a:xfrm>
            <a:off x="3598863" y="3854450"/>
            <a:ext cx="1903412" cy="5159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790015"/>
                </a:solidFill>
                <a:latin typeface="Times New Roman" charset="0"/>
              </a:rPr>
              <a:t>5  </a:t>
            </a:r>
            <a:r>
              <a:rPr lang="hi-in" sz="2800" b="0">
                <a:solidFill>
                  <a:srgbClr val="790015"/>
                </a:solidFill>
                <a:latin typeface="Times New Roman" charset="0"/>
              </a:rPr>
              <a:t>คำเทศนา</a:t>
            </a:r>
          </a:p>
        </p:txBody>
      </p:sp>
      <p:sp>
        <p:nvSpPr>
          <p:cNvPr id="30746" name="Rectangle 26"/>
          <p:cNvSpPr>
            <a:spLocks noChangeArrowheads="1"/>
          </p:cNvSpPr>
          <p:nvPr/>
        </p:nvSpPr>
        <p:spPr bwMode="auto">
          <a:xfrm>
            <a:off x="4794250" y="963613"/>
            <a:ext cx="1414463" cy="3635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spcBef>
                <a:spcPts val="11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800" b="0">
                <a:solidFill>
                  <a:srgbClr val="FFD34A"/>
                </a:solidFill>
                <a:latin typeface="Times New Roman" charset="0"/>
              </a:rPr>
              <a:t>ก่อนคศ </a:t>
            </a:r>
            <a:r>
              <a:rPr lang="en-US" sz="1800" b="0">
                <a:solidFill>
                  <a:srgbClr val="FFD34A"/>
                </a:solidFill>
                <a:latin typeface="Times New Roman" charset="0"/>
              </a:rPr>
              <a:t>1500</a:t>
            </a:r>
          </a:p>
        </p:txBody>
      </p:sp>
      <p:sp>
        <p:nvSpPr>
          <p:cNvPr id="30747" name="Rectangle 27"/>
          <p:cNvSpPr>
            <a:spLocks noChangeArrowheads="1"/>
          </p:cNvSpPr>
          <p:nvPr/>
        </p:nvSpPr>
        <p:spPr bwMode="auto">
          <a:xfrm>
            <a:off x="898525" y="2605088"/>
            <a:ext cx="1747838" cy="5191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0748" name="Oval 28"/>
          <p:cNvSpPr>
            <a:spLocks noChangeArrowheads="1"/>
          </p:cNvSpPr>
          <p:nvPr/>
        </p:nvSpPr>
        <p:spPr bwMode="auto">
          <a:xfrm>
            <a:off x="5911850" y="3570288"/>
            <a:ext cx="1257300" cy="1079500"/>
          </a:xfrm>
          <a:prstGeom prst="ellipse">
            <a:avLst/>
          </a:prstGeom>
          <a:noFill/>
          <a:ln w="50760" cap="sq">
            <a:solidFill>
              <a:srgbClr val="00FF00"/>
            </a:solidFill>
            <a:miter lim="800000"/>
            <a:headEnd/>
            <a:tailEnd/>
          </a:ln>
          <a:effectLst>
            <a:outerShdw blurRad="63500" dist="81185" dir="2321969"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sp>
        <p:nvSpPr>
          <p:cNvPr id="30749" name="Rectangle 29"/>
          <p:cNvSpPr>
            <a:spLocks noChangeArrowheads="1"/>
          </p:cNvSpPr>
          <p:nvPr/>
        </p:nvSpPr>
        <p:spPr bwMode="auto">
          <a:xfrm>
            <a:off x="660400" y="2482850"/>
            <a:ext cx="2187575" cy="13081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4000" b="0">
                <a:solidFill>
                  <a:srgbClr val="FFD34A"/>
                </a:solidFill>
                <a:effectLst>
                  <a:outerShdw blurRad="50800" dist="63500" dir="2700000" algn="tl" rotWithShape="0">
                    <a:srgbClr val="000000"/>
                  </a:outerShdw>
                </a:effectLst>
                <a:latin typeface="Times New Roman" charset="0"/>
              </a:rPr>
              <a:t>อับ ย</a:t>
            </a:r>
            <a:r>
              <a:rPr lang="hi-in" sz="8000" b="0">
                <a:solidFill>
                  <a:srgbClr val="00FF00"/>
                </a:solidFill>
                <a:effectLst>
                  <a:outerShdw blurRad="50800" dist="63500" dir="2700000" algn="tl" rotWithShape="0">
                    <a:srgbClr val="000000"/>
                  </a:outerShdw>
                </a:effectLst>
                <a:latin typeface="Times New Roman" charset="0"/>
              </a:rPr>
              <a:t>ส</a:t>
            </a:r>
            <a:r>
              <a:rPr lang="hi-in" sz="4000" b="0">
                <a:solidFill>
                  <a:srgbClr val="FFD34A"/>
                </a:solidFill>
                <a:effectLst>
                  <a:outerShdw blurRad="50800" dist="63500" dir="2700000" algn="tl" rotWithShape="0">
                    <a:srgbClr val="000000"/>
                  </a:outerShdw>
                </a:effectLst>
                <a:latin typeface="Times New Roman" charset="0"/>
              </a:rPr>
              <a:t>ช</a:t>
            </a:r>
          </a:p>
        </p:txBody>
      </p:sp>
      <p:sp>
        <p:nvSpPr>
          <p:cNvPr id="30750" name="Rectangle 30"/>
          <p:cNvSpPr>
            <a:spLocks noChangeArrowheads="1"/>
          </p:cNvSpPr>
          <p:nvPr/>
        </p:nvSpPr>
        <p:spPr bwMode="auto">
          <a:xfrm>
            <a:off x="7315200" y="5584825"/>
            <a:ext cx="1184275" cy="5794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effectLst>
                <a:outerShdw blurRad="50800" dist="76200" dir="2700000" algn="tl" rotWithShape="0">
                  <a:srgbClr val="000000"/>
                </a:outerShdw>
              </a:effectLst>
            </a:endParaRPr>
          </a:p>
        </p:txBody>
      </p:sp>
      <p:sp>
        <p:nvSpPr>
          <p:cNvPr id="30751" name="Text Box 31"/>
          <p:cNvSpPr txBox="1">
            <a:spLocks noChangeArrowheads="1"/>
          </p:cNvSpPr>
          <p:nvPr/>
        </p:nvSpPr>
        <p:spPr bwMode="auto">
          <a:xfrm>
            <a:off x="195263" y="5534025"/>
            <a:ext cx="8772525" cy="5873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2000"/>
              </a:spcBef>
              <a:buClrTx/>
              <a:buFontTx/>
              <a:buNone/>
              <a:defRPr/>
            </a:pPr>
            <a:r>
              <a:rPr lang="hi-in" sz="3200" b="0">
                <a:solidFill>
                  <a:srgbClr val="FFFFFF"/>
                </a:solidFill>
                <a:effectLst>
                  <a:outerShdw blurRad="50800" dist="76200" dir="2700000" algn="tl" rotWithShape="0">
                    <a:srgbClr val="000000"/>
                  </a:outerShdw>
                </a:effectLst>
                <a:cs typeface="Times New Roman" charset="0"/>
              </a:rPr>
              <a:t>ถึงรุ่นน้อง คนรุ่นใหม่</a:t>
            </a:r>
          </a:p>
        </p:txBody>
      </p:sp>
      <p:sp>
        <p:nvSpPr>
          <p:cNvPr id="30752" name="Text Box 32"/>
          <p:cNvSpPr txBox="1">
            <a:spLocks noChangeArrowheads="1"/>
          </p:cNvSpPr>
          <p:nvPr/>
        </p:nvSpPr>
        <p:spPr bwMode="auto">
          <a:xfrm>
            <a:off x="2260600" y="5534025"/>
            <a:ext cx="4779963" cy="5873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2000"/>
              </a:spcBef>
              <a:buClrTx/>
              <a:buFontTx/>
              <a:buNone/>
              <a:defRPr/>
            </a:pPr>
            <a:r>
              <a:rPr lang="hi-in" sz="3200" b="0">
                <a:solidFill>
                  <a:srgbClr val="FFFFFF"/>
                </a:solidFill>
                <a:effectLst>
                  <a:outerShdw blurRad="50800" dist="76200" dir="2700000" algn="tl" rotWithShape="0">
                    <a:srgbClr val="000000"/>
                  </a:outerShdw>
                </a:effectLst>
                <a:cs typeface="Times New Roman" charset="0"/>
              </a:rPr>
              <a:t>พระเจ้าของพวกเขาคือใคร</a:t>
            </a:r>
            <a:r>
              <a:rPr lang="en-US" sz="3200" b="0">
                <a:solidFill>
                  <a:srgbClr val="FFFFFF"/>
                </a:solidFill>
                <a:effectLst>
                  <a:outerShdw blurRad="50800" dist="76200" dir="2700000" algn="tl" rotWithShape="0">
                    <a:srgbClr val="000000"/>
                  </a:outerShdw>
                </a:effectLst>
                <a:cs typeface="Times New Roman" charset="0"/>
              </a:rPr>
              <a:t>?</a:t>
            </a:r>
          </a:p>
        </p:txBody>
      </p:sp>
      <p:sp>
        <p:nvSpPr>
          <p:cNvPr id="30753" name="Text Box 33"/>
          <p:cNvSpPr txBox="1">
            <a:spLocks noChangeArrowheads="1"/>
          </p:cNvSpPr>
          <p:nvPr/>
        </p:nvSpPr>
        <p:spPr bwMode="auto">
          <a:xfrm>
            <a:off x="2525713" y="5534025"/>
            <a:ext cx="3967162" cy="5873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2000"/>
              </a:spcBef>
              <a:buClrTx/>
              <a:buFontTx/>
              <a:buNone/>
              <a:defRPr/>
            </a:pPr>
            <a:r>
              <a:rPr lang="hi-in" sz="3200" b="0">
                <a:solidFill>
                  <a:srgbClr val="FFFFFF"/>
                </a:solidFill>
                <a:effectLst>
                  <a:outerShdw blurRad="50800" dist="76200" dir="2700000" algn="tl" rotWithShape="0">
                    <a:srgbClr val="000000"/>
                  </a:outerShdw>
                </a:effectLst>
                <a:cs typeface="Times New Roman" charset="0"/>
              </a:rPr>
              <a:t>พวกเขาเป็นใคร</a:t>
            </a:r>
            <a:r>
              <a:rPr lang="en-US" sz="3200" b="0">
                <a:solidFill>
                  <a:srgbClr val="FFFFFF"/>
                </a:solidFill>
                <a:effectLst>
                  <a:outerShdw blurRad="50800" dist="76200" dir="2700000" algn="tl" rotWithShape="0">
                    <a:srgbClr val="000000"/>
                  </a:outerShdw>
                </a:effectLst>
                <a:cs typeface="Times New Roman" charset="0"/>
              </a:rPr>
              <a:t>! </a:t>
            </a:r>
          </a:p>
        </p:txBody>
      </p:sp>
      <p:sp>
        <p:nvSpPr>
          <p:cNvPr id="30754" name="Text Box 34"/>
          <p:cNvSpPr txBox="1">
            <a:spLocks noChangeArrowheads="1"/>
          </p:cNvSpPr>
          <p:nvPr/>
        </p:nvSpPr>
        <p:spPr bwMode="auto">
          <a:xfrm>
            <a:off x="1425575" y="5534025"/>
            <a:ext cx="6438900" cy="5873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2000"/>
              </a:spcBef>
              <a:buClrTx/>
              <a:buFontTx/>
              <a:buNone/>
              <a:defRPr/>
            </a:pPr>
            <a:r>
              <a:rPr lang="hi-in" sz="3200" b="0">
                <a:solidFill>
                  <a:srgbClr val="FFFFFF"/>
                </a:solidFill>
                <a:effectLst>
                  <a:outerShdw blurRad="50800" dist="76200" dir="2700000" algn="tl" rotWithShape="0">
                    <a:srgbClr val="000000"/>
                  </a:outerShdw>
                </a:effectLst>
                <a:cs typeface="Times New Roman" charset="0"/>
              </a:rPr>
              <a:t>ควรดำเนินชีวิตอย่างไร</a:t>
            </a:r>
            <a:r>
              <a:rPr lang="en-US" sz="3200" b="0">
                <a:solidFill>
                  <a:srgbClr val="FFFFFF"/>
                </a:solidFill>
                <a:effectLst>
                  <a:outerShdw blurRad="50800" dist="76200" dir="2700000" algn="tl" rotWithShape="0">
                    <a:srgbClr val="000000"/>
                  </a:outerShdw>
                </a:effectLst>
                <a:cs typeface="Times New Roman" charset="0"/>
              </a:rPr>
              <a:t>!</a:t>
            </a:r>
          </a:p>
        </p:txBody>
      </p:sp>
      <p:sp>
        <p:nvSpPr>
          <p:cNvPr id="30755" name="Text Box 35"/>
          <p:cNvSpPr txBox="1">
            <a:spLocks noChangeArrowheads="1"/>
          </p:cNvSpPr>
          <p:nvPr/>
        </p:nvSpPr>
        <p:spPr bwMode="auto">
          <a:xfrm>
            <a:off x="192088" y="5534025"/>
            <a:ext cx="8775700" cy="5873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2000"/>
              </a:spcBef>
              <a:buClrTx/>
              <a:buFontTx/>
              <a:buNone/>
              <a:defRPr/>
            </a:pPr>
            <a:r>
              <a:rPr lang="hi-in" sz="3200" b="0">
                <a:solidFill>
                  <a:srgbClr val="FFFFFF"/>
                </a:solidFill>
                <a:effectLst>
                  <a:outerShdw blurRad="50800" dist="76200" dir="2700000" algn="tl" rotWithShape="0">
                    <a:srgbClr val="000000"/>
                  </a:outerShdw>
                </a:effectLst>
                <a:cs typeface="Times New Roman" charset="0"/>
              </a:rPr>
              <a:t>มรดกชนชาติที่แตกต่าง</a:t>
            </a:r>
            <a:r>
              <a:rPr lang="en-US" sz="3200" b="0">
                <a:solidFill>
                  <a:srgbClr val="FFFFFF"/>
                </a:solidFill>
                <a:effectLst>
                  <a:outerShdw blurRad="50800" dist="76200" dir="2700000" algn="tl" rotWithShape="0">
                    <a:srgbClr val="000000"/>
                  </a:outerShdw>
                </a:effectLst>
                <a:cs typeface="Times New Roman" charset="0"/>
              </a:rPr>
              <a:t>! </a:t>
            </a:r>
          </a:p>
        </p:txBody>
      </p:sp>
      <p:sp>
        <p:nvSpPr>
          <p:cNvPr id="30756" name="Text Box 36"/>
          <p:cNvSpPr txBox="1">
            <a:spLocks noChangeArrowheads="1"/>
          </p:cNvSpPr>
          <p:nvPr/>
        </p:nvSpPr>
        <p:spPr bwMode="auto">
          <a:xfrm>
            <a:off x="365125" y="5411788"/>
            <a:ext cx="8694738" cy="7032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2500"/>
              </a:spcBef>
              <a:buClrTx/>
              <a:buFontTx/>
              <a:buNone/>
              <a:defRPr/>
            </a:pPr>
            <a:r>
              <a:rPr lang="hi-in" sz="4000" b="0">
                <a:solidFill>
                  <a:srgbClr val="FFFF00"/>
                </a:solidFill>
                <a:effectLst>
                  <a:outerShdw blurRad="50800" dist="76200" dir="2700000" algn="tl" rotWithShape="0">
                    <a:srgbClr val="000000"/>
                  </a:outerShdw>
                </a:effectLst>
                <a:cs typeface="Times New Roman" charset="0"/>
              </a:rPr>
              <a:t>เฉลยธรรมบัญญัติ</a:t>
            </a:r>
            <a:r>
              <a:rPr lang="en-US" sz="4000" b="0">
                <a:solidFill>
                  <a:srgbClr val="FFFF00"/>
                </a:solidFill>
                <a:effectLst>
                  <a:outerShdw blurRad="50800" dist="76200" dir="2700000" algn="tl" rotWithShape="0">
                    <a:srgbClr val="000000"/>
                  </a:outerShdw>
                </a:effectLst>
                <a:cs typeface="Times New Roman" charset="0"/>
              </a:rPr>
              <a:t>: </a:t>
            </a:r>
            <a:r>
              <a:rPr lang="hi-in" sz="4000" b="0">
                <a:solidFill>
                  <a:srgbClr val="FFFF00"/>
                </a:solidFill>
                <a:effectLst>
                  <a:outerShdw blurRad="50800" dist="76200" dir="2700000" algn="tl" rotWithShape="0">
                    <a:srgbClr val="000000"/>
                  </a:outerShdw>
                </a:effectLst>
                <a:cs typeface="Times New Roman" charset="0"/>
              </a:rPr>
              <a:t>กฏหมายที่สอง</a:t>
            </a:r>
            <a:r>
              <a:rPr lang="en-US" sz="4000" b="0">
                <a:solidFill>
                  <a:srgbClr val="FFFF00"/>
                </a:solidFill>
                <a:effectLst>
                  <a:outerShdw blurRad="50800" dist="76200" dir="2700000" algn="tl" rotWithShape="0">
                    <a:srgbClr val="000000"/>
                  </a:outerShdw>
                </a:effectLst>
                <a:cs typeface="Times New Roman" charset="0"/>
              </a:rPr>
              <a:t>! </a:t>
            </a:r>
          </a:p>
        </p:txBody>
      </p:sp>
      <p:sp>
        <p:nvSpPr>
          <p:cNvPr id="30757" name="Text Box 37"/>
          <p:cNvSpPr txBox="1">
            <a:spLocks noChangeArrowheads="1"/>
          </p:cNvSpPr>
          <p:nvPr/>
        </p:nvSpPr>
        <p:spPr bwMode="auto">
          <a:xfrm>
            <a:off x="365125" y="5411788"/>
            <a:ext cx="8393113" cy="82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3000"/>
              </a:spcBef>
              <a:buClrTx/>
              <a:buFontTx/>
              <a:buNone/>
              <a:defRPr/>
            </a:pPr>
            <a:r>
              <a:rPr lang="hi-in" sz="4800" b="0">
                <a:solidFill>
                  <a:srgbClr val="66FF66"/>
                </a:solidFill>
                <a:effectLst>
                  <a:outerShdw blurRad="50800" dist="76200" dir="2700000" algn="tl" rotWithShape="0">
                    <a:srgbClr val="000000"/>
                  </a:outerShdw>
                </a:effectLst>
                <a:cs typeface="Times New Roman" charset="0"/>
              </a:rPr>
              <a:t>แผ่นดินแห่งพัธสัญญา </a:t>
            </a:r>
          </a:p>
        </p:txBody>
      </p:sp>
      <p:sp>
        <p:nvSpPr>
          <p:cNvPr id="30758" name="Rectangle 38"/>
          <p:cNvSpPr>
            <a:spLocks noChangeArrowheads="1"/>
          </p:cNvSpPr>
          <p:nvPr/>
        </p:nvSpPr>
        <p:spPr bwMode="auto">
          <a:xfrm>
            <a:off x="2955925" y="3201988"/>
            <a:ext cx="184150" cy="3365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0759" name="Rectangle 39"/>
          <p:cNvSpPr>
            <a:spLocks noChangeArrowheads="1"/>
          </p:cNvSpPr>
          <p:nvPr/>
        </p:nvSpPr>
        <p:spPr bwMode="auto">
          <a:xfrm>
            <a:off x="8177213" y="4403725"/>
            <a:ext cx="254000" cy="115888"/>
          </a:xfrm>
          <a:prstGeom prst="rect">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0760" name="Rectangle 40"/>
          <p:cNvSpPr>
            <a:spLocks noChangeArrowheads="1"/>
          </p:cNvSpPr>
          <p:nvPr/>
        </p:nvSpPr>
        <p:spPr bwMode="auto">
          <a:xfrm>
            <a:off x="8121650" y="4356100"/>
            <a:ext cx="293688" cy="2111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800" b="0">
                <a:solidFill>
                  <a:srgbClr val="000000"/>
                </a:solidFill>
                <a:latin typeface="Arial" charset="0"/>
              </a:rPr>
              <a:t>40</a:t>
            </a:r>
          </a:p>
        </p:txBody>
      </p:sp>
      <p:sp>
        <p:nvSpPr>
          <p:cNvPr id="30761" name="AutoShape 41"/>
          <p:cNvSpPr>
            <a:spLocks noChangeArrowheads="1"/>
          </p:cNvSpPr>
          <p:nvPr/>
        </p:nvSpPr>
        <p:spPr bwMode="auto">
          <a:xfrm>
            <a:off x="7950200" y="3457575"/>
            <a:ext cx="730250" cy="336550"/>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0762" name="Rectangle 42"/>
          <p:cNvSpPr>
            <a:spLocks noChangeArrowheads="1"/>
          </p:cNvSpPr>
          <p:nvPr/>
        </p:nvSpPr>
        <p:spPr bwMode="auto">
          <a:xfrm>
            <a:off x="7948613" y="3616325"/>
            <a:ext cx="952500" cy="1143000"/>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0763" name="AutoShape 43"/>
          <p:cNvSpPr>
            <a:spLocks noChangeArrowheads="1"/>
          </p:cNvSpPr>
          <p:nvPr/>
        </p:nvSpPr>
        <p:spPr bwMode="auto">
          <a:xfrm>
            <a:off x="7969250" y="3486150"/>
            <a:ext cx="698500" cy="336550"/>
          </a:xfrm>
          <a:prstGeom prst="roundRect">
            <a:avLst>
              <a:gd name="adj" fmla="val 16667"/>
            </a:avLst>
          </a:prstGeom>
          <a:solidFill>
            <a:srgbClr val="FFFF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0764" name="Line 44"/>
          <p:cNvSpPr>
            <a:spLocks noChangeShapeType="1"/>
          </p:cNvSpPr>
          <p:nvPr/>
        </p:nvSpPr>
        <p:spPr bwMode="auto">
          <a:xfrm>
            <a:off x="7993063" y="38385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0765" name="Line 45"/>
          <p:cNvSpPr>
            <a:spLocks noChangeShapeType="1"/>
          </p:cNvSpPr>
          <p:nvPr/>
        </p:nvSpPr>
        <p:spPr bwMode="auto">
          <a:xfrm>
            <a:off x="7993063" y="40163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0766" name="Line 46"/>
          <p:cNvSpPr>
            <a:spLocks noChangeShapeType="1"/>
          </p:cNvSpPr>
          <p:nvPr/>
        </p:nvSpPr>
        <p:spPr bwMode="auto">
          <a:xfrm>
            <a:off x="7993063" y="41941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0767" name="Line 47"/>
          <p:cNvSpPr>
            <a:spLocks noChangeShapeType="1"/>
          </p:cNvSpPr>
          <p:nvPr/>
        </p:nvSpPr>
        <p:spPr bwMode="auto">
          <a:xfrm>
            <a:off x="7993063" y="43719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0768" name="Line 48"/>
          <p:cNvSpPr>
            <a:spLocks noChangeShapeType="1"/>
          </p:cNvSpPr>
          <p:nvPr/>
        </p:nvSpPr>
        <p:spPr bwMode="auto">
          <a:xfrm>
            <a:off x="8005763" y="45497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0769" name="Rectangle 49"/>
          <p:cNvSpPr>
            <a:spLocks noChangeArrowheads="1"/>
          </p:cNvSpPr>
          <p:nvPr/>
        </p:nvSpPr>
        <p:spPr bwMode="auto">
          <a:xfrm>
            <a:off x="8067675" y="3429000"/>
            <a:ext cx="473075"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โมเสส</a:t>
            </a:r>
          </a:p>
        </p:txBody>
      </p:sp>
      <p:sp>
        <p:nvSpPr>
          <p:cNvPr id="30770" name="Rectangle 50"/>
          <p:cNvSpPr>
            <a:spLocks noChangeArrowheads="1"/>
          </p:cNvSpPr>
          <p:nvPr/>
        </p:nvSpPr>
        <p:spPr bwMode="auto">
          <a:xfrm>
            <a:off x="8159750" y="3841750"/>
            <a:ext cx="447675"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ซีนาย</a:t>
            </a:r>
          </a:p>
        </p:txBody>
      </p:sp>
      <p:sp>
        <p:nvSpPr>
          <p:cNvPr id="30771" name="Rectangle 51"/>
          <p:cNvSpPr>
            <a:spLocks noChangeArrowheads="1"/>
          </p:cNvSpPr>
          <p:nvPr/>
        </p:nvSpPr>
        <p:spPr bwMode="auto">
          <a:xfrm>
            <a:off x="8089900" y="4025900"/>
            <a:ext cx="614363"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ศ </a:t>
            </a:r>
            <a:r>
              <a:rPr lang="en-US" sz="900" b="0">
                <a:solidFill>
                  <a:srgbClr val="000000"/>
                </a:solidFill>
                <a:latin typeface="Arial" charset="0"/>
              </a:rPr>
              <a:t>- </a:t>
            </a:r>
            <a:r>
              <a:rPr lang="hi-in" sz="900" b="0">
                <a:solidFill>
                  <a:srgbClr val="000000"/>
                </a:solidFill>
                <a:latin typeface="Arial" charset="0"/>
              </a:rPr>
              <a:t>ก </a:t>
            </a:r>
            <a:r>
              <a:rPr lang="en-US" sz="900" b="0">
                <a:solidFill>
                  <a:srgbClr val="000000"/>
                </a:solidFill>
                <a:latin typeface="Arial" charset="0"/>
              </a:rPr>
              <a:t>- </a:t>
            </a:r>
            <a:r>
              <a:rPr lang="hi-in" sz="900" b="0">
                <a:solidFill>
                  <a:srgbClr val="000000"/>
                </a:solidFill>
                <a:latin typeface="Arial" charset="0"/>
              </a:rPr>
              <a:t>พ</a:t>
            </a:r>
          </a:p>
        </p:txBody>
      </p:sp>
      <p:sp>
        <p:nvSpPr>
          <p:cNvPr id="30772" name="Rectangle 52"/>
          <p:cNvSpPr>
            <a:spLocks noChangeArrowheads="1"/>
          </p:cNvSpPr>
          <p:nvPr/>
        </p:nvSpPr>
        <p:spPr bwMode="auto">
          <a:xfrm>
            <a:off x="7972425" y="4197350"/>
            <a:ext cx="890588"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คาเดช บาร์เนีย</a:t>
            </a:r>
          </a:p>
        </p:txBody>
      </p:sp>
      <p:sp>
        <p:nvSpPr>
          <p:cNvPr id="30773" name="Rectangle 53"/>
          <p:cNvSpPr>
            <a:spLocks noChangeArrowheads="1"/>
          </p:cNvSpPr>
          <p:nvPr/>
        </p:nvSpPr>
        <p:spPr bwMode="auto">
          <a:xfrm>
            <a:off x="8267700" y="4381500"/>
            <a:ext cx="309563"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900" b="0">
                <a:solidFill>
                  <a:srgbClr val="000000"/>
                </a:solidFill>
                <a:latin typeface="Arial" charset="0"/>
              </a:rPr>
              <a:t>40</a:t>
            </a:r>
          </a:p>
        </p:txBody>
      </p:sp>
      <p:sp>
        <p:nvSpPr>
          <p:cNvPr id="30774" name="Rectangle 54"/>
          <p:cNvSpPr>
            <a:spLocks noChangeArrowheads="1"/>
          </p:cNvSpPr>
          <p:nvPr/>
        </p:nvSpPr>
        <p:spPr bwMode="auto">
          <a:xfrm>
            <a:off x="8032750" y="4552950"/>
            <a:ext cx="766763"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900" b="0">
                <a:solidFill>
                  <a:srgbClr val="000000"/>
                </a:solidFill>
                <a:latin typeface="Arial" charset="0"/>
              </a:rPr>
              <a:t>5 Sermons</a:t>
            </a:r>
          </a:p>
        </p:txBody>
      </p:sp>
      <p:sp>
        <p:nvSpPr>
          <p:cNvPr id="30775" name="Line 55"/>
          <p:cNvSpPr>
            <a:spLocks noChangeShapeType="1"/>
          </p:cNvSpPr>
          <p:nvPr/>
        </p:nvSpPr>
        <p:spPr bwMode="auto">
          <a:xfrm>
            <a:off x="7986713" y="4727575"/>
            <a:ext cx="8636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0776" name="Rectangle 56"/>
          <p:cNvSpPr>
            <a:spLocks noChangeArrowheads="1"/>
          </p:cNvSpPr>
          <p:nvPr/>
        </p:nvSpPr>
        <p:spPr bwMode="auto">
          <a:xfrm>
            <a:off x="8181975" y="3670300"/>
            <a:ext cx="471488"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อพยพ</a:t>
            </a:r>
          </a:p>
        </p:txBody>
      </p:sp>
      <p:sp>
        <p:nvSpPr>
          <p:cNvPr id="30777" name="Text Box 57"/>
          <p:cNvSpPr txBox="1">
            <a:spLocks noChangeArrowheads="1"/>
          </p:cNvSpPr>
          <p:nvPr/>
        </p:nvSpPr>
        <p:spPr bwMode="auto">
          <a:xfrm>
            <a:off x="8705850" y="88900"/>
            <a:ext cx="290513" cy="3984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a:solidFill>
                  <a:srgbClr val="FFA27C"/>
                </a:solidFill>
              </a:rPr>
              <a:t> </a:t>
            </a:r>
          </a:p>
        </p:txBody>
      </p:sp>
      <p:sp>
        <p:nvSpPr>
          <p:cNvPr id="30778" name="Text Box 58"/>
          <p:cNvSpPr txBox="1">
            <a:spLocks noChangeArrowheads="1"/>
          </p:cNvSpPr>
          <p:nvPr/>
        </p:nvSpPr>
        <p:spPr bwMode="auto">
          <a:xfrm>
            <a:off x="8661400" y="6410325"/>
            <a:ext cx="184150" cy="3968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0779" name="Rectangle 59"/>
          <p:cNvSpPr>
            <a:spLocks noChangeArrowheads="1"/>
          </p:cNvSpPr>
          <p:nvPr/>
        </p:nvSpPr>
        <p:spPr bwMode="auto">
          <a:xfrm>
            <a:off x="8093075" y="6532563"/>
            <a:ext cx="336550" cy="2460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28</a:t>
            </a:r>
          </a:p>
        </p:txBody>
      </p:sp>
      <p:sp>
        <p:nvSpPr>
          <p:cNvPr id="30780" name="Text Box 60"/>
          <p:cNvSpPr txBox="1">
            <a:spLocks noChangeArrowheads="1"/>
          </p:cNvSpPr>
          <p:nvPr/>
        </p:nvSpPr>
        <p:spPr bwMode="auto">
          <a:xfrm>
            <a:off x="7177088" y="6284913"/>
            <a:ext cx="1266825" cy="2762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750"/>
              </a:spcBef>
              <a:buClrTx/>
              <a:buFontTx/>
              <a:buNone/>
              <a:defRPr/>
            </a:pPr>
            <a:r>
              <a:rPr lang="hi-in" sz="1200" b="0">
                <a:solidFill>
                  <a:srgbClr val="FFFFFF"/>
                </a:solidFill>
                <a:latin typeface="Arial" charset="0"/>
              </a:rPr>
              <a:t>คู่มือหน้าที่ </a:t>
            </a:r>
            <a:r>
              <a:rPr lang="en-US" sz="1200" b="0">
                <a:solidFill>
                  <a:srgbClr val="FFFFFF"/>
                </a:solidFill>
                <a:latin typeface="Arial" charset="0"/>
              </a:rPr>
              <a:t>26-29</a:t>
            </a:r>
          </a:p>
        </p:txBody>
      </p:sp>
      <p:grpSp>
        <p:nvGrpSpPr>
          <p:cNvPr id="30781" name="Group 61"/>
          <p:cNvGrpSpPr>
            <a:grpSpLocks/>
          </p:cNvGrpSpPr>
          <p:nvPr/>
        </p:nvGrpSpPr>
        <p:grpSpPr bwMode="auto">
          <a:xfrm>
            <a:off x="5297488" y="2946400"/>
            <a:ext cx="2867025" cy="2700338"/>
            <a:chOff x="3337" y="1856"/>
            <a:chExt cx="1806" cy="1701"/>
          </a:xfrm>
        </p:grpSpPr>
        <p:sp>
          <p:nvSpPr>
            <p:cNvPr id="30782" name="Rectangle 62"/>
            <p:cNvSpPr>
              <a:spLocks noChangeArrowheads="1"/>
            </p:cNvSpPr>
            <p:nvPr/>
          </p:nvSpPr>
          <p:spPr bwMode="auto">
            <a:xfrm>
              <a:off x="3337" y="3152"/>
              <a:ext cx="1806" cy="40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600" b="0" i="1" dirty="0">
                  <a:solidFill>
                    <a:srgbClr val="FFFFFF"/>
                  </a:solidFill>
                  <a:effectLst>
                    <a:outerShdw blurRad="50800" dist="63500" dir="2700000" algn="tl" rotWithShape="0">
                      <a:srgbClr val="000000"/>
                    </a:outerShdw>
                  </a:effectLst>
                  <a:latin typeface="Arial" charset="0"/>
                </a:rPr>
                <a:t>ฉธบ </a:t>
              </a:r>
              <a:r>
                <a:rPr lang="en-US" sz="3600" b="0" i="1" dirty="0">
                  <a:solidFill>
                    <a:srgbClr val="FFFFFF"/>
                  </a:solidFill>
                  <a:effectLst>
                    <a:outerShdw blurRad="50800" dist="63500" dir="2700000" algn="tl" rotWithShape="0">
                      <a:srgbClr val="000000"/>
                    </a:outerShdw>
                  </a:effectLst>
                  <a:latin typeface="Arial" charset="0"/>
                </a:rPr>
                <a:t>30:1-10</a:t>
              </a:r>
            </a:p>
          </p:txBody>
        </p:sp>
        <p:grpSp>
          <p:nvGrpSpPr>
            <p:cNvPr id="59453" name="Group 63"/>
            <p:cNvGrpSpPr>
              <a:grpSpLocks/>
            </p:cNvGrpSpPr>
            <p:nvPr/>
          </p:nvGrpSpPr>
          <p:grpSpPr bwMode="auto">
            <a:xfrm>
              <a:off x="3873" y="1856"/>
              <a:ext cx="584" cy="905"/>
              <a:chOff x="3873" y="1856"/>
              <a:chExt cx="584" cy="905"/>
            </a:xfrm>
          </p:grpSpPr>
          <p:sp>
            <p:nvSpPr>
              <p:cNvPr id="30784" name="Rectangle 64"/>
              <p:cNvSpPr>
                <a:spLocks noChangeArrowheads="1"/>
              </p:cNvSpPr>
              <p:nvPr/>
            </p:nvSpPr>
            <p:spPr bwMode="auto">
              <a:xfrm>
                <a:off x="3905" y="1856"/>
                <a:ext cx="108" cy="2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effectLst>
                    <a:outerShdw blurRad="50800" dist="63500" dir="2700000" algn="tl" rotWithShape="0">
                      <a:srgbClr val="000000"/>
                    </a:outerShdw>
                  </a:effectLst>
                </a:endParaRPr>
              </a:p>
            </p:txBody>
          </p:sp>
          <p:sp>
            <p:nvSpPr>
              <p:cNvPr id="30785" name="Rectangle 65"/>
              <p:cNvSpPr>
                <a:spLocks noChangeArrowheads="1"/>
              </p:cNvSpPr>
              <p:nvPr/>
            </p:nvSpPr>
            <p:spPr bwMode="auto">
              <a:xfrm>
                <a:off x="3873" y="2356"/>
                <a:ext cx="584" cy="40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600" b="0" i="1">
                    <a:solidFill>
                      <a:srgbClr val="FFFFFF"/>
                    </a:solidFill>
                    <a:effectLst>
                      <a:outerShdw blurRad="50800" dist="63500" dir="2700000" algn="tl" rotWithShape="0">
                        <a:srgbClr val="000000"/>
                      </a:outerShdw>
                    </a:effectLst>
                    <a:latin typeface="Kosher-Normal" charset="0"/>
                  </a:rPr>
                  <a:t>ผพ</a:t>
                </a:r>
              </a:p>
            </p:txBody>
          </p:sp>
        </p:grpSp>
      </p:grpSp>
      <p:grpSp>
        <p:nvGrpSpPr>
          <p:cNvPr id="59447" name="Group 66"/>
          <p:cNvGrpSpPr>
            <a:grpSpLocks/>
          </p:cNvGrpSpPr>
          <p:nvPr/>
        </p:nvGrpSpPr>
        <p:grpSpPr bwMode="auto">
          <a:xfrm>
            <a:off x="519113" y="7938"/>
            <a:ext cx="854075" cy="1701800"/>
            <a:chOff x="327" y="5"/>
            <a:chExt cx="538" cy="1072"/>
          </a:xfrm>
        </p:grpSpPr>
        <p:sp>
          <p:nvSpPr>
            <p:cNvPr id="30787" name="Rectangle 67"/>
            <p:cNvSpPr>
              <a:spLocks noChangeArrowheads="1"/>
            </p:cNvSpPr>
            <p:nvPr/>
          </p:nvSpPr>
          <p:spPr bwMode="auto">
            <a:xfrm>
              <a:off x="327" y="5"/>
              <a:ext cx="538" cy="10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600" b="0">
                  <a:solidFill>
                    <a:srgbClr val="FFFF00"/>
                  </a:solidFill>
                  <a:latin typeface="Times New Roman" charset="0"/>
                </a:rPr>
                <a:t>7</a:t>
              </a:r>
            </a:p>
          </p:txBody>
        </p:sp>
        <p:sp>
          <p:nvSpPr>
            <p:cNvPr id="30788" name="Line 68"/>
            <p:cNvSpPr>
              <a:spLocks noChangeShapeType="1"/>
            </p:cNvSpPr>
            <p:nvPr/>
          </p:nvSpPr>
          <p:spPr bwMode="auto">
            <a:xfrm>
              <a:off x="500" y="573"/>
              <a:ext cx="244" cy="0"/>
            </a:xfrm>
            <a:prstGeom prst="line">
              <a:avLst/>
            </a:prstGeom>
            <a:noFill/>
            <a:ln w="76320" cap="sq">
              <a:solidFill>
                <a:srgbClr val="FFFF00"/>
              </a:solidFill>
              <a:miter lim="800000"/>
              <a:headEnd/>
              <a:tailEnd/>
            </a:ln>
            <a:effectLst>
              <a:outerShdw blurRad="63500" dist="107933" dir="2700000" algn="ctr" rotWithShape="0">
                <a:srgbClr val="1A0004">
                  <a:alpha val="75014"/>
                </a:srgbClr>
              </a:outerShdw>
            </a:effectLst>
            <a:extLst>
              <a:ext uri="{909E8E84-426E-40dd-AFC4-6F175D3DCCD1}">
                <a14:hiddenFill xmlns:a14="http://schemas.microsoft.com/office/drawing/2010/main" xmlns="">
                  <a:noFill/>
                </a14:hiddenFill>
              </a:ext>
            </a:extLst>
          </p:spPr>
          <p:txBody>
            <a:bodyPr/>
            <a:lstStyle/>
            <a:p>
              <a:pPr>
                <a:defRPr/>
              </a:pPr>
              <a:endParaRPr lang="en-US"/>
            </a:p>
          </p:txBody>
        </p:sp>
      </p:grpSp>
      <p:sp>
        <p:nvSpPr>
          <p:cNvPr id="30789" name="Oval 69"/>
          <p:cNvSpPr>
            <a:spLocks noChangeArrowheads="1"/>
          </p:cNvSpPr>
          <p:nvPr/>
        </p:nvSpPr>
        <p:spPr bwMode="auto">
          <a:xfrm>
            <a:off x="3036888" y="3797300"/>
            <a:ext cx="2944812" cy="652463"/>
          </a:xfrm>
          <a:prstGeom prst="ellipse">
            <a:avLst/>
          </a:prstGeom>
          <a:noFill/>
          <a:ln w="57240" cap="sq">
            <a:solidFill>
              <a:srgbClr val="FF0000"/>
            </a:solidFill>
            <a:miter lim="800000"/>
            <a:headEnd/>
            <a:tailEnd/>
          </a:ln>
          <a:effectLst>
            <a:outerShdw blurRad="63500" dist="89605" dir="2700000"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sp>
        <p:nvSpPr>
          <p:cNvPr id="30790" name="Text Box 70"/>
          <p:cNvSpPr txBox="1">
            <a:spLocks noChangeArrowheads="1"/>
          </p:cNvSpPr>
          <p:nvPr/>
        </p:nvSpPr>
        <p:spPr bwMode="auto">
          <a:xfrm>
            <a:off x="8601075" y="6486525"/>
            <a:ext cx="288925" cy="3063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buClrTx/>
              <a:buFontTx/>
              <a:buNone/>
              <a:defRPr/>
            </a:pPr>
            <a:r>
              <a:rPr lang="en-US" sz="1400" b="0">
                <a:solidFill>
                  <a:srgbClr val="FFFFFF"/>
                </a:solidFill>
              </a:rPr>
              <a:t>8</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nodeType="withEffect">
                                  <p:stCondLst>
                                    <p:cond delay="0"/>
                                  </p:stCondLst>
                                  <p:childTnLst>
                                    <p:set>
                                      <p:cBhvr additive="repl">
                                        <p:cTn id="6" dur="1" fill="hold">
                                          <p:stCondLst>
                                            <p:cond delay="0"/>
                                          </p:stCondLst>
                                        </p:cTn>
                                        <p:tgtEl>
                                          <p:spTgt spid="30745"/>
                                        </p:tgtEl>
                                        <p:attrNameLst>
                                          <p:attrName>style.visibility</p:attrName>
                                        </p:attrNameLst>
                                      </p:cBhvr>
                                      <p:to>
                                        <p:strVal val="visible"/>
                                      </p:to>
                                    </p:set>
                                    <p:anim calcmode="lin" valueType="num">
                                      <p:cBhvr additive="repl">
                                        <p:cTn id="7" dur="500" fill="hold"/>
                                        <p:tgtEl>
                                          <p:spTgt spid="30745"/>
                                        </p:tgtEl>
                                        <p:attrNameLst>
                                          <p:attrName>ppt_x</p:attrName>
                                        </p:attrNameLst>
                                      </p:cBhvr>
                                      <p:tavLst>
                                        <p:tav tm="100000">
                                          <p:val>
                                            <p:strVal val="#ppt_x-#ppt_w/2"/>
                                          </p:val>
                                        </p:tav>
                                        <p:tav>
                                          <p:val>
                                            <p:strVal val="#ppt_x"/>
                                          </p:val>
                                        </p:tav>
                                      </p:tavLst>
                                    </p:anim>
                                    <p:anim calcmode="lin" valueType="num">
                                      <p:cBhvr additive="repl">
                                        <p:cTn id="8" dur="500" fill="hold"/>
                                        <p:tgtEl>
                                          <p:spTgt spid="30745"/>
                                        </p:tgtEl>
                                        <p:attrNameLst>
                                          <p:attrName>ppt_y</p:attrName>
                                        </p:attrNameLst>
                                      </p:cBhvr>
                                      <p:tavLst>
                                        <p:tav tm="100000">
                                          <p:val>
                                            <p:strVal val="#ppt_y"/>
                                          </p:val>
                                        </p:tav>
                                        <p:tav>
                                          <p:val>
                                            <p:strVal val="#ppt_y"/>
                                          </p:val>
                                        </p:tav>
                                      </p:tavLst>
                                    </p:anim>
                                    <p:anim calcmode="lin" valueType="num">
                                      <p:cBhvr additive="repl">
                                        <p:cTn id="9" dur="500" fill="hold"/>
                                        <p:tgtEl>
                                          <p:spTgt spid="30745"/>
                                        </p:tgtEl>
                                        <p:attrNameLst>
                                          <p:attrName>ppt_w</p:attrName>
                                        </p:attrNameLst>
                                      </p:cBhvr>
                                      <p:tavLst>
                                        <p:tav tm="100000">
                                          <p:val>
                                            <p:fltVal val="0"/>
                                          </p:val>
                                        </p:tav>
                                        <p:tav>
                                          <p:val>
                                            <p:strVal val="#ppt_w"/>
                                          </p:val>
                                        </p:tav>
                                      </p:tavLst>
                                    </p:anim>
                                    <p:anim calcmode="lin" valueType="num">
                                      <p:cBhvr additive="repl">
                                        <p:cTn id="10" dur="500" fill="hold"/>
                                        <p:tgtEl>
                                          <p:spTgt spid="30745"/>
                                        </p:tgtEl>
                                        <p:attrNameLst>
                                          <p:attrName>ppt_h</p:attrName>
                                        </p:attrNameLst>
                                      </p:cBhvr>
                                      <p:tavLst>
                                        <p:tav tm="100000">
                                          <p:val>
                                            <p:strVal val="#ppt_h"/>
                                          </p:val>
                                        </p:tav>
                                        <p:tav>
                                          <p:val>
                                            <p:strVal val="#ppt_h"/>
                                          </p:val>
                                        </p:tav>
                                      </p:tavLst>
                                    </p:anim>
                                  </p:childTnLst>
                                </p:cTn>
                              </p:par>
                            </p:childTnLst>
                          </p:cTn>
                        </p:par>
                        <p:par>
                          <p:cTn id="11" fill="hold" nodeType="afterGroup">
                            <p:stCondLst>
                              <p:cond delay="500"/>
                            </p:stCondLst>
                            <p:childTnLst>
                              <p:par>
                                <p:cTn id="12" presetID="10" presetClass="entr" fill="hold" grpId="0" nodeType="afterEffect">
                                  <p:stCondLst>
                                    <p:cond delay="0"/>
                                  </p:stCondLst>
                                  <p:childTnLst>
                                    <p:set>
                                      <p:cBhvr additive="repl">
                                        <p:cTn id="13" dur="1" fill="hold">
                                          <p:stCondLst>
                                            <p:cond delay="0"/>
                                          </p:stCondLst>
                                        </p:cTn>
                                        <p:tgtEl>
                                          <p:spTgt spid="30789"/>
                                        </p:tgtEl>
                                        <p:attrNameLst>
                                          <p:attrName>style.visibility</p:attrName>
                                        </p:attrNameLst>
                                      </p:cBhvr>
                                      <p:to>
                                        <p:strVal val="visible"/>
                                      </p:to>
                                    </p:set>
                                    <p:animEffect transition="in" filter="fade">
                                      <p:cBhvr additive="repl">
                                        <p:cTn id="14" dur="500"/>
                                        <p:tgtEl>
                                          <p:spTgt spid="30789"/>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528" fill="hold" nodeType="clickEffect">
                                  <p:stCondLst>
                                    <p:cond delay="0"/>
                                  </p:stCondLst>
                                  <p:childTnLst>
                                    <p:set>
                                      <p:cBhvr additive="repl">
                                        <p:cTn id="18" dur="1" fill="hold">
                                          <p:stCondLst>
                                            <p:cond delay="0"/>
                                          </p:stCondLst>
                                        </p:cTn>
                                        <p:tgtEl>
                                          <p:spTgt spid="30751"/>
                                        </p:tgtEl>
                                        <p:attrNameLst>
                                          <p:attrName>style.visibility</p:attrName>
                                        </p:attrNameLst>
                                      </p:cBhvr>
                                      <p:to>
                                        <p:strVal val="visible"/>
                                      </p:to>
                                    </p:set>
                                    <p:anim calcmode="lin" valueType="num">
                                      <p:cBhvr additive="repl">
                                        <p:cTn id="19" dur="500" fill="hold"/>
                                        <p:tgtEl>
                                          <p:spTgt spid="30751"/>
                                        </p:tgtEl>
                                        <p:attrNameLst>
                                          <p:attrName>ppt_w</p:attrName>
                                        </p:attrNameLst>
                                      </p:cBhvr>
                                      <p:tavLst>
                                        <p:tav tm="100000">
                                          <p:val>
                                            <p:fltVal val="0"/>
                                          </p:val>
                                        </p:tav>
                                        <p:tav>
                                          <p:val>
                                            <p:strVal val="#ppt_w"/>
                                          </p:val>
                                        </p:tav>
                                      </p:tavLst>
                                    </p:anim>
                                    <p:anim calcmode="lin" valueType="num">
                                      <p:cBhvr additive="repl">
                                        <p:cTn id="20" dur="500" fill="hold"/>
                                        <p:tgtEl>
                                          <p:spTgt spid="30751"/>
                                        </p:tgtEl>
                                        <p:attrNameLst>
                                          <p:attrName>ppt_h</p:attrName>
                                        </p:attrNameLst>
                                      </p:cBhvr>
                                      <p:tavLst>
                                        <p:tav tm="100000">
                                          <p:val>
                                            <p:fltVal val="0"/>
                                          </p:val>
                                        </p:tav>
                                        <p:tav>
                                          <p:val>
                                            <p:strVal val="#ppt_h"/>
                                          </p:val>
                                        </p:tav>
                                      </p:tavLst>
                                    </p:anim>
                                    <p:anim calcmode="lin" valueType="num">
                                      <p:cBhvr additive="repl">
                                        <p:cTn id="21" dur="500" fill="hold"/>
                                        <p:tgtEl>
                                          <p:spTgt spid="30751"/>
                                        </p:tgtEl>
                                        <p:attrNameLst>
                                          <p:attrName>ppt_x</p:attrName>
                                        </p:attrNameLst>
                                      </p:cBhvr>
                                      <p:tavLst>
                                        <p:tav tm="100000">
                                          <p:val>
                                            <p:fltVal val="0.5"/>
                                          </p:val>
                                        </p:tav>
                                        <p:tav>
                                          <p:val>
                                            <p:strVal val="#ppt_x"/>
                                          </p:val>
                                        </p:tav>
                                      </p:tavLst>
                                    </p:anim>
                                    <p:anim calcmode="lin" valueType="num">
                                      <p:cBhvr additive="repl">
                                        <p:cTn id="22" dur="500" fill="hold"/>
                                        <p:tgtEl>
                                          <p:spTgt spid="30751"/>
                                        </p:tgtEl>
                                        <p:attrNameLst>
                                          <p:attrName>ppt_y</p:attrName>
                                        </p:attrNameLst>
                                      </p:cBhvr>
                                      <p:tavLst>
                                        <p:tav tm="100000">
                                          <p:val>
                                            <p:fltVal val="0.5"/>
                                          </p:val>
                                        </p:tav>
                                        <p:tav>
                                          <p:val>
                                            <p:strVal val="#ppt_y"/>
                                          </p:val>
                                        </p:tav>
                                      </p:tavLst>
                                    </p:anim>
                                  </p:childTnLst>
                                  <p:subTnLst>
                                    <p:set>
                                      <p:cBhvr override="childStyle">
                                        <p:cTn dur="1" fill="hold" display="0" masterRel="nextClick" afterEffect="1"/>
                                        <p:tgtEl>
                                          <p:spTgt spid="30751"/>
                                        </p:tgtEl>
                                        <p:attrNameLst>
                                          <p:attrName>style.visibility</p:attrName>
                                        </p:attrNameLst>
                                      </p:cBhvr>
                                      <p:to>
                                        <p:strVal val="hidden"/>
                                      </p:to>
                                    </p:set>
                                  </p:sub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528" fill="hold" nodeType="clickEffect">
                                  <p:stCondLst>
                                    <p:cond delay="0"/>
                                  </p:stCondLst>
                                  <p:childTnLst>
                                    <p:set>
                                      <p:cBhvr additive="repl">
                                        <p:cTn id="26" dur="1" fill="hold">
                                          <p:stCondLst>
                                            <p:cond delay="0"/>
                                          </p:stCondLst>
                                        </p:cTn>
                                        <p:tgtEl>
                                          <p:spTgt spid="30752"/>
                                        </p:tgtEl>
                                        <p:attrNameLst>
                                          <p:attrName>style.visibility</p:attrName>
                                        </p:attrNameLst>
                                      </p:cBhvr>
                                      <p:to>
                                        <p:strVal val="visible"/>
                                      </p:to>
                                    </p:set>
                                    <p:anim calcmode="lin" valueType="num">
                                      <p:cBhvr additive="repl">
                                        <p:cTn id="27" dur="500" fill="hold"/>
                                        <p:tgtEl>
                                          <p:spTgt spid="30752"/>
                                        </p:tgtEl>
                                        <p:attrNameLst>
                                          <p:attrName>ppt_w</p:attrName>
                                        </p:attrNameLst>
                                      </p:cBhvr>
                                      <p:tavLst>
                                        <p:tav tm="100000">
                                          <p:val>
                                            <p:fltVal val="0"/>
                                          </p:val>
                                        </p:tav>
                                        <p:tav>
                                          <p:val>
                                            <p:strVal val="#ppt_w"/>
                                          </p:val>
                                        </p:tav>
                                      </p:tavLst>
                                    </p:anim>
                                    <p:anim calcmode="lin" valueType="num">
                                      <p:cBhvr additive="repl">
                                        <p:cTn id="28" dur="500" fill="hold"/>
                                        <p:tgtEl>
                                          <p:spTgt spid="30752"/>
                                        </p:tgtEl>
                                        <p:attrNameLst>
                                          <p:attrName>ppt_h</p:attrName>
                                        </p:attrNameLst>
                                      </p:cBhvr>
                                      <p:tavLst>
                                        <p:tav tm="100000">
                                          <p:val>
                                            <p:fltVal val="0"/>
                                          </p:val>
                                        </p:tav>
                                        <p:tav>
                                          <p:val>
                                            <p:strVal val="#ppt_h"/>
                                          </p:val>
                                        </p:tav>
                                      </p:tavLst>
                                    </p:anim>
                                    <p:anim calcmode="lin" valueType="num">
                                      <p:cBhvr additive="repl">
                                        <p:cTn id="29" dur="500" fill="hold"/>
                                        <p:tgtEl>
                                          <p:spTgt spid="30752"/>
                                        </p:tgtEl>
                                        <p:attrNameLst>
                                          <p:attrName>ppt_x</p:attrName>
                                        </p:attrNameLst>
                                      </p:cBhvr>
                                      <p:tavLst>
                                        <p:tav tm="100000">
                                          <p:val>
                                            <p:fltVal val="0.5"/>
                                          </p:val>
                                        </p:tav>
                                        <p:tav>
                                          <p:val>
                                            <p:strVal val="#ppt_x"/>
                                          </p:val>
                                        </p:tav>
                                      </p:tavLst>
                                    </p:anim>
                                    <p:anim calcmode="lin" valueType="num">
                                      <p:cBhvr additive="repl">
                                        <p:cTn id="30" dur="500" fill="hold"/>
                                        <p:tgtEl>
                                          <p:spTgt spid="30752"/>
                                        </p:tgtEl>
                                        <p:attrNameLst>
                                          <p:attrName>ppt_y</p:attrName>
                                        </p:attrNameLst>
                                      </p:cBhvr>
                                      <p:tavLst>
                                        <p:tav tm="100000">
                                          <p:val>
                                            <p:fltVal val="0.5"/>
                                          </p:val>
                                        </p:tav>
                                        <p:tav>
                                          <p:val>
                                            <p:strVal val="#ppt_y"/>
                                          </p:val>
                                        </p:tav>
                                      </p:tavLst>
                                    </p:anim>
                                  </p:childTnLst>
                                  <p:subTnLst>
                                    <p:set>
                                      <p:cBhvr override="childStyle">
                                        <p:cTn dur="1" fill="hold" display="0" masterRel="nextClick" afterEffect="1"/>
                                        <p:tgtEl>
                                          <p:spTgt spid="30752"/>
                                        </p:tgtEl>
                                        <p:attrNameLst>
                                          <p:attrName>style.visibility</p:attrName>
                                        </p:attrNameLst>
                                      </p:cBhvr>
                                      <p:to>
                                        <p:strVal val="hidden"/>
                                      </p:to>
                                    </p:set>
                                  </p:sub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528" fill="hold" nodeType="clickEffect">
                                  <p:stCondLst>
                                    <p:cond delay="0"/>
                                  </p:stCondLst>
                                  <p:childTnLst>
                                    <p:set>
                                      <p:cBhvr additive="repl">
                                        <p:cTn id="34" dur="1" fill="hold">
                                          <p:stCondLst>
                                            <p:cond delay="0"/>
                                          </p:stCondLst>
                                        </p:cTn>
                                        <p:tgtEl>
                                          <p:spTgt spid="30753"/>
                                        </p:tgtEl>
                                        <p:attrNameLst>
                                          <p:attrName>style.visibility</p:attrName>
                                        </p:attrNameLst>
                                      </p:cBhvr>
                                      <p:to>
                                        <p:strVal val="visible"/>
                                      </p:to>
                                    </p:set>
                                    <p:anim calcmode="lin" valueType="num">
                                      <p:cBhvr additive="repl">
                                        <p:cTn id="35" dur="500" fill="hold"/>
                                        <p:tgtEl>
                                          <p:spTgt spid="30753"/>
                                        </p:tgtEl>
                                        <p:attrNameLst>
                                          <p:attrName>ppt_w</p:attrName>
                                        </p:attrNameLst>
                                      </p:cBhvr>
                                      <p:tavLst>
                                        <p:tav tm="100000">
                                          <p:val>
                                            <p:fltVal val="0"/>
                                          </p:val>
                                        </p:tav>
                                        <p:tav>
                                          <p:val>
                                            <p:strVal val="#ppt_w"/>
                                          </p:val>
                                        </p:tav>
                                      </p:tavLst>
                                    </p:anim>
                                    <p:anim calcmode="lin" valueType="num">
                                      <p:cBhvr additive="repl">
                                        <p:cTn id="36" dur="500" fill="hold"/>
                                        <p:tgtEl>
                                          <p:spTgt spid="30753"/>
                                        </p:tgtEl>
                                        <p:attrNameLst>
                                          <p:attrName>ppt_h</p:attrName>
                                        </p:attrNameLst>
                                      </p:cBhvr>
                                      <p:tavLst>
                                        <p:tav tm="100000">
                                          <p:val>
                                            <p:fltVal val="0"/>
                                          </p:val>
                                        </p:tav>
                                        <p:tav>
                                          <p:val>
                                            <p:strVal val="#ppt_h"/>
                                          </p:val>
                                        </p:tav>
                                      </p:tavLst>
                                    </p:anim>
                                    <p:anim calcmode="lin" valueType="num">
                                      <p:cBhvr additive="repl">
                                        <p:cTn id="37" dur="500" fill="hold"/>
                                        <p:tgtEl>
                                          <p:spTgt spid="30753"/>
                                        </p:tgtEl>
                                        <p:attrNameLst>
                                          <p:attrName>ppt_x</p:attrName>
                                        </p:attrNameLst>
                                      </p:cBhvr>
                                      <p:tavLst>
                                        <p:tav tm="100000">
                                          <p:val>
                                            <p:fltVal val="0.5"/>
                                          </p:val>
                                        </p:tav>
                                        <p:tav>
                                          <p:val>
                                            <p:strVal val="#ppt_x"/>
                                          </p:val>
                                        </p:tav>
                                      </p:tavLst>
                                    </p:anim>
                                    <p:anim calcmode="lin" valueType="num">
                                      <p:cBhvr additive="repl">
                                        <p:cTn id="38" dur="500" fill="hold"/>
                                        <p:tgtEl>
                                          <p:spTgt spid="30753"/>
                                        </p:tgtEl>
                                        <p:attrNameLst>
                                          <p:attrName>ppt_y</p:attrName>
                                        </p:attrNameLst>
                                      </p:cBhvr>
                                      <p:tavLst>
                                        <p:tav tm="100000">
                                          <p:val>
                                            <p:fltVal val="0.5"/>
                                          </p:val>
                                        </p:tav>
                                        <p:tav>
                                          <p:val>
                                            <p:strVal val="#ppt_y"/>
                                          </p:val>
                                        </p:tav>
                                      </p:tavLst>
                                    </p:anim>
                                  </p:childTnLst>
                                  <p:subTnLst>
                                    <p:set>
                                      <p:cBhvr override="childStyle">
                                        <p:cTn dur="1" fill="hold" display="0" masterRel="nextClick" afterEffect="1"/>
                                        <p:tgtEl>
                                          <p:spTgt spid="30753"/>
                                        </p:tgtEl>
                                        <p:attrNameLst>
                                          <p:attrName>style.visibility</p:attrName>
                                        </p:attrNameLst>
                                      </p:cBhvr>
                                      <p:to>
                                        <p:strVal val="hidden"/>
                                      </p:to>
                                    </p:set>
                                  </p:sub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528" fill="hold" nodeType="clickEffect">
                                  <p:stCondLst>
                                    <p:cond delay="0"/>
                                  </p:stCondLst>
                                  <p:childTnLst>
                                    <p:set>
                                      <p:cBhvr additive="repl">
                                        <p:cTn id="42" dur="1" fill="hold">
                                          <p:stCondLst>
                                            <p:cond delay="0"/>
                                          </p:stCondLst>
                                        </p:cTn>
                                        <p:tgtEl>
                                          <p:spTgt spid="30755"/>
                                        </p:tgtEl>
                                        <p:attrNameLst>
                                          <p:attrName>style.visibility</p:attrName>
                                        </p:attrNameLst>
                                      </p:cBhvr>
                                      <p:to>
                                        <p:strVal val="visible"/>
                                      </p:to>
                                    </p:set>
                                    <p:anim calcmode="lin" valueType="num">
                                      <p:cBhvr additive="repl">
                                        <p:cTn id="43" dur="500" fill="hold"/>
                                        <p:tgtEl>
                                          <p:spTgt spid="30755"/>
                                        </p:tgtEl>
                                        <p:attrNameLst>
                                          <p:attrName>ppt_w</p:attrName>
                                        </p:attrNameLst>
                                      </p:cBhvr>
                                      <p:tavLst>
                                        <p:tav tm="100000">
                                          <p:val>
                                            <p:fltVal val="0"/>
                                          </p:val>
                                        </p:tav>
                                        <p:tav>
                                          <p:val>
                                            <p:strVal val="#ppt_w"/>
                                          </p:val>
                                        </p:tav>
                                      </p:tavLst>
                                    </p:anim>
                                    <p:anim calcmode="lin" valueType="num">
                                      <p:cBhvr additive="repl">
                                        <p:cTn id="44" dur="500" fill="hold"/>
                                        <p:tgtEl>
                                          <p:spTgt spid="30755"/>
                                        </p:tgtEl>
                                        <p:attrNameLst>
                                          <p:attrName>ppt_h</p:attrName>
                                        </p:attrNameLst>
                                      </p:cBhvr>
                                      <p:tavLst>
                                        <p:tav tm="100000">
                                          <p:val>
                                            <p:fltVal val="0"/>
                                          </p:val>
                                        </p:tav>
                                        <p:tav>
                                          <p:val>
                                            <p:strVal val="#ppt_h"/>
                                          </p:val>
                                        </p:tav>
                                      </p:tavLst>
                                    </p:anim>
                                    <p:anim calcmode="lin" valueType="num">
                                      <p:cBhvr additive="repl">
                                        <p:cTn id="45" dur="500" fill="hold"/>
                                        <p:tgtEl>
                                          <p:spTgt spid="30755"/>
                                        </p:tgtEl>
                                        <p:attrNameLst>
                                          <p:attrName>ppt_x</p:attrName>
                                        </p:attrNameLst>
                                      </p:cBhvr>
                                      <p:tavLst>
                                        <p:tav tm="100000">
                                          <p:val>
                                            <p:fltVal val="0.5"/>
                                          </p:val>
                                        </p:tav>
                                        <p:tav>
                                          <p:val>
                                            <p:strVal val="#ppt_x"/>
                                          </p:val>
                                        </p:tav>
                                      </p:tavLst>
                                    </p:anim>
                                    <p:anim calcmode="lin" valueType="num">
                                      <p:cBhvr additive="repl">
                                        <p:cTn id="46" dur="500" fill="hold"/>
                                        <p:tgtEl>
                                          <p:spTgt spid="30755"/>
                                        </p:tgtEl>
                                        <p:attrNameLst>
                                          <p:attrName>ppt_y</p:attrName>
                                        </p:attrNameLst>
                                      </p:cBhvr>
                                      <p:tavLst>
                                        <p:tav tm="100000">
                                          <p:val>
                                            <p:fltVal val="0.5"/>
                                          </p:val>
                                        </p:tav>
                                        <p:tav>
                                          <p:val>
                                            <p:strVal val="#ppt_y"/>
                                          </p:val>
                                        </p:tav>
                                      </p:tavLst>
                                    </p:anim>
                                  </p:childTnLst>
                                  <p:subTnLst>
                                    <p:set>
                                      <p:cBhvr override="childStyle">
                                        <p:cTn dur="1" fill="hold" display="0" masterRel="nextClick" afterEffect="1"/>
                                        <p:tgtEl>
                                          <p:spTgt spid="30755"/>
                                        </p:tgtEl>
                                        <p:attrNameLst>
                                          <p:attrName>style.visibility</p:attrName>
                                        </p:attrNameLst>
                                      </p:cBhvr>
                                      <p:to>
                                        <p:strVal val="hidden"/>
                                      </p:to>
                                    </p:set>
                                  </p:subTnLst>
                                </p:cTn>
                              </p:par>
                            </p:childTnLst>
                          </p:cTn>
                        </p:par>
                      </p:childTnLst>
                    </p:cTn>
                  </p:par>
                  <p:par>
                    <p:cTn id="47" fill="hold" nodeType="clickPar">
                      <p:stCondLst>
                        <p:cond delay="indefinite"/>
                      </p:stCondLst>
                      <p:childTnLst>
                        <p:par>
                          <p:cTn id="48" fill="hold" nodeType="withGroup">
                            <p:stCondLst>
                              <p:cond delay="0"/>
                            </p:stCondLst>
                            <p:childTnLst>
                              <p:par>
                                <p:cTn id="49" presetID="23" presetClass="entr" presetSubtype="528" fill="hold" nodeType="clickEffect">
                                  <p:stCondLst>
                                    <p:cond delay="0"/>
                                  </p:stCondLst>
                                  <p:childTnLst>
                                    <p:set>
                                      <p:cBhvr additive="repl">
                                        <p:cTn id="50" dur="1" fill="hold">
                                          <p:stCondLst>
                                            <p:cond delay="0"/>
                                          </p:stCondLst>
                                        </p:cTn>
                                        <p:tgtEl>
                                          <p:spTgt spid="30754"/>
                                        </p:tgtEl>
                                        <p:attrNameLst>
                                          <p:attrName>style.visibility</p:attrName>
                                        </p:attrNameLst>
                                      </p:cBhvr>
                                      <p:to>
                                        <p:strVal val="visible"/>
                                      </p:to>
                                    </p:set>
                                    <p:anim calcmode="lin" valueType="num">
                                      <p:cBhvr additive="repl">
                                        <p:cTn id="51" dur="500" fill="hold"/>
                                        <p:tgtEl>
                                          <p:spTgt spid="30754"/>
                                        </p:tgtEl>
                                        <p:attrNameLst>
                                          <p:attrName>ppt_w</p:attrName>
                                        </p:attrNameLst>
                                      </p:cBhvr>
                                      <p:tavLst>
                                        <p:tav tm="100000">
                                          <p:val>
                                            <p:fltVal val="0"/>
                                          </p:val>
                                        </p:tav>
                                        <p:tav>
                                          <p:val>
                                            <p:strVal val="#ppt_w"/>
                                          </p:val>
                                        </p:tav>
                                      </p:tavLst>
                                    </p:anim>
                                    <p:anim calcmode="lin" valueType="num">
                                      <p:cBhvr additive="repl">
                                        <p:cTn id="52" dur="500" fill="hold"/>
                                        <p:tgtEl>
                                          <p:spTgt spid="30754"/>
                                        </p:tgtEl>
                                        <p:attrNameLst>
                                          <p:attrName>ppt_h</p:attrName>
                                        </p:attrNameLst>
                                      </p:cBhvr>
                                      <p:tavLst>
                                        <p:tav tm="100000">
                                          <p:val>
                                            <p:fltVal val="0"/>
                                          </p:val>
                                        </p:tav>
                                        <p:tav>
                                          <p:val>
                                            <p:strVal val="#ppt_h"/>
                                          </p:val>
                                        </p:tav>
                                      </p:tavLst>
                                    </p:anim>
                                    <p:anim calcmode="lin" valueType="num">
                                      <p:cBhvr additive="repl">
                                        <p:cTn id="53" dur="500" fill="hold"/>
                                        <p:tgtEl>
                                          <p:spTgt spid="30754"/>
                                        </p:tgtEl>
                                        <p:attrNameLst>
                                          <p:attrName>ppt_x</p:attrName>
                                        </p:attrNameLst>
                                      </p:cBhvr>
                                      <p:tavLst>
                                        <p:tav tm="100000">
                                          <p:val>
                                            <p:fltVal val="0.5"/>
                                          </p:val>
                                        </p:tav>
                                        <p:tav>
                                          <p:val>
                                            <p:strVal val="#ppt_x"/>
                                          </p:val>
                                        </p:tav>
                                      </p:tavLst>
                                    </p:anim>
                                    <p:anim calcmode="lin" valueType="num">
                                      <p:cBhvr additive="repl">
                                        <p:cTn id="54" dur="500" fill="hold"/>
                                        <p:tgtEl>
                                          <p:spTgt spid="30754"/>
                                        </p:tgtEl>
                                        <p:attrNameLst>
                                          <p:attrName>ppt_y</p:attrName>
                                        </p:attrNameLst>
                                      </p:cBhvr>
                                      <p:tavLst>
                                        <p:tav tm="100000">
                                          <p:val>
                                            <p:fltVal val="0.5"/>
                                          </p:val>
                                        </p:tav>
                                        <p:tav>
                                          <p:val>
                                            <p:strVal val="#ppt_y"/>
                                          </p:val>
                                        </p:tav>
                                      </p:tavLst>
                                    </p:anim>
                                  </p:childTnLst>
                                  <p:subTnLst>
                                    <p:set>
                                      <p:cBhvr override="childStyle">
                                        <p:cTn dur="1" fill="hold" display="0" masterRel="nextClick" afterEffect="1"/>
                                        <p:tgtEl>
                                          <p:spTgt spid="30754"/>
                                        </p:tgtEl>
                                        <p:attrNameLst>
                                          <p:attrName>style.visibility</p:attrName>
                                        </p:attrNameLst>
                                      </p:cBhvr>
                                      <p:to>
                                        <p:strVal val="hidden"/>
                                      </p:to>
                                    </p:set>
                                  </p:subTnLst>
                                </p:cTn>
                              </p:par>
                            </p:childTnLst>
                          </p:cTn>
                        </p:par>
                      </p:childTnLst>
                    </p:cTn>
                  </p:par>
                  <p:par>
                    <p:cTn id="55" fill="hold" nodeType="clickPar">
                      <p:stCondLst>
                        <p:cond delay="indefinite"/>
                      </p:stCondLst>
                      <p:childTnLst>
                        <p:par>
                          <p:cTn id="56" fill="hold" nodeType="withGroup">
                            <p:stCondLst>
                              <p:cond delay="0"/>
                            </p:stCondLst>
                            <p:childTnLst>
                              <p:par>
                                <p:cTn id="57" presetID="23" presetClass="entr" presetSubtype="528" fill="hold" nodeType="clickEffect">
                                  <p:stCondLst>
                                    <p:cond delay="0"/>
                                  </p:stCondLst>
                                  <p:childTnLst>
                                    <p:set>
                                      <p:cBhvr additive="repl">
                                        <p:cTn id="58" dur="1" fill="hold">
                                          <p:stCondLst>
                                            <p:cond delay="0"/>
                                          </p:stCondLst>
                                        </p:cTn>
                                        <p:tgtEl>
                                          <p:spTgt spid="30756"/>
                                        </p:tgtEl>
                                        <p:attrNameLst>
                                          <p:attrName>style.visibility</p:attrName>
                                        </p:attrNameLst>
                                      </p:cBhvr>
                                      <p:to>
                                        <p:strVal val="visible"/>
                                      </p:to>
                                    </p:set>
                                    <p:anim calcmode="lin" valueType="num">
                                      <p:cBhvr additive="repl">
                                        <p:cTn id="59" dur="500" fill="hold"/>
                                        <p:tgtEl>
                                          <p:spTgt spid="30756"/>
                                        </p:tgtEl>
                                        <p:attrNameLst>
                                          <p:attrName>ppt_w</p:attrName>
                                        </p:attrNameLst>
                                      </p:cBhvr>
                                      <p:tavLst>
                                        <p:tav tm="100000">
                                          <p:val>
                                            <p:fltVal val="0"/>
                                          </p:val>
                                        </p:tav>
                                        <p:tav>
                                          <p:val>
                                            <p:strVal val="#ppt_w"/>
                                          </p:val>
                                        </p:tav>
                                      </p:tavLst>
                                    </p:anim>
                                    <p:anim calcmode="lin" valueType="num">
                                      <p:cBhvr additive="repl">
                                        <p:cTn id="60" dur="500" fill="hold"/>
                                        <p:tgtEl>
                                          <p:spTgt spid="30756"/>
                                        </p:tgtEl>
                                        <p:attrNameLst>
                                          <p:attrName>ppt_h</p:attrName>
                                        </p:attrNameLst>
                                      </p:cBhvr>
                                      <p:tavLst>
                                        <p:tav tm="100000">
                                          <p:val>
                                            <p:fltVal val="0"/>
                                          </p:val>
                                        </p:tav>
                                        <p:tav>
                                          <p:val>
                                            <p:strVal val="#ppt_h"/>
                                          </p:val>
                                        </p:tav>
                                      </p:tavLst>
                                    </p:anim>
                                    <p:anim calcmode="lin" valueType="num">
                                      <p:cBhvr additive="repl">
                                        <p:cTn id="61" dur="500" fill="hold"/>
                                        <p:tgtEl>
                                          <p:spTgt spid="30756"/>
                                        </p:tgtEl>
                                        <p:attrNameLst>
                                          <p:attrName>ppt_x</p:attrName>
                                        </p:attrNameLst>
                                      </p:cBhvr>
                                      <p:tavLst>
                                        <p:tav tm="100000">
                                          <p:val>
                                            <p:fltVal val="0.5"/>
                                          </p:val>
                                        </p:tav>
                                        <p:tav>
                                          <p:val>
                                            <p:strVal val="#ppt_x"/>
                                          </p:val>
                                        </p:tav>
                                      </p:tavLst>
                                    </p:anim>
                                    <p:anim calcmode="lin" valueType="num">
                                      <p:cBhvr additive="repl">
                                        <p:cTn id="62" dur="500" fill="hold"/>
                                        <p:tgtEl>
                                          <p:spTgt spid="30756"/>
                                        </p:tgtEl>
                                        <p:attrNameLst>
                                          <p:attrName>ppt_y</p:attrName>
                                        </p:attrNameLst>
                                      </p:cBhvr>
                                      <p:tavLst>
                                        <p:tav tm="100000">
                                          <p:val>
                                            <p:fltVal val="0.5"/>
                                          </p:val>
                                        </p:tav>
                                        <p:tav>
                                          <p:val>
                                            <p:strVal val="#ppt_y"/>
                                          </p:val>
                                        </p:tav>
                                      </p:tavLst>
                                    </p:anim>
                                  </p:childTnLst>
                                  <p:subTnLst>
                                    <p:set>
                                      <p:cBhvr override="childStyle">
                                        <p:cTn dur="1" fill="hold" display="0" masterRel="nextClick" afterEffect="1"/>
                                        <p:tgtEl>
                                          <p:spTgt spid="30756"/>
                                        </p:tgtEl>
                                        <p:attrNameLst>
                                          <p:attrName>style.visibility</p:attrName>
                                        </p:attrNameLst>
                                      </p:cBhvr>
                                      <p:to>
                                        <p:strVal val="hidden"/>
                                      </p:to>
                                    </p:set>
                                  </p:subTnLst>
                                </p:cTn>
                              </p:par>
                            </p:childTnLst>
                          </p:cTn>
                        </p:par>
                      </p:childTnLst>
                    </p:cTn>
                  </p:par>
                  <p:par>
                    <p:cTn id="63" fill="hold" nodeType="clickPar">
                      <p:stCondLst>
                        <p:cond delay="indefinite"/>
                      </p:stCondLst>
                      <p:childTnLst>
                        <p:par>
                          <p:cTn id="64" fill="hold" nodeType="withGroup">
                            <p:stCondLst>
                              <p:cond delay="0"/>
                            </p:stCondLst>
                            <p:childTnLst>
                              <p:par>
                                <p:cTn id="65" presetID="23" presetClass="entr" presetSubtype="528" fill="hold" nodeType="clickEffect">
                                  <p:stCondLst>
                                    <p:cond delay="0"/>
                                  </p:stCondLst>
                                  <p:childTnLst>
                                    <p:set>
                                      <p:cBhvr additive="repl">
                                        <p:cTn id="66" dur="1" fill="hold">
                                          <p:stCondLst>
                                            <p:cond delay="0"/>
                                          </p:stCondLst>
                                        </p:cTn>
                                        <p:tgtEl>
                                          <p:spTgt spid="30757"/>
                                        </p:tgtEl>
                                        <p:attrNameLst>
                                          <p:attrName>style.visibility</p:attrName>
                                        </p:attrNameLst>
                                      </p:cBhvr>
                                      <p:to>
                                        <p:strVal val="visible"/>
                                      </p:to>
                                    </p:set>
                                    <p:anim calcmode="lin" valueType="num">
                                      <p:cBhvr additive="repl">
                                        <p:cTn id="67" dur="500" fill="hold"/>
                                        <p:tgtEl>
                                          <p:spTgt spid="30757"/>
                                        </p:tgtEl>
                                        <p:attrNameLst>
                                          <p:attrName>ppt_w</p:attrName>
                                        </p:attrNameLst>
                                      </p:cBhvr>
                                      <p:tavLst>
                                        <p:tav tm="100000">
                                          <p:val>
                                            <p:fltVal val="0"/>
                                          </p:val>
                                        </p:tav>
                                        <p:tav>
                                          <p:val>
                                            <p:strVal val="#ppt_w"/>
                                          </p:val>
                                        </p:tav>
                                      </p:tavLst>
                                    </p:anim>
                                    <p:anim calcmode="lin" valueType="num">
                                      <p:cBhvr additive="repl">
                                        <p:cTn id="68" dur="500" fill="hold"/>
                                        <p:tgtEl>
                                          <p:spTgt spid="30757"/>
                                        </p:tgtEl>
                                        <p:attrNameLst>
                                          <p:attrName>ppt_h</p:attrName>
                                        </p:attrNameLst>
                                      </p:cBhvr>
                                      <p:tavLst>
                                        <p:tav tm="100000">
                                          <p:val>
                                            <p:fltVal val="0"/>
                                          </p:val>
                                        </p:tav>
                                        <p:tav>
                                          <p:val>
                                            <p:strVal val="#ppt_h"/>
                                          </p:val>
                                        </p:tav>
                                      </p:tavLst>
                                    </p:anim>
                                    <p:anim calcmode="lin" valueType="num">
                                      <p:cBhvr additive="repl">
                                        <p:cTn id="69" dur="500" fill="hold"/>
                                        <p:tgtEl>
                                          <p:spTgt spid="30757"/>
                                        </p:tgtEl>
                                        <p:attrNameLst>
                                          <p:attrName>ppt_x</p:attrName>
                                        </p:attrNameLst>
                                      </p:cBhvr>
                                      <p:tavLst>
                                        <p:tav tm="100000">
                                          <p:val>
                                            <p:fltVal val="0.5"/>
                                          </p:val>
                                        </p:tav>
                                        <p:tav>
                                          <p:val>
                                            <p:strVal val="#ppt_x"/>
                                          </p:val>
                                        </p:tav>
                                      </p:tavLst>
                                    </p:anim>
                                    <p:anim calcmode="lin" valueType="num">
                                      <p:cBhvr additive="repl">
                                        <p:cTn id="70" dur="500" fill="hold"/>
                                        <p:tgtEl>
                                          <p:spTgt spid="30757"/>
                                        </p:tgtEl>
                                        <p:attrNameLst>
                                          <p:attrName>ppt_y</p:attrName>
                                        </p:attrNameLst>
                                      </p:cBhvr>
                                      <p:tavLst>
                                        <p:tav tm="100000">
                                          <p:val>
                                            <p:fltVal val="0.5"/>
                                          </p:val>
                                        </p:tav>
                                        <p:tav>
                                          <p:val>
                                            <p:strVal val="#ppt_y"/>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2" presetClass="entr" presetSubtype="2" fill="hold" nodeType="clickEffect">
                                  <p:stCondLst>
                                    <p:cond delay="0"/>
                                  </p:stCondLst>
                                  <p:childTnLst>
                                    <p:set>
                                      <p:cBhvr additive="repl">
                                        <p:cTn id="74" dur="1" fill="hold">
                                          <p:stCondLst>
                                            <p:cond delay="0"/>
                                          </p:stCondLst>
                                        </p:cTn>
                                        <p:tgtEl>
                                          <p:spTgt spid="30781"/>
                                        </p:tgtEl>
                                        <p:attrNameLst>
                                          <p:attrName>style.visibility</p:attrName>
                                        </p:attrNameLst>
                                      </p:cBhvr>
                                      <p:to>
                                        <p:strVal val="visible"/>
                                      </p:to>
                                    </p:set>
                                    <p:anim calcmode="lin" valueType="num">
                                      <p:cBhvr additive="repl">
                                        <p:cTn id="75" dur="500" fill="hold"/>
                                        <p:tgtEl>
                                          <p:spTgt spid="30781"/>
                                        </p:tgtEl>
                                        <p:attrNameLst>
                                          <p:attrName>ppt_x</p:attrName>
                                        </p:attrNameLst>
                                      </p:cBhvr>
                                      <p:tavLst>
                                        <p:tav tm="100000">
                                          <p:val>
                                            <p:strVal val="1+#ppt_w/2"/>
                                          </p:val>
                                        </p:tav>
                                        <p:tav>
                                          <p:val>
                                            <p:strVal val="#ppt_x"/>
                                          </p:val>
                                        </p:tav>
                                      </p:tavLst>
                                    </p:anim>
                                    <p:anim calcmode="lin" valueType="num">
                                      <p:cBhvr additive="repl">
                                        <p:cTn id="76" dur="500" fill="hold"/>
                                        <p:tgtEl>
                                          <p:spTgt spid="30781"/>
                                        </p:tgtEl>
                                        <p:attrNameLst>
                                          <p:attrName>ppt_y</p:attrName>
                                        </p:attrNameLst>
                                      </p:cBhvr>
                                      <p:tavLst>
                                        <p:tav tm="100000">
                                          <p:val>
                                            <p:strVal val="#ppt_y"/>
                                          </p:val>
                                        </p:tav>
                                        <p:tav>
                                          <p:val>
                                            <p:strVal val="#ppt_y"/>
                                          </p:val>
                                        </p:tav>
                                      </p:tavLst>
                                    </p:anim>
                                  </p:childTnLst>
                                </p:cTn>
                              </p:par>
                            </p:childTnLst>
                          </p:cTn>
                        </p:par>
                        <p:par>
                          <p:cTn id="77" fill="hold" nodeType="afterGroup">
                            <p:stCondLst>
                              <p:cond delay="0"/>
                            </p:stCondLst>
                            <p:childTnLst>
                              <p:par>
                                <p:cTn id="78" presetID="2" presetClass="entr" presetSubtype="2" fill="hold" grpId="0" nodeType="afterEffect">
                                  <p:stCondLst>
                                    <p:cond delay="0"/>
                                  </p:stCondLst>
                                  <p:childTnLst>
                                    <p:set>
                                      <p:cBhvr additive="repl">
                                        <p:cTn id="79" dur="1" fill="hold">
                                          <p:stCondLst>
                                            <p:cond delay="0"/>
                                          </p:stCondLst>
                                        </p:cTn>
                                        <p:tgtEl>
                                          <p:spTgt spid="30748"/>
                                        </p:tgtEl>
                                        <p:attrNameLst>
                                          <p:attrName>style.visibility</p:attrName>
                                        </p:attrNameLst>
                                      </p:cBhvr>
                                      <p:to>
                                        <p:strVal val="visible"/>
                                      </p:to>
                                    </p:set>
                                    <p:anim calcmode="lin" valueType="num">
                                      <p:cBhvr additive="repl">
                                        <p:cTn id="80" dur="500" fill="hold"/>
                                        <p:tgtEl>
                                          <p:spTgt spid="30748"/>
                                        </p:tgtEl>
                                        <p:attrNameLst>
                                          <p:attrName>ppt_x</p:attrName>
                                        </p:attrNameLst>
                                      </p:cBhvr>
                                      <p:tavLst>
                                        <p:tav tm="100000">
                                          <p:val>
                                            <p:strVal val="1+#ppt_w/2"/>
                                          </p:val>
                                        </p:tav>
                                        <p:tav>
                                          <p:val>
                                            <p:strVal val="#ppt_x"/>
                                          </p:val>
                                        </p:tav>
                                      </p:tavLst>
                                    </p:anim>
                                    <p:anim calcmode="lin" valueType="num">
                                      <p:cBhvr additive="repl">
                                        <p:cTn id="81" dur="500" fill="hold"/>
                                        <p:tgtEl>
                                          <p:spTgt spid="30748"/>
                                        </p:tgtEl>
                                        <p:attrNameLst>
                                          <p:attrName>ppt_y</p:attrName>
                                        </p:attrNameLst>
                                      </p:cBhvr>
                                      <p:tavLst>
                                        <p:tav tm="100000">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8" grpId="0" animBg="1"/>
      <p:bldP spid="3078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31745" name="Rectangle 1"/>
          <p:cNvSpPr>
            <a:spLocks noChangeArrowheads="1"/>
          </p:cNvSpPr>
          <p:nvPr/>
        </p:nvSpPr>
        <p:spPr bwMode="auto">
          <a:xfrm>
            <a:off x="1008063" y="1754188"/>
            <a:ext cx="7110412" cy="20399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FFFFFF"/>
                </a:solidFill>
                <a:effectLst>
                  <a:outerShdw blurRad="50800" dist="76200" dir="2700000" algn="tl" rotWithShape="0">
                    <a:srgbClr val="000000">
                      <a:alpha val="99000"/>
                    </a:srgbClr>
                  </a:outerShdw>
                </a:effectLst>
                <a:latin typeface="Times New Roman" charset="0"/>
              </a:rPr>
              <a:t>                 </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FFFFFF"/>
                </a:solidFill>
                <a:effectLst>
                  <a:outerShdw blurRad="50800" dist="76200" dir="2700000" algn="tl" rotWithShape="0">
                    <a:srgbClr val="000000">
                      <a:alpha val="99000"/>
                    </a:srgbClr>
                  </a:outerShdw>
                </a:effectLst>
                <a:latin typeface="Times New Roman" charset="0"/>
              </a:rPr>
              <a:t>	</a:t>
            </a:r>
            <a:r>
              <a:rPr lang="en-US" sz="2400" b="0" baseline="30000">
                <a:solidFill>
                  <a:srgbClr val="FFFFFF"/>
                </a:solidFill>
                <a:effectLst>
                  <a:outerShdw blurRad="50800" dist="76200" dir="2700000" algn="tl" rotWithShape="0">
                    <a:srgbClr val="000000">
                      <a:alpha val="99000"/>
                    </a:srgbClr>
                  </a:outerShdw>
                </a:effectLst>
                <a:latin typeface="Times New Roman" charset="0"/>
              </a:rPr>
              <a:t>5</a:t>
            </a:r>
            <a:r>
              <a:rPr lang="en-US" sz="2400" b="0">
                <a:solidFill>
                  <a:srgbClr val="FFFFFF"/>
                </a:solidFill>
                <a:effectLst>
                  <a:outerShdw blurRad="50800" dist="76200" dir="2700000" algn="tl" rotWithShape="0">
                    <a:srgbClr val="000000">
                      <a:alpha val="99000"/>
                    </a:srgbClr>
                  </a:outerShdw>
                </a:effectLst>
                <a:latin typeface="Times New Roman" charset="0"/>
              </a:rPr>
              <a:t> </a:t>
            </a:r>
            <a:r>
              <a:rPr lang="hi-in" sz="2400" b="0">
                <a:solidFill>
                  <a:srgbClr val="FFFFFF"/>
                </a:solidFill>
                <a:effectLst>
                  <a:outerShdw blurRad="50800" dist="76200" dir="2700000" algn="tl" rotWithShape="0">
                    <a:srgbClr val="000000">
                      <a:alpha val="99000"/>
                    </a:srgbClr>
                  </a:outerShdw>
                </a:effectLst>
                <a:latin typeface="Verdana" charset="0"/>
                <a:cs typeface="Verdana" charset="0"/>
              </a:rPr>
              <a:t>พระองค์จะทรงนำท่านมายัง</a:t>
            </a:r>
            <a:r>
              <a:rPr lang="hi-in" sz="2400" b="0">
                <a:solidFill>
                  <a:srgbClr val="FFFF00"/>
                </a:solidFill>
                <a:effectLst>
                  <a:outerShdw blurRad="50800" dist="76200" dir="2700000" algn="tl" rotWithShape="0">
                    <a:srgbClr val="000000">
                      <a:alpha val="99000"/>
                    </a:srgbClr>
                  </a:outerShdw>
                </a:effectLst>
                <a:latin typeface="Verdana" charset="0"/>
                <a:cs typeface="Verdana" charset="0"/>
              </a:rPr>
              <a:t>ดินแดน</a:t>
            </a:r>
            <a:r>
              <a:rPr lang="hi-in" sz="2400" b="0">
                <a:solidFill>
                  <a:srgbClr val="00FF00"/>
                </a:solidFill>
                <a:effectLst>
                  <a:outerShdw blurRad="50800" dist="76200" dir="2700000" algn="tl" rotWithShape="0">
                    <a:srgbClr val="000000">
                      <a:alpha val="99000"/>
                    </a:srgbClr>
                  </a:outerShdw>
                </a:effectLst>
                <a:latin typeface="Verdana" charset="0"/>
                <a:cs typeface="Verdana" charset="0"/>
              </a:rPr>
              <a:t>ที่เป็นของบรรพบุรุษของท่าน และท่านจะครอบครองดินแดนนี้</a:t>
            </a:r>
            <a:r>
              <a:rPr lang="en-US" sz="2400" b="0">
                <a:solidFill>
                  <a:srgbClr val="FFFFFF"/>
                </a:solidFill>
                <a:effectLst>
                  <a:outerShdw blurRad="50800" dist="76200" dir="2700000" algn="tl" rotWithShape="0">
                    <a:srgbClr val="000000">
                      <a:alpha val="99000"/>
                    </a:srgbClr>
                  </a:outerShdw>
                </a:effectLst>
                <a:latin typeface="Verdana" charset="0"/>
                <a:cs typeface="Verdana" charset="0"/>
              </a:rPr>
              <a:t> พระองค์จะทรงให้ท่านรุ่งเรืองและมีจำนวนมากยิ่งกว่าบรรพบุรุษของท่าน</a:t>
            </a:r>
            <a:r>
              <a:rPr lang="en-US" b="0">
                <a:solidFill>
                  <a:srgbClr val="FFFFFF"/>
                </a:solidFill>
                <a:effectLst>
                  <a:outerShdw blurRad="50800" dist="76200" dir="2700000" algn="tl" rotWithShape="0">
                    <a:srgbClr val="000000">
                      <a:alpha val="99000"/>
                    </a:srgbClr>
                  </a:outerShdw>
                </a:effectLst>
                <a:latin typeface="Verdana" charset="0"/>
                <a:cs typeface="Verdana" charset="0"/>
              </a:rPr>
              <a:t>  </a:t>
            </a:r>
            <a:r>
              <a:rPr lang="en-US" sz="2800" b="0">
                <a:solidFill>
                  <a:srgbClr val="FFFFFF"/>
                </a:solidFill>
                <a:effectLst>
                  <a:outerShdw blurRad="50800" dist="76200" dir="2700000" algn="tl" rotWithShape="0">
                    <a:srgbClr val="000000">
                      <a:alpha val="99000"/>
                    </a:srgbClr>
                  </a:outerShdw>
                </a:effectLst>
                <a:latin typeface="Times New Roman" charset="0"/>
              </a:rPr>
              <a:t> </a:t>
            </a:r>
          </a:p>
        </p:txBody>
      </p:sp>
      <p:sp>
        <p:nvSpPr>
          <p:cNvPr id="31746" name="Rectangle 2"/>
          <p:cNvSpPr>
            <a:spLocks noChangeArrowheads="1"/>
          </p:cNvSpPr>
          <p:nvPr/>
        </p:nvSpPr>
        <p:spPr bwMode="auto">
          <a:xfrm>
            <a:off x="1674813" y="798513"/>
            <a:ext cx="7089775" cy="990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lnSpc>
                <a:spcPct val="50000"/>
              </a:lnSpc>
              <a:spcBef>
                <a:spcPts val="17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200" b="0">
                <a:solidFill>
                  <a:srgbClr val="FFFFFF"/>
                </a:solidFill>
                <a:effectLst>
                  <a:outerShdw blurRad="50800" dist="76200" dir="2700000" algn="tl" rotWithShape="0">
                    <a:srgbClr val="000000">
                      <a:alpha val="99000"/>
                    </a:srgbClr>
                  </a:outerShdw>
                </a:effectLst>
                <a:latin typeface="Times New Roman" charset="0"/>
              </a:rPr>
              <a:t>เฉลยธรรมบัญญัติ </a:t>
            </a:r>
            <a:r>
              <a:rPr lang="en-US" sz="3200" b="0">
                <a:solidFill>
                  <a:srgbClr val="FFFFFF"/>
                </a:solidFill>
                <a:effectLst>
                  <a:outerShdw blurRad="50800" dist="76200" dir="2700000" algn="tl" rotWithShape="0">
                    <a:srgbClr val="000000">
                      <a:alpha val="99000"/>
                    </a:srgbClr>
                  </a:outerShdw>
                </a:effectLst>
                <a:latin typeface="Times New Roman" charset="0"/>
              </a:rPr>
              <a:t>30</a:t>
            </a:r>
            <a:r>
              <a:rPr lang="en-US" sz="2800" b="0">
                <a:solidFill>
                  <a:srgbClr val="FFFFFF"/>
                </a:solidFill>
                <a:effectLst>
                  <a:outerShdw blurRad="50800" dist="76200" dir="2700000" algn="tl" rotWithShape="0">
                    <a:srgbClr val="000000">
                      <a:alpha val="99000"/>
                    </a:srgbClr>
                  </a:outerShdw>
                </a:effectLst>
                <a:latin typeface="Times New Roman" charset="0"/>
              </a:rPr>
              <a:t> </a:t>
            </a:r>
          </a:p>
          <a:p>
            <a:pPr algn="ctr">
              <a:spcBef>
                <a:spcPts val="17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800" b="0">
                <a:solidFill>
                  <a:srgbClr val="00FFCC"/>
                </a:solidFill>
                <a:effectLst>
                  <a:outerShdw blurRad="50800" dist="76200" dir="2700000" algn="tl" rotWithShape="0">
                    <a:srgbClr val="000000">
                      <a:alpha val="99000"/>
                    </a:srgbClr>
                  </a:outerShdw>
                </a:effectLst>
                <a:latin typeface="Times New Roman" charset="0"/>
              </a:rPr>
              <a:t>แผ่นดิน </a:t>
            </a:r>
            <a:r>
              <a:rPr lang="en-US" sz="2800" b="0">
                <a:solidFill>
                  <a:srgbClr val="00FFCC"/>
                </a:solidFill>
                <a:effectLst>
                  <a:outerShdw blurRad="50800" dist="76200" dir="2700000" algn="tl" rotWithShape="0">
                    <a:srgbClr val="000000">
                      <a:alpha val="99000"/>
                    </a:srgbClr>
                  </a:outerShdw>
                </a:effectLst>
                <a:latin typeface="Times New Roman" charset="0"/>
              </a:rPr>
              <a:t>(</a:t>
            </a:r>
            <a:r>
              <a:rPr lang="hi-in" sz="2800" b="0">
                <a:solidFill>
                  <a:srgbClr val="00FFCC"/>
                </a:solidFill>
                <a:effectLst>
                  <a:outerShdw blurRad="50800" dist="76200" dir="2700000" algn="tl" rotWithShape="0">
                    <a:srgbClr val="000000">
                      <a:alpha val="99000"/>
                    </a:srgbClr>
                  </a:outerShdw>
                </a:effectLst>
                <a:latin typeface="Times New Roman" charset="0"/>
              </a:rPr>
              <a:t>ปาเลสไตน์</a:t>
            </a:r>
            <a:r>
              <a:rPr lang="en-US" sz="2800" b="0">
                <a:solidFill>
                  <a:srgbClr val="00FFCC"/>
                </a:solidFill>
                <a:effectLst>
                  <a:outerShdw blurRad="50800" dist="76200" dir="2700000" algn="tl" rotWithShape="0">
                    <a:srgbClr val="000000">
                      <a:alpha val="99000"/>
                    </a:srgbClr>
                  </a:outerShdw>
                </a:effectLst>
                <a:latin typeface="Times New Roman" charset="0"/>
              </a:rPr>
              <a:t>) </a:t>
            </a:r>
            <a:r>
              <a:rPr lang="hi-in" sz="2800" b="0">
                <a:solidFill>
                  <a:srgbClr val="00FFCC"/>
                </a:solidFill>
                <a:effectLst>
                  <a:outerShdw blurRad="50800" dist="76200" dir="2700000" algn="tl" rotWithShape="0">
                    <a:srgbClr val="000000">
                      <a:alpha val="99000"/>
                    </a:srgbClr>
                  </a:outerShdw>
                </a:effectLst>
                <a:latin typeface="Times New Roman" charset="0"/>
              </a:rPr>
              <a:t>แห่งพัธสัญญา</a:t>
            </a:r>
          </a:p>
        </p:txBody>
      </p:sp>
      <p:sp>
        <p:nvSpPr>
          <p:cNvPr id="31747" name="Oval 3"/>
          <p:cNvSpPr>
            <a:spLocks noChangeArrowheads="1"/>
          </p:cNvSpPr>
          <p:nvPr/>
        </p:nvSpPr>
        <p:spPr bwMode="auto">
          <a:xfrm>
            <a:off x="4932363" y="2103438"/>
            <a:ext cx="1101725" cy="571500"/>
          </a:xfrm>
          <a:prstGeom prst="ellipse">
            <a:avLst/>
          </a:prstGeom>
          <a:noFill/>
          <a:ln w="57240" cap="sq">
            <a:solidFill>
              <a:srgbClr val="FFFF00"/>
            </a:solidFill>
            <a:miter lim="800000"/>
            <a:headEnd/>
            <a:tailEnd/>
          </a:ln>
          <a:effectLst>
            <a:outerShdw blurRad="63500" dist="81185" dir="3078031"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effectLst>
                <a:outerShdw blurRad="50800" dist="76200" dir="2700000" algn="tl" rotWithShape="0">
                  <a:srgbClr val="000000">
                    <a:alpha val="99000"/>
                  </a:srgbClr>
                </a:outerShdw>
              </a:effectLst>
            </a:endParaRPr>
          </a:p>
        </p:txBody>
      </p:sp>
      <p:sp>
        <p:nvSpPr>
          <p:cNvPr id="31748" name="Rectangle 4"/>
          <p:cNvSpPr>
            <a:spLocks noChangeArrowheads="1"/>
          </p:cNvSpPr>
          <p:nvPr/>
        </p:nvSpPr>
        <p:spPr bwMode="auto">
          <a:xfrm>
            <a:off x="8177213" y="4403725"/>
            <a:ext cx="254000" cy="115888"/>
          </a:xfrm>
          <a:prstGeom prst="rect">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1749" name="Rectangle 5"/>
          <p:cNvSpPr>
            <a:spLocks noChangeArrowheads="1"/>
          </p:cNvSpPr>
          <p:nvPr/>
        </p:nvSpPr>
        <p:spPr bwMode="auto">
          <a:xfrm>
            <a:off x="8121650" y="4356100"/>
            <a:ext cx="293688" cy="2111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800" b="0">
                <a:solidFill>
                  <a:srgbClr val="000000"/>
                </a:solidFill>
                <a:latin typeface="Arial" charset="0"/>
              </a:rPr>
              <a:t>40</a:t>
            </a:r>
          </a:p>
        </p:txBody>
      </p:sp>
      <p:sp>
        <p:nvSpPr>
          <p:cNvPr id="31750" name="AutoShape 6"/>
          <p:cNvSpPr>
            <a:spLocks noChangeArrowheads="1"/>
          </p:cNvSpPr>
          <p:nvPr/>
        </p:nvSpPr>
        <p:spPr bwMode="auto">
          <a:xfrm>
            <a:off x="7950200" y="3457575"/>
            <a:ext cx="730250" cy="336550"/>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1751" name="Rectangle 7"/>
          <p:cNvSpPr>
            <a:spLocks noChangeArrowheads="1"/>
          </p:cNvSpPr>
          <p:nvPr/>
        </p:nvSpPr>
        <p:spPr bwMode="auto">
          <a:xfrm>
            <a:off x="7948613" y="3616325"/>
            <a:ext cx="952500" cy="1143000"/>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1752" name="AutoShape 8"/>
          <p:cNvSpPr>
            <a:spLocks noChangeArrowheads="1"/>
          </p:cNvSpPr>
          <p:nvPr/>
        </p:nvSpPr>
        <p:spPr bwMode="auto">
          <a:xfrm>
            <a:off x="7969250" y="3486150"/>
            <a:ext cx="698500" cy="336550"/>
          </a:xfrm>
          <a:prstGeom prst="roundRect">
            <a:avLst>
              <a:gd name="adj" fmla="val 16667"/>
            </a:avLst>
          </a:prstGeom>
          <a:solidFill>
            <a:srgbClr val="FFFF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1753" name="Line 9"/>
          <p:cNvSpPr>
            <a:spLocks noChangeShapeType="1"/>
          </p:cNvSpPr>
          <p:nvPr/>
        </p:nvSpPr>
        <p:spPr bwMode="auto">
          <a:xfrm>
            <a:off x="7993063" y="38385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1754" name="Line 10"/>
          <p:cNvSpPr>
            <a:spLocks noChangeShapeType="1"/>
          </p:cNvSpPr>
          <p:nvPr/>
        </p:nvSpPr>
        <p:spPr bwMode="auto">
          <a:xfrm>
            <a:off x="7993063" y="40163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1755" name="Line 11"/>
          <p:cNvSpPr>
            <a:spLocks noChangeShapeType="1"/>
          </p:cNvSpPr>
          <p:nvPr/>
        </p:nvSpPr>
        <p:spPr bwMode="auto">
          <a:xfrm>
            <a:off x="7993063" y="41941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1756" name="Line 12"/>
          <p:cNvSpPr>
            <a:spLocks noChangeShapeType="1"/>
          </p:cNvSpPr>
          <p:nvPr/>
        </p:nvSpPr>
        <p:spPr bwMode="auto">
          <a:xfrm>
            <a:off x="7993063" y="43719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1757" name="Line 13"/>
          <p:cNvSpPr>
            <a:spLocks noChangeShapeType="1"/>
          </p:cNvSpPr>
          <p:nvPr/>
        </p:nvSpPr>
        <p:spPr bwMode="auto">
          <a:xfrm>
            <a:off x="8005763" y="45497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1758" name="Rectangle 14"/>
          <p:cNvSpPr>
            <a:spLocks noChangeArrowheads="1"/>
          </p:cNvSpPr>
          <p:nvPr/>
        </p:nvSpPr>
        <p:spPr bwMode="auto">
          <a:xfrm>
            <a:off x="8067675" y="3429000"/>
            <a:ext cx="473075"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โมเสส</a:t>
            </a:r>
          </a:p>
        </p:txBody>
      </p:sp>
      <p:sp>
        <p:nvSpPr>
          <p:cNvPr id="31759" name="Rectangle 15"/>
          <p:cNvSpPr>
            <a:spLocks noChangeArrowheads="1"/>
          </p:cNvSpPr>
          <p:nvPr/>
        </p:nvSpPr>
        <p:spPr bwMode="auto">
          <a:xfrm>
            <a:off x="8159750" y="3841750"/>
            <a:ext cx="447675"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ซีนาย</a:t>
            </a:r>
          </a:p>
        </p:txBody>
      </p:sp>
      <p:sp>
        <p:nvSpPr>
          <p:cNvPr id="31760" name="Rectangle 16"/>
          <p:cNvSpPr>
            <a:spLocks noChangeArrowheads="1"/>
          </p:cNvSpPr>
          <p:nvPr/>
        </p:nvSpPr>
        <p:spPr bwMode="auto">
          <a:xfrm>
            <a:off x="8089900" y="4025900"/>
            <a:ext cx="614363"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ศ </a:t>
            </a:r>
            <a:r>
              <a:rPr lang="en-US" sz="900" b="0">
                <a:solidFill>
                  <a:srgbClr val="000000"/>
                </a:solidFill>
                <a:latin typeface="Arial" charset="0"/>
              </a:rPr>
              <a:t>- </a:t>
            </a:r>
            <a:r>
              <a:rPr lang="hi-in" sz="900" b="0">
                <a:solidFill>
                  <a:srgbClr val="000000"/>
                </a:solidFill>
                <a:latin typeface="Arial" charset="0"/>
              </a:rPr>
              <a:t>ก </a:t>
            </a:r>
            <a:r>
              <a:rPr lang="en-US" sz="900" b="0">
                <a:solidFill>
                  <a:srgbClr val="000000"/>
                </a:solidFill>
                <a:latin typeface="Arial" charset="0"/>
              </a:rPr>
              <a:t>- </a:t>
            </a:r>
            <a:r>
              <a:rPr lang="hi-in" sz="900" b="0">
                <a:solidFill>
                  <a:srgbClr val="000000"/>
                </a:solidFill>
                <a:latin typeface="Arial" charset="0"/>
              </a:rPr>
              <a:t>พ</a:t>
            </a:r>
          </a:p>
        </p:txBody>
      </p:sp>
      <p:sp>
        <p:nvSpPr>
          <p:cNvPr id="31761" name="Rectangle 17"/>
          <p:cNvSpPr>
            <a:spLocks noChangeArrowheads="1"/>
          </p:cNvSpPr>
          <p:nvPr/>
        </p:nvSpPr>
        <p:spPr bwMode="auto">
          <a:xfrm>
            <a:off x="7972425" y="4197350"/>
            <a:ext cx="890588"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คาเดช บาร์เนีย</a:t>
            </a:r>
          </a:p>
        </p:txBody>
      </p:sp>
      <p:sp>
        <p:nvSpPr>
          <p:cNvPr id="31762" name="Rectangle 18"/>
          <p:cNvSpPr>
            <a:spLocks noChangeArrowheads="1"/>
          </p:cNvSpPr>
          <p:nvPr/>
        </p:nvSpPr>
        <p:spPr bwMode="auto">
          <a:xfrm>
            <a:off x="8267700" y="4381500"/>
            <a:ext cx="309563"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900" b="0">
                <a:solidFill>
                  <a:srgbClr val="000000"/>
                </a:solidFill>
                <a:latin typeface="Arial" charset="0"/>
              </a:rPr>
              <a:t>40</a:t>
            </a:r>
          </a:p>
        </p:txBody>
      </p:sp>
      <p:sp>
        <p:nvSpPr>
          <p:cNvPr id="31763" name="Rectangle 19"/>
          <p:cNvSpPr>
            <a:spLocks noChangeArrowheads="1"/>
          </p:cNvSpPr>
          <p:nvPr/>
        </p:nvSpPr>
        <p:spPr bwMode="auto">
          <a:xfrm>
            <a:off x="8032750" y="4552950"/>
            <a:ext cx="766763"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900" b="0">
                <a:solidFill>
                  <a:srgbClr val="000000"/>
                </a:solidFill>
                <a:latin typeface="Arial" charset="0"/>
              </a:rPr>
              <a:t>5 Sermons</a:t>
            </a:r>
          </a:p>
        </p:txBody>
      </p:sp>
      <p:sp>
        <p:nvSpPr>
          <p:cNvPr id="31764" name="Line 20"/>
          <p:cNvSpPr>
            <a:spLocks noChangeShapeType="1"/>
          </p:cNvSpPr>
          <p:nvPr/>
        </p:nvSpPr>
        <p:spPr bwMode="auto">
          <a:xfrm>
            <a:off x="7986713" y="4727575"/>
            <a:ext cx="8636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1765" name="Rectangle 21"/>
          <p:cNvSpPr>
            <a:spLocks noChangeArrowheads="1"/>
          </p:cNvSpPr>
          <p:nvPr/>
        </p:nvSpPr>
        <p:spPr bwMode="auto">
          <a:xfrm>
            <a:off x="8181975" y="3670300"/>
            <a:ext cx="471488"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อพยพ</a:t>
            </a:r>
          </a:p>
        </p:txBody>
      </p:sp>
      <p:sp>
        <p:nvSpPr>
          <p:cNvPr id="31766" name="Text Box 22"/>
          <p:cNvSpPr txBox="1">
            <a:spLocks noChangeArrowheads="1"/>
          </p:cNvSpPr>
          <p:nvPr/>
        </p:nvSpPr>
        <p:spPr bwMode="auto">
          <a:xfrm>
            <a:off x="8705850" y="88900"/>
            <a:ext cx="290513" cy="3984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a:solidFill>
                  <a:srgbClr val="FFA27C"/>
                </a:solidFill>
              </a:rPr>
              <a:t> </a:t>
            </a:r>
          </a:p>
        </p:txBody>
      </p:sp>
      <p:sp>
        <p:nvSpPr>
          <p:cNvPr id="31767" name="Rectangle 23"/>
          <p:cNvSpPr>
            <a:spLocks noChangeArrowheads="1"/>
          </p:cNvSpPr>
          <p:nvPr/>
        </p:nvSpPr>
        <p:spPr bwMode="auto">
          <a:xfrm>
            <a:off x="8093075" y="6532563"/>
            <a:ext cx="336550" cy="2460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29</a:t>
            </a:r>
          </a:p>
        </p:txBody>
      </p:sp>
      <p:sp>
        <p:nvSpPr>
          <p:cNvPr id="31768" name="Text Box 24"/>
          <p:cNvSpPr txBox="1">
            <a:spLocks noChangeArrowheads="1"/>
          </p:cNvSpPr>
          <p:nvPr/>
        </p:nvSpPr>
        <p:spPr bwMode="auto">
          <a:xfrm>
            <a:off x="7177088" y="6284913"/>
            <a:ext cx="1266825" cy="2762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750"/>
              </a:spcBef>
              <a:buClrTx/>
              <a:buFontTx/>
              <a:buNone/>
              <a:defRPr/>
            </a:pPr>
            <a:r>
              <a:rPr lang="hi-in" sz="1200" b="0">
                <a:solidFill>
                  <a:srgbClr val="FFFFFF"/>
                </a:solidFill>
                <a:latin typeface="Arial" charset="0"/>
              </a:rPr>
              <a:t>คู่มือหน้าที่ </a:t>
            </a:r>
            <a:r>
              <a:rPr lang="en-US" sz="1200" b="0">
                <a:solidFill>
                  <a:srgbClr val="FFFFFF"/>
                </a:solidFill>
                <a:latin typeface="Arial" charset="0"/>
              </a:rPr>
              <a:t>26-29</a:t>
            </a:r>
          </a:p>
        </p:txBody>
      </p:sp>
      <p:sp>
        <p:nvSpPr>
          <p:cNvPr id="31769" name="Text Box 25"/>
          <p:cNvSpPr txBox="1">
            <a:spLocks noChangeArrowheads="1"/>
          </p:cNvSpPr>
          <p:nvPr/>
        </p:nvSpPr>
        <p:spPr bwMode="auto">
          <a:xfrm>
            <a:off x="8661400" y="6410325"/>
            <a:ext cx="184150" cy="3968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nvGrpSpPr>
          <p:cNvPr id="61467" name="Group 26"/>
          <p:cNvGrpSpPr>
            <a:grpSpLocks/>
          </p:cNvGrpSpPr>
          <p:nvPr/>
        </p:nvGrpSpPr>
        <p:grpSpPr bwMode="auto">
          <a:xfrm>
            <a:off x="519113" y="7938"/>
            <a:ext cx="854075" cy="1701800"/>
            <a:chOff x="327" y="5"/>
            <a:chExt cx="538" cy="1072"/>
          </a:xfrm>
        </p:grpSpPr>
        <p:sp>
          <p:nvSpPr>
            <p:cNvPr id="31771" name="Rectangle 27"/>
            <p:cNvSpPr>
              <a:spLocks noChangeArrowheads="1"/>
            </p:cNvSpPr>
            <p:nvPr/>
          </p:nvSpPr>
          <p:spPr bwMode="auto">
            <a:xfrm>
              <a:off x="327" y="5"/>
              <a:ext cx="538" cy="10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600" b="0">
                  <a:solidFill>
                    <a:srgbClr val="FFFF00"/>
                  </a:solidFill>
                  <a:latin typeface="Times New Roman" charset="0"/>
                </a:rPr>
                <a:t>7</a:t>
              </a:r>
            </a:p>
          </p:txBody>
        </p:sp>
        <p:sp>
          <p:nvSpPr>
            <p:cNvPr id="31772" name="Line 28"/>
            <p:cNvSpPr>
              <a:spLocks noChangeShapeType="1"/>
            </p:cNvSpPr>
            <p:nvPr/>
          </p:nvSpPr>
          <p:spPr bwMode="auto">
            <a:xfrm>
              <a:off x="500" y="573"/>
              <a:ext cx="244" cy="0"/>
            </a:xfrm>
            <a:prstGeom prst="line">
              <a:avLst/>
            </a:prstGeom>
            <a:noFill/>
            <a:ln w="76320" cap="sq">
              <a:solidFill>
                <a:srgbClr val="FFFF00"/>
              </a:solidFill>
              <a:miter lim="800000"/>
              <a:headEnd/>
              <a:tailEnd/>
            </a:ln>
            <a:effectLst>
              <a:outerShdw blurRad="63500" dist="107933" dir="2700000" algn="ctr" rotWithShape="0">
                <a:srgbClr val="1A0004">
                  <a:alpha val="75014"/>
                </a:srgbClr>
              </a:outerShdw>
            </a:effectLst>
            <a:extLst>
              <a:ext uri="{909E8E84-426E-40dd-AFC4-6F175D3DCCD1}">
                <a14:hiddenFill xmlns:a14="http://schemas.microsoft.com/office/drawing/2010/main" xmlns="">
                  <a:noFill/>
                </a14:hiddenFill>
              </a:ext>
            </a:extLst>
          </p:spPr>
          <p:txBody>
            <a:bodyPr/>
            <a:lstStyle/>
            <a:p>
              <a:pPr>
                <a:defRPr/>
              </a:pPr>
              <a:endParaRPr lang="en-US"/>
            </a:p>
          </p:txBody>
        </p:sp>
      </p:grpSp>
      <p:sp>
        <p:nvSpPr>
          <p:cNvPr id="31773" name="Text Box 29"/>
          <p:cNvSpPr txBox="1">
            <a:spLocks noChangeArrowheads="1"/>
          </p:cNvSpPr>
          <p:nvPr/>
        </p:nvSpPr>
        <p:spPr bwMode="auto">
          <a:xfrm>
            <a:off x="1008063" y="3746500"/>
            <a:ext cx="6959600" cy="12525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600" b="1">
                <a:solidFill>
                  <a:srgbClr val="00DFCA"/>
                </a:solidFill>
                <a:latin typeface="Comic Sans MS" charset="0"/>
                <a:ea typeface="ＭＳ Ｐゴシック" charset="0"/>
                <a:cs typeface="ＭＳ Ｐゴシック" charset="0"/>
              </a:defRPr>
            </a:lvl9pPr>
          </a:lstStyle>
          <a:p>
            <a:pPr>
              <a:buClrTx/>
              <a:buFontTx/>
              <a:buNone/>
              <a:defRPr/>
            </a:pPr>
            <a:r>
              <a:rPr lang="en-US" b="0" dirty="0">
                <a:effectLst>
                  <a:outerShdw blurRad="50800" dist="76200" dir="2700000" algn="tl" rotWithShape="0">
                    <a:srgbClr val="000000">
                      <a:alpha val="99000"/>
                    </a:srgbClr>
                  </a:outerShdw>
                </a:effectLst>
              </a:rPr>
              <a:t> </a:t>
            </a:r>
            <a:r>
              <a:rPr lang="en-US" b="0" dirty="0">
                <a:solidFill>
                  <a:srgbClr val="FFFFFF"/>
                </a:solidFill>
                <a:effectLst>
                  <a:outerShdw blurRad="50800" dist="76200" dir="2700000" algn="tl" rotWithShape="0">
                    <a:srgbClr val="000000">
                      <a:alpha val="99000"/>
                    </a:srgbClr>
                  </a:outerShdw>
                </a:effectLst>
              </a:rPr>
              <a:t>	</a:t>
            </a:r>
            <a:r>
              <a:rPr lang="en-US" sz="2800" b="0" baseline="30000" dirty="0">
                <a:solidFill>
                  <a:srgbClr val="FFFFFF"/>
                </a:solidFill>
                <a:effectLst>
                  <a:outerShdw blurRad="50800" dist="76200" dir="2700000" algn="tl" rotWithShape="0">
                    <a:srgbClr val="000000">
                      <a:alpha val="99000"/>
                    </a:srgbClr>
                  </a:outerShdw>
                </a:effectLst>
                <a:latin typeface="Times New Roman" charset="0"/>
              </a:rPr>
              <a:t>6</a:t>
            </a:r>
            <a:r>
              <a:rPr lang="en-US" sz="2800" b="0" dirty="0">
                <a:solidFill>
                  <a:srgbClr val="FFFFFF"/>
                </a:solidFill>
                <a:effectLst>
                  <a:outerShdw blurRad="50800" dist="76200" dir="2700000" algn="tl" rotWithShape="0">
                    <a:srgbClr val="000000">
                      <a:alpha val="99000"/>
                    </a:srgbClr>
                  </a:outerShdw>
                </a:effectLst>
                <a:latin typeface="Times New Roman" charset="0"/>
              </a:rPr>
              <a:t> </a:t>
            </a:r>
            <a:r>
              <a:rPr lang="hi-in" sz="2400" b="0" dirty="0">
                <a:solidFill>
                  <a:srgbClr val="00FF00"/>
                </a:solidFill>
                <a:effectLst>
                  <a:outerShdw blurRad="50800" dist="76200" dir="2700000" algn="tl" rotWithShape="0">
                    <a:srgbClr val="000000">
                      <a:alpha val="99000"/>
                    </a:srgbClr>
                  </a:outerShdw>
                </a:effectLst>
                <a:latin typeface="Verdana" charset="0"/>
                <a:cs typeface="Verdana" charset="0"/>
              </a:rPr>
              <a:t>พระยาห์เวห์พระเจ้าของท่านจะทรงให้จิตใจของท่านและของวงศ์วานของท่านเข้าสุหนัต</a:t>
            </a:r>
            <a:r>
              <a:rPr lang="en-US" sz="2400" b="0" dirty="0">
                <a:solidFill>
                  <a:srgbClr val="FFFFFF"/>
                </a:solidFill>
                <a:effectLst>
                  <a:outerShdw blurRad="50800" dist="76200" dir="2700000" algn="tl" rotWithShape="0">
                    <a:srgbClr val="000000">
                      <a:alpha val="99000"/>
                    </a:srgbClr>
                  </a:outerShdw>
                </a:effectLst>
                <a:latin typeface="Verdana" charset="0"/>
                <a:cs typeface="Verdana" charset="0"/>
              </a:rPr>
              <a:t> </a:t>
            </a:r>
            <a:r>
              <a:rPr lang="en-US" sz="2400" b="0" dirty="0" err="1">
                <a:solidFill>
                  <a:srgbClr val="FFFFFF"/>
                </a:solidFill>
                <a:effectLst>
                  <a:outerShdw blurRad="50800" dist="76200" dir="2700000" algn="tl" rotWithShape="0">
                    <a:srgbClr val="000000">
                      <a:alpha val="99000"/>
                    </a:srgbClr>
                  </a:outerShdw>
                </a:effectLst>
                <a:latin typeface="Verdana" charset="0"/>
                <a:cs typeface="Verdana" charset="0"/>
              </a:rPr>
              <a:t>เพื่อท่านจะรักพระองค์สุดจิตสุดใจและมีชีวิตอยู่</a:t>
            </a:r>
            <a:endParaRPr lang="en-US" sz="2400" b="0" dirty="0">
              <a:solidFill>
                <a:srgbClr val="FFFFFF"/>
              </a:solidFill>
              <a:effectLst>
                <a:outerShdw blurRad="50800" dist="76200" dir="2700000" algn="tl" rotWithShape="0">
                  <a:srgbClr val="000000">
                    <a:alpha val="99000"/>
                  </a:srgbClr>
                </a:outerShdw>
              </a:effectLst>
              <a:latin typeface="Verdana" charset="0"/>
              <a:cs typeface="Verdana" charset="0"/>
            </a:endParaRPr>
          </a:p>
        </p:txBody>
      </p:sp>
      <p:sp>
        <p:nvSpPr>
          <p:cNvPr id="31774" name="Text Box 30"/>
          <p:cNvSpPr txBox="1">
            <a:spLocks noChangeArrowheads="1"/>
          </p:cNvSpPr>
          <p:nvPr/>
        </p:nvSpPr>
        <p:spPr bwMode="auto">
          <a:xfrm>
            <a:off x="8601075" y="6486525"/>
            <a:ext cx="288925" cy="3063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buClrTx/>
              <a:buFontTx/>
              <a:buNone/>
              <a:defRPr/>
            </a:pPr>
            <a:r>
              <a:rPr lang="en-US" sz="1400" b="0">
                <a:solidFill>
                  <a:srgbClr val="FFFFFF"/>
                </a:solidFill>
              </a:rPr>
              <a:t>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additive="repl">
                                        <p:cTn id="6" dur="1" fill="hold">
                                          <p:stCondLst>
                                            <p:cond delay="0"/>
                                          </p:stCondLst>
                                        </p:cTn>
                                        <p:tgtEl>
                                          <p:spTgt spid="31747"/>
                                        </p:tgtEl>
                                        <p:attrNameLst>
                                          <p:attrName>style.visibility</p:attrName>
                                        </p:attrNameLst>
                                      </p:cBhvr>
                                      <p:to>
                                        <p:strVal val="visible"/>
                                      </p:to>
                                    </p:set>
                                    <p:anim calcmode="lin" valueType="num">
                                      <p:cBhvr additive="repl">
                                        <p:cTn id="7" dur="500" fill="hold"/>
                                        <p:tgtEl>
                                          <p:spTgt spid="31747"/>
                                        </p:tgtEl>
                                        <p:attrNameLst>
                                          <p:attrName>ppt_w</p:attrName>
                                        </p:attrNameLst>
                                      </p:cBhvr>
                                      <p:tavLst>
                                        <p:tav tm="100000">
                                          <p:val>
                                            <p:fltVal val="0"/>
                                          </p:val>
                                        </p:tav>
                                        <p:tav>
                                          <p:val>
                                            <p:strVal val="#ppt_w"/>
                                          </p:val>
                                        </p:tav>
                                      </p:tavLst>
                                    </p:anim>
                                    <p:anim calcmode="lin" valueType="num">
                                      <p:cBhvr additive="repl">
                                        <p:cTn id="8" dur="500" fill="hold"/>
                                        <p:tgtEl>
                                          <p:spTgt spid="31747"/>
                                        </p:tgtEl>
                                        <p:attrNameLst>
                                          <p:attrName>ppt_h</p:attrName>
                                        </p:attrNameLst>
                                      </p:cBhvr>
                                      <p:tavLst>
                                        <p:tav tm="100000">
                                          <p:val>
                                            <p:fltVal val="0"/>
                                          </p:val>
                                        </p:tav>
                                        <p:tav>
                                          <p:val>
                                            <p:strVal val="#ppt_h"/>
                                          </p:val>
                                        </p:tav>
                                      </p:tavLst>
                                    </p:anim>
                                    <p:anim calcmode="lin" valueType="num">
                                      <p:cBhvr additive="repl">
                                        <p:cTn id="9" dur="500" fill="hold"/>
                                        <p:tgtEl>
                                          <p:spTgt spid="31747"/>
                                        </p:tgtEl>
                                        <p:attrNameLst>
                                          <p:attrName>ppt_x</p:attrName>
                                        </p:attrNameLst>
                                      </p:cBhvr>
                                      <p:tavLst>
                                        <p:tav tm="100000">
                                          <p:val>
                                            <p:fltVal val="0.5"/>
                                          </p:val>
                                        </p:tav>
                                        <p:tav>
                                          <p:val>
                                            <p:strVal val="#ppt_x"/>
                                          </p:val>
                                        </p:tav>
                                      </p:tavLst>
                                    </p:anim>
                                    <p:anim calcmode="lin" valueType="num">
                                      <p:cBhvr additive="repl">
                                        <p:cTn id="10" dur="500" fill="hold"/>
                                        <p:tgtEl>
                                          <p:spTgt spid="31747"/>
                                        </p:tgtEl>
                                        <p:attrNameLst>
                                          <p:attrName>ppt_y</p:attrName>
                                        </p:attrNameLst>
                                      </p:cBhvr>
                                      <p:tavLst>
                                        <p:tav tm="100000">
                                          <p:val>
                                            <p:fltVal val="0.5"/>
                                          </p:val>
                                        </p:tav>
                                        <p:tav>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fill="hold" nodeType="clickEffect">
                                  <p:stCondLst>
                                    <p:cond delay="0"/>
                                  </p:stCondLst>
                                  <p:childTnLst>
                                    <p:set>
                                      <p:cBhvr additive="repl">
                                        <p:cTn id="14" dur="1" fill="hold">
                                          <p:stCondLst>
                                            <p:cond delay="0"/>
                                          </p:stCondLst>
                                        </p:cTn>
                                        <p:tgtEl>
                                          <p:spTgt spid="31773"/>
                                        </p:tgtEl>
                                        <p:attrNameLst>
                                          <p:attrName>style.visibility</p:attrName>
                                        </p:attrNameLst>
                                      </p:cBhvr>
                                      <p:to>
                                        <p:strVal val="visible"/>
                                      </p:to>
                                    </p:set>
                                    <p:animEffect transition="in" filter="fade">
                                      <p:cBhvr additive="repl">
                                        <p:cTn id="15" dur="500"/>
                                        <p:tgtEl>
                                          <p:spTgt spid="317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32769" name="Rectangle 1"/>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2770" name="Rectangle 2"/>
          <p:cNvSpPr>
            <a:spLocks noChangeArrowheads="1"/>
          </p:cNvSpPr>
          <p:nvPr/>
        </p:nvSpPr>
        <p:spPr bwMode="auto">
          <a:xfrm>
            <a:off x="852488" y="612775"/>
            <a:ext cx="7505700" cy="7588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4400" b="0">
                <a:solidFill>
                  <a:srgbClr val="FAFD00"/>
                </a:solidFill>
                <a:latin typeface="Arial" charset="0"/>
              </a:rPr>
              <a:t>พันธสัญญากับอับราฮัม</a:t>
            </a:r>
          </a:p>
        </p:txBody>
      </p:sp>
      <p:sp>
        <p:nvSpPr>
          <p:cNvPr id="32771" name="Rectangle 3"/>
          <p:cNvSpPr>
            <a:spLocks noChangeArrowheads="1"/>
          </p:cNvSpPr>
          <p:nvPr/>
        </p:nvSpPr>
        <p:spPr bwMode="auto">
          <a:xfrm>
            <a:off x="939800" y="5154613"/>
            <a:ext cx="2730500" cy="9413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800" b="0" i="1">
                <a:solidFill>
                  <a:srgbClr val="00FF00"/>
                </a:solidFill>
                <a:latin typeface="Arial" charset="0"/>
              </a:rPr>
              <a:t>เฉลยธรรมบัญญัติ</a:t>
            </a: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i="1">
                <a:solidFill>
                  <a:srgbClr val="00FF00"/>
                </a:solidFill>
                <a:latin typeface="Arial" charset="0"/>
              </a:rPr>
              <a:t>30: 1-10</a:t>
            </a:r>
          </a:p>
        </p:txBody>
      </p:sp>
      <p:sp>
        <p:nvSpPr>
          <p:cNvPr id="32772" name="Rectangle 4"/>
          <p:cNvSpPr>
            <a:spLocks noChangeArrowheads="1"/>
          </p:cNvSpPr>
          <p:nvPr/>
        </p:nvSpPr>
        <p:spPr bwMode="auto">
          <a:xfrm>
            <a:off x="1019175" y="3303588"/>
            <a:ext cx="7086600" cy="2822575"/>
          </a:xfrm>
          <a:prstGeom prst="rect">
            <a:avLst/>
          </a:prstGeom>
          <a:noFill/>
          <a:ln w="76320" cap="sq">
            <a:solidFill>
              <a:srgbClr val="FAFD00"/>
            </a:solidFill>
            <a:miter lim="800000"/>
            <a:headEnd/>
            <a:tailEnd/>
          </a:ln>
          <a:effectLst>
            <a:outerShdw blurRad="63500" dist="107933" dir="2700000"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sp>
        <p:nvSpPr>
          <p:cNvPr id="32773" name="Text Box 5"/>
          <p:cNvSpPr txBox="1">
            <a:spLocks noChangeArrowheads="1"/>
          </p:cNvSpPr>
          <p:nvPr/>
        </p:nvSpPr>
        <p:spPr bwMode="auto">
          <a:xfrm>
            <a:off x="8723313" y="88900"/>
            <a:ext cx="250825" cy="3984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a:solidFill>
                  <a:srgbClr val="FFA27C"/>
                </a:solidFill>
                <a:latin typeface="Arial" charset="0"/>
              </a:rPr>
              <a:t> </a:t>
            </a:r>
          </a:p>
        </p:txBody>
      </p:sp>
      <p:sp>
        <p:nvSpPr>
          <p:cNvPr id="32774" name="Text Box 6"/>
          <p:cNvSpPr txBox="1">
            <a:spLocks noChangeArrowheads="1"/>
          </p:cNvSpPr>
          <p:nvPr/>
        </p:nvSpPr>
        <p:spPr bwMode="auto">
          <a:xfrm>
            <a:off x="647700" y="3541713"/>
            <a:ext cx="6307138" cy="6413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2775" name="Text Box 7"/>
          <p:cNvSpPr txBox="1">
            <a:spLocks noChangeArrowheads="1"/>
          </p:cNvSpPr>
          <p:nvPr/>
        </p:nvSpPr>
        <p:spPr bwMode="auto">
          <a:xfrm>
            <a:off x="5305425" y="3657600"/>
            <a:ext cx="2752725" cy="6429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2250"/>
              </a:spcBef>
              <a:buClrTx/>
              <a:buFontTx/>
              <a:buNone/>
              <a:defRPr/>
            </a:pPr>
            <a:r>
              <a:rPr lang="hi-in" sz="3600" b="0">
                <a:solidFill>
                  <a:srgbClr val="00FF00"/>
                </a:solidFill>
                <a:latin typeface="Arial" charset="0"/>
              </a:rPr>
              <a:t>พระพร</a:t>
            </a:r>
          </a:p>
        </p:txBody>
      </p:sp>
      <p:sp>
        <p:nvSpPr>
          <p:cNvPr id="32776" name="Text Box 8"/>
          <p:cNvSpPr txBox="1">
            <a:spLocks noChangeArrowheads="1"/>
          </p:cNvSpPr>
          <p:nvPr/>
        </p:nvSpPr>
        <p:spPr bwMode="auto">
          <a:xfrm>
            <a:off x="3722688" y="3670300"/>
            <a:ext cx="1574800" cy="6429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2250"/>
              </a:spcBef>
              <a:buClrTx/>
              <a:buFontTx/>
              <a:buNone/>
              <a:defRPr/>
            </a:pPr>
            <a:r>
              <a:rPr lang="hi-in" sz="3600" b="0">
                <a:solidFill>
                  <a:srgbClr val="00FF00"/>
                </a:solidFill>
                <a:latin typeface="Arial" charset="0"/>
              </a:rPr>
              <a:t>ลูก</a:t>
            </a:r>
          </a:p>
        </p:txBody>
      </p:sp>
      <p:sp>
        <p:nvSpPr>
          <p:cNvPr id="32777" name="Text Box 9"/>
          <p:cNvSpPr txBox="1">
            <a:spLocks noChangeArrowheads="1"/>
          </p:cNvSpPr>
          <p:nvPr/>
        </p:nvSpPr>
        <p:spPr bwMode="auto">
          <a:xfrm>
            <a:off x="1498600" y="3659188"/>
            <a:ext cx="1609725" cy="6429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2250"/>
              </a:spcBef>
              <a:buClrTx/>
              <a:buFontTx/>
              <a:buNone/>
              <a:defRPr/>
            </a:pPr>
            <a:r>
              <a:rPr lang="hi-in" sz="3600" b="0">
                <a:solidFill>
                  <a:srgbClr val="00FF00"/>
                </a:solidFill>
                <a:latin typeface="Arial" charset="0"/>
              </a:rPr>
              <a:t>แผ่นดิน</a:t>
            </a:r>
          </a:p>
        </p:txBody>
      </p:sp>
      <p:sp>
        <p:nvSpPr>
          <p:cNvPr id="32778" name="Text Box 10"/>
          <p:cNvSpPr txBox="1">
            <a:spLocks noChangeArrowheads="1"/>
          </p:cNvSpPr>
          <p:nvPr/>
        </p:nvSpPr>
        <p:spPr bwMode="auto">
          <a:xfrm>
            <a:off x="1463675" y="4356100"/>
            <a:ext cx="1958975" cy="7032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2500"/>
              </a:spcBef>
              <a:buClrTx/>
              <a:buFontTx/>
              <a:buNone/>
              <a:defRPr/>
            </a:pPr>
            <a:r>
              <a:rPr lang="hi-in" sz="4000" b="0">
                <a:solidFill>
                  <a:srgbClr val="FAFD00"/>
                </a:solidFill>
                <a:latin typeface="Arial" charset="0"/>
              </a:rPr>
              <a:t>แผ่นดิน</a:t>
            </a:r>
          </a:p>
        </p:txBody>
      </p:sp>
      <p:sp>
        <p:nvSpPr>
          <p:cNvPr id="32779" name="Text Box 11"/>
          <p:cNvSpPr txBox="1">
            <a:spLocks noChangeArrowheads="1"/>
          </p:cNvSpPr>
          <p:nvPr/>
        </p:nvSpPr>
        <p:spPr bwMode="auto">
          <a:xfrm>
            <a:off x="2555875" y="1878013"/>
            <a:ext cx="4062413" cy="581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2000"/>
              </a:spcBef>
              <a:buClrTx/>
              <a:buFontTx/>
              <a:buNone/>
              <a:defRPr/>
            </a:pPr>
            <a:r>
              <a:rPr lang="hi-in" sz="3200" b="0" i="1">
                <a:solidFill>
                  <a:srgbClr val="00FF00"/>
                </a:solidFill>
                <a:latin typeface="Arial" charset="0"/>
              </a:rPr>
              <a:t>ปฐมกาล </a:t>
            </a:r>
            <a:r>
              <a:rPr lang="en-US" sz="3200" b="0" i="1">
                <a:solidFill>
                  <a:srgbClr val="00FF00"/>
                </a:solidFill>
                <a:latin typeface="Arial" charset="0"/>
              </a:rPr>
              <a:t>12: 1-3</a:t>
            </a:r>
          </a:p>
        </p:txBody>
      </p:sp>
      <p:sp>
        <p:nvSpPr>
          <p:cNvPr id="32780" name="Rectangle 12"/>
          <p:cNvSpPr>
            <a:spLocks noChangeArrowheads="1"/>
          </p:cNvSpPr>
          <p:nvPr/>
        </p:nvSpPr>
        <p:spPr bwMode="auto">
          <a:xfrm>
            <a:off x="3108325" y="1279525"/>
            <a:ext cx="3200400" cy="5762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200" b="0">
                <a:solidFill>
                  <a:srgbClr val="FAFD00"/>
                </a:solidFill>
                <a:latin typeface="Arial" charset="0"/>
              </a:rPr>
              <a:t>(“</a:t>
            </a:r>
            <a:r>
              <a:rPr lang="hi-in" sz="3200" b="0">
                <a:solidFill>
                  <a:srgbClr val="FAFD00"/>
                </a:solidFill>
                <a:latin typeface="Arial" charset="0"/>
              </a:rPr>
              <a:t>การทรงเรียก”</a:t>
            </a:r>
            <a:r>
              <a:rPr lang="en-US" sz="3200" b="0">
                <a:solidFill>
                  <a:srgbClr val="FAFD00"/>
                </a:solidFill>
                <a:latin typeface="Arial" charset="0"/>
              </a:rPr>
              <a:t>)</a:t>
            </a:r>
          </a:p>
        </p:txBody>
      </p:sp>
      <p:sp>
        <p:nvSpPr>
          <p:cNvPr id="32781" name="Line 13"/>
          <p:cNvSpPr>
            <a:spLocks noChangeShapeType="1"/>
          </p:cNvSpPr>
          <p:nvPr/>
        </p:nvSpPr>
        <p:spPr bwMode="auto">
          <a:xfrm flipH="1">
            <a:off x="2290763" y="2468563"/>
            <a:ext cx="2257425" cy="1203325"/>
          </a:xfrm>
          <a:prstGeom prst="line">
            <a:avLst/>
          </a:prstGeom>
          <a:noFill/>
          <a:ln w="57240" cap="sq">
            <a:solidFill>
              <a:srgbClr val="FFFFFF"/>
            </a:solidFill>
            <a:miter lim="800000"/>
            <a:headEnd/>
            <a:tailEnd type="triangle" w="med" len="med"/>
          </a:ln>
          <a:effectLst>
            <a:outerShdw blurRad="63500" dist="89605" dir="2700000" algn="ctr" rotWithShape="0">
              <a:srgbClr val="1A0004">
                <a:alpha val="75014"/>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32782" name="Line 14"/>
          <p:cNvSpPr>
            <a:spLocks noChangeShapeType="1"/>
          </p:cNvSpPr>
          <p:nvPr/>
        </p:nvSpPr>
        <p:spPr bwMode="auto">
          <a:xfrm>
            <a:off x="4538663" y="2451100"/>
            <a:ext cx="1587" cy="1246188"/>
          </a:xfrm>
          <a:prstGeom prst="line">
            <a:avLst/>
          </a:prstGeom>
          <a:noFill/>
          <a:ln w="57240" cap="sq">
            <a:solidFill>
              <a:srgbClr val="FFFFFF"/>
            </a:solidFill>
            <a:miter lim="800000"/>
            <a:headEnd/>
            <a:tailEnd type="triangle" w="med" len="med"/>
          </a:ln>
          <a:effectLst>
            <a:outerShdw blurRad="63500" dist="89605" dir="2700000" algn="ctr" rotWithShape="0">
              <a:srgbClr val="1A0004">
                <a:alpha val="75014"/>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32783" name="Line 15"/>
          <p:cNvSpPr>
            <a:spLocks noChangeShapeType="1"/>
          </p:cNvSpPr>
          <p:nvPr/>
        </p:nvSpPr>
        <p:spPr bwMode="auto">
          <a:xfrm>
            <a:off x="4524375" y="2465388"/>
            <a:ext cx="2163763" cy="1206500"/>
          </a:xfrm>
          <a:prstGeom prst="line">
            <a:avLst/>
          </a:prstGeom>
          <a:noFill/>
          <a:ln w="57240" cap="sq">
            <a:solidFill>
              <a:srgbClr val="FFFFFF"/>
            </a:solidFill>
            <a:miter lim="800000"/>
            <a:headEnd/>
            <a:tailEnd type="triangle" w="med" len="med"/>
          </a:ln>
          <a:effectLst>
            <a:outerShdw blurRad="63500" dist="89605" dir="2700000" algn="ctr" rotWithShape="0">
              <a:srgbClr val="1A0004">
                <a:alpha val="75014"/>
              </a:srgbClr>
            </a:outerShdw>
          </a:effectLst>
          <a:extLst>
            <a:ext uri="{909E8E84-426E-40dd-AFC4-6F175D3DCCD1}">
              <a14:hiddenFill xmlns:a14="http://schemas.microsoft.com/office/drawing/2010/main" xmlns="">
                <a:noFill/>
              </a14:hiddenFill>
            </a:ext>
          </a:extLst>
        </p:spPr>
        <p:txBody>
          <a:bodyPr/>
          <a:lstStyle/>
          <a:p>
            <a:pPr>
              <a:defRPr/>
            </a:pPr>
            <a:endParaRPr lang="en-US"/>
          </a:p>
        </p:txBody>
      </p:sp>
      <p:grpSp>
        <p:nvGrpSpPr>
          <p:cNvPr id="63505" name="Group 16"/>
          <p:cNvGrpSpPr>
            <a:grpSpLocks/>
          </p:cNvGrpSpPr>
          <p:nvPr/>
        </p:nvGrpSpPr>
        <p:grpSpPr bwMode="auto">
          <a:xfrm>
            <a:off x="7948613" y="3429000"/>
            <a:ext cx="942975" cy="1347788"/>
            <a:chOff x="5007" y="2160"/>
            <a:chExt cx="594" cy="849"/>
          </a:xfrm>
        </p:grpSpPr>
        <p:sp>
          <p:nvSpPr>
            <p:cNvPr id="32785" name="Rectangle 17"/>
            <p:cNvSpPr>
              <a:spLocks noChangeArrowheads="1"/>
            </p:cNvSpPr>
            <p:nvPr/>
          </p:nvSpPr>
          <p:spPr bwMode="auto">
            <a:xfrm>
              <a:off x="5151" y="2774"/>
              <a:ext cx="154" cy="67"/>
            </a:xfrm>
            <a:prstGeom prst="rect">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2786" name="Rectangle 18"/>
            <p:cNvSpPr>
              <a:spLocks noChangeArrowheads="1"/>
            </p:cNvSpPr>
            <p:nvPr/>
          </p:nvSpPr>
          <p:spPr bwMode="auto">
            <a:xfrm>
              <a:off x="5116" y="2744"/>
              <a:ext cx="184" cy="1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800" b="0">
                  <a:solidFill>
                    <a:srgbClr val="000000"/>
                  </a:solidFill>
                  <a:latin typeface="Arial" charset="0"/>
                </a:rPr>
                <a:t>40</a:t>
              </a:r>
            </a:p>
          </p:txBody>
        </p:sp>
        <p:sp>
          <p:nvSpPr>
            <p:cNvPr id="32787" name="AutoShape 19"/>
            <p:cNvSpPr>
              <a:spLocks noChangeArrowheads="1"/>
            </p:cNvSpPr>
            <p:nvPr/>
          </p:nvSpPr>
          <p:spPr bwMode="auto">
            <a:xfrm>
              <a:off x="5008" y="2178"/>
              <a:ext cx="454" cy="206"/>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2788" name="Rectangle 20"/>
            <p:cNvSpPr>
              <a:spLocks noChangeArrowheads="1"/>
            </p:cNvSpPr>
            <p:nvPr/>
          </p:nvSpPr>
          <p:spPr bwMode="auto">
            <a:xfrm>
              <a:off x="5007" y="2278"/>
              <a:ext cx="594" cy="714"/>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2789" name="AutoShape 21"/>
            <p:cNvSpPr>
              <a:spLocks noChangeArrowheads="1"/>
            </p:cNvSpPr>
            <p:nvPr/>
          </p:nvSpPr>
          <p:spPr bwMode="auto">
            <a:xfrm>
              <a:off x="5020" y="2196"/>
              <a:ext cx="434" cy="206"/>
            </a:xfrm>
            <a:prstGeom prst="roundRect">
              <a:avLst>
                <a:gd name="adj" fmla="val 16667"/>
              </a:avLst>
            </a:prstGeom>
            <a:solidFill>
              <a:srgbClr val="FFFF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2790" name="Line 22"/>
            <p:cNvSpPr>
              <a:spLocks noChangeShapeType="1"/>
            </p:cNvSpPr>
            <p:nvPr/>
          </p:nvSpPr>
          <p:spPr bwMode="auto">
            <a:xfrm>
              <a:off x="5035" y="2418"/>
              <a:ext cx="530" cy="0"/>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2791" name="Line 23"/>
            <p:cNvSpPr>
              <a:spLocks noChangeShapeType="1"/>
            </p:cNvSpPr>
            <p:nvPr/>
          </p:nvSpPr>
          <p:spPr bwMode="auto">
            <a:xfrm>
              <a:off x="5035" y="2530"/>
              <a:ext cx="530" cy="0"/>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2792" name="Line 24"/>
            <p:cNvSpPr>
              <a:spLocks noChangeShapeType="1"/>
            </p:cNvSpPr>
            <p:nvPr/>
          </p:nvSpPr>
          <p:spPr bwMode="auto">
            <a:xfrm>
              <a:off x="5035" y="2642"/>
              <a:ext cx="530" cy="0"/>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2793" name="Line 25"/>
            <p:cNvSpPr>
              <a:spLocks noChangeShapeType="1"/>
            </p:cNvSpPr>
            <p:nvPr/>
          </p:nvSpPr>
          <p:spPr bwMode="auto">
            <a:xfrm>
              <a:off x="5035" y="2754"/>
              <a:ext cx="530" cy="0"/>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2794" name="Line 26"/>
            <p:cNvSpPr>
              <a:spLocks noChangeShapeType="1"/>
            </p:cNvSpPr>
            <p:nvPr/>
          </p:nvSpPr>
          <p:spPr bwMode="auto">
            <a:xfrm>
              <a:off x="5043" y="2866"/>
              <a:ext cx="530" cy="0"/>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2795" name="Rectangle 27"/>
            <p:cNvSpPr>
              <a:spLocks noChangeArrowheads="1"/>
            </p:cNvSpPr>
            <p:nvPr/>
          </p:nvSpPr>
          <p:spPr bwMode="auto">
            <a:xfrm>
              <a:off x="5082" y="2160"/>
              <a:ext cx="297" cy="14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โมเสส</a:t>
              </a:r>
            </a:p>
          </p:txBody>
        </p:sp>
        <p:sp>
          <p:nvSpPr>
            <p:cNvPr id="32796" name="Rectangle 28"/>
            <p:cNvSpPr>
              <a:spLocks noChangeArrowheads="1"/>
            </p:cNvSpPr>
            <p:nvPr/>
          </p:nvSpPr>
          <p:spPr bwMode="auto">
            <a:xfrm>
              <a:off x="5136" y="2420"/>
              <a:ext cx="281" cy="14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ซีนาย</a:t>
              </a:r>
            </a:p>
          </p:txBody>
        </p:sp>
        <p:sp>
          <p:nvSpPr>
            <p:cNvPr id="32797" name="Rectangle 29"/>
            <p:cNvSpPr>
              <a:spLocks noChangeArrowheads="1"/>
            </p:cNvSpPr>
            <p:nvPr/>
          </p:nvSpPr>
          <p:spPr bwMode="auto">
            <a:xfrm>
              <a:off x="5096" y="2536"/>
              <a:ext cx="386" cy="14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ศ </a:t>
              </a:r>
              <a:r>
                <a:rPr lang="en-US" sz="900" b="0">
                  <a:solidFill>
                    <a:srgbClr val="000000"/>
                  </a:solidFill>
                  <a:latin typeface="Arial" charset="0"/>
                </a:rPr>
                <a:t>- </a:t>
              </a:r>
              <a:r>
                <a:rPr lang="hi-in" sz="900" b="0">
                  <a:solidFill>
                    <a:srgbClr val="000000"/>
                  </a:solidFill>
                  <a:latin typeface="Arial" charset="0"/>
                </a:rPr>
                <a:t>ก </a:t>
              </a:r>
              <a:r>
                <a:rPr lang="en-US" sz="900" b="0">
                  <a:solidFill>
                    <a:srgbClr val="000000"/>
                  </a:solidFill>
                  <a:latin typeface="Arial" charset="0"/>
                </a:rPr>
                <a:t>- </a:t>
              </a:r>
              <a:r>
                <a:rPr lang="hi-in" sz="900" b="0">
                  <a:solidFill>
                    <a:srgbClr val="000000"/>
                  </a:solidFill>
                  <a:latin typeface="Arial" charset="0"/>
                </a:rPr>
                <a:t>พ</a:t>
              </a:r>
            </a:p>
          </p:txBody>
        </p:sp>
        <p:sp>
          <p:nvSpPr>
            <p:cNvPr id="32798" name="Rectangle 30"/>
            <p:cNvSpPr>
              <a:spLocks noChangeArrowheads="1"/>
            </p:cNvSpPr>
            <p:nvPr/>
          </p:nvSpPr>
          <p:spPr bwMode="auto">
            <a:xfrm>
              <a:off x="5020" y="2644"/>
              <a:ext cx="560" cy="14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คาเดช บาร์เนีย</a:t>
              </a:r>
            </a:p>
          </p:txBody>
        </p:sp>
        <p:sp>
          <p:nvSpPr>
            <p:cNvPr id="32799" name="Rectangle 31"/>
            <p:cNvSpPr>
              <a:spLocks noChangeArrowheads="1"/>
            </p:cNvSpPr>
            <p:nvPr/>
          </p:nvSpPr>
          <p:spPr bwMode="auto">
            <a:xfrm>
              <a:off x="5208" y="2760"/>
              <a:ext cx="194" cy="14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900" b="0">
                  <a:solidFill>
                    <a:srgbClr val="000000"/>
                  </a:solidFill>
                  <a:latin typeface="Arial" charset="0"/>
                </a:rPr>
                <a:t>40</a:t>
              </a:r>
            </a:p>
          </p:txBody>
        </p:sp>
        <p:sp>
          <p:nvSpPr>
            <p:cNvPr id="32800" name="Rectangle 32"/>
            <p:cNvSpPr>
              <a:spLocks noChangeArrowheads="1"/>
            </p:cNvSpPr>
            <p:nvPr/>
          </p:nvSpPr>
          <p:spPr bwMode="auto">
            <a:xfrm>
              <a:off x="5060" y="2868"/>
              <a:ext cx="482" cy="14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900" b="0">
                  <a:solidFill>
                    <a:srgbClr val="000000"/>
                  </a:solidFill>
                  <a:latin typeface="Arial" charset="0"/>
                </a:rPr>
                <a:t>5 Sermons</a:t>
              </a:r>
            </a:p>
          </p:txBody>
        </p:sp>
        <p:sp>
          <p:nvSpPr>
            <p:cNvPr id="32801" name="Line 33"/>
            <p:cNvSpPr>
              <a:spLocks noChangeShapeType="1"/>
            </p:cNvSpPr>
            <p:nvPr/>
          </p:nvSpPr>
          <p:spPr bwMode="auto">
            <a:xfrm>
              <a:off x="5031" y="2978"/>
              <a:ext cx="538" cy="0"/>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2802" name="Rectangle 34"/>
            <p:cNvSpPr>
              <a:spLocks noChangeArrowheads="1"/>
            </p:cNvSpPr>
            <p:nvPr/>
          </p:nvSpPr>
          <p:spPr bwMode="auto">
            <a:xfrm>
              <a:off x="5153" y="2312"/>
              <a:ext cx="296" cy="14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อพยพ</a:t>
              </a:r>
            </a:p>
          </p:txBody>
        </p:sp>
      </p:grpSp>
      <p:sp>
        <p:nvSpPr>
          <p:cNvPr id="32803" name="Rectangle 35"/>
          <p:cNvSpPr>
            <a:spLocks noChangeArrowheads="1"/>
          </p:cNvSpPr>
          <p:nvPr/>
        </p:nvSpPr>
        <p:spPr bwMode="auto">
          <a:xfrm>
            <a:off x="8093075" y="6532563"/>
            <a:ext cx="336550" cy="2460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30</a:t>
            </a:r>
          </a:p>
        </p:txBody>
      </p:sp>
      <p:sp>
        <p:nvSpPr>
          <p:cNvPr id="32804" name="AutoShape 36"/>
          <p:cNvSpPr>
            <a:spLocks noChangeArrowheads="1"/>
          </p:cNvSpPr>
          <p:nvPr/>
        </p:nvSpPr>
        <p:spPr bwMode="auto">
          <a:xfrm>
            <a:off x="1089025" y="4365625"/>
            <a:ext cx="2476500" cy="1695450"/>
          </a:xfrm>
          <a:prstGeom prst="roundRect">
            <a:avLst>
              <a:gd name="adj" fmla="val 16667"/>
            </a:avLst>
          </a:prstGeom>
          <a:noFill/>
          <a:ln w="76320" cap="sq">
            <a:solidFill>
              <a:srgbClr val="FF0000"/>
            </a:solidFill>
            <a:miter lim="800000"/>
            <a:headEnd/>
            <a:tailEnd/>
          </a:ln>
          <a:effectLst>
            <a:outerShdw blurRad="63500" dist="71785" dir="2700000"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additive="repl">
                                        <p:cTn id="6" dur="1" fill="hold">
                                          <p:stCondLst>
                                            <p:cond delay="0"/>
                                          </p:stCondLst>
                                        </p:cTn>
                                        <p:tgtEl>
                                          <p:spTgt spid="32804"/>
                                        </p:tgtEl>
                                        <p:attrNameLst>
                                          <p:attrName>style.visibility</p:attrName>
                                        </p:attrNameLst>
                                      </p:cBhvr>
                                      <p:to>
                                        <p:strVal val="visible"/>
                                      </p:to>
                                    </p:set>
                                    <p:anim calcmode="lin" valueType="num">
                                      <p:cBhvr additive="repl">
                                        <p:cTn id="7" dur="500" fill="hold"/>
                                        <p:tgtEl>
                                          <p:spTgt spid="32804"/>
                                        </p:tgtEl>
                                        <p:attrNameLst>
                                          <p:attrName>ppt_w</p:attrName>
                                        </p:attrNameLst>
                                      </p:cBhvr>
                                      <p:tavLst>
                                        <p:tav tm="100000">
                                          <p:val>
                                            <p:fltVal val="0"/>
                                          </p:val>
                                        </p:tav>
                                        <p:tav>
                                          <p:val>
                                            <p:strVal val="#ppt_w"/>
                                          </p:val>
                                        </p:tav>
                                      </p:tavLst>
                                    </p:anim>
                                    <p:anim calcmode="lin" valueType="num">
                                      <p:cBhvr additive="repl">
                                        <p:cTn id="8" dur="500" fill="hold"/>
                                        <p:tgtEl>
                                          <p:spTgt spid="32804"/>
                                        </p:tgtEl>
                                        <p:attrNameLst>
                                          <p:attrName>ppt_h</p:attrName>
                                        </p:attrNameLst>
                                      </p:cBhvr>
                                      <p:tavLst>
                                        <p:tav tm="100000">
                                          <p:val>
                                            <p:fltVal val="0"/>
                                          </p:val>
                                        </p:tav>
                                        <p:tav>
                                          <p:val>
                                            <p:strVal val="#ppt_h"/>
                                          </p:val>
                                        </p:tav>
                                      </p:tavLst>
                                    </p:anim>
                                    <p:anim calcmode="lin" valueType="num">
                                      <p:cBhvr additive="repl">
                                        <p:cTn id="9" dur="500" fill="hold"/>
                                        <p:tgtEl>
                                          <p:spTgt spid="32804"/>
                                        </p:tgtEl>
                                        <p:attrNameLst>
                                          <p:attrName>ppt_x</p:attrName>
                                        </p:attrNameLst>
                                      </p:cBhvr>
                                      <p:tavLst>
                                        <p:tav tm="100000">
                                          <p:val>
                                            <p:fltVal val="0.5"/>
                                          </p:val>
                                        </p:tav>
                                        <p:tav>
                                          <p:val>
                                            <p:strVal val="#ppt_x"/>
                                          </p:val>
                                        </p:tav>
                                      </p:tavLst>
                                    </p:anim>
                                    <p:anim calcmode="lin" valueType="num">
                                      <p:cBhvr additive="repl">
                                        <p:cTn id="10" dur="500" fill="hold"/>
                                        <p:tgtEl>
                                          <p:spTgt spid="32804"/>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0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grpSp>
        <p:nvGrpSpPr>
          <p:cNvPr id="65538" name="Group 1"/>
          <p:cNvGrpSpPr>
            <a:grpSpLocks/>
          </p:cNvGrpSpPr>
          <p:nvPr/>
        </p:nvGrpSpPr>
        <p:grpSpPr bwMode="auto">
          <a:xfrm>
            <a:off x="4176713" y="546100"/>
            <a:ext cx="1011237" cy="5046663"/>
            <a:chOff x="2631" y="344"/>
            <a:chExt cx="637" cy="3179"/>
          </a:xfrm>
        </p:grpSpPr>
        <p:sp>
          <p:nvSpPr>
            <p:cNvPr id="33794" name="AutoShape 2"/>
            <p:cNvSpPr>
              <a:spLocks noChangeArrowheads="1"/>
            </p:cNvSpPr>
            <p:nvPr/>
          </p:nvSpPr>
          <p:spPr bwMode="auto">
            <a:xfrm>
              <a:off x="3113" y="1358"/>
              <a:ext cx="123" cy="43"/>
            </a:xfrm>
            <a:custGeom>
              <a:avLst/>
              <a:gdLst>
                <a:gd name="G0" fmla="*/ 1 0 51712"/>
                <a:gd name="G1" fmla="+- 48 0 0"/>
                <a:gd name="G2" fmla="+- 1 0 0"/>
                <a:gd name="G3" fmla="*/ 1 0 51712"/>
                <a:gd name="T0" fmla="*/ 128 w 129"/>
                <a:gd name="T1" fmla="*/ 48 h 49"/>
                <a:gd name="T2" fmla="*/ 0 w 129"/>
                <a:gd name="T3" fmla="*/ 48 h 49"/>
                <a:gd name="T4" fmla="*/ 0 w 129"/>
                <a:gd name="T5" fmla="*/ 0 h 49"/>
                <a:gd name="T6" fmla="*/ 128 w 129"/>
                <a:gd name="T7" fmla="*/ 48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795" name="AutoShape 3"/>
            <p:cNvSpPr>
              <a:spLocks noChangeArrowheads="1"/>
            </p:cNvSpPr>
            <p:nvPr/>
          </p:nvSpPr>
          <p:spPr bwMode="auto">
            <a:xfrm>
              <a:off x="2665" y="1290"/>
              <a:ext cx="454" cy="563"/>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796" name="Rectangle 4"/>
            <p:cNvSpPr>
              <a:spLocks noChangeArrowheads="1"/>
            </p:cNvSpPr>
            <p:nvPr/>
          </p:nvSpPr>
          <p:spPr bwMode="auto">
            <a:xfrm>
              <a:off x="2664" y="1389"/>
              <a:ext cx="595" cy="655"/>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797" name="AutoShape 5"/>
            <p:cNvSpPr>
              <a:spLocks noChangeArrowheads="1"/>
            </p:cNvSpPr>
            <p:nvPr/>
          </p:nvSpPr>
          <p:spPr bwMode="auto">
            <a:xfrm>
              <a:off x="3039" y="2248"/>
              <a:ext cx="123" cy="43"/>
            </a:xfrm>
            <a:custGeom>
              <a:avLst/>
              <a:gdLst>
                <a:gd name="G0" fmla="*/ 1 0 51712"/>
                <a:gd name="G1" fmla="+- 48 0 0"/>
                <a:gd name="G2" fmla="+- 1 0 0"/>
                <a:gd name="G3" fmla="*/ 1 0 51712"/>
                <a:gd name="T0" fmla="*/ 128 w 129"/>
                <a:gd name="T1" fmla="*/ 48 h 49"/>
                <a:gd name="T2" fmla="*/ 0 w 129"/>
                <a:gd name="T3" fmla="*/ 48 h 49"/>
                <a:gd name="T4" fmla="*/ 0 w 129"/>
                <a:gd name="T5" fmla="*/ 0 h 49"/>
                <a:gd name="T6" fmla="*/ 128 w 129"/>
                <a:gd name="T7" fmla="*/ 48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798" name="Rectangle 6"/>
            <p:cNvSpPr>
              <a:spLocks noChangeArrowheads="1"/>
            </p:cNvSpPr>
            <p:nvPr/>
          </p:nvSpPr>
          <p:spPr bwMode="auto">
            <a:xfrm>
              <a:off x="2775" y="2456"/>
              <a:ext cx="186" cy="66"/>
            </a:xfrm>
            <a:prstGeom prst="rect">
              <a:avLst/>
            </a:prstGeom>
            <a:solidFill>
              <a:srgbClr val="FFFF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799" name="AutoShape 7"/>
            <p:cNvSpPr>
              <a:spLocks noChangeArrowheads="1"/>
            </p:cNvSpPr>
            <p:nvPr/>
          </p:nvSpPr>
          <p:spPr bwMode="auto">
            <a:xfrm>
              <a:off x="3036" y="2223"/>
              <a:ext cx="142" cy="70"/>
            </a:xfrm>
            <a:custGeom>
              <a:avLst/>
              <a:gdLst>
                <a:gd name="G0" fmla="*/ 1 0 51712"/>
                <a:gd name="G1" fmla="+- 48 0 0"/>
                <a:gd name="G2" fmla="+- 1 0 0"/>
                <a:gd name="G3" fmla="*/ 1 0 51712"/>
                <a:gd name="T0" fmla="*/ 256 w 129"/>
                <a:gd name="T1" fmla="*/ 428 h 49"/>
                <a:gd name="T2" fmla="*/ 0 w 129"/>
                <a:gd name="T3" fmla="*/ 428 h 49"/>
                <a:gd name="T4" fmla="*/ 0 w 129"/>
                <a:gd name="T5" fmla="*/ 0 h 49"/>
                <a:gd name="T6" fmla="*/ 256 w 129"/>
                <a:gd name="T7" fmla="*/ 428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00" name="AutoShape 8"/>
            <p:cNvSpPr>
              <a:spLocks noChangeArrowheads="1"/>
            </p:cNvSpPr>
            <p:nvPr/>
          </p:nvSpPr>
          <p:spPr bwMode="auto">
            <a:xfrm>
              <a:off x="2672" y="2169"/>
              <a:ext cx="454" cy="177"/>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01" name="Rectangle 9"/>
            <p:cNvSpPr>
              <a:spLocks noChangeArrowheads="1"/>
            </p:cNvSpPr>
            <p:nvPr/>
          </p:nvSpPr>
          <p:spPr bwMode="auto">
            <a:xfrm>
              <a:off x="2673" y="2262"/>
              <a:ext cx="595" cy="308"/>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02" name="Rectangle 10"/>
            <p:cNvSpPr>
              <a:spLocks noChangeArrowheads="1"/>
            </p:cNvSpPr>
            <p:nvPr/>
          </p:nvSpPr>
          <p:spPr bwMode="auto">
            <a:xfrm>
              <a:off x="2743" y="2425"/>
              <a:ext cx="318" cy="114"/>
            </a:xfrm>
            <a:prstGeom prst="rect">
              <a:avLst/>
            </a:prstGeom>
            <a:solidFill>
              <a:srgbClr val="FFFF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03" name="AutoShape 11"/>
            <p:cNvSpPr>
              <a:spLocks noChangeArrowheads="1"/>
            </p:cNvSpPr>
            <p:nvPr/>
          </p:nvSpPr>
          <p:spPr bwMode="auto">
            <a:xfrm>
              <a:off x="2639" y="355"/>
              <a:ext cx="454" cy="681"/>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04" name="Rectangle 12"/>
            <p:cNvSpPr>
              <a:spLocks noChangeArrowheads="1"/>
            </p:cNvSpPr>
            <p:nvPr/>
          </p:nvSpPr>
          <p:spPr bwMode="auto">
            <a:xfrm>
              <a:off x="2638" y="471"/>
              <a:ext cx="595" cy="707"/>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05" name="AutoShape 13"/>
            <p:cNvSpPr>
              <a:spLocks noChangeArrowheads="1"/>
            </p:cNvSpPr>
            <p:nvPr/>
          </p:nvSpPr>
          <p:spPr bwMode="auto">
            <a:xfrm>
              <a:off x="2649" y="369"/>
              <a:ext cx="432" cy="680"/>
            </a:xfrm>
            <a:prstGeom prst="roundRect">
              <a:avLst>
                <a:gd name="adj" fmla="val 16667"/>
              </a:avLst>
            </a:prstGeom>
            <a:solidFill>
              <a:srgbClr val="FFFF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06" name="AutoShape 14"/>
            <p:cNvSpPr>
              <a:spLocks noChangeArrowheads="1"/>
            </p:cNvSpPr>
            <p:nvPr/>
          </p:nvSpPr>
          <p:spPr bwMode="auto">
            <a:xfrm>
              <a:off x="2675" y="1306"/>
              <a:ext cx="432" cy="563"/>
            </a:xfrm>
            <a:prstGeom prst="roundRect">
              <a:avLst>
                <a:gd name="adj" fmla="val 16667"/>
              </a:avLst>
            </a:prstGeom>
            <a:solidFill>
              <a:srgbClr val="FFFF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07" name="AutoShape 15"/>
            <p:cNvSpPr>
              <a:spLocks noChangeArrowheads="1"/>
            </p:cNvSpPr>
            <p:nvPr/>
          </p:nvSpPr>
          <p:spPr bwMode="auto">
            <a:xfrm>
              <a:off x="2686" y="2189"/>
              <a:ext cx="428" cy="177"/>
            </a:xfrm>
            <a:prstGeom prst="roundRect">
              <a:avLst>
                <a:gd name="adj" fmla="val 16667"/>
              </a:avLst>
            </a:prstGeom>
            <a:solidFill>
              <a:srgbClr val="FFFF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08" name="Rectangle 16"/>
            <p:cNvSpPr>
              <a:spLocks noChangeArrowheads="1"/>
            </p:cNvSpPr>
            <p:nvPr/>
          </p:nvSpPr>
          <p:spPr bwMode="auto">
            <a:xfrm>
              <a:off x="2815" y="3288"/>
              <a:ext cx="154" cy="67"/>
            </a:xfrm>
            <a:prstGeom prst="rect">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09" name="Rectangle 17"/>
            <p:cNvSpPr>
              <a:spLocks noChangeArrowheads="1"/>
            </p:cNvSpPr>
            <p:nvPr/>
          </p:nvSpPr>
          <p:spPr bwMode="auto">
            <a:xfrm>
              <a:off x="2776" y="3258"/>
              <a:ext cx="184" cy="1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800" b="0">
                  <a:solidFill>
                    <a:srgbClr val="000000"/>
                  </a:solidFill>
                  <a:latin typeface="Arial" charset="0"/>
                </a:rPr>
                <a:t>40</a:t>
              </a:r>
            </a:p>
          </p:txBody>
        </p:sp>
        <p:sp>
          <p:nvSpPr>
            <p:cNvPr id="33810" name="AutoShape 18"/>
            <p:cNvSpPr>
              <a:spLocks noChangeArrowheads="1"/>
            </p:cNvSpPr>
            <p:nvPr/>
          </p:nvSpPr>
          <p:spPr bwMode="auto">
            <a:xfrm>
              <a:off x="2672" y="2692"/>
              <a:ext cx="454" cy="206"/>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11" name="Rectangle 19"/>
            <p:cNvSpPr>
              <a:spLocks noChangeArrowheads="1"/>
            </p:cNvSpPr>
            <p:nvPr/>
          </p:nvSpPr>
          <p:spPr bwMode="auto">
            <a:xfrm>
              <a:off x="2671" y="2792"/>
              <a:ext cx="595" cy="714"/>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12" name="AutoShape 20"/>
            <p:cNvSpPr>
              <a:spLocks noChangeArrowheads="1"/>
            </p:cNvSpPr>
            <p:nvPr/>
          </p:nvSpPr>
          <p:spPr bwMode="auto">
            <a:xfrm>
              <a:off x="2684" y="2710"/>
              <a:ext cx="434" cy="206"/>
            </a:xfrm>
            <a:prstGeom prst="roundRect">
              <a:avLst>
                <a:gd name="adj" fmla="val 16667"/>
              </a:avLst>
            </a:prstGeom>
            <a:solidFill>
              <a:srgbClr val="FFFF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13" name="Line 21"/>
            <p:cNvSpPr>
              <a:spLocks noChangeShapeType="1"/>
            </p:cNvSpPr>
            <p:nvPr/>
          </p:nvSpPr>
          <p:spPr bwMode="auto">
            <a:xfrm>
              <a:off x="2667" y="644"/>
              <a:ext cx="539" cy="0"/>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3814" name="Line 22"/>
            <p:cNvSpPr>
              <a:spLocks noChangeShapeType="1"/>
            </p:cNvSpPr>
            <p:nvPr/>
          </p:nvSpPr>
          <p:spPr bwMode="auto">
            <a:xfrm>
              <a:off x="2667" y="748"/>
              <a:ext cx="539" cy="0"/>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3815" name="Line 23"/>
            <p:cNvSpPr>
              <a:spLocks noChangeShapeType="1"/>
            </p:cNvSpPr>
            <p:nvPr/>
          </p:nvSpPr>
          <p:spPr bwMode="auto">
            <a:xfrm>
              <a:off x="2667" y="844"/>
              <a:ext cx="539" cy="0"/>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3816" name="Line 24"/>
            <p:cNvSpPr>
              <a:spLocks noChangeShapeType="1"/>
            </p:cNvSpPr>
            <p:nvPr/>
          </p:nvSpPr>
          <p:spPr bwMode="auto">
            <a:xfrm>
              <a:off x="2670" y="948"/>
              <a:ext cx="539" cy="0"/>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3817" name="Line 25"/>
            <p:cNvSpPr>
              <a:spLocks noChangeShapeType="1"/>
            </p:cNvSpPr>
            <p:nvPr/>
          </p:nvSpPr>
          <p:spPr bwMode="auto">
            <a:xfrm>
              <a:off x="2667" y="1052"/>
              <a:ext cx="539" cy="0"/>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3818" name="Line 26"/>
            <p:cNvSpPr>
              <a:spLocks noChangeShapeType="1"/>
            </p:cNvSpPr>
            <p:nvPr/>
          </p:nvSpPr>
          <p:spPr bwMode="auto">
            <a:xfrm>
              <a:off x="2667" y="1148"/>
              <a:ext cx="539" cy="0"/>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3819" name="Rectangle 27"/>
            <p:cNvSpPr>
              <a:spLocks noChangeArrowheads="1"/>
            </p:cNvSpPr>
            <p:nvPr/>
          </p:nvSpPr>
          <p:spPr bwMode="auto">
            <a:xfrm>
              <a:off x="2734" y="538"/>
              <a:ext cx="363" cy="14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บาปแรก</a:t>
              </a:r>
            </a:p>
          </p:txBody>
        </p:sp>
        <p:sp>
          <p:nvSpPr>
            <p:cNvPr id="33820" name="Rectangle 28"/>
            <p:cNvSpPr>
              <a:spLocks noChangeArrowheads="1"/>
            </p:cNvSpPr>
            <p:nvPr/>
          </p:nvSpPr>
          <p:spPr bwMode="auto">
            <a:xfrm>
              <a:off x="2631" y="634"/>
              <a:ext cx="599" cy="14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ข่าวประเสริฐแรก</a:t>
              </a:r>
            </a:p>
          </p:txBody>
        </p:sp>
        <p:sp>
          <p:nvSpPr>
            <p:cNvPr id="33821" name="Rectangle 29"/>
            <p:cNvSpPr>
              <a:spLocks noChangeArrowheads="1"/>
            </p:cNvSpPr>
            <p:nvPr/>
          </p:nvSpPr>
          <p:spPr bwMode="auto">
            <a:xfrm>
              <a:off x="2665" y="738"/>
              <a:ext cx="519" cy="14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ครอบครัวแรก</a:t>
              </a:r>
            </a:p>
          </p:txBody>
        </p:sp>
        <p:sp>
          <p:nvSpPr>
            <p:cNvPr id="33822" name="Rectangle 30"/>
            <p:cNvSpPr>
              <a:spLocks noChangeArrowheads="1"/>
            </p:cNvSpPr>
            <p:nvPr/>
          </p:nvSpPr>
          <p:spPr bwMode="auto">
            <a:xfrm>
              <a:off x="2668" y="842"/>
              <a:ext cx="518" cy="14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ฆาตกรรมแรก</a:t>
              </a:r>
            </a:p>
          </p:txBody>
        </p:sp>
        <p:sp>
          <p:nvSpPr>
            <p:cNvPr id="33823" name="Rectangle 31"/>
            <p:cNvSpPr>
              <a:spLocks noChangeArrowheads="1"/>
            </p:cNvSpPr>
            <p:nvPr/>
          </p:nvSpPr>
          <p:spPr bwMode="auto">
            <a:xfrm>
              <a:off x="2735" y="938"/>
              <a:ext cx="412" cy="14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น้ำท่วม</a:t>
              </a:r>
              <a:r>
                <a:rPr lang="en-US" sz="900" b="0">
                  <a:solidFill>
                    <a:srgbClr val="000000"/>
                  </a:solidFill>
                  <a:latin typeface="Arial" charset="0"/>
                </a:rPr>
                <a:t>/</a:t>
              </a:r>
              <a:r>
                <a:rPr lang="hi-in" sz="900" b="0">
                  <a:solidFill>
                    <a:srgbClr val="000000"/>
                  </a:solidFill>
                  <a:latin typeface="Arial" charset="0"/>
                </a:rPr>
                <a:t>รุ้ง</a:t>
              </a:r>
            </a:p>
          </p:txBody>
        </p:sp>
        <p:sp>
          <p:nvSpPr>
            <p:cNvPr id="33824" name="Rectangle 32"/>
            <p:cNvSpPr>
              <a:spLocks noChangeArrowheads="1"/>
            </p:cNvSpPr>
            <p:nvPr/>
          </p:nvSpPr>
          <p:spPr bwMode="auto">
            <a:xfrm>
              <a:off x="2777" y="1042"/>
              <a:ext cx="332" cy="14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หอคอย</a:t>
              </a:r>
            </a:p>
          </p:txBody>
        </p:sp>
        <p:sp>
          <p:nvSpPr>
            <p:cNvPr id="33825" name="Rectangle 33"/>
            <p:cNvSpPr>
              <a:spLocks noChangeArrowheads="1"/>
            </p:cNvSpPr>
            <p:nvPr/>
          </p:nvSpPr>
          <p:spPr bwMode="auto">
            <a:xfrm>
              <a:off x="2719" y="344"/>
              <a:ext cx="262" cy="14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สร้าง</a:t>
              </a:r>
            </a:p>
          </p:txBody>
        </p:sp>
        <p:sp>
          <p:nvSpPr>
            <p:cNvPr id="33826" name="Rectangle 34"/>
            <p:cNvSpPr>
              <a:spLocks noChangeArrowheads="1"/>
            </p:cNvSpPr>
            <p:nvPr/>
          </p:nvSpPr>
          <p:spPr bwMode="auto">
            <a:xfrm>
              <a:off x="2684" y="458"/>
              <a:ext cx="492" cy="1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800" b="0">
                  <a:solidFill>
                    <a:srgbClr val="000000"/>
                  </a:solidFill>
                  <a:latin typeface="Arial" charset="0"/>
                </a:rPr>
                <a:t>หญิงชายคู่แรก</a:t>
              </a:r>
            </a:p>
          </p:txBody>
        </p:sp>
        <p:sp>
          <p:nvSpPr>
            <p:cNvPr id="33827" name="Line 35"/>
            <p:cNvSpPr>
              <a:spLocks noChangeShapeType="1"/>
            </p:cNvSpPr>
            <p:nvPr/>
          </p:nvSpPr>
          <p:spPr bwMode="auto">
            <a:xfrm>
              <a:off x="2703" y="1642"/>
              <a:ext cx="523" cy="0"/>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3828" name="Line 36"/>
            <p:cNvSpPr>
              <a:spLocks noChangeShapeType="1"/>
            </p:cNvSpPr>
            <p:nvPr/>
          </p:nvSpPr>
          <p:spPr bwMode="auto">
            <a:xfrm>
              <a:off x="2703" y="1770"/>
              <a:ext cx="523" cy="0"/>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3829" name="Rectangle 37"/>
            <p:cNvSpPr>
              <a:spLocks noChangeArrowheads="1"/>
            </p:cNvSpPr>
            <p:nvPr/>
          </p:nvSpPr>
          <p:spPr bwMode="auto">
            <a:xfrm>
              <a:off x="2907" y="1670"/>
              <a:ext cx="202" cy="66"/>
            </a:xfrm>
            <a:prstGeom prst="rect">
              <a:avLst/>
            </a:prstGeom>
            <a:solidFill>
              <a:srgbClr val="FFFF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30" name="Rectangle 38"/>
            <p:cNvSpPr>
              <a:spLocks noChangeArrowheads="1"/>
            </p:cNvSpPr>
            <p:nvPr/>
          </p:nvSpPr>
          <p:spPr bwMode="auto">
            <a:xfrm>
              <a:off x="2748" y="1531"/>
              <a:ext cx="415" cy="15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000" b="0">
                  <a:solidFill>
                    <a:srgbClr val="000000"/>
                  </a:solidFill>
                  <a:latin typeface="Arial" charset="0"/>
                </a:rPr>
                <a:t>ด </a:t>
              </a:r>
              <a:r>
                <a:rPr lang="en-US" sz="1000" b="0">
                  <a:solidFill>
                    <a:srgbClr val="000000"/>
                  </a:solidFill>
                  <a:latin typeface="Arial" charset="0"/>
                </a:rPr>
                <a:t>- </a:t>
              </a:r>
              <a:r>
                <a:rPr lang="hi-in" sz="1000" b="0">
                  <a:solidFill>
                    <a:srgbClr val="000000"/>
                  </a:solidFill>
                  <a:latin typeface="Arial" charset="0"/>
                </a:rPr>
                <a:t>ล </a:t>
              </a:r>
              <a:r>
                <a:rPr lang="en-US" sz="1000" b="0">
                  <a:solidFill>
                    <a:srgbClr val="000000"/>
                  </a:solidFill>
                  <a:latin typeface="Arial" charset="0"/>
                </a:rPr>
                <a:t>- </a:t>
              </a:r>
              <a:r>
                <a:rPr lang="hi-in" sz="1000" b="0">
                  <a:solidFill>
                    <a:srgbClr val="000000"/>
                  </a:solidFill>
                  <a:latin typeface="Arial" charset="0"/>
                </a:rPr>
                <a:t>พ</a:t>
              </a:r>
            </a:p>
          </p:txBody>
        </p:sp>
        <p:sp>
          <p:nvSpPr>
            <p:cNvPr id="33831" name="Rectangle 39"/>
            <p:cNvSpPr>
              <a:spLocks noChangeArrowheads="1"/>
            </p:cNvSpPr>
            <p:nvPr/>
          </p:nvSpPr>
          <p:spPr bwMode="auto">
            <a:xfrm>
              <a:off x="2811" y="1771"/>
              <a:ext cx="284" cy="15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000" b="0">
                  <a:solidFill>
                    <a:srgbClr val="000000"/>
                  </a:solidFill>
                  <a:latin typeface="Arial" charset="0"/>
                </a:rPr>
                <a:t>ย </a:t>
              </a:r>
              <a:r>
                <a:rPr lang="en-US" sz="1000" b="0">
                  <a:solidFill>
                    <a:srgbClr val="000000"/>
                  </a:solidFill>
                  <a:latin typeface="Arial" charset="0"/>
                </a:rPr>
                <a:t>- </a:t>
              </a:r>
              <a:r>
                <a:rPr lang="hi-in" sz="1000" b="0">
                  <a:solidFill>
                    <a:srgbClr val="000000"/>
                  </a:solidFill>
                  <a:latin typeface="Arial" charset="0"/>
                </a:rPr>
                <a:t>อ</a:t>
              </a:r>
            </a:p>
          </p:txBody>
        </p:sp>
        <p:sp>
          <p:nvSpPr>
            <p:cNvPr id="33832" name="Rectangle 40"/>
            <p:cNvSpPr>
              <a:spLocks noChangeArrowheads="1"/>
            </p:cNvSpPr>
            <p:nvPr/>
          </p:nvSpPr>
          <p:spPr bwMode="auto">
            <a:xfrm>
              <a:off x="2846" y="1891"/>
              <a:ext cx="203" cy="15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000000"/>
                  </a:solidFill>
                  <a:latin typeface="Arial" charset="0"/>
                </a:rPr>
                <a:t>12</a:t>
              </a:r>
            </a:p>
          </p:txBody>
        </p:sp>
        <p:sp>
          <p:nvSpPr>
            <p:cNvPr id="33833" name="Rectangle 41"/>
            <p:cNvSpPr>
              <a:spLocks noChangeArrowheads="1"/>
            </p:cNvSpPr>
            <p:nvPr/>
          </p:nvSpPr>
          <p:spPr bwMode="auto">
            <a:xfrm>
              <a:off x="2712" y="1414"/>
              <a:ext cx="511" cy="14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900" b="0">
                  <a:solidFill>
                    <a:srgbClr val="000000"/>
                  </a:solidFill>
                  <a:latin typeface="Arial" charset="0"/>
                </a:rPr>
                <a:t> </a:t>
              </a:r>
              <a:r>
                <a:rPr lang="hi-in" sz="900" b="0">
                  <a:solidFill>
                    <a:srgbClr val="000000"/>
                  </a:solidFill>
                  <a:latin typeface="Arial" charset="0"/>
                </a:rPr>
                <a:t>การทรงเรียก</a:t>
              </a:r>
            </a:p>
          </p:txBody>
        </p:sp>
        <p:sp>
          <p:nvSpPr>
            <p:cNvPr id="33834" name="Rectangle 42"/>
            <p:cNvSpPr>
              <a:spLocks noChangeArrowheads="1"/>
            </p:cNvSpPr>
            <p:nvPr/>
          </p:nvSpPr>
          <p:spPr bwMode="auto">
            <a:xfrm>
              <a:off x="2696" y="1274"/>
              <a:ext cx="360" cy="14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อับราฮัม</a:t>
              </a:r>
            </a:p>
          </p:txBody>
        </p:sp>
        <p:sp>
          <p:nvSpPr>
            <p:cNvPr id="33835" name="Rectangle 43"/>
            <p:cNvSpPr>
              <a:spLocks noChangeArrowheads="1"/>
            </p:cNvSpPr>
            <p:nvPr/>
          </p:nvSpPr>
          <p:spPr bwMode="auto">
            <a:xfrm>
              <a:off x="2804" y="1653"/>
              <a:ext cx="281" cy="15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000" b="0">
                  <a:solidFill>
                    <a:srgbClr val="000000"/>
                  </a:solidFill>
                  <a:latin typeface="Arial" charset="0"/>
                </a:rPr>
                <a:t>อ </a:t>
              </a:r>
              <a:r>
                <a:rPr lang="en-US" sz="1000" b="0">
                  <a:solidFill>
                    <a:srgbClr val="000000"/>
                  </a:solidFill>
                  <a:latin typeface="Arial" charset="0"/>
                </a:rPr>
                <a:t>- </a:t>
              </a:r>
              <a:r>
                <a:rPr lang="hi-in" sz="1000" b="0">
                  <a:solidFill>
                    <a:srgbClr val="000000"/>
                  </a:solidFill>
                  <a:latin typeface="Arial" charset="0"/>
                </a:rPr>
                <a:t>อ</a:t>
              </a:r>
            </a:p>
          </p:txBody>
        </p:sp>
        <p:sp>
          <p:nvSpPr>
            <p:cNvPr id="33836" name="Line 44"/>
            <p:cNvSpPr>
              <a:spLocks noChangeShapeType="1"/>
            </p:cNvSpPr>
            <p:nvPr/>
          </p:nvSpPr>
          <p:spPr bwMode="auto">
            <a:xfrm>
              <a:off x="2701" y="2411"/>
              <a:ext cx="539" cy="0"/>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3837" name="Line 45"/>
            <p:cNvSpPr>
              <a:spLocks noChangeShapeType="1"/>
            </p:cNvSpPr>
            <p:nvPr/>
          </p:nvSpPr>
          <p:spPr bwMode="auto">
            <a:xfrm>
              <a:off x="2699" y="2528"/>
              <a:ext cx="539" cy="0"/>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3838" name="Rectangle 46"/>
            <p:cNvSpPr>
              <a:spLocks noChangeArrowheads="1"/>
            </p:cNvSpPr>
            <p:nvPr/>
          </p:nvSpPr>
          <p:spPr bwMode="auto">
            <a:xfrm>
              <a:off x="2746" y="2152"/>
              <a:ext cx="301" cy="14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โยเซฟ</a:t>
              </a:r>
            </a:p>
          </p:txBody>
        </p:sp>
        <p:sp>
          <p:nvSpPr>
            <p:cNvPr id="33839" name="Rectangle 47"/>
            <p:cNvSpPr>
              <a:spLocks noChangeArrowheads="1"/>
            </p:cNvSpPr>
            <p:nvPr/>
          </p:nvSpPr>
          <p:spPr bwMode="auto">
            <a:xfrm>
              <a:off x="2784" y="2301"/>
              <a:ext cx="310" cy="14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900" b="0">
                  <a:solidFill>
                    <a:srgbClr val="000000"/>
                  </a:solidFill>
                  <a:latin typeface="Arial" charset="0"/>
                </a:rPr>
                <a:t>   </a:t>
              </a:r>
              <a:r>
                <a:rPr lang="hi-in" sz="900" b="0">
                  <a:solidFill>
                    <a:srgbClr val="000000"/>
                  </a:solidFill>
                  <a:latin typeface="Arial" charset="0"/>
                </a:rPr>
                <a:t>ทาส</a:t>
              </a:r>
            </a:p>
          </p:txBody>
        </p:sp>
        <p:sp>
          <p:nvSpPr>
            <p:cNvPr id="33840" name="Rectangle 48"/>
            <p:cNvSpPr>
              <a:spLocks noChangeArrowheads="1"/>
            </p:cNvSpPr>
            <p:nvPr/>
          </p:nvSpPr>
          <p:spPr bwMode="auto">
            <a:xfrm>
              <a:off x="2856" y="2420"/>
              <a:ext cx="233" cy="14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900" b="0">
                  <a:solidFill>
                    <a:srgbClr val="000000"/>
                  </a:solidFill>
                  <a:latin typeface="Arial" charset="0"/>
                </a:rPr>
                <a:t>430</a:t>
              </a:r>
            </a:p>
          </p:txBody>
        </p:sp>
        <p:sp>
          <p:nvSpPr>
            <p:cNvPr id="33841" name="Line 49"/>
            <p:cNvSpPr>
              <a:spLocks noChangeShapeType="1"/>
            </p:cNvSpPr>
            <p:nvPr/>
          </p:nvSpPr>
          <p:spPr bwMode="auto">
            <a:xfrm>
              <a:off x="2699" y="1522"/>
              <a:ext cx="523" cy="0"/>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3842" name="Line 50"/>
            <p:cNvSpPr>
              <a:spLocks noChangeShapeType="1"/>
            </p:cNvSpPr>
            <p:nvPr/>
          </p:nvSpPr>
          <p:spPr bwMode="auto">
            <a:xfrm>
              <a:off x="2699" y="1886"/>
              <a:ext cx="523" cy="0"/>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3843" name="Line 51"/>
            <p:cNvSpPr>
              <a:spLocks noChangeShapeType="1"/>
            </p:cNvSpPr>
            <p:nvPr/>
          </p:nvSpPr>
          <p:spPr bwMode="auto">
            <a:xfrm>
              <a:off x="2699" y="2010"/>
              <a:ext cx="523" cy="0"/>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3844" name="Line 52"/>
            <p:cNvSpPr>
              <a:spLocks noChangeShapeType="1"/>
            </p:cNvSpPr>
            <p:nvPr/>
          </p:nvSpPr>
          <p:spPr bwMode="auto">
            <a:xfrm>
              <a:off x="2699" y="2932"/>
              <a:ext cx="531" cy="0"/>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3845" name="Line 53"/>
            <p:cNvSpPr>
              <a:spLocks noChangeShapeType="1"/>
            </p:cNvSpPr>
            <p:nvPr/>
          </p:nvSpPr>
          <p:spPr bwMode="auto">
            <a:xfrm>
              <a:off x="2699" y="3044"/>
              <a:ext cx="531" cy="0"/>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3846" name="Line 54"/>
            <p:cNvSpPr>
              <a:spLocks noChangeShapeType="1"/>
            </p:cNvSpPr>
            <p:nvPr/>
          </p:nvSpPr>
          <p:spPr bwMode="auto">
            <a:xfrm>
              <a:off x="2699" y="3156"/>
              <a:ext cx="531" cy="0"/>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3847" name="Line 55"/>
            <p:cNvSpPr>
              <a:spLocks noChangeShapeType="1"/>
            </p:cNvSpPr>
            <p:nvPr/>
          </p:nvSpPr>
          <p:spPr bwMode="auto">
            <a:xfrm>
              <a:off x="2699" y="3268"/>
              <a:ext cx="531" cy="0"/>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3848" name="Line 56"/>
            <p:cNvSpPr>
              <a:spLocks noChangeShapeType="1"/>
            </p:cNvSpPr>
            <p:nvPr/>
          </p:nvSpPr>
          <p:spPr bwMode="auto">
            <a:xfrm>
              <a:off x="2707" y="3380"/>
              <a:ext cx="531" cy="0"/>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3849" name="Rectangle 57"/>
            <p:cNvSpPr>
              <a:spLocks noChangeArrowheads="1"/>
            </p:cNvSpPr>
            <p:nvPr/>
          </p:nvSpPr>
          <p:spPr bwMode="auto">
            <a:xfrm>
              <a:off x="2746" y="2674"/>
              <a:ext cx="297" cy="14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โมเสส</a:t>
              </a:r>
            </a:p>
          </p:txBody>
        </p:sp>
        <p:sp>
          <p:nvSpPr>
            <p:cNvPr id="33850" name="Rectangle 58"/>
            <p:cNvSpPr>
              <a:spLocks noChangeArrowheads="1"/>
            </p:cNvSpPr>
            <p:nvPr/>
          </p:nvSpPr>
          <p:spPr bwMode="auto">
            <a:xfrm>
              <a:off x="2800" y="2934"/>
              <a:ext cx="281" cy="14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ซีนาย</a:t>
              </a:r>
            </a:p>
          </p:txBody>
        </p:sp>
        <p:sp>
          <p:nvSpPr>
            <p:cNvPr id="33851" name="Rectangle 59"/>
            <p:cNvSpPr>
              <a:spLocks noChangeArrowheads="1"/>
            </p:cNvSpPr>
            <p:nvPr/>
          </p:nvSpPr>
          <p:spPr bwMode="auto">
            <a:xfrm>
              <a:off x="2760" y="3050"/>
              <a:ext cx="386" cy="14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ศ </a:t>
              </a:r>
              <a:r>
                <a:rPr lang="en-US" sz="900" b="0">
                  <a:solidFill>
                    <a:srgbClr val="000000"/>
                  </a:solidFill>
                  <a:latin typeface="Arial" charset="0"/>
                </a:rPr>
                <a:t>- </a:t>
              </a:r>
              <a:r>
                <a:rPr lang="hi-in" sz="900" b="0">
                  <a:solidFill>
                    <a:srgbClr val="000000"/>
                  </a:solidFill>
                  <a:latin typeface="Arial" charset="0"/>
                </a:rPr>
                <a:t>ก </a:t>
              </a:r>
              <a:r>
                <a:rPr lang="en-US" sz="900" b="0">
                  <a:solidFill>
                    <a:srgbClr val="000000"/>
                  </a:solidFill>
                  <a:latin typeface="Arial" charset="0"/>
                </a:rPr>
                <a:t>- </a:t>
              </a:r>
              <a:r>
                <a:rPr lang="hi-in" sz="900" b="0">
                  <a:solidFill>
                    <a:srgbClr val="000000"/>
                  </a:solidFill>
                  <a:latin typeface="Arial" charset="0"/>
                </a:rPr>
                <a:t>พ</a:t>
              </a:r>
            </a:p>
          </p:txBody>
        </p:sp>
        <p:sp>
          <p:nvSpPr>
            <p:cNvPr id="33852" name="Rectangle 60"/>
            <p:cNvSpPr>
              <a:spLocks noChangeArrowheads="1"/>
            </p:cNvSpPr>
            <p:nvPr/>
          </p:nvSpPr>
          <p:spPr bwMode="auto">
            <a:xfrm>
              <a:off x="2686" y="3158"/>
              <a:ext cx="560" cy="14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คาเดช บาร์เนีย</a:t>
              </a:r>
            </a:p>
          </p:txBody>
        </p:sp>
        <p:sp>
          <p:nvSpPr>
            <p:cNvPr id="33853" name="Rectangle 61"/>
            <p:cNvSpPr>
              <a:spLocks noChangeArrowheads="1"/>
            </p:cNvSpPr>
            <p:nvPr/>
          </p:nvSpPr>
          <p:spPr bwMode="auto">
            <a:xfrm>
              <a:off x="2872" y="3274"/>
              <a:ext cx="194" cy="14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900" b="0">
                  <a:solidFill>
                    <a:srgbClr val="000000"/>
                  </a:solidFill>
                  <a:latin typeface="Arial" charset="0"/>
                </a:rPr>
                <a:t>40</a:t>
              </a:r>
            </a:p>
          </p:txBody>
        </p:sp>
        <p:sp>
          <p:nvSpPr>
            <p:cNvPr id="33854" name="Rectangle 62"/>
            <p:cNvSpPr>
              <a:spLocks noChangeArrowheads="1"/>
            </p:cNvSpPr>
            <p:nvPr/>
          </p:nvSpPr>
          <p:spPr bwMode="auto">
            <a:xfrm>
              <a:off x="2780" y="3382"/>
              <a:ext cx="369" cy="14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900" b="0">
                  <a:solidFill>
                    <a:srgbClr val="000000"/>
                  </a:solidFill>
                  <a:latin typeface="Arial" charset="0"/>
                </a:rPr>
                <a:t>5 </a:t>
              </a:r>
              <a:r>
                <a:rPr lang="hi-in" sz="900" b="0">
                  <a:solidFill>
                    <a:srgbClr val="000000"/>
                  </a:solidFill>
                  <a:latin typeface="Arial" charset="0"/>
                </a:rPr>
                <a:t>เทศนา</a:t>
              </a:r>
            </a:p>
          </p:txBody>
        </p:sp>
        <p:sp>
          <p:nvSpPr>
            <p:cNvPr id="33855" name="Line 63"/>
            <p:cNvSpPr>
              <a:spLocks noChangeShapeType="1"/>
            </p:cNvSpPr>
            <p:nvPr/>
          </p:nvSpPr>
          <p:spPr bwMode="auto">
            <a:xfrm>
              <a:off x="2695" y="3492"/>
              <a:ext cx="539" cy="0"/>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3856" name="Rectangle 64"/>
            <p:cNvSpPr>
              <a:spLocks noChangeArrowheads="1"/>
            </p:cNvSpPr>
            <p:nvPr/>
          </p:nvSpPr>
          <p:spPr bwMode="auto">
            <a:xfrm>
              <a:off x="2818" y="2826"/>
              <a:ext cx="296" cy="14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อพยพ</a:t>
              </a:r>
            </a:p>
          </p:txBody>
        </p:sp>
        <p:sp>
          <p:nvSpPr>
            <p:cNvPr id="33857" name="Line 65"/>
            <p:cNvSpPr>
              <a:spLocks noChangeShapeType="1"/>
            </p:cNvSpPr>
            <p:nvPr/>
          </p:nvSpPr>
          <p:spPr bwMode="auto">
            <a:xfrm>
              <a:off x="2667" y="560"/>
              <a:ext cx="539" cy="0"/>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grpSp>
      <p:sp>
        <p:nvSpPr>
          <p:cNvPr id="33858" name="AutoShape 66"/>
          <p:cNvSpPr>
            <a:spLocks noChangeArrowheads="1"/>
          </p:cNvSpPr>
          <p:nvPr/>
        </p:nvSpPr>
        <p:spPr bwMode="auto">
          <a:xfrm>
            <a:off x="6604000" y="5110163"/>
            <a:ext cx="682625" cy="357187"/>
          </a:xfrm>
          <a:prstGeom prst="roundRect">
            <a:avLst>
              <a:gd name="adj" fmla="val 16667"/>
            </a:avLst>
          </a:prstGeom>
          <a:solidFill>
            <a:srgbClr val="FFFFFF"/>
          </a:solidFill>
          <a:ln w="3816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59" name="AutoShape 67"/>
          <p:cNvSpPr>
            <a:spLocks noChangeArrowheads="1"/>
          </p:cNvSpPr>
          <p:nvPr/>
        </p:nvSpPr>
        <p:spPr bwMode="auto">
          <a:xfrm>
            <a:off x="6424613" y="4191000"/>
            <a:ext cx="26987" cy="115888"/>
          </a:xfrm>
          <a:custGeom>
            <a:avLst/>
            <a:gdLst>
              <a:gd name="G0" fmla="+- 72 0 0"/>
              <a:gd name="G1" fmla="+- 1 0 0"/>
              <a:gd name="G2" fmla="*/ 1 0 51712"/>
              <a:gd name="G3" fmla="*/ 1 0 51712"/>
              <a:gd name="G4" fmla="*/ 1 0 51712"/>
              <a:gd name="G5" fmla="+- 72 0 0"/>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60" name="AutoShape 68"/>
          <p:cNvSpPr>
            <a:spLocks noChangeArrowheads="1"/>
          </p:cNvSpPr>
          <p:nvPr/>
        </p:nvSpPr>
        <p:spPr bwMode="auto">
          <a:xfrm>
            <a:off x="6424613" y="4152900"/>
            <a:ext cx="26987" cy="26988"/>
          </a:xfrm>
          <a:custGeom>
            <a:avLst/>
            <a:gdLst>
              <a:gd name="G0" fmla="+- 16 0 0"/>
              <a:gd name="G1" fmla="+- 1 0 0"/>
              <a:gd name="G2" fmla="*/ 1 0 51712"/>
              <a:gd name="G3" fmla="*/ 1 0 51712"/>
              <a:gd name="G4" fmla="*/ 1 0 51712"/>
              <a:gd name="G5" fmla="+- 16 0 0"/>
              <a:gd name="G6" fmla="+- 16 0 0"/>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w 17"/>
              <a:gd name="T15" fmla="*/ 0 h 17"/>
              <a:gd name="T16" fmla="*/ 17 w 17"/>
              <a:gd name="T17" fmla="*/ 17 h 17"/>
            </a:gdLst>
            <a:ahLst/>
            <a:cxnLst>
              <a:cxn ang="0">
                <a:pos x="T0" y="T1"/>
              </a:cxn>
              <a:cxn ang="0">
                <a:pos x="T2" y="T3"/>
              </a:cxn>
              <a:cxn ang="0">
                <a:pos x="T4" y="T5"/>
              </a:cxn>
              <a:cxn ang="0">
                <a:pos x="T6" y="T7"/>
              </a:cxn>
              <a:cxn ang="0">
                <a:pos x="T8" y="T9"/>
              </a:cxn>
              <a:cxn ang="0">
                <a:pos x="T10" y="T11"/>
              </a:cxn>
              <a:cxn ang="0">
                <a:pos x="T12" y="T13"/>
              </a:cxn>
            </a:cxnLst>
            <a:rect l="T14" t="T15" r="T16" b="T17"/>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61" name="AutoShape 69"/>
          <p:cNvSpPr>
            <a:spLocks noChangeArrowheads="1"/>
          </p:cNvSpPr>
          <p:nvPr/>
        </p:nvSpPr>
        <p:spPr bwMode="auto">
          <a:xfrm>
            <a:off x="6424613" y="4025900"/>
            <a:ext cx="26987" cy="115888"/>
          </a:xfrm>
          <a:custGeom>
            <a:avLst/>
            <a:gdLst>
              <a:gd name="G0" fmla="+- 72 0 0"/>
              <a:gd name="G1" fmla="+- 1 0 0"/>
              <a:gd name="G2" fmla="*/ 1 0 51712"/>
              <a:gd name="G3" fmla="*/ 1 0 51712"/>
              <a:gd name="G4" fmla="*/ 1 0 51712"/>
              <a:gd name="G5" fmla="+- 72 0 0"/>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62" name="AutoShape 70"/>
          <p:cNvSpPr>
            <a:spLocks noChangeArrowheads="1"/>
          </p:cNvSpPr>
          <p:nvPr/>
        </p:nvSpPr>
        <p:spPr bwMode="auto">
          <a:xfrm>
            <a:off x="6424613" y="3987800"/>
            <a:ext cx="26987" cy="26988"/>
          </a:xfrm>
          <a:custGeom>
            <a:avLst/>
            <a:gdLst>
              <a:gd name="G0" fmla="+- 16 0 0"/>
              <a:gd name="G1" fmla="+- 1 0 0"/>
              <a:gd name="G2" fmla="*/ 1 0 51712"/>
              <a:gd name="G3" fmla="*/ 1 0 51712"/>
              <a:gd name="G4" fmla="*/ 1 0 51712"/>
              <a:gd name="G5" fmla="+- 16 0 0"/>
              <a:gd name="G6" fmla="+- 16 0 0"/>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w 17"/>
              <a:gd name="T15" fmla="*/ 0 h 17"/>
              <a:gd name="T16" fmla="*/ 17 w 17"/>
              <a:gd name="T17" fmla="*/ 17 h 17"/>
            </a:gdLst>
            <a:ahLst/>
            <a:cxnLst>
              <a:cxn ang="0">
                <a:pos x="T0" y="T1"/>
              </a:cxn>
              <a:cxn ang="0">
                <a:pos x="T2" y="T3"/>
              </a:cxn>
              <a:cxn ang="0">
                <a:pos x="T4" y="T5"/>
              </a:cxn>
              <a:cxn ang="0">
                <a:pos x="T6" y="T7"/>
              </a:cxn>
              <a:cxn ang="0">
                <a:pos x="T8" y="T9"/>
              </a:cxn>
              <a:cxn ang="0">
                <a:pos x="T10" y="T11"/>
              </a:cxn>
              <a:cxn ang="0">
                <a:pos x="T12" y="T13"/>
              </a:cxn>
            </a:cxnLst>
            <a:rect l="T14" t="T15" r="T16" b="T17"/>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63" name="AutoShape 71"/>
          <p:cNvSpPr>
            <a:spLocks noChangeArrowheads="1"/>
          </p:cNvSpPr>
          <p:nvPr/>
        </p:nvSpPr>
        <p:spPr bwMode="auto">
          <a:xfrm>
            <a:off x="6424613" y="3860800"/>
            <a:ext cx="26987" cy="115888"/>
          </a:xfrm>
          <a:custGeom>
            <a:avLst/>
            <a:gdLst>
              <a:gd name="G0" fmla="+- 72 0 0"/>
              <a:gd name="G1" fmla="+- 1 0 0"/>
              <a:gd name="G2" fmla="*/ 1 0 51712"/>
              <a:gd name="G3" fmla="*/ 1 0 51712"/>
              <a:gd name="G4" fmla="*/ 1 0 51712"/>
              <a:gd name="G5" fmla="+- 72 0 0"/>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64" name="AutoShape 72"/>
          <p:cNvSpPr>
            <a:spLocks noChangeArrowheads="1"/>
          </p:cNvSpPr>
          <p:nvPr/>
        </p:nvSpPr>
        <p:spPr bwMode="auto">
          <a:xfrm>
            <a:off x="6424613" y="3822700"/>
            <a:ext cx="26987" cy="26988"/>
          </a:xfrm>
          <a:custGeom>
            <a:avLst/>
            <a:gdLst>
              <a:gd name="G0" fmla="+- 16 0 0"/>
              <a:gd name="G1" fmla="+- 1 0 0"/>
              <a:gd name="G2" fmla="*/ 1 0 51712"/>
              <a:gd name="G3" fmla="*/ 1 0 51712"/>
              <a:gd name="G4" fmla="*/ 1 0 51712"/>
              <a:gd name="G5" fmla="+- 16 0 0"/>
              <a:gd name="G6" fmla="+- 16 0 0"/>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w 17"/>
              <a:gd name="T15" fmla="*/ 0 h 17"/>
              <a:gd name="T16" fmla="*/ 17 w 17"/>
              <a:gd name="T17" fmla="*/ 17 h 17"/>
            </a:gdLst>
            <a:ahLst/>
            <a:cxnLst>
              <a:cxn ang="0">
                <a:pos x="T0" y="T1"/>
              </a:cxn>
              <a:cxn ang="0">
                <a:pos x="T2" y="T3"/>
              </a:cxn>
              <a:cxn ang="0">
                <a:pos x="T4" y="T5"/>
              </a:cxn>
              <a:cxn ang="0">
                <a:pos x="T6" y="T7"/>
              </a:cxn>
              <a:cxn ang="0">
                <a:pos x="T8" y="T9"/>
              </a:cxn>
              <a:cxn ang="0">
                <a:pos x="T10" y="T11"/>
              </a:cxn>
              <a:cxn ang="0">
                <a:pos x="T12" y="T13"/>
              </a:cxn>
            </a:cxnLst>
            <a:rect l="T14" t="T15" r="T16" b="T17"/>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65" name="AutoShape 73"/>
          <p:cNvSpPr>
            <a:spLocks noChangeArrowheads="1"/>
          </p:cNvSpPr>
          <p:nvPr/>
        </p:nvSpPr>
        <p:spPr bwMode="auto">
          <a:xfrm>
            <a:off x="6424613" y="3695700"/>
            <a:ext cx="26987" cy="115888"/>
          </a:xfrm>
          <a:custGeom>
            <a:avLst/>
            <a:gdLst>
              <a:gd name="G0" fmla="+- 72 0 0"/>
              <a:gd name="G1" fmla="+- 1 0 0"/>
              <a:gd name="G2" fmla="*/ 1 0 51712"/>
              <a:gd name="G3" fmla="*/ 1 0 51712"/>
              <a:gd name="G4" fmla="*/ 1 0 51712"/>
              <a:gd name="G5" fmla="+- 72 0 0"/>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66" name="AutoShape 74"/>
          <p:cNvSpPr>
            <a:spLocks noChangeArrowheads="1"/>
          </p:cNvSpPr>
          <p:nvPr/>
        </p:nvSpPr>
        <p:spPr bwMode="auto">
          <a:xfrm>
            <a:off x="6424613" y="3657600"/>
            <a:ext cx="26987" cy="26988"/>
          </a:xfrm>
          <a:custGeom>
            <a:avLst/>
            <a:gdLst>
              <a:gd name="G0" fmla="+- 16 0 0"/>
              <a:gd name="G1" fmla="+- 1 0 0"/>
              <a:gd name="G2" fmla="*/ 1 0 51712"/>
              <a:gd name="G3" fmla="*/ 1 0 51712"/>
              <a:gd name="G4" fmla="*/ 1 0 51712"/>
              <a:gd name="G5" fmla="+- 16 0 0"/>
              <a:gd name="G6" fmla="+- 16 0 0"/>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w 17"/>
              <a:gd name="T15" fmla="*/ 0 h 17"/>
              <a:gd name="T16" fmla="*/ 17 w 17"/>
              <a:gd name="T17" fmla="*/ 17 h 17"/>
            </a:gdLst>
            <a:ahLst/>
            <a:cxnLst>
              <a:cxn ang="0">
                <a:pos x="T0" y="T1"/>
              </a:cxn>
              <a:cxn ang="0">
                <a:pos x="T2" y="T3"/>
              </a:cxn>
              <a:cxn ang="0">
                <a:pos x="T4" y="T5"/>
              </a:cxn>
              <a:cxn ang="0">
                <a:pos x="T6" y="T7"/>
              </a:cxn>
              <a:cxn ang="0">
                <a:pos x="T8" y="T9"/>
              </a:cxn>
              <a:cxn ang="0">
                <a:pos x="T10" y="T11"/>
              </a:cxn>
              <a:cxn ang="0">
                <a:pos x="T12" y="T13"/>
              </a:cxn>
            </a:cxnLst>
            <a:rect l="T14" t="T15" r="T16" b="T17"/>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67" name="AutoShape 75"/>
          <p:cNvSpPr>
            <a:spLocks noChangeArrowheads="1"/>
          </p:cNvSpPr>
          <p:nvPr/>
        </p:nvSpPr>
        <p:spPr bwMode="auto">
          <a:xfrm>
            <a:off x="6424613" y="3530600"/>
            <a:ext cx="26987" cy="115888"/>
          </a:xfrm>
          <a:custGeom>
            <a:avLst/>
            <a:gdLst>
              <a:gd name="G0" fmla="+- 72 0 0"/>
              <a:gd name="G1" fmla="+- 1 0 0"/>
              <a:gd name="G2" fmla="*/ 1 0 51712"/>
              <a:gd name="G3" fmla="*/ 1 0 51712"/>
              <a:gd name="G4" fmla="*/ 1 0 51712"/>
              <a:gd name="G5" fmla="+- 72 0 0"/>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68" name="AutoShape 76"/>
          <p:cNvSpPr>
            <a:spLocks noChangeArrowheads="1"/>
          </p:cNvSpPr>
          <p:nvPr/>
        </p:nvSpPr>
        <p:spPr bwMode="auto">
          <a:xfrm>
            <a:off x="6424613" y="3479800"/>
            <a:ext cx="26987" cy="39688"/>
          </a:xfrm>
          <a:custGeom>
            <a:avLst/>
            <a:gdLst>
              <a:gd name="G0" fmla="+- 24 0 0"/>
              <a:gd name="G1" fmla="+- 1 0 0"/>
              <a:gd name="G2" fmla="*/ 1 0 51712"/>
              <a:gd name="G3" fmla="*/ 1 0 51712"/>
              <a:gd name="G4" fmla="*/ 1 0 51712"/>
              <a:gd name="G5" fmla="+- 24 0 0"/>
              <a:gd name="G6" fmla="+- 24 0 0"/>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w 17"/>
              <a:gd name="T15" fmla="*/ 0 h 25"/>
              <a:gd name="T16" fmla="*/ 17 w 17"/>
              <a:gd name="T17" fmla="*/ 25 h 25"/>
            </a:gdLst>
            <a:ahLst/>
            <a:cxnLst>
              <a:cxn ang="0">
                <a:pos x="T0" y="T1"/>
              </a:cxn>
              <a:cxn ang="0">
                <a:pos x="T2" y="T3"/>
              </a:cxn>
              <a:cxn ang="0">
                <a:pos x="T4" y="T5"/>
              </a:cxn>
              <a:cxn ang="0">
                <a:pos x="T6" y="T7"/>
              </a:cxn>
              <a:cxn ang="0">
                <a:pos x="T8" y="T9"/>
              </a:cxn>
              <a:cxn ang="0">
                <a:pos x="T10" y="T11"/>
              </a:cxn>
              <a:cxn ang="0">
                <a:pos x="T12" y="T13"/>
              </a:cxn>
            </a:cxnLst>
            <a:rect l="T14" t="T15" r="T16" b="T17"/>
            <a:pathLst>
              <a:path w="17" h="25">
                <a:moveTo>
                  <a:pt x="0" y="24"/>
                </a:moveTo>
                <a:lnTo>
                  <a:pt x="0" y="0"/>
                </a:lnTo>
                <a:lnTo>
                  <a:pt x="5" y="0"/>
                </a:lnTo>
                <a:lnTo>
                  <a:pt x="16" y="0"/>
                </a:lnTo>
                <a:lnTo>
                  <a:pt x="16" y="24"/>
                </a:lnTo>
                <a:lnTo>
                  <a:pt x="5" y="24"/>
                </a:lnTo>
                <a:lnTo>
                  <a:pt x="0" y="24"/>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69" name="AutoShape 77"/>
          <p:cNvSpPr>
            <a:spLocks noChangeArrowheads="1"/>
          </p:cNvSpPr>
          <p:nvPr/>
        </p:nvSpPr>
        <p:spPr bwMode="auto">
          <a:xfrm>
            <a:off x="6424613" y="3352800"/>
            <a:ext cx="26987" cy="115888"/>
          </a:xfrm>
          <a:custGeom>
            <a:avLst/>
            <a:gdLst>
              <a:gd name="G0" fmla="+- 72 0 0"/>
              <a:gd name="G1" fmla="+- 1 0 0"/>
              <a:gd name="G2" fmla="*/ 1 0 51712"/>
              <a:gd name="G3" fmla="*/ 1 0 51712"/>
              <a:gd name="G4" fmla="*/ 1 0 51712"/>
              <a:gd name="G5" fmla="+- 72 0 0"/>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70" name="AutoShape 78"/>
          <p:cNvSpPr>
            <a:spLocks noChangeArrowheads="1"/>
          </p:cNvSpPr>
          <p:nvPr/>
        </p:nvSpPr>
        <p:spPr bwMode="auto">
          <a:xfrm>
            <a:off x="6424613" y="3314700"/>
            <a:ext cx="26987" cy="26988"/>
          </a:xfrm>
          <a:custGeom>
            <a:avLst/>
            <a:gdLst>
              <a:gd name="G0" fmla="+- 16 0 0"/>
              <a:gd name="G1" fmla="+- 1 0 0"/>
              <a:gd name="G2" fmla="*/ 1 0 51712"/>
              <a:gd name="G3" fmla="*/ 1 0 51712"/>
              <a:gd name="G4" fmla="*/ 1 0 51712"/>
              <a:gd name="G5" fmla="+- 16 0 0"/>
              <a:gd name="G6" fmla="+- 16 0 0"/>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w 17"/>
              <a:gd name="T15" fmla="*/ 0 h 17"/>
              <a:gd name="T16" fmla="*/ 17 w 17"/>
              <a:gd name="T17" fmla="*/ 17 h 17"/>
            </a:gdLst>
            <a:ahLst/>
            <a:cxnLst>
              <a:cxn ang="0">
                <a:pos x="T0" y="T1"/>
              </a:cxn>
              <a:cxn ang="0">
                <a:pos x="T2" y="T3"/>
              </a:cxn>
              <a:cxn ang="0">
                <a:pos x="T4" y="T5"/>
              </a:cxn>
              <a:cxn ang="0">
                <a:pos x="T6" y="T7"/>
              </a:cxn>
              <a:cxn ang="0">
                <a:pos x="T8" y="T9"/>
              </a:cxn>
              <a:cxn ang="0">
                <a:pos x="T10" y="T11"/>
              </a:cxn>
              <a:cxn ang="0">
                <a:pos x="T12" y="T13"/>
              </a:cxn>
            </a:cxnLst>
            <a:rect l="T14" t="T15" r="T16" b="T17"/>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71" name="AutoShape 79"/>
          <p:cNvSpPr>
            <a:spLocks noChangeArrowheads="1"/>
          </p:cNvSpPr>
          <p:nvPr/>
        </p:nvSpPr>
        <p:spPr bwMode="auto">
          <a:xfrm>
            <a:off x="6424613" y="3187700"/>
            <a:ext cx="26987" cy="115888"/>
          </a:xfrm>
          <a:custGeom>
            <a:avLst/>
            <a:gdLst>
              <a:gd name="G0" fmla="+- 72 0 0"/>
              <a:gd name="G1" fmla="+- 1 0 0"/>
              <a:gd name="G2" fmla="*/ 1 0 51712"/>
              <a:gd name="G3" fmla="*/ 1 0 51712"/>
              <a:gd name="G4" fmla="*/ 1 0 51712"/>
              <a:gd name="G5" fmla="+- 72 0 0"/>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72" name="AutoShape 80"/>
          <p:cNvSpPr>
            <a:spLocks noChangeArrowheads="1"/>
          </p:cNvSpPr>
          <p:nvPr/>
        </p:nvSpPr>
        <p:spPr bwMode="auto">
          <a:xfrm>
            <a:off x="6424613" y="3149600"/>
            <a:ext cx="26987" cy="26988"/>
          </a:xfrm>
          <a:custGeom>
            <a:avLst/>
            <a:gdLst>
              <a:gd name="G0" fmla="+- 16 0 0"/>
              <a:gd name="G1" fmla="+- 1 0 0"/>
              <a:gd name="G2" fmla="*/ 1 0 51712"/>
              <a:gd name="G3" fmla="*/ 1 0 51712"/>
              <a:gd name="G4" fmla="*/ 1 0 51712"/>
              <a:gd name="G5" fmla="+- 16 0 0"/>
              <a:gd name="G6" fmla="+- 16 0 0"/>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w 17"/>
              <a:gd name="T15" fmla="*/ 0 h 17"/>
              <a:gd name="T16" fmla="*/ 17 w 17"/>
              <a:gd name="T17" fmla="*/ 17 h 17"/>
            </a:gdLst>
            <a:ahLst/>
            <a:cxnLst>
              <a:cxn ang="0">
                <a:pos x="T0" y="T1"/>
              </a:cxn>
              <a:cxn ang="0">
                <a:pos x="T2" y="T3"/>
              </a:cxn>
              <a:cxn ang="0">
                <a:pos x="T4" y="T5"/>
              </a:cxn>
              <a:cxn ang="0">
                <a:pos x="T6" y="T7"/>
              </a:cxn>
              <a:cxn ang="0">
                <a:pos x="T8" y="T9"/>
              </a:cxn>
              <a:cxn ang="0">
                <a:pos x="T10" y="T11"/>
              </a:cxn>
              <a:cxn ang="0">
                <a:pos x="T12" y="T13"/>
              </a:cxn>
            </a:cxnLst>
            <a:rect l="T14" t="T15" r="T16" b="T17"/>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73" name="AutoShape 81"/>
          <p:cNvSpPr>
            <a:spLocks noChangeArrowheads="1"/>
          </p:cNvSpPr>
          <p:nvPr/>
        </p:nvSpPr>
        <p:spPr bwMode="auto">
          <a:xfrm>
            <a:off x="6424613" y="3022600"/>
            <a:ext cx="26987" cy="115888"/>
          </a:xfrm>
          <a:custGeom>
            <a:avLst/>
            <a:gdLst>
              <a:gd name="G0" fmla="+- 72 0 0"/>
              <a:gd name="G1" fmla="+- 1 0 0"/>
              <a:gd name="G2" fmla="*/ 1 0 51712"/>
              <a:gd name="G3" fmla="*/ 1 0 51712"/>
              <a:gd name="G4" fmla="*/ 1 0 51712"/>
              <a:gd name="G5" fmla="+- 72 0 0"/>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74" name="AutoShape 82"/>
          <p:cNvSpPr>
            <a:spLocks noChangeArrowheads="1"/>
          </p:cNvSpPr>
          <p:nvPr/>
        </p:nvSpPr>
        <p:spPr bwMode="auto">
          <a:xfrm>
            <a:off x="6424613" y="2984500"/>
            <a:ext cx="26987" cy="26988"/>
          </a:xfrm>
          <a:custGeom>
            <a:avLst/>
            <a:gdLst>
              <a:gd name="G0" fmla="+- 16 0 0"/>
              <a:gd name="G1" fmla="+- 1 0 0"/>
              <a:gd name="G2" fmla="*/ 1 0 51712"/>
              <a:gd name="G3" fmla="*/ 1 0 51712"/>
              <a:gd name="G4" fmla="*/ 1 0 51712"/>
              <a:gd name="G5" fmla="+- 16 0 0"/>
              <a:gd name="G6" fmla="+- 16 0 0"/>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w 17"/>
              <a:gd name="T15" fmla="*/ 0 h 17"/>
              <a:gd name="T16" fmla="*/ 17 w 17"/>
              <a:gd name="T17" fmla="*/ 17 h 17"/>
            </a:gdLst>
            <a:ahLst/>
            <a:cxnLst>
              <a:cxn ang="0">
                <a:pos x="T0" y="T1"/>
              </a:cxn>
              <a:cxn ang="0">
                <a:pos x="T2" y="T3"/>
              </a:cxn>
              <a:cxn ang="0">
                <a:pos x="T4" y="T5"/>
              </a:cxn>
              <a:cxn ang="0">
                <a:pos x="T6" y="T7"/>
              </a:cxn>
              <a:cxn ang="0">
                <a:pos x="T8" y="T9"/>
              </a:cxn>
              <a:cxn ang="0">
                <a:pos x="T10" y="T11"/>
              </a:cxn>
              <a:cxn ang="0">
                <a:pos x="T12" y="T13"/>
              </a:cxn>
            </a:cxnLst>
            <a:rect l="T14" t="T15" r="T16" b="T17"/>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75" name="AutoShape 83"/>
          <p:cNvSpPr>
            <a:spLocks noChangeArrowheads="1"/>
          </p:cNvSpPr>
          <p:nvPr/>
        </p:nvSpPr>
        <p:spPr bwMode="auto">
          <a:xfrm>
            <a:off x="6424613" y="2857500"/>
            <a:ext cx="26987" cy="115888"/>
          </a:xfrm>
          <a:custGeom>
            <a:avLst/>
            <a:gdLst>
              <a:gd name="G0" fmla="+- 72 0 0"/>
              <a:gd name="G1" fmla="+- 1 0 0"/>
              <a:gd name="G2" fmla="*/ 1 0 51712"/>
              <a:gd name="G3" fmla="*/ 1 0 51712"/>
              <a:gd name="G4" fmla="*/ 1 0 51712"/>
              <a:gd name="G5" fmla="+- 72 0 0"/>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76" name="AutoShape 84"/>
          <p:cNvSpPr>
            <a:spLocks noChangeArrowheads="1"/>
          </p:cNvSpPr>
          <p:nvPr/>
        </p:nvSpPr>
        <p:spPr bwMode="auto">
          <a:xfrm>
            <a:off x="6424613" y="2819400"/>
            <a:ext cx="26987" cy="26988"/>
          </a:xfrm>
          <a:custGeom>
            <a:avLst/>
            <a:gdLst>
              <a:gd name="G0" fmla="+- 16 0 0"/>
              <a:gd name="G1" fmla="+- 1 0 0"/>
              <a:gd name="G2" fmla="*/ 1 0 51712"/>
              <a:gd name="G3" fmla="*/ 1 0 51712"/>
              <a:gd name="G4" fmla="*/ 1 0 51712"/>
              <a:gd name="G5" fmla="+- 16 0 0"/>
              <a:gd name="G6" fmla="+- 16 0 0"/>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w 17"/>
              <a:gd name="T15" fmla="*/ 0 h 17"/>
              <a:gd name="T16" fmla="*/ 17 w 17"/>
              <a:gd name="T17" fmla="*/ 17 h 17"/>
            </a:gdLst>
            <a:ahLst/>
            <a:cxnLst>
              <a:cxn ang="0">
                <a:pos x="T0" y="T1"/>
              </a:cxn>
              <a:cxn ang="0">
                <a:pos x="T2" y="T3"/>
              </a:cxn>
              <a:cxn ang="0">
                <a:pos x="T4" y="T5"/>
              </a:cxn>
              <a:cxn ang="0">
                <a:pos x="T6" y="T7"/>
              </a:cxn>
              <a:cxn ang="0">
                <a:pos x="T8" y="T9"/>
              </a:cxn>
              <a:cxn ang="0">
                <a:pos x="T10" y="T11"/>
              </a:cxn>
              <a:cxn ang="0">
                <a:pos x="T12" y="T13"/>
              </a:cxn>
            </a:cxnLst>
            <a:rect l="T14" t="T15" r="T16" b="T17"/>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77" name="AutoShape 85"/>
          <p:cNvSpPr>
            <a:spLocks noChangeArrowheads="1"/>
          </p:cNvSpPr>
          <p:nvPr/>
        </p:nvSpPr>
        <p:spPr bwMode="auto">
          <a:xfrm>
            <a:off x="6424613" y="2692400"/>
            <a:ext cx="26987" cy="115888"/>
          </a:xfrm>
          <a:custGeom>
            <a:avLst/>
            <a:gdLst>
              <a:gd name="G0" fmla="+- 72 0 0"/>
              <a:gd name="G1" fmla="+- 1 0 0"/>
              <a:gd name="G2" fmla="*/ 1 0 51712"/>
              <a:gd name="G3" fmla="*/ 1 0 51712"/>
              <a:gd name="G4" fmla="*/ 1 0 51712"/>
              <a:gd name="G5" fmla="+- 72 0 0"/>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78" name="AutoShape 86"/>
          <p:cNvSpPr>
            <a:spLocks noChangeArrowheads="1"/>
          </p:cNvSpPr>
          <p:nvPr/>
        </p:nvSpPr>
        <p:spPr bwMode="auto">
          <a:xfrm>
            <a:off x="6424613" y="2641600"/>
            <a:ext cx="26987" cy="39688"/>
          </a:xfrm>
          <a:custGeom>
            <a:avLst/>
            <a:gdLst>
              <a:gd name="G0" fmla="+- 24 0 0"/>
              <a:gd name="G1" fmla="+- 1 0 0"/>
              <a:gd name="G2" fmla="*/ 1 0 51712"/>
              <a:gd name="G3" fmla="*/ 1 0 51712"/>
              <a:gd name="G4" fmla="*/ 1 0 51712"/>
              <a:gd name="G5" fmla="+- 24 0 0"/>
              <a:gd name="G6" fmla="+- 24 0 0"/>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w 17"/>
              <a:gd name="T15" fmla="*/ 0 h 25"/>
              <a:gd name="T16" fmla="*/ 17 w 17"/>
              <a:gd name="T17" fmla="*/ 25 h 25"/>
            </a:gdLst>
            <a:ahLst/>
            <a:cxnLst>
              <a:cxn ang="0">
                <a:pos x="T0" y="T1"/>
              </a:cxn>
              <a:cxn ang="0">
                <a:pos x="T2" y="T3"/>
              </a:cxn>
              <a:cxn ang="0">
                <a:pos x="T4" y="T5"/>
              </a:cxn>
              <a:cxn ang="0">
                <a:pos x="T6" y="T7"/>
              </a:cxn>
              <a:cxn ang="0">
                <a:pos x="T8" y="T9"/>
              </a:cxn>
              <a:cxn ang="0">
                <a:pos x="T10" y="T11"/>
              </a:cxn>
              <a:cxn ang="0">
                <a:pos x="T12" y="T13"/>
              </a:cxn>
            </a:cxnLst>
            <a:rect l="T14" t="T15" r="T16" b="T17"/>
            <a:pathLst>
              <a:path w="17" h="25">
                <a:moveTo>
                  <a:pt x="0" y="24"/>
                </a:moveTo>
                <a:lnTo>
                  <a:pt x="0" y="0"/>
                </a:lnTo>
                <a:lnTo>
                  <a:pt x="5" y="0"/>
                </a:lnTo>
                <a:lnTo>
                  <a:pt x="16" y="0"/>
                </a:lnTo>
                <a:lnTo>
                  <a:pt x="16" y="24"/>
                </a:lnTo>
                <a:lnTo>
                  <a:pt x="5" y="24"/>
                </a:lnTo>
                <a:lnTo>
                  <a:pt x="0" y="24"/>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79" name="AutoShape 87"/>
          <p:cNvSpPr>
            <a:spLocks noChangeArrowheads="1"/>
          </p:cNvSpPr>
          <p:nvPr/>
        </p:nvSpPr>
        <p:spPr bwMode="auto">
          <a:xfrm>
            <a:off x="6424613" y="2514600"/>
            <a:ext cx="26987" cy="115888"/>
          </a:xfrm>
          <a:custGeom>
            <a:avLst/>
            <a:gdLst>
              <a:gd name="G0" fmla="+- 72 0 0"/>
              <a:gd name="G1" fmla="+- 1 0 0"/>
              <a:gd name="G2" fmla="*/ 1 0 51712"/>
              <a:gd name="G3" fmla="*/ 1 0 51712"/>
              <a:gd name="G4" fmla="*/ 1 0 51712"/>
              <a:gd name="G5" fmla="+- 72 0 0"/>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80" name="AutoShape 88"/>
          <p:cNvSpPr>
            <a:spLocks noChangeArrowheads="1"/>
          </p:cNvSpPr>
          <p:nvPr/>
        </p:nvSpPr>
        <p:spPr bwMode="auto">
          <a:xfrm>
            <a:off x="6424613" y="2476500"/>
            <a:ext cx="26987" cy="26988"/>
          </a:xfrm>
          <a:custGeom>
            <a:avLst/>
            <a:gdLst>
              <a:gd name="G0" fmla="+- 16 0 0"/>
              <a:gd name="G1" fmla="+- 1 0 0"/>
              <a:gd name="G2" fmla="*/ 1 0 51712"/>
              <a:gd name="G3" fmla="*/ 1 0 51712"/>
              <a:gd name="G4" fmla="*/ 1 0 51712"/>
              <a:gd name="G5" fmla="+- 16 0 0"/>
              <a:gd name="G6" fmla="+- 16 0 0"/>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w 17"/>
              <a:gd name="T15" fmla="*/ 0 h 17"/>
              <a:gd name="T16" fmla="*/ 17 w 17"/>
              <a:gd name="T17" fmla="*/ 17 h 17"/>
            </a:gdLst>
            <a:ahLst/>
            <a:cxnLst>
              <a:cxn ang="0">
                <a:pos x="T0" y="T1"/>
              </a:cxn>
              <a:cxn ang="0">
                <a:pos x="T2" y="T3"/>
              </a:cxn>
              <a:cxn ang="0">
                <a:pos x="T4" y="T5"/>
              </a:cxn>
              <a:cxn ang="0">
                <a:pos x="T6" y="T7"/>
              </a:cxn>
              <a:cxn ang="0">
                <a:pos x="T8" y="T9"/>
              </a:cxn>
              <a:cxn ang="0">
                <a:pos x="T10" y="T11"/>
              </a:cxn>
              <a:cxn ang="0">
                <a:pos x="T12" y="T13"/>
              </a:cxn>
            </a:cxnLst>
            <a:rect l="T14" t="T15" r="T16" b="T17"/>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81" name="AutoShape 89"/>
          <p:cNvSpPr>
            <a:spLocks noChangeArrowheads="1"/>
          </p:cNvSpPr>
          <p:nvPr/>
        </p:nvSpPr>
        <p:spPr bwMode="auto">
          <a:xfrm>
            <a:off x="6424613" y="2349500"/>
            <a:ext cx="26987" cy="115888"/>
          </a:xfrm>
          <a:custGeom>
            <a:avLst/>
            <a:gdLst>
              <a:gd name="G0" fmla="+- 72 0 0"/>
              <a:gd name="G1" fmla="+- 1 0 0"/>
              <a:gd name="G2" fmla="*/ 1 0 51712"/>
              <a:gd name="G3" fmla="*/ 1 0 51712"/>
              <a:gd name="G4" fmla="*/ 1 0 51712"/>
              <a:gd name="G5" fmla="+- 72 0 0"/>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82" name="AutoShape 90"/>
          <p:cNvSpPr>
            <a:spLocks noChangeArrowheads="1"/>
          </p:cNvSpPr>
          <p:nvPr/>
        </p:nvSpPr>
        <p:spPr bwMode="auto">
          <a:xfrm>
            <a:off x="6424613" y="2311400"/>
            <a:ext cx="26987" cy="26988"/>
          </a:xfrm>
          <a:custGeom>
            <a:avLst/>
            <a:gdLst>
              <a:gd name="G0" fmla="+- 16 0 0"/>
              <a:gd name="G1" fmla="+- 1 0 0"/>
              <a:gd name="G2" fmla="*/ 1 0 51712"/>
              <a:gd name="G3" fmla="*/ 1 0 51712"/>
              <a:gd name="G4" fmla="*/ 1 0 51712"/>
              <a:gd name="G5" fmla="+- 16 0 0"/>
              <a:gd name="G6" fmla="+- 16 0 0"/>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w 17"/>
              <a:gd name="T15" fmla="*/ 0 h 17"/>
              <a:gd name="T16" fmla="*/ 17 w 17"/>
              <a:gd name="T17" fmla="*/ 17 h 17"/>
            </a:gdLst>
            <a:ahLst/>
            <a:cxnLst>
              <a:cxn ang="0">
                <a:pos x="T0" y="T1"/>
              </a:cxn>
              <a:cxn ang="0">
                <a:pos x="T2" y="T3"/>
              </a:cxn>
              <a:cxn ang="0">
                <a:pos x="T4" y="T5"/>
              </a:cxn>
              <a:cxn ang="0">
                <a:pos x="T6" y="T7"/>
              </a:cxn>
              <a:cxn ang="0">
                <a:pos x="T8" y="T9"/>
              </a:cxn>
              <a:cxn ang="0">
                <a:pos x="T10" y="T11"/>
              </a:cxn>
              <a:cxn ang="0">
                <a:pos x="T12" y="T13"/>
              </a:cxn>
            </a:cxnLst>
            <a:rect l="T14" t="T15" r="T16" b="T17"/>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83" name="AutoShape 91"/>
          <p:cNvSpPr>
            <a:spLocks noChangeArrowheads="1"/>
          </p:cNvSpPr>
          <p:nvPr/>
        </p:nvSpPr>
        <p:spPr bwMode="auto">
          <a:xfrm>
            <a:off x="6424613" y="2184400"/>
            <a:ext cx="26987" cy="115888"/>
          </a:xfrm>
          <a:custGeom>
            <a:avLst/>
            <a:gdLst>
              <a:gd name="G0" fmla="+- 72 0 0"/>
              <a:gd name="G1" fmla="+- 1 0 0"/>
              <a:gd name="G2" fmla="*/ 1 0 51712"/>
              <a:gd name="G3" fmla="*/ 1 0 51712"/>
              <a:gd name="G4" fmla="*/ 1 0 51712"/>
              <a:gd name="G5" fmla="+- 72 0 0"/>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84" name="AutoShape 92"/>
          <p:cNvSpPr>
            <a:spLocks noChangeArrowheads="1"/>
          </p:cNvSpPr>
          <p:nvPr/>
        </p:nvSpPr>
        <p:spPr bwMode="auto">
          <a:xfrm>
            <a:off x="6424613" y="2146300"/>
            <a:ext cx="26987" cy="26988"/>
          </a:xfrm>
          <a:custGeom>
            <a:avLst/>
            <a:gdLst>
              <a:gd name="G0" fmla="+- 16 0 0"/>
              <a:gd name="G1" fmla="+- 1 0 0"/>
              <a:gd name="G2" fmla="*/ 1 0 51712"/>
              <a:gd name="G3" fmla="*/ 1 0 51712"/>
              <a:gd name="G4" fmla="*/ 1 0 51712"/>
              <a:gd name="G5" fmla="+- 16 0 0"/>
              <a:gd name="G6" fmla="+- 16 0 0"/>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w 17"/>
              <a:gd name="T15" fmla="*/ 0 h 17"/>
              <a:gd name="T16" fmla="*/ 17 w 17"/>
              <a:gd name="T17" fmla="*/ 17 h 17"/>
            </a:gdLst>
            <a:ahLst/>
            <a:cxnLst>
              <a:cxn ang="0">
                <a:pos x="T0" y="T1"/>
              </a:cxn>
              <a:cxn ang="0">
                <a:pos x="T2" y="T3"/>
              </a:cxn>
              <a:cxn ang="0">
                <a:pos x="T4" y="T5"/>
              </a:cxn>
              <a:cxn ang="0">
                <a:pos x="T6" y="T7"/>
              </a:cxn>
              <a:cxn ang="0">
                <a:pos x="T8" y="T9"/>
              </a:cxn>
              <a:cxn ang="0">
                <a:pos x="T10" y="T11"/>
              </a:cxn>
              <a:cxn ang="0">
                <a:pos x="T12" y="T13"/>
              </a:cxn>
            </a:cxnLst>
            <a:rect l="T14" t="T15" r="T16" b="T17"/>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85" name="AutoShape 93"/>
          <p:cNvSpPr>
            <a:spLocks noChangeArrowheads="1"/>
          </p:cNvSpPr>
          <p:nvPr/>
        </p:nvSpPr>
        <p:spPr bwMode="auto">
          <a:xfrm>
            <a:off x="6424613" y="2019300"/>
            <a:ext cx="26987" cy="115888"/>
          </a:xfrm>
          <a:custGeom>
            <a:avLst/>
            <a:gdLst>
              <a:gd name="G0" fmla="+- 72 0 0"/>
              <a:gd name="G1" fmla="+- 1 0 0"/>
              <a:gd name="G2" fmla="*/ 1 0 51712"/>
              <a:gd name="G3" fmla="*/ 1 0 51712"/>
              <a:gd name="G4" fmla="*/ 1 0 51712"/>
              <a:gd name="G5" fmla="+- 72 0 0"/>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86" name="AutoShape 94"/>
          <p:cNvSpPr>
            <a:spLocks noChangeArrowheads="1"/>
          </p:cNvSpPr>
          <p:nvPr/>
        </p:nvSpPr>
        <p:spPr bwMode="auto">
          <a:xfrm>
            <a:off x="6424613" y="1981200"/>
            <a:ext cx="26987" cy="26988"/>
          </a:xfrm>
          <a:custGeom>
            <a:avLst/>
            <a:gdLst>
              <a:gd name="G0" fmla="+- 16 0 0"/>
              <a:gd name="G1" fmla="+- 1 0 0"/>
              <a:gd name="G2" fmla="*/ 1 0 51712"/>
              <a:gd name="G3" fmla="*/ 1 0 51712"/>
              <a:gd name="G4" fmla="*/ 1 0 51712"/>
              <a:gd name="G5" fmla="+- 16 0 0"/>
              <a:gd name="G6" fmla="+- 16 0 0"/>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w 17"/>
              <a:gd name="T15" fmla="*/ 0 h 17"/>
              <a:gd name="T16" fmla="*/ 17 w 17"/>
              <a:gd name="T17" fmla="*/ 17 h 17"/>
            </a:gdLst>
            <a:ahLst/>
            <a:cxnLst>
              <a:cxn ang="0">
                <a:pos x="T0" y="T1"/>
              </a:cxn>
              <a:cxn ang="0">
                <a:pos x="T2" y="T3"/>
              </a:cxn>
              <a:cxn ang="0">
                <a:pos x="T4" y="T5"/>
              </a:cxn>
              <a:cxn ang="0">
                <a:pos x="T6" y="T7"/>
              </a:cxn>
              <a:cxn ang="0">
                <a:pos x="T8" y="T9"/>
              </a:cxn>
              <a:cxn ang="0">
                <a:pos x="T10" y="T11"/>
              </a:cxn>
              <a:cxn ang="0">
                <a:pos x="T12" y="T13"/>
              </a:cxn>
            </a:cxnLst>
            <a:rect l="T14" t="T15" r="T16" b="T17"/>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87" name="AutoShape 95"/>
          <p:cNvSpPr>
            <a:spLocks noChangeArrowheads="1"/>
          </p:cNvSpPr>
          <p:nvPr/>
        </p:nvSpPr>
        <p:spPr bwMode="auto">
          <a:xfrm>
            <a:off x="6424613" y="1854200"/>
            <a:ext cx="26987" cy="115888"/>
          </a:xfrm>
          <a:custGeom>
            <a:avLst/>
            <a:gdLst>
              <a:gd name="G0" fmla="+- 72 0 0"/>
              <a:gd name="G1" fmla="+- 1 0 0"/>
              <a:gd name="G2" fmla="*/ 1 0 51712"/>
              <a:gd name="G3" fmla="*/ 1 0 51712"/>
              <a:gd name="G4" fmla="*/ 1 0 51712"/>
              <a:gd name="G5" fmla="+- 72 0 0"/>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88" name="AutoShape 96"/>
          <p:cNvSpPr>
            <a:spLocks noChangeArrowheads="1"/>
          </p:cNvSpPr>
          <p:nvPr/>
        </p:nvSpPr>
        <p:spPr bwMode="auto">
          <a:xfrm>
            <a:off x="6424613" y="1816100"/>
            <a:ext cx="26987" cy="26988"/>
          </a:xfrm>
          <a:custGeom>
            <a:avLst/>
            <a:gdLst>
              <a:gd name="G0" fmla="+- 16 0 0"/>
              <a:gd name="G1" fmla="+- 1 0 0"/>
              <a:gd name="G2" fmla="*/ 1 0 51712"/>
              <a:gd name="G3" fmla="*/ 1 0 51712"/>
              <a:gd name="G4" fmla="*/ 1 0 51712"/>
              <a:gd name="G5" fmla="+- 16 0 0"/>
              <a:gd name="G6" fmla="+- 16 0 0"/>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w 17"/>
              <a:gd name="T15" fmla="*/ 0 h 17"/>
              <a:gd name="T16" fmla="*/ 17 w 17"/>
              <a:gd name="T17" fmla="*/ 17 h 17"/>
            </a:gdLst>
            <a:ahLst/>
            <a:cxnLst>
              <a:cxn ang="0">
                <a:pos x="T0" y="T1"/>
              </a:cxn>
              <a:cxn ang="0">
                <a:pos x="T2" y="T3"/>
              </a:cxn>
              <a:cxn ang="0">
                <a:pos x="T4" y="T5"/>
              </a:cxn>
              <a:cxn ang="0">
                <a:pos x="T6" y="T7"/>
              </a:cxn>
              <a:cxn ang="0">
                <a:pos x="T8" y="T9"/>
              </a:cxn>
              <a:cxn ang="0">
                <a:pos x="T10" y="T11"/>
              </a:cxn>
              <a:cxn ang="0">
                <a:pos x="T12" y="T13"/>
              </a:cxn>
            </a:cxnLst>
            <a:rect l="T14" t="T15" r="T16" b="T17"/>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89" name="AutoShape 97"/>
          <p:cNvSpPr>
            <a:spLocks noChangeArrowheads="1"/>
          </p:cNvSpPr>
          <p:nvPr/>
        </p:nvSpPr>
        <p:spPr bwMode="auto">
          <a:xfrm>
            <a:off x="6424613" y="1689100"/>
            <a:ext cx="26987" cy="115888"/>
          </a:xfrm>
          <a:custGeom>
            <a:avLst/>
            <a:gdLst>
              <a:gd name="G0" fmla="+- 72 0 0"/>
              <a:gd name="G1" fmla="+- 1 0 0"/>
              <a:gd name="G2" fmla="*/ 1 0 51712"/>
              <a:gd name="G3" fmla="*/ 1 0 51712"/>
              <a:gd name="G4" fmla="*/ 1 0 51712"/>
              <a:gd name="G5" fmla="+- 72 0 0"/>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90" name="AutoShape 98"/>
          <p:cNvSpPr>
            <a:spLocks noChangeArrowheads="1"/>
          </p:cNvSpPr>
          <p:nvPr/>
        </p:nvSpPr>
        <p:spPr bwMode="auto">
          <a:xfrm>
            <a:off x="6424613" y="1638300"/>
            <a:ext cx="26987" cy="39688"/>
          </a:xfrm>
          <a:custGeom>
            <a:avLst/>
            <a:gdLst>
              <a:gd name="G0" fmla="+- 24 0 0"/>
              <a:gd name="G1" fmla="+- 1 0 0"/>
              <a:gd name="G2" fmla="*/ 1 0 51712"/>
              <a:gd name="G3" fmla="*/ 1 0 51712"/>
              <a:gd name="G4" fmla="*/ 1 0 51712"/>
              <a:gd name="G5" fmla="+- 24 0 0"/>
              <a:gd name="G6" fmla="+- 24 0 0"/>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w 17"/>
              <a:gd name="T15" fmla="*/ 0 h 25"/>
              <a:gd name="T16" fmla="*/ 17 w 17"/>
              <a:gd name="T17" fmla="*/ 25 h 25"/>
            </a:gdLst>
            <a:ahLst/>
            <a:cxnLst>
              <a:cxn ang="0">
                <a:pos x="T0" y="T1"/>
              </a:cxn>
              <a:cxn ang="0">
                <a:pos x="T2" y="T3"/>
              </a:cxn>
              <a:cxn ang="0">
                <a:pos x="T4" y="T5"/>
              </a:cxn>
              <a:cxn ang="0">
                <a:pos x="T6" y="T7"/>
              </a:cxn>
              <a:cxn ang="0">
                <a:pos x="T8" y="T9"/>
              </a:cxn>
              <a:cxn ang="0">
                <a:pos x="T10" y="T11"/>
              </a:cxn>
              <a:cxn ang="0">
                <a:pos x="T12" y="T13"/>
              </a:cxn>
            </a:cxnLst>
            <a:rect l="T14" t="T15" r="T16" b="T17"/>
            <a:pathLst>
              <a:path w="17" h="25">
                <a:moveTo>
                  <a:pt x="0" y="24"/>
                </a:moveTo>
                <a:lnTo>
                  <a:pt x="0" y="0"/>
                </a:lnTo>
                <a:lnTo>
                  <a:pt x="5" y="0"/>
                </a:lnTo>
                <a:lnTo>
                  <a:pt x="16" y="0"/>
                </a:lnTo>
                <a:lnTo>
                  <a:pt x="16" y="24"/>
                </a:lnTo>
                <a:lnTo>
                  <a:pt x="5" y="24"/>
                </a:lnTo>
                <a:lnTo>
                  <a:pt x="0" y="24"/>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91" name="AutoShape 99"/>
          <p:cNvSpPr>
            <a:spLocks noChangeArrowheads="1"/>
          </p:cNvSpPr>
          <p:nvPr/>
        </p:nvSpPr>
        <p:spPr bwMode="auto">
          <a:xfrm>
            <a:off x="6424613" y="1511300"/>
            <a:ext cx="26987" cy="115888"/>
          </a:xfrm>
          <a:custGeom>
            <a:avLst/>
            <a:gdLst>
              <a:gd name="G0" fmla="+- 72 0 0"/>
              <a:gd name="G1" fmla="+- 1 0 0"/>
              <a:gd name="G2" fmla="*/ 1 0 51712"/>
              <a:gd name="G3" fmla="*/ 1 0 51712"/>
              <a:gd name="G4" fmla="*/ 1 0 51712"/>
              <a:gd name="G5" fmla="+- 72 0 0"/>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92" name="AutoShape 100"/>
          <p:cNvSpPr>
            <a:spLocks noChangeArrowheads="1"/>
          </p:cNvSpPr>
          <p:nvPr/>
        </p:nvSpPr>
        <p:spPr bwMode="auto">
          <a:xfrm>
            <a:off x="6424613" y="1473200"/>
            <a:ext cx="26987" cy="26988"/>
          </a:xfrm>
          <a:custGeom>
            <a:avLst/>
            <a:gdLst>
              <a:gd name="G0" fmla="+- 16 0 0"/>
              <a:gd name="G1" fmla="+- 1 0 0"/>
              <a:gd name="G2" fmla="*/ 1 0 51712"/>
              <a:gd name="G3" fmla="*/ 1 0 51712"/>
              <a:gd name="G4" fmla="*/ 1 0 51712"/>
              <a:gd name="G5" fmla="+- 16 0 0"/>
              <a:gd name="G6" fmla="+- 16 0 0"/>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w 17"/>
              <a:gd name="T15" fmla="*/ 0 h 17"/>
              <a:gd name="T16" fmla="*/ 17 w 17"/>
              <a:gd name="T17" fmla="*/ 17 h 17"/>
            </a:gdLst>
            <a:ahLst/>
            <a:cxnLst>
              <a:cxn ang="0">
                <a:pos x="T0" y="T1"/>
              </a:cxn>
              <a:cxn ang="0">
                <a:pos x="T2" y="T3"/>
              </a:cxn>
              <a:cxn ang="0">
                <a:pos x="T4" y="T5"/>
              </a:cxn>
              <a:cxn ang="0">
                <a:pos x="T6" y="T7"/>
              </a:cxn>
              <a:cxn ang="0">
                <a:pos x="T8" y="T9"/>
              </a:cxn>
              <a:cxn ang="0">
                <a:pos x="T10" y="T11"/>
              </a:cxn>
              <a:cxn ang="0">
                <a:pos x="T12" y="T13"/>
              </a:cxn>
            </a:cxnLst>
            <a:rect l="T14" t="T15" r="T16" b="T17"/>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93" name="AutoShape 101"/>
          <p:cNvSpPr>
            <a:spLocks noChangeArrowheads="1"/>
          </p:cNvSpPr>
          <p:nvPr/>
        </p:nvSpPr>
        <p:spPr bwMode="auto">
          <a:xfrm>
            <a:off x="6424613" y="1346200"/>
            <a:ext cx="26987" cy="115888"/>
          </a:xfrm>
          <a:custGeom>
            <a:avLst/>
            <a:gdLst>
              <a:gd name="G0" fmla="+- 72 0 0"/>
              <a:gd name="G1" fmla="+- 1 0 0"/>
              <a:gd name="G2" fmla="*/ 1 0 51712"/>
              <a:gd name="G3" fmla="*/ 1 0 51712"/>
              <a:gd name="G4" fmla="*/ 1 0 51712"/>
              <a:gd name="G5" fmla="+- 72 0 0"/>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94" name="AutoShape 102"/>
          <p:cNvSpPr>
            <a:spLocks noChangeArrowheads="1"/>
          </p:cNvSpPr>
          <p:nvPr/>
        </p:nvSpPr>
        <p:spPr bwMode="auto">
          <a:xfrm>
            <a:off x="6424613" y="1308100"/>
            <a:ext cx="26987" cy="26988"/>
          </a:xfrm>
          <a:custGeom>
            <a:avLst/>
            <a:gdLst>
              <a:gd name="G0" fmla="+- 16 0 0"/>
              <a:gd name="G1" fmla="+- 1 0 0"/>
              <a:gd name="G2" fmla="*/ 1 0 51712"/>
              <a:gd name="G3" fmla="*/ 1 0 51712"/>
              <a:gd name="G4" fmla="*/ 1 0 51712"/>
              <a:gd name="G5" fmla="+- 16 0 0"/>
              <a:gd name="G6" fmla="+- 16 0 0"/>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w 17"/>
              <a:gd name="T15" fmla="*/ 0 h 17"/>
              <a:gd name="T16" fmla="*/ 17 w 17"/>
              <a:gd name="T17" fmla="*/ 17 h 17"/>
            </a:gdLst>
            <a:ahLst/>
            <a:cxnLst>
              <a:cxn ang="0">
                <a:pos x="T0" y="T1"/>
              </a:cxn>
              <a:cxn ang="0">
                <a:pos x="T2" y="T3"/>
              </a:cxn>
              <a:cxn ang="0">
                <a:pos x="T4" y="T5"/>
              </a:cxn>
              <a:cxn ang="0">
                <a:pos x="T6" y="T7"/>
              </a:cxn>
              <a:cxn ang="0">
                <a:pos x="T8" y="T9"/>
              </a:cxn>
              <a:cxn ang="0">
                <a:pos x="T10" y="T11"/>
              </a:cxn>
              <a:cxn ang="0">
                <a:pos x="T12" y="T13"/>
              </a:cxn>
            </a:cxnLst>
            <a:rect l="T14" t="T15" r="T16" b="T17"/>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95" name="AutoShape 103"/>
          <p:cNvSpPr>
            <a:spLocks noChangeArrowheads="1"/>
          </p:cNvSpPr>
          <p:nvPr/>
        </p:nvSpPr>
        <p:spPr bwMode="auto">
          <a:xfrm>
            <a:off x="6424613" y="1181100"/>
            <a:ext cx="26987" cy="115888"/>
          </a:xfrm>
          <a:custGeom>
            <a:avLst/>
            <a:gdLst>
              <a:gd name="G0" fmla="+- 72 0 0"/>
              <a:gd name="G1" fmla="+- 1 0 0"/>
              <a:gd name="G2" fmla="*/ 1 0 51712"/>
              <a:gd name="G3" fmla="*/ 1 0 51712"/>
              <a:gd name="G4" fmla="*/ 1 0 51712"/>
              <a:gd name="G5" fmla="+- 72 0 0"/>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96" name="AutoShape 104"/>
          <p:cNvSpPr>
            <a:spLocks noChangeArrowheads="1"/>
          </p:cNvSpPr>
          <p:nvPr/>
        </p:nvSpPr>
        <p:spPr bwMode="auto">
          <a:xfrm>
            <a:off x="6424613" y="1200150"/>
            <a:ext cx="26987" cy="26988"/>
          </a:xfrm>
          <a:custGeom>
            <a:avLst/>
            <a:gdLst>
              <a:gd name="G0" fmla="+- 16 0 0"/>
              <a:gd name="G1" fmla="+- 1 0 0"/>
              <a:gd name="G2" fmla="*/ 1 0 51712"/>
              <a:gd name="G3" fmla="*/ 1 0 51712"/>
              <a:gd name="G4" fmla="*/ 1 0 51712"/>
              <a:gd name="G5" fmla="+- 16 0 0"/>
              <a:gd name="G6" fmla="+- 16 0 0"/>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w 17"/>
              <a:gd name="T15" fmla="*/ 0 h 17"/>
              <a:gd name="T16" fmla="*/ 17 w 17"/>
              <a:gd name="T17" fmla="*/ 17 h 17"/>
            </a:gdLst>
            <a:ahLst/>
            <a:cxnLst>
              <a:cxn ang="0">
                <a:pos x="T0" y="T1"/>
              </a:cxn>
              <a:cxn ang="0">
                <a:pos x="T2" y="T3"/>
              </a:cxn>
              <a:cxn ang="0">
                <a:pos x="T4" y="T5"/>
              </a:cxn>
              <a:cxn ang="0">
                <a:pos x="T6" y="T7"/>
              </a:cxn>
              <a:cxn ang="0">
                <a:pos x="T8" y="T9"/>
              </a:cxn>
              <a:cxn ang="0">
                <a:pos x="T10" y="T11"/>
              </a:cxn>
              <a:cxn ang="0">
                <a:pos x="T12" y="T13"/>
              </a:cxn>
            </a:cxnLst>
            <a:rect l="T14" t="T15" r="T16" b="T17"/>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97" name="AutoShape 105"/>
          <p:cNvSpPr>
            <a:spLocks noChangeArrowheads="1"/>
          </p:cNvSpPr>
          <p:nvPr/>
        </p:nvSpPr>
        <p:spPr bwMode="auto">
          <a:xfrm>
            <a:off x="6424613" y="1073150"/>
            <a:ext cx="26987" cy="115888"/>
          </a:xfrm>
          <a:custGeom>
            <a:avLst/>
            <a:gdLst>
              <a:gd name="G0" fmla="+- 72 0 0"/>
              <a:gd name="G1" fmla="+- 1 0 0"/>
              <a:gd name="G2" fmla="*/ 1 0 51712"/>
              <a:gd name="G3" fmla="*/ 1 0 51712"/>
              <a:gd name="G4" fmla="*/ 1 0 51712"/>
              <a:gd name="G5" fmla="+- 72 0 0"/>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98" name="AutoShape 106"/>
          <p:cNvSpPr>
            <a:spLocks noChangeArrowheads="1"/>
          </p:cNvSpPr>
          <p:nvPr/>
        </p:nvSpPr>
        <p:spPr bwMode="auto">
          <a:xfrm>
            <a:off x="6424613" y="1035050"/>
            <a:ext cx="26987" cy="26988"/>
          </a:xfrm>
          <a:custGeom>
            <a:avLst/>
            <a:gdLst>
              <a:gd name="G0" fmla="+- 16 0 0"/>
              <a:gd name="G1" fmla="+- 1 0 0"/>
              <a:gd name="G2" fmla="*/ 1 0 51712"/>
              <a:gd name="G3" fmla="*/ 1 0 51712"/>
              <a:gd name="G4" fmla="*/ 1 0 51712"/>
              <a:gd name="G5" fmla="+- 16 0 0"/>
              <a:gd name="G6" fmla="+- 16 0 0"/>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w 17"/>
              <a:gd name="T15" fmla="*/ 0 h 17"/>
              <a:gd name="T16" fmla="*/ 17 w 17"/>
              <a:gd name="T17" fmla="*/ 17 h 17"/>
            </a:gdLst>
            <a:ahLst/>
            <a:cxnLst>
              <a:cxn ang="0">
                <a:pos x="T0" y="T1"/>
              </a:cxn>
              <a:cxn ang="0">
                <a:pos x="T2" y="T3"/>
              </a:cxn>
              <a:cxn ang="0">
                <a:pos x="T4" y="T5"/>
              </a:cxn>
              <a:cxn ang="0">
                <a:pos x="T6" y="T7"/>
              </a:cxn>
              <a:cxn ang="0">
                <a:pos x="T8" y="T9"/>
              </a:cxn>
              <a:cxn ang="0">
                <a:pos x="T10" y="T11"/>
              </a:cxn>
              <a:cxn ang="0">
                <a:pos x="T12" y="T13"/>
              </a:cxn>
            </a:cxnLst>
            <a:rect l="T14" t="T15" r="T16" b="T17"/>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99" name="AutoShape 107"/>
          <p:cNvSpPr>
            <a:spLocks noChangeArrowheads="1"/>
          </p:cNvSpPr>
          <p:nvPr/>
        </p:nvSpPr>
        <p:spPr bwMode="auto">
          <a:xfrm>
            <a:off x="6424613" y="908050"/>
            <a:ext cx="26987" cy="115888"/>
          </a:xfrm>
          <a:custGeom>
            <a:avLst/>
            <a:gdLst>
              <a:gd name="G0" fmla="+- 72 0 0"/>
              <a:gd name="G1" fmla="+- 1 0 0"/>
              <a:gd name="G2" fmla="*/ 1 0 51712"/>
              <a:gd name="G3" fmla="*/ 1 0 51712"/>
              <a:gd name="G4" fmla="*/ 1 0 51712"/>
              <a:gd name="G5" fmla="+- 72 0 0"/>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00" name="AutoShape 108"/>
          <p:cNvSpPr>
            <a:spLocks noChangeArrowheads="1"/>
          </p:cNvSpPr>
          <p:nvPr/>
        </p:nvSpPr>
        <p:spPr bwMode="auto">
          <a:xfrm>
            <a:off x="6424613" y="857250"/>
            <a:ext cx="26987" cy="39688"/>
          </a:xfrm>
          <a:custGeom>
            <a:avLst/>
            <a:gdLst>
              <a:gd name="G0" fmla="+- 24 0 0"/>
              <a:gd name="G1" fmla="+- 1 0 0"/>
              <a:gd name="G2" fmla="*/ 1 0 51712"/>
              <a:gd name="G3" fmla="*/ 1 0 51712"/>
              <a:gd name="G4" fmla="*/ 1 0 51712"/>
              <a:gd name="G5" fmla="+- 24 0 0"/>
              <a:gd name="G6" fmla="+- 24 0 0"/>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w 17"/>
              <a:gd name="T15" fmla="*/ 0 h 25"/>
              <a:gd name="T16" fmla="*/ 17 w 17"/>
              <a:gd name="T17" fmla="*/ 25 h 25"/>
            </a:gdLst>
            <a:ahLst/>
            <a:cxnLst>
              <a:cxn ang="0">
                <a:pos x="T0" y="T1"/>
              </a:cxn>
              <a:cxn ang="0">
                <a:pos x="T2" y="T3"/>
              </a:cxn>
              <a:cxn ang="0">
                <a:pos x="T4" y="T5"/>
              </a:cxn>
              <a:cxn ang="0">
                <a:pos x="T6" y="T7"/>
              </a:cxn>
              <a:cxn ang="0">
                <a:pos x="T8" y="T9"/>
              </a:cxn>
              <a:cxn ang="0">
                <a:pos x="T10" y="T11"/>
              </a:cxn>
              <a:cxn ang="0">
                <a:pos x="T12" y="T13"/>
              </a:cxn>
            </a:cxnLst>
            <a:rect l="T14" t="T15" r="T16" b="T17"/>
            <a:pathLst>
              <a:path w="17" h="25">
                <a:moveTo>
                  <a:pt x="0" y="24"/>
                </a:moveTo>
                <a:lnTo>
                  <a:pt x="0" y="0"/>
                </a:lnTo>
                <a:lnTo>
                  <a:pt x="5" y="0"/>
                </a:lnTo>
                <a:lnTo>
                  <a:pt x="16" y="0"/>
                </a:lnTo>
                <a:lnTo>
                  <a:pt x="16" y="24"/>
                </a:lnTo>
                <a:lnTo>
                  <a:pt x="5" y="24"/>
                </a:lnTo>
                <a:lnTo>
                  <a:pt x="0" y="24"/>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01" name="AutoShape 109"/>
          <p:cNvSpPr>
            <a:spLocks noChangeArrowheads="1"/>
          </p:cNvSpPr>
          <p:nvPr/>
        </p:nvSpPr>
        <p:spPr bwMode="auto">
          <a:xfrm>
            <a:off x="6424613" y="730250"/>
            <a:ext cx="26987" cy="115888"/>
          </a:xfrm>
          <a:custGeom>
            <a:avLst/>
            <a:gdLst>
              <a:gd name="G0" fmla="+- 72 0 0"/>
              <a:gd name="G1" fmla="+- 1 0 0"/>
              <a:gd name="G2" fmla="*/ 1 0 51712"/>
              <a:gd name="G3" fmla="*/ 1 0 51712"/>
              <a:gd name="G4" fmla="*/ 1 0 51712"/>
              <a:gd name="G5" fmla="+- 72 0 0"/>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02" name="AutoShape 110"/>
          <p:cNvSpPr>
            <a:spLocks noChangeArrowheads="1"/>
          </p:cNvSpPr>
          <p:nvPr/>
        </p:nvSpPr>
        <p:spPr bwMode="auto">
          <a:xfrm>
            <a:off x="7326313" y="3429000"/>
            <a:ext cx="204787" cy="65088"/>
          </a:xfrm>
          <a:custGeom>
            <a:avLst/>
            <a:gdLst>
              <a:gd name="G0" fmla="*/ 1 0 51712"/>
              <a:gd name="G1" fmla="+- 40 0 0"/>
              <a:gd name="G2" fmla="+- 1 0 0"/>
              <a:gd name="G3" fmla="*/ 1 0 51712"/>
              <a:gd name="T0" fmla="*/ 2147483647 w 129"/>
              <a:gd name="T1" fmla="*/ 2147483647 h 41"/>
              <a:gd name="T2" fmla="*/ 0 w 129"/>
              <a:gd name="T3" fmla="*/ 2147483647 h 41"/>
              <a:gd name="T4" fmla="*/ 0 w 129"/>
              <a:gd name="T5" fmla="*/ 0 h 41"/>
              <a:gd name="T6" fmla="*/ 2147483647 w 129"/>
              <a:gd name="T7" fmla="*/ 2147483647 h 41"/>
              <a:gd name="T8" fmla="*/ 0 w 129"/>
              <a:gd name="T9" fmla="*/ 0 h 41"/>
              <a:gd name="T10" fmla="*/ 129 w 129"/>
              <a:gd name="T11" fmla="*/ 41 h 41"/>
            </a:gdLst>
            <a:ahLst/>
            <a:cxnLst>
              <a:cxn ang="0">
                <a:pos x="T0" y="T1"/>
              </a:cxn>
              <a:cxn ang="0">
                <a:pos x="T2" y="T3"/>
              </a:cxn>
              <a:cxn ang="0">
                <a:pos x="T4" y="T5"/>
              </a:cxn>
              <a:cxn ang="0">
                <a:pos x="T6" y="T7"/>
              </a:cxn>
            </a:cxnLst>
            <a:rect l="T8" t="T9" r="T10" b="T11"/>
            <a:pathLst>
              <a:path w="129" h="41">
                <a:moveTo>
                  <a:pt x="128" y="40"/>
                </a:moveTo>
                <a:lnTo>
                  <a:pt x="0" y="40"/>
                </a:lnTo>
                <a:lnTo>
                  <a:pt x="0" y="0"/>
                </a:lnTo>
                <a:lnTo>
                  <a:pt x="128" y="40"/>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03" name="AutoShape 111"/>
          <p:cNvSpPr>
            <a:spLocks noChangeArrowheads="1"/>
          </p:cNvSpPr>
          <p:nvPr/>
        </p:nvSpPr>
        <p:spPr bwMode="auto">
          <a:xfrm>
            <a:off x="3960813" y="6210300"/>
            <a:ext cx="26987" cy="115888"/>
          </a:xfrm>
          <a:custGeom>
            <a:avLst/>
            <a:gdLst>
              <a:gd name="G0" fmla="+- 72 0 0"/>
              <a:gd name="G1" fmla="+- 1 0 0"/>
              <a:gd name="G2" fmla="*/ 1 0 51712"/>
              <a:gd name="G3" fmla="*/ 1 0 51712"/>
              <a:gd name="G4" fmla="*/ 1 0 51712"/>
              <a:gd name="G5" fmla="*/ 1 0 51712"/>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04" name="AutoShape 112"/>
          <p:cNvSpPr>
            <a:spLocks noChangeArrowheads="1"/>
          </p:cNvSpPr>
          <p:nvPr/>
        </p:nvSpPr>
        <p:spPr bwMode="auto">
          <a:xfrm>
            <a:off x="3960813" y="6172200"/>
            <a:ext cx="26987" cy="26988"/>
          </a:xfrm>
          <a:custGeom>
            <a:avLst/>
            <a:gdLst>
              <a:gd name="G0" fmla="+- 16 0 0"/>
              <a:gd name="G1" fmla="+- 1 0 0"/>
              <a:gd name="G2" fmla="*/ 1 0 51712"/>
              <a:gd name="G3" fmla="*/ 1 0 51712"/>
              <a:gd name="G4" fmla="*/ 1 0 51712"/>
              <a:gd name="G5" fmla="*/ 1 0 51712"/>
              <a:gd name="G6" fmla="+- 16 0 0"/>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w 17"/>
              <a:gd name="T15" fmla="*/ 0 h 17"/>
              <a:gd name="T16" fmla="*/ 17 w 17"/>
              <a:gd name="T17" fmla="*/ 17 h 17"/>
            </a:gdLst>
            <a:ahLst/>
            <a:cxnLst>
              <a:cxn ang="0">
                <a:pos x="T0" y="T1"/>
              </a:cxn>
              <a:cxn ang="0">
                <a:pos x="T2" y="T3"/>
              </a:cxn>
              <a:cxn ang="0">
                <a:pos x="T4" y="T5"/>
              </a:cxn>
              <a:cxn ang="0">
                <a:pos x="T6" y="T7"/>
              </a:cxn>
              <a:cxn ang="0">
                <a:pos x="T8" y="T9"/>
              </a:cxn>
              <a:cxn ang="0">
                <a:pos x="T10" y="T11"/>
              </a:cxn>
              <a:cxn ang="0">
                <a:pos x="T12" y="T13"/>
              </a:cxn>
            </a:cxnLst>
            <a:rect l="T14" t="T15" r="T16" b="T17"/>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05" name="AutoShape 113"/>
          <p:cNvSpPr>
            <a:spLocks noChangeArrowheads="1"/>
          </p:cNvSpPr>
          <p:nvPr/>
        </p:nvSpPr>
        <p:spPr bwMode="auto">
          <a:xfrm>
            <a:off x="3960813" y="6045200"/>
            <a:ext cx="26987" cy="115888"/>
          </a:xfrm>
          <a:custGeom>
            <a:avLst/>
            <a:gdLst>
              <a:gd name="G0" fmla="+- 72 0 0"/>
              <a:gd name="G1" fmla="+- 1 0 0"/>
              <a:gd name="G2" fmla="*/ 1 0 51712"/>
              <a:gd name="G3" fmla="*/ 1 0 51712"/>
              <a:gd name="G4" fmla="*/ 1 0 51712"/>
              <a:gd name="G5" fmla="*/ 1 0 51712"/>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06" name="AutoShape 114"/>
          <p:cNvSpPr>
            <a:spLocks noChangeArrowheads="1"/>
          </p:cNvSpPr>
          <p:nvPr/>
        </p:nvSpPr>
        <p:spPr bwMode="auto">
          <a:xfrm>
            <a:off x="3960813" y="5994400"/>
            <a:ext cx="26987" cy="39688"/>
          </a:xfrm>
          <a:custGeom>
            <a:avLst/>
            <a:gdLst>
              <a:gd name="G0" fmla="+- 24 0 0"/>
              <a:gd name="G1" fmla="+- 1 0 0"/>
              <a:gd name="G2" fmla="*/ 1 0 51712"/>
              <a:gd name="G3" fmla="*/ 1 0 51712"/>
              <a:gd name="G4" fmla="*/ 1 0 51712"/>
              <a:gd name="G5" fmla="*/ 1 0 51712"/>
              <a:gd name="G6" fmla="+- 24 0 0"/>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w 17"/>
              <a:gd name="T15" fmla="*/ 0 h 25"/>
              <a:gd name="T16" fmla="*/ 17 w 17"/>
              <a:gd name="T17" fmla="*/ 25 h 25"/>
            </a:gdLst>
            <a:ahLst/>
            <a:cxnLst>
              <a:cxn ang="0">
                <a:pos x="T0" y="T1"/>
              </a:cxn>
              <a:cxn ang="0">
                <a:pos x="T2" y="T3"/>
              </a:cxn>
              <a:cxn ang="0">
                <a:pos x="T4" y="T5"/>
              </a:cxn>
              <a:cxn ang="0">
                <a:pos x="T6" y="T7"/>
              </a:cxn>
              <a:cxn ang="0">
                <a:pos x="T8" y="T9"/>
              </a:cxn>
              <a:cxn ang="0">
                <a:pos x="T10" y="T11"/>
              </a:cxn>
              <a:cxn ang="0">
                <a:pos x="T12" y="T13"/>
              </a:cxn>
            </a:cxnLst>
            <a:rect l="T14" t="T15" r="T16" b="T17"/>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07" name="AutoShape 115"/>
          <p:cNvSpPr>
            <a:spLocks noChangeArrowheads="1"/>
          </p:cNvSpPr>
          <p:nvPr/>
        </p:nvSpPr>
        <p:spPr bwMode="auto">
          <a:xfrm>
            <a:off x="3960813" y="5867400"/>
            <a:ext cx="26987" cy="115888"/>
          </a:xfrm>
          <a:custGeom>
            <a:avLst/>
            <a:gdLst>
              <a:gd name="G0" fmla="+- 72 0 0"/>
              <a:gd name="G1" fmla="+- 1 0 0"/>
              <a:gd name="G2" fmla="*/ 1 0 51712"/>
              <a:gd name="G3" fmla="*/ 1 0 51712"/>
              <a:gd name="G4" fmla="*/ 1 0 51712"/>
              <a:gd name="G5" fmla="*/ 1 0 51712"/>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08" name="AutoShape 116"/>
          <p:cNvSpPr>
            <a:spLocks noChangeArrowheads="1"/>
          </p:cNvSpPr>
          <p:nvPr/>
        </p:nvSpPr>
        <p:spPr bwMode="auto">
          <a:xfrm>
            <a:off x="3960813" y="5829300"/>
            <a:ext cx="26987" cy="26988"/>
          </a:xfrm>
          <a:custGeom>
            <a:avLst/>
            <a:gdLst>
              <a:gd name="G0" fmla="+- 16 0 0"/>
              <a:gd name="G1" fmla="+- 1 0 0"/>
              <a:gd name="G2" fmla="*/ 1 0 51712"/>
              <a:gd name="G3" fmla="*/ 1 0 51712"/>
              <a:gd name="G4" fmla="*/ 1 0 51712"/>
              <a:gd name="G5" fmla="*/ 1 0 51712"/>
              <a:gd name="G6" fmla="+- 16 0 0"/>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w 17"/>
              <a:gd name="T15" fmla="*/ 0 h 17"/>
              <a:gd name="T16" fmla="*/ 17 w 17"/>
              <a:gd name="T17" fmla="*/ 17 h 17"/>
            </a:gdLst>
            <a:ahLst/>
            <a:cxnLst>
              <a:cxn ang="0">
                <a:pos x="T0" y="T1"/>
              </a:cxn>
              <a:cxn ang="0">
                <a:pos x="T2" y="T3"/>
              </a:cxn>
              <a:cxn ang="0">
                <a:pos x="T4" y="T5"/>
              </a:cxn>
              <a:cxn ang="0">
                <a:pos x="T6" y="T7"/>
              </a:cxn>
              <a:cxn ang="0">
                <a:pos x="T8" y="T9"/>
              </a:cxn>
              <a:cxn ang="0">
                <a:pos x="T10" y="T11"/>
              </a:cxn>
              <a:cxn ang="0">
                <a:pos x="T12" y="T13"/>
              </a:cxn>
            </a:cxnLst>
            <a:rect l="T14" t="T15" r="T16" b="T17"/>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09" name="AutoShape 117"/>
          <p:cNvSpPr>
            <a:spLocks noChangeArrowheads="1"/>
          </p:cNvSpPr>
          <p:nvPr/>
        </p:nvSpPr>
        <p:spPr bwMode="auto">
          <a:xfrm>
            <a:off x="3960813" y="5702300"/>
            <a:ext cx="26987" cy="115888"/>
          </a:xfrm>
          <a:custGeom>
            <a:avLst/>
            <a:gdLst>
              <a:gd name="G0" fmla="+- 72 0 0"/>
              <a:gd name="G1" fmla="+- 1 0 0"/>
              <a:gd name="G2" fmla="*/ 1 0 51712"/>
              <a:gd name="G3" fmla="*/ 1 0 51712"/>
              <a:gd name="G4" fmla="*/ 1 0 51712"/>
              <a:gd name="G5" fmla="*/ 1 0 51712"/>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10" name="AutoShape 118"/>
          <p:cNvSpPr>
            <a:spLocks noChangeArrowheads="1"/>
          </p:cNvSpPr>
          <p:nvPr/>
        </p:nvSpPr>
        <p:spPr bwMode="auto">
          <a:xfrm>
            <a:off x="3960813" y="5651500"/>
            <a:ext cx="26987" cy="39688"/>
          </a:xfrm>
          <a:custGeom>
            <a:avLst/>
            <a:gdLst>
              <a:gd name="G0" fmla="+- 24 0 0"/>
              <a:gd name="G1" fmla="+- 1 0 0"/>
              <a:gd name="G2" fmla="*/ 1 0 51712"/>
              <a:gd name="G3" fmla="*/ 1 0 51712"/>
              <a:gd name="G4" fmla="*/ 1 0 51712"/>
              <a:gd name="G5" fmla="*/ 1 0 51712"/>
              <a:gd name="G6" fmla="+- 24 0 0"/>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w 17"/>
              <a:gd name="T15" fmla="*/ 0 h 25"/>
              <a:gd name="T16" fmla="*/ 17 w 17"/>
              <a:gd name="T17" fmla="*/ 25 h 25"/>
            </a:gdLst>
            <a:ahLst/>
            <a:cxnLst>
              <a:cxn ang="0">
                <a:pos x="T0" y="T1"/>
              </a:cxn>
              <a:cxn ang="0">
                <a:pos x="T2" y="T3"/>
              </a:cxn>
              <a:cxn ang="0">
                <a:pos x="T4" y="T5"/>
              </a:cxn>
              <a:cxn ang="0">
                <a:pos x="T6" y="T7"/>
              </a:cxn>
              <a:cxn ang="0">
                <a:pos x="T8" y="T9"/>
              </a:cxn>
              <a:cxn ang="0">
                <a:pos x="T10" y="T11"/>
              </a:cxn>
              <a:cxn ang="0">
                <a:pos x="T12" y="T13"/>
              </a:cxn>
            </a:cxnLst>
            <a:rect l="T14" t="T15" r="T16" b="T17"/>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11" name="AutoShape 119"/>
          <p:cNvSpPr>
            <a:spLocks noChangeArrowheads="1"/>
          </p:cNvSpPr>
          <p:nvPr/>
        </p:nvSpPr>
        <p:spPr bwMode="auto">
          <a:xfrm>
            <a:off x="3960813" y="5486400"/>
            <a:ext cx="26987" cy="26988"/>
          </a:xfrm>
          <a:custGeom>
            <a:avLst/>
            <a:gdLst>
              <a:gd name="G0" fmla="+- 16 0 0"/>
              <a:gd name="G1" fmla="+- 1 0 0"/>
              <a:gd name="G2" fmla="*/ 1 0 51712"/>
              <a:gd name="G3" fmla="*/ 1 0 51712"/>
              <a:gd name="G4" fmla="*/ 1 0 51712"/>
              <a:gd name="G5" fmla="*/ 1 0 51712"/>
              <a:gd name="G6" fmla="+- 16 0 0"/>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w 17"/>
              <a:gd name="T15" fmla="*/ 0 h 17"/>
              <a:gd name="T16" fmla="*/ 17 w 17"/>
              <a:gd name="T17" fmla="*/ 17 h 17"/>
            </a:gdLst>
            <a:ahLst/>
            <a:cxnLst>
              <a:cxn ang="0">
                <a:pos x="T0" y="T1"/>
              </a:cxn>
              <a:cxn ang="0">
                <a:pos x="T2" y="T3"/>
              </a:cxn>
              <a:cxn ang="0">
                <a:pos x="T4" y="T5"/>
              </a:cxn>
              <a:cxn ang="0">
                <a:pos x="T6" y="T7"/>
              </a:cxn>
              <a:cxn ang="0">
                <a:pos x="T8" y="T9"/>
              </a:cxn>
              <a:cxn ang="0">
                <a:pos x="T10" y="T11"/>
              </a:cxn>
              <a:cxn ang="0">
                <a:pos x="T12" y="T13"/>
              </a:cxn>
            </a:cxnLst>
            <a:rect l="T14" t="T15" r="T16" b="T17"/>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12" name="AutoShape 120"/>
          <p:cNvSpPr>
            <a:spLocks noChangeArrowheads="1"/>
          </p:cNvSpPr>
          <p:nvPr/>
        </p:nvSpPr>
        <p:spPr bwMode="auto">
          <a:xfrm>
            <a:off x="3960813" y="5359400"/>
            <a:ext cx="26987" cy="115888"/>
          </a:xfrm>
          <a:custGeom>
            <a:avLst/>
            <a:gdLst>
              <a:gd name="G0" fmla="+- 72 0 0"/>
              <a:gd name="G1" fmla="+- 1 0 0"/>
              <a:gd name="G2" fmla="*/ 1 0 51712"/>
              <a:gd name="G3" fmla="*/ 1 0 51712"/>
              <a:gd name="G4" fmla="*/ 1 0 51712"/>
              <a:gd name="G5" fmla="*/ 1 0 51712"/>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13" name="AutoShape 121"/>
          <p:cNvSpPr>
            <a:spLocks noChangeArrowheads="1"/>
          </p:cNvSpPr>
          <p:nvPr/>
        </p:nvSpPr>
        <p:spPr bwMode="auto">
          <a:xfrm>
            <a:off x="3960813" y="5321300"/>
            <a:ext cx="26987" cy="26988"/>
          </a:xfrm>
          <a:custGeom>
            <a:avLst/>
            <a:gdLst>
              <a:gd name="G0" fmla="+- 16 0 0"/>
              <a:gd name="G1" fmla="+- 1 0 0"/>
              <a:gd name="G2" fmla="*/ 1 0 51712"/>
              <a:gd name="G3" fmla="*/ 1 0 51712"/>
              <a:gd name="G4" fmla="*/ 1 0 51712"/>
              <a:gd name="G5" fmla="*/ 1 0 51712"/>
              <a:gd name="G6" fmla="+- 16 0 0"/>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w 17"/>
              <a:gd name="T15" fmla="*/ 0 h 17"/>
              <a:gd name="T16" fmla="*/ 17 w 17"/>
              <a:gd name="T17" fmla="*/ 17 h 17"/>
            </a:gdLst>
            <a:ahLst/>
            <a:cxnLst>
              <a:cxn ang="0">
                <a:pos x="T0" y="T1"/>
              </a:cxn>
              <a:cxn ang="0">
                <a:pos x="T2" y="T3"/>
              </a:cxn>
              <a:cxn ang="0">
                <a:pos x="T4" y="T5"/>
              </a:cxn>
              <a:cxn ang="0">
                <a:pos x="T6" y="T7"/>
              </a:cxn>
              <a:cxn ang="0">
                <a:pos x="T8" y="T9"/>
              </a:cxn>
              <a:cxn ang="0">
                <a:pos x="T10" y="T11"/>
              </a:cxn>
              <a:cxn ang="0">
                <a:pos x="T12" y="T13"/>
              </a:cxn>
            </a:cxnLst>
            <a:rect l="T14" t="T15" r="T16" b="T17"/>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14" name="AutoShape 122"/>
          <p:cNvSpPr>
            <a:spLocks noChangeArrowheads="1"/>
          </p:cNvSpPr>
          <p:nvPr/>
        </p:nvSpPr>
        <p:spPr bwMode="auto">
          <a:xfrm>
            <a:off x="3960813" y="5194300"/>
            <a:ext cx="26987" cy="115888"/>
          </a:xfrm>
          <a:custGeom>
            <a:avLst/>
            <a:gdLst>
              <a:gd name="G0" fmla="+- 72 0 0"/>
              <a:gd name="G1" fmla="+- 1 0 0"/>
              <a:gd name="G2" fmla="*/ 1 0 51712"/>
              <a:gd name="G3" fmla="*/ 1 0 51712"/>
              <a:gd name="G4" fmla="*/ 1 0 51712"/>
              <a:gd name="G5" fmla="*/ 1 0 51712"/>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15" name="AutoShape 123"/>
          <p:cNvSpPr>
            <a:spLocks noChangeArrowheads="1"/>
          </p:cNvSpPr>
          <p:nvPr/>
        </p:nvSpPr>
        <p:spPr bwMode="auto">
          <a:xfrm>
            <a:off x="3960813" y="5143500"/>
            <a:ext cx="26987" cy="39688"/>
          </a:xfrm>
          <a:custGeom>
            <a:avLst/>
            <a:gdLst>
              <a:gd name="G0" fmla="+- 24 0 0"/>
              <a:gd name="G1" fmla="+- 1 0 0"/>
              <a:gd name="G2" fmla="*/ 1 0 51712"/>
              <a:gd name="G3" fmla="*/ 1 0 51712"/>
              <a:gd name="G4" fmla="*/ 1 0 51712"/>
              <a:gd name="G5" fmla="*/ 1 0 51712"/>
              <a:gd name="G6" fmla="+- 24 0 0"/>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w 17"/>
              <a:gd name="T15" fmla="*/ 0 h 25"/>
              <a:gd name="T16" fmla="*/ 17 w 17"/>
              <a:gd name="T17" fmla="*/ 25 h 25"/>
            </a:gdLst>
            <a:ahLst/>
            <a:cxnLst>
              <a:cxn ang="0">
                <a:pos x="T0" y="T1"/>
              </a:cxn>
              <a:cxn ang="0">
                <a:pos x="T2" y="T3"/>
              </a:cxn>
              <a:cxn ang="0">
                <a:pos x="T4" y="T5"/>
              </a:cxn>
              <a:cxn ang="0">
                <a:pos x="T6" y="T7"/>
              </a:cxn>
              <a:cxn ang="0">
                <a:pos x="T8" y="T9"/>
              </a:cxn>
              <a:cxn ang="0">
                <a:pos x="T10" y="T11"/>
              </a:cxn>
              <a:cxn ang="0">
                <a:pos x="T12" y="T13"/>
              </a:cxn>
            </a:cxnLst>
            <a:rect l="T14" t="T15" r="T16" b="T17"/>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16" name="AutoShape 124"/>
          <p:cNvSpPr>
            <a:spLocks noChangeArrowheads="1"/>
          </p:cNvSpPr>
          <p:nvPr/>
        </p:nvSpPr>
        <p:spPr bwMode="auto">
          <a:xfrm>
            <a:off x="3960813" y="5016500"/>
            <a:ext cx="26987" cy="115888"/>
          </a:xfrm>
          <a:custGeom>
            <a:avLst/>
            <a:gdLst>
              <a:gd name="G0" fmla="+- 72 0 0"/>
              <a:gd name="G1" fmla="+- 1 0 0"/>
              <a:gd name="G2" fmla="*/ 1 0 51712"/>
              <a:gd name="G3" fmla="*/ 1 0 51712"/>
              <a:gd name="G4" fmla="*/ 1 0 51712"/>
              <a:gd name="G5" fmla="*/ 1 0 51712"/>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17" name="AutoShape 125"/>
          <p:cNvSpPr>
            <a:spLocks noChangeArrowheads="1"/>
          </p:cNvSpPr>
          <p:nvPr/>
        </p:nvSpPr>
        <p:spPr bwMode="auto">
          <a:xfrm>
            <a:off x="3960813" y="4978400"/>
            <a:ext cx="26987" cy="26988"/>
          </a:xfrm>
          <a:custGeom>
            <a:avLst/>
            <a:gdLst>
              <a:gd name="G0" fmla="+- 16 0 0"/>
              <a:gd name="G1" fmla="+- 1 0 0"/>
              <a:gd name="G2" fmla="*/ 1 0 51712"/>
              <a:gd name="G3" fmla="*/ 1 0 51712"/>
              <a:gd name="G4" fmla="*/ 1 0 51712"/>
              <a:gd name="G5" fmla="*/ 1 0 51712"/>
              <a:gd name="G6" fmla="+- 16 0 0"/>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w 17"/>
              <a:gd name="T15" fmla="*/ 0 h 17"/>
              <a:gd name="T16" fmla="*/ 17 w 17"/>
              <a:gd name="T17" fmla="*/ 17 h 17"/>
            </a:gdLst>
            <a:ahLst/>
            <a:cxnLst>
              <a:cxn ang="0">
                <a:pos x="T0" y="T1"/>
              </a:cxn>
              <a:cxn ang="0">
                <a:pos x="T2" y="T3"/>
              </a:cxn>
              <a:cxn ang="0">
                <a:pos x="T4" y="T5"/>
              </a:cxn>
              <a:cxn ang="0">
                <a:pos x="T6" y="T7"/>
              </a:cxn>
              <a:cxn ang="0">
                <a:pos x="T8" y="T9"/>
              </a:cxn>
              <a:cxn ang="0">
                <a:pos x="T10" y="T11"/>
              </a:cxn>
              <a:cxn ang="0">
                <a:pos x="T12" y="T13"/>
              </a:cxn>
            </a:cxnLst>
            <a:rect l="T14" t="T15" r="T16" b="T17"/>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18" name="AutoShape 126"/>
          <p:cNvSpPr>
            <a:spLocks noChangeArrowheads="1"/>
          </p:cNvSpPr>
          <p:nvPr/>
        </p:nvSpPr>
        <p:spPr bwMode="auto">
          <a:xfrm>
            <a:off x="3960813" y="4851400"/>
            <a:ext cx="26987" cy="115888"/>
          </a:xfrm>
          <a:custGeom>
            <a:avLst/>
            <a:gdLst>
              <a:gd name="G0" fmla="+- 72 0 0"/>
              <a:gd name="G1" fmla="+- 1 0 0"/>
              <a:gd name="G2" fmla="*/ 1 0 51712"/>
              <a:gd name="G3" fmla="*/ 1 0 51712"/>
              <a:gd name="G4" fmla="*/ 1 0 51712"/>
              <a:gd name="G5" fmla="*/ 1 0 51712"/>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19" name="AutoShape 127"/>
          <p:cNvSpPr>
            <a:spLocks noChangeArrowheads="1"/>
          </p:cNvSpPr>
          <p:nvPr/>
        </p:nvSpPr>
        <p:spPr bwMode="auto">
          <a:xfrm>
            <a:off x="3960813" y="4800600"/>
            <a:ext cx="26987" cy="39688"/>
          </a:xfrm>
          <a:custGeom>
            <a:avLst/>
            <a:gdLst>
              <a:gd name="G0" fmla="+- 24 0 0"/>
              <a:gd name="G1" fmla="+- 1 0 0"/>
              <a:gd name="G2" fmla="*/ 1 0 51712"/>
              <a:gd name="G3" fmla="*/ 1 0 51712"/>
              <a:gd name="G4" fmla="*/ 1 0 51712"/>
              <a:gd name="G5" fmla="*/ 1 0 51712"/>
              <a:gd name="G6" fmla="+- 24 0 0"/>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w 17"/>
              <a:gd name="T15" fmla="*/ 0 h 25"/>
              <a:gd name="T16" fmla="*/ 17 w 17"/>
              <a:gd name="T17" fmla="*/ 25 h 25"/>
            </a:gdLst>
            <a:ahLst/>
            <a:cxnLst>
              <a:cxn ang="0">
                <a:pos x="T0" y="T1"/>
              </a:cxn>
              <a:cxn ang="0">
                <a:pos x="T2" y="T3"/>
              </a:cxn>
              <a:cxn ang="0">
                <a:pos x="T4" y="T5"/>
              </a:cxn>
              <a:cxn ang="0">
                <a:pos x="T6" y="T7"/>
              </a:cxn>
              <a:cxn ang="0">
                <a:pos x="T8" y="T9"/>
              </a:cxn>
              <a:cxn ang="0">
                <a:pos x="T10" y="T11"/>
              </a:cxn>
              <a:cxn ang="0">
                <a:pos x="T12" y="T13"/>
              </a:cxn>
            </a:cxnLst>
            <a:rect l="T14" t="T15" r="T16" b="T17"/>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20" name="AutoShape 128"/>
          <p:cNvSpPr>
            <a:spLocks noChangeArrowheads="1"/>
          </p:cNvSpPr>
          <p:nvPr/>
        </p:nvSpPr>
        <p:spPr bwMode="auto">
          <a:xfrm>
            <a:off x="3960813" y="4673600"/>
            <a:ext cx="26987" cy="115888"/>
          </a:xfrm>
          <a:custGeom>
            <a:avLst/>
            <a:gdLst>
              <a:gd name="G0" fmla="+- 72 0 0"/>
              <a:gd name="G1" fmla="+- 1 0 0"/>
              <a:gd name="G2" fmla="*/ 1 0 51712"/>
              <a:gd name="G3" fmla="*/ 1 0 51712"/>
              <a:gd name="G4" fmla="*/ 1 0 51712"/>
              <a:gd name="G5" fmla="*/ 1 0 51712"/>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21" name="AutoShape 129"/>
          <p:cNvSpPr>
            <a:spLocks noChangeArrowheads="1"/>
          </p:cNvSpPr>
          <p:nvPr/>
        </p:nvSpPr>
        <p:spPr bwMode="auto">
          <a:xfrm>
            <a:off x="3960813" y="4635500"/>
            <a:ext cx="26987" cy="26988"/>
          </a:xfrm>
          <a:custGeom>
            <a:avLst/>
            <a:gdLst>
              <a:gd name="G0" fmla="+- 16 0 0"/>
              <a:gd name="G1" fmla="+- 1 0 0"/>
              <a:gd name="G2" fmla="*/ 1 0 51712"/>
              <a:gd name="G3" fmla="*/ 1 0 51712"/>
              <a:gd name="G4" fmla="*/ 1 0 51712"/>
              <a:gd name="G5" fmla="*/ 1 0 51712"/>
              <a:gd name="G6" fmla="+- 16 0 0"/>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w 17"/>
              <a:gd name="T15" fmla="*/ 0 h 17"/>
              <a:gd name="T16" fmla="*/ 17 w 17"/>
              <a:gd name="T17" fmla="*/ 17 h 17"/>
            </a:gdLst>
            <a:ahLst/>
            <a:cxnLst>
              <a:cxn ang="0">
                <a:pos x="T0" y="T1"/>
              </a:cxn>
              <a:cxn ang="0">
                <a:pos x="T2" y="T3"/>
              </a:cxn>
              <a:cxn ang="0">
                <a:pos x="T4" y="T5"/>
              </a:cxn>
              <a:cxn ang="0">
                <a:pos x="T6" y="T7"/>
              </a:cxn>
              <a:cxn ang="0">
                <a:pos x="T8" y="T9"/>
              </a:cxn>
              <a:cxn ang="0">
                <a:pos x="T10" y="T11"/>
              </a:cxn>
              <a:cxn ang="0">
                <a:pos x="T12" y="T13"/>
              </a:cxn>
            </a:cxnLst>
            <a:rect l="T14" t="T15" r="T16" b="T17"/>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22" name="AutoShape 130"/>
          <p:cNvSpPr>
            <a:spLocks noChangeArrowheads="1"/>
          </p:cNvSpPr>
          <p:nvPr/>
        </p:nvSpPr>
        <p:spPr bwMode="auto">
          <a:xfrm>
            <a:off x="3960813" y="4508500"/>
            <a:ext cx="26987" cy="115888"/>
          </a:xfrm>
          <a:custGeom>
            <a:avLst/>
            <a:gdLst>
              <a:gd name="G0" fmla="+- 72 0 0"/>
              <a:gd name="G1" fmla="+- 1 0 0"/>
              <a:gd name="G2" fmla="*/ 1 0 51712"/>
              <a:gd name="G3" fmla="*/ 1 0 51712"/>
              <a:gd name="G4" fmla="*/ 1 0 51712"/>
              <a:gd name="G5" fmla="*/ 1 0 51712"/>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23" name="AutoShape 131"/>
          <p:cNvSpPr>
            <a:spLocks noChangeArrowheads="1"/>
          </p:cNvSpPr>
          <p:nvPr/>
        </p:nvSpPr>
        <p:spPr bwMode="auto">
          <a:xfrm>
            <a:off x="3960813" y="4470400"/>
            <a:ext cx="26987" cy="26988"/>
          </a:xfrm>
          <a:custGeom>
            <a:avLst/>
            <a:gdLst>
              <a:gd name="G0" fmla="+- 16 0 0"/>
              <a:gd name="G1" fmla="+- 1 0 0"/>
              <a:gd name="G2" fmla="*/ 1 0 51712"/>
              <a:gd name="G3" fmla="*/ 1 0 51712"/>
              <a:gd name="G4" fmla="*/ 1 0 51712"/>
              <a:gd name="G5" fmla="*/ 1 0 51712"/>
              <a:gd name="G6" fmla="+- 16 0 0"/>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w 17"/>
              <a:gd name="T15" fmla="*/ 0 h 17"/>
              <a:gd name="T16" fmla="*/ 17 w 17"/>
              <a:gd name="T17" fmla="*/ 17 h 17"/>
            </a:gdLst>
            <a:ahLst/>
            <a:cxnLst>
              <a:cxn ang="0">
                <a:pos x="T0" y="T1"/>
              </a:cxn>
              <a:cxn ang="0">
                <a:pos x="T2" y="T3"/>
              </a:cxn>
              <a:cxn ang="0">
                <a:pos x="T4" y="T5"/>
              </a:cxn>
              <a:cxn ang="0">
                <a:pos x="T6" y="T7"/>
              </a:cxn>
              <a:cxn ang="0">
                <a:pos x="T8" y="T9"/>
              </a:cxn>
              <a:cxn ang="0">
                <a:pos x="T10" y="T11"/>
              </a:cxn>
              <a:cxn ang="0">
                <a:pos x="T12" y="T13"/>
              </a:cxn>
            </a:cxnLst>
            <a:rect l="T14" t="T15" r="T16" b="T17"/>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24" name="AutoShape 132"/>
          <p:cNvSpPr>
            <a:spLocks noChangeArrowheads="1"/>
          </p:cNvSpPr>
          <p:nvPr/>
        </p:nvSpPr>
        <p:spPr bwMode="auto">
          <a:xfrm>
            <a:off x="3960813" y="4343400"/>
            <a:ext cx="26987" cy="115888"/>
          </a:xfrm>
          <a:custGeom>
            <a:avLst/>
            <a:gdLst>
              <a:gd name="G0" fmla="+- 72 0 0"/>
              <a:gd name="G1" fmla="+- 1 0 0"/>
              <a:gd name="G2" fmla="*/ 1 0 51712"/>
              <a:gd name="G3" fmla="*/ 1 0 51712"/>
              <a:gd name="G4" fmla="*/ 1 0 51712"/>
              <a:gd name="G5" fmla="*/ 1 0 51712"/>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25" name="AutoShape 133"/>
          <p:cNvSpPr>
            <a:spLocks noChangeArrowheads="1"/>
          </p:cNvSpPr>
          <p:nvPr/>
        </p:nvSpPr>
        <p:spPr bwMode="auto">
          <a:xfrm>
            <a:off x="3960813" y="4292600"/>
            <a:ext cx="26987" cy="39688"/>
          </a:xfrm>
          <a:custGeom>
            <a:avLst/>
            <a:gdLst>
              <a:gd name="G0" fmla="+- 24 0 0"/>
              <a:gd name="G1" fmla="+- 1 0 0"/>
              <a:gd name="G2" fmla="*/ 1 0 51712"/>
              <a:gd name="G3" fmla="*/ 1 0 51712"/>
              <a:gd name="G4" fmla="*/ 1 0 51712"/>
              <a:gd name="G5" fmla="*/ 1 0 51712"/>
              <a:gd name="G6" fmla="+- 24 0 0"/>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w 17"/>
              <a:gd name="T15" fmla="*/ 0 h 25"/>
              <a:gd name="T16" fmla="*/ 17 w 17"/>
              <a:gd name="T17" fmla="*/ 25 h 25"/>
            </a:gdLst>
            <a:ahLst/>
            <a:cxnLst>
              <a:cxn ang="0">
                <a:pos x="T0" y="T1"/>
              </a:cxn>
              <a:cxn ang="0">
                <a:pos x="T2" y="T3"/>
              </a:cxn>
              <a:cxn ang="0">
                <a:pos x="T4" y="T5"/>
              </a:cxn>
              <a:cxn ang="0">
                <a:pos x="T6" y="T7"/>
              </a:cxn>
              <a:cxn ang="0">
                <a:pos x="T8" y="T9"/>
              </a:cxn>
              <a:cxn ang="0">
                <a:pos x="T10" y="T11"/>
              </a:cxn>
              <a:cxn ang="0">
                <a:pos x="T12" y="T13"/>
              </a:cxn>
            </a:cxnLst>
            <a:rect l="T14" t="T15" r="T16" b="T17"/>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26" name="AutoShape 134"/>
          <p:cNvSpPr>
            <a:spLocks noChangeArrowheads="1"/>
          </p:cNvSpPr>
          <p:nvPr/>
        </p:nvSpPr>
        <p:spPr bwMode="auto">
          <a:xfrm>
            <a:off x="3960813" y="4165600"/>
            <a:ext cx="26987" cy="115888"/>
          </a:xfrm>
          <a:custGeom>
            <a:avLst/>
            <a:gdLst>
              <a:gd name="G0" fmla="+- 72 0 0"/>
              <a:gd name="G1" fmla="+- 1 0 0"/>
              <a:gd name="G2" fmla="*/ 1 0 51712"/>
              <a:gd name="G3" fmla="*/ 1 0 51712"/>
              <a:gd name="G4" fmla="*/ 1 0 51712"/>
              <a:gd name="G5" fmla="*/ 1 0 51712"/>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27" name="AutoShape 135"/>
          <p:cNvSpPr>
            <a:spLocks noChangeArrowheads="1"/>
          </p:cNvSpPr>
          <p:nvPr/>
        </p:nvSpPr>
        <p:spPr bwMode="auto">
          <a:xfrm>
            <a:off x="3960813" y="4127500"/>
            <a:ext cx="26987" cy="26988"/>
          </a:xfrm>
          <a:custGeom>
            <a:avLst/>
            <a:gdLst>
              <a:gd name="G0" fmla="+- 16 0 0"/>
              <a:gd name="G1" fmla="+- 1 0 0"/>
              <a:gd name="G2" fmla="*/ 1 0 51712"/>
              <a:gd name="G3" fmla="*/ 1 0 51712"/>
              <a:gd name="G4" fmla="*/ 1 0 51712"/>
              <a:gd name="G5" fmla="*/ 1 0 51712"/>
              <a:gd name="G6" fmla="+- 16 0 0"/>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w 17"/>
              <a:gd name="T15" fmla="*/ 0 h 17"/>
              <a:gd name="T16" fmla="*/ 17 w 17"/>
              <a:gd name="T17" fmla="*/ 17 h 17"/>
            </a:gdLst>
            <a:ahLst/>
            <a:cxnLst>
              <a:cxn ang="0">
                <a:pos x="T0" y="T1"/>
              </a:cxn>
              <a:cxn ang="0">
                <a:pos x="T2" y="T3"/>
              </a:cxn>
              <a:cxn ang="0">
                <a:pos x="T4" y="T5"/>
              </a:cxn>
              <a:cxn ang="0">
                <a:pos x="T6" y="T7"/>
              </a:cxn>
              <a:cxn ang="0">
                <a:pos x="T8" y="T9"/>
              </a:cxn>
              <a:cxn ang="0">
                <a:pos x="T10" y="T11"/>
              </a:cxn>
              <a:cxn ang="0">
                <a:pos x="T12" y="T13"/>
              </a:cxn>
            </a:cxnLst>
            <a:rect l="T14" t="T15" r="T16" b="T17"/>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28" name="AutoShape 136"/>
          <p:cNvSpPr>
            <a:spLocks noChangeArrowheads="1"/>
          </p:cNvSpPr>
          <p:nvPr/>
        </p:nvSpPr>
        <p:spPr bwMode="auto">
          <a:xfrm>
            <a:off x="3960813" y="4000500"/>
            <a:ext cx="26987" cy="115888"/>
          </a:xfrm>
          <a:custGeom>
            <a:avLst/>
            <a:gdLst>
              <a:gd name="G0" fmla="+- 72 0 0"/>
              <a:gd name="G1" fmla="+- 1 0 0"/>
              <a:gd name="G2" fmla="*/ 1 0 51712"/>
              <a:gd name="G3" fmla="*/ 1 0 51712"/>
              <a:gd name="G4" fmla="*/ 1 0 51712"/>
              <a:gd name="G5" fmla="*/ 1 0 51712"/>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29" name="AutoShape 137"/>
          <p:cNvSpPr>
            <a:spLocks noChangeArrowheads="1"/>
          </p:cNvSpPr>
          <p:nvPr/>
        </p:nvSpPr>
        <p:spPr bwMode="auto">
          <a:xfrm>
            <a:off x="3960813" y="3949700"/>
            <a:ext cx="26987" cy="39688"/>
          </a:xfrm>
          <a:custGeom>
            <a:avLst/>
            <a:gdLst>
              <a:gd name="G0" fmla="+- 24 0 0"/>
              <a:gd name="G1" fmla="+- 1 0 0"/>
              <a:gd name="G2" fmla="*/ 1 0 51712"/>
              <a:gd name="G3" fmla="*/ 1 0 51712"/>
              <a:gd name="G4" fmla="*/ 1 0 51712"/>
              <a:gd name="G5" fmla="*/ 1 0 51712"/>
              <a:gd name="G6" fmla="+- 24 0 0"/>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w 17"/>
              <a:gd name="T15" fmla="*/ 0 h 25"/>
              <a:gd name="T16" fmla="*/ 17 w 17"/>
              <a:gd name="T17" fmla="*/ 25 h 25"/>
            </a:gdLst>
            <a:ahLst/>
            <a:cxnLst>
              <a:cxn ang="0">
                <a:pos x="T0" y="T1"/>
              </a:cxn>
              <a:cxn ang="0">
                <a:pos x="T2" y="T3"/>
              </a:cxn>
              <a:cxn ang="0">
                <a:pos x="T4" y="T5"/>
              </a:cxn>
              <a:cxn ang="0">
                <a:pos x="T6" y="T7"/>
              </a:cxn>
              <a:cxn ang="0">
                <a:pos x="T8" y="T9"/>
              </a:cxn>
              <a:cxn ang="0">
                <a:pos x="T10" y="T11"/>
              </a:cxn>
              <a:cxn ang="0">
                <a:pos x="T12" y="T13"/>
              </a:cxn>
            </a:cxnLst>
            <a:rect l="T14" t="T15" r="T16" b="T17"/>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30" name="AutoShape 138"/>
          <p:cNvSpPr>
            <a:spLocks noChangeArrowheads="1"/>
          </p:cNvSpPr>
          <p:nvPr/>
        </p:nvSpPr>
        <p:spPr bwMode="auto">
          <a:xfrm>
            <a:off x="3960813" y="3822700"/>
            <a:ext cx="26987" cy="115888"/>
          </a:xfrm>
          <a:custGeom>
            <a:avLst/>
            <a:gdLst>
              <a:gd name="G0" fmla="+- 72 0 0"/>
              <a:gd name="G1" fmla="+- 1 0 0"/>
              <a:gd name="G2" fmla="*/ 1 0 51712"/>
              <a:gd name="G3" fmla="*/ 1 0 51712"/>
              <a:gd name="G4" fmla="*/ 1 0 51712"/>
              <a:gd name="G5" fmla="*/ 1 0 51712"/>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31" name="AutoShape 139"/>
          <p:cNvSpPr>
            <a:spLocks noChangeArrowheads="1"/>
          </p:cNvSpPr>
          <p:nvPr/>
        </p:nvSpPr>
        <p:spPr bwMode="auto">
          <a:xfrm>
            <a:off x="3960813" y="3784600"/>
            <a:ext cx="26987" cy="26988"/>
          </a:xfrm>
          <a:custGeom>
            <a:avLst/>
            <a:gdLst>
              <a:gd name="G0" fmla="+- 16 0 0"/>
              <a:gd name="G1" fmla="+- 1 0 0"/>
              <a:gd name="G2" fmla="*/ 1 0 51712"/>
              <a:gd name="G3" fmla="*/ 1 0 51712"/>
              <a:gd name="G4" fmla="*/ 1 0 51712"/>
              <a:gd name="G5" fmla="*/ 1 0 51712"/>
              <a:gd name="G6" fmla="+- 16 0 0"/>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w 17"/>
              <a:gd name="T15" fmla="*/ 0 h 17"/>
              <a:gd name="T16" fmla="*/ 17 w 17"/>
              <a:gd name="T17" fmla="*/ 17 h 17"/>
            </a:gdLst>
            <a:ahLst/>
            <a:cxnLst>
              <a:cxn ang="0">
                <a:pos x="T0" y="T1"/>
              </a:cxn>
              <a:cxn ang="0">
                <a:pos x="T2" y="T3"/>
              </a:cxn>
              <a:cxn ang="0">
                <a:pos x="T4" y="T5"/>
              </a:cxn>
              <a:cxn ang="0">
                <a:pos x="T6" y="T7"/>
              </a:cxn>
              <a:cxn ang="0">
                <a:pos x="T8" y="T9"/>
              </a:cxn>
              <a:cxn ang="0">
                <a:pos x="T10" y="T11"/>
              </a:cxn>
              <a:cxn ang="0">
                <a:pos x="T12" y="T13"/>
              </a:cxn>
            </a:cxnLst>
            <a:rect l="T14" t="T15" r="T16" b="T17"/>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32" name="AutoShape 140"/>
          <p:cNvSpPr>
            <a:spLocks noChangeArrowheads="1"/>
          </p:cNvSpPr>
          <p:nvPr/>
        </p:nvSpPr>
        <p:spPr bwMode="auto">
          <a:xfrm>
            <a:off x="3960813" y="3657600"/>
            <a:ext cx="26987" cy="115888"/>
          </a:xfrm>
          <a:custGeom>
            <a:avLst/>
            <a:gdLst>
              <a:gd name="G0" fmla="+- 72 0 0"/>
              <a:gd name="G1" fmla="+- 1 0 0"/>
              <a:gd name="G2" fmla="*/ 1 0 51712"/>
              <a:gd name="G3" fmla="*/ 1 0 51712"/>
              <a:gd name="G4" fmla="*/ 1 0 51712"/>
              <a:gd name="G5" fmla="*/ 1 0 51712"/>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33" name="AutoShape 141"/>
          <p:cNvSpPr>
            <a:spLocks noChangeArrowheads="1"/>
          </p:cNvSpPr>
          <p:nvPr/>
        </p:nvSpPr>
        <p:spPr bwMode="auto">
          <a:xfrm>
            <a:off x="3960813" y="3619500"/>
            <a:ext cx="26987" cy="26988"/>
          </a:xfrm>
          <a:custGeom>
            <a:avLst/>
            <a:gdLst>
              <a:gd name="G0" fmla="+- 16 0 0"/>
              <a:gd name="G1" fmla="+- 1 0 0"/>
              <a:gd name="G2" fmla="*/ 1 0 51712"/>
              <a:gd name="G3" fmla="*/ 1 0 51712"/>
              <a:gd name="G4" fmla="*/ 1 0 51712"/>
              <a:gd name="G5" fmla="*/ 1 0 51712"/>
              <a:gd name="G6" fmla="+- 16 0 0"/>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w 17"/>
              <a:gd name="T15" fmla="*/ 0 h 17"/>
              <a:gd name="T16" fmla="*/ 17 w 17"/>
              <a:gd name="T17" fmla="*/ 17 h 17"/>
            </a:gdLst>
            <a:ahLst/>
            <a:cxnLst>
              <a:cxn ang="0">
                <a:pos x="T0" y="T1"/>
              </a:cxn>
              <a:cxn ang="0">
                <a:pos x="T2" y="T3"/>
              </a:cxn>
              <a:cxn ang="0">
                <a:pos x="T4" y="T5"/>
              </a:cxn>
              <a:cxn ang="0">
                <a:pos x="T6" y="T7"/>
              </a:cxn>
              <a:cxn ang="0">
                <a:pos x="T8" y="T9"/>
              </a:cxn>
              <a:cxn ang="0">
                <a:pos x="T10" y="T11"/>
              </a:cxn>
              <a:cxn ang="0">
                <a:pos x="T12" y="T13"/>
              </a:cxn>
            </a:cxnLst>
            <a:rect l="T14" t="T15" r="T16" b="T17"/>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34" name="AutoShape 142"/>
          <p:cNvSpPr>
            <a:spLocks noChangeArrowheads="1"/>
          </p:cNvSpPr>
          <p:nvPr/>
        </p:nvSpPr>
        <p:spPr bwMode="auto">
          <a:xfrm>
            <a:off x="3960813" y="3492500"/>
            <a:ext cx="26987" cy="115888"/>
          </a:xfrm>
          <a:custGeom>
            <a:avLst/>
            <a:gdLst>
              <a:gd name="G0" fmla="+- 72 0 0"/>
              <a:gd name="G1" fmla="+- 1 0 0"/>
              <a:gd name="G2" fmla="*/ 1 0 51712"/>
              <a:gd name="G3" fmla="*/ 1 0 51712"/>
              <a:gd name="G4" fmla="*/ 1 0 51712"/>
              <a:gd name="G5" fmla="*/ 1 0 51712"/>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35" name="AutoShape 143"/>
          <p:cNvSpPr>
            <a:spLocks noChangeArrowheads="1"/>
          </p:cNvSpPr>
          <p:nvPr/>
        </p:nvSpPr>
        <p:spPr bwMode="auto">
          <a:xfrm>
            <a:off x="3960813" y="3441700"/>
            <a:ext cx="26987" cy="39688"/>
          </a:xfrm>
          <a:custGeom>
            <a:avLst/>
            <a:gdLst>
              <a:gd name="G0" fmla="+- 24 0 0"/>
              <a:gd name="G1" fmla="+- 1 0 0"/>
              <a:gd name="G2" fmla="*/ 1 0 51712"/>
              <a:gd name="G3" fmla="*/ 1 0 51712"/>
              <a:gd name="G4" fmla="*/ 1 0 51712"/>
              <a:gd name="G5" fmla="*/ 1 0 51712"/>
              <a:gd name="G6" fmla="+- 24 0 0"/>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w 17"/>
              <a:gd name="T15" fmla="*/ 0 h 25"/>
              <a:gd name="T16" fmla="*/ 17 w 17"/>
              <a:gd name="T17" fmla="*/ 25 h 25"/>
            </a:gdLst>
            <a:ahLst/>
            <a:cxnLst>
              <a:cxn ang="0">
                <a:pos x="T0" y="T1"/>
              </a:cxn>
              <a:cxn ang="0">
                <a:pos x="T2" y="T3"/>
              </a:cxn>
              <a:cxn ang="0">
                <a:pos x="T4" y="T5"/>
              </a:cxn>
              <a:cxn ang="0">
                <a:pos x="T6" y="T7"/>
              </a:cxn>
              <a:cxn ang="0">
                <a:pos x="T8" y="T9"/>
              </a:cxn>
              <a:cxn ang="0">
                <a:pos x="T10" y="T11"/>
              </a:cxn>
              <a:cxn ang="0">
                <a:pos x="T12" y="T13"/>
              </a:cxn>
            </a:cxnLst>
            <a:rect l="T14" t="T15" r="T16" b="T17"/>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36" name="AutoShape 144"/>
          <p:cNvSpPr>
            <a:spLocks noChangeArrowheads="1"/>
          </p:cNvSpPr>
          <p:nvPr/>
        </p:nvSpPr>
        <p:spPr bwMode="auto">
          <a:xfrm>
            <a:off x="3960813" y="3314700"/>
            <a:ext cx="26987" cy="115888"/>
          </a:xfrm>
          <a:custGeom>
            <a:avLst/>
            <a:gdLst>
              <a:gd name="G0" fmla="+- 72 0 0"/>
              <a:gd name="G1" fmla="+- 1 0 0"/>
              <a:gd name="G2" fmla="*/ 1 0 51712"/>
              <a:gd name="G3" fmla="*/ 1 0 51712"/>
              <a:gd name="G4" fmla="*/ 1 0 51712"/>
              <a:gd name="G5" fmla="*/ 1 0 51712"/>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37" name="AutoShape 145"/>
          <p:cNvSpPr>
            <a:spLocks noChangeArrowheads="1"/>
          </p:cNvSpPr>
          <p:nvPr/>
        </p:nvSpPr>
        <p:spPr bwMode="auto">
          <a:xfrm>
            <a:off x="3960813" y="3276600"/>
            <a:ext cx="26987" cy="26988"/>
          </a:xfrm>
          <a:custGeom>
            <a:avLst/>
            <a:gdLst>
              <a:gd name="G0" fmla="+- 16 0 0"/>
              <a:gd name="G1" fmla="+- 1 0 0"/>
              <a:gd name="G2" fmla="*/ 1 0 51712"/>
              <a:gd name="G3" fmla="*/ 1 0 51712"/>
              <a:gd name="G4" fmla="*/ 1 0 51712"/>
              <a:gd name="G5" fmla="*/ 1 0 51712"/>
              <a:gd name="G6" fmla="+- 16 0 0"/>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w 17"/>
              <a:gd name="T15" fmla="*/ 0 h 17"/>
              <a:gd name="T16" fmla="*/ 17 w 17"/>
              <a:gd name="T17" fmla="*/ 17 h 17"/>
            </a:gdLst>
            <a:ahLst/>
            <a:cxnLst>
              <a:cxn ang="0">
                <a:pos x="T0" y="T1"/>
              </a:cxn>
              <a:cxn ang="0">
                <a:pos x="T2" y="T3"/>
              </a:cxn>
              <a:cxn ang="0">
                <a:pos x="T4" y="T5"/>
              </a:cxn>
              <a:cxn ang="0">
                <a:pos x="T6" y="T7"/>
              </a:cxn>
              <a:cxn ang="0">
                <a:pos x="T8" y="T9"/>
              </a:cxn>
              <a:cxn ang="0">
                <a:pos x="T10" y="T11"/>
              </a:cxn>
              <a:cxn ang="0">
                <a:pos x="T12" y="T13"/>
              </a:cxn>
            </a:cxnLst>
            <a:rect l="T14" t="T15" r="T16" b="T17"/>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38" name="AutoShape 146"/>
          <p:cNvSpPr>
            <a:spLocks noChangeArrowheads="1"/>
          </p:cNvSpPr>
          <p:nvPr/>
        </p:nvSpPr>
        <p:spPr bwMode="auto">
          <a:xfrm>
            <a:off x="3960813" y="3149600"/>
            <a:ext cx="26987" cy="115888"/>
          </a:xfrm>
          <a:custGeom>
            <a:avLst/>
            <a:gdLst>
              <a:gd name="G0" fmla="+- 72 0 0"/>
              <a:gd name="G1" fmla="+- 1 0 0"/>
              <a:gd name="G2" fmla="*/ 1 0 51712"/>
              <a:gd name="G3" fmla="*/ 1 0 51712"/>
              <a:gd name="G4" fmla="*/ 1 0 51712"/>
              <a:gd name="G5" fmla="*/ 1 0 51712"/>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39" name="AutoShape 147"/>
          <p:cNvSpPr>
            <a:spLocks noChangeArrowheads="1"/>
          </p:cNvSpPr>
          <p:nvPr/>
        </p:nvSpPr>
        <p:spPr bwMode="auto">
          <a:xfrm>
            <a:off x="3960813" y="3098800"/>
            <a:ext cx="26987" cy="39688"/>
          </a:xfrm>
          <a:custGeom>
            <a:avLst/>
            <a:gdLst>
              <a:gd name="G0" fmla="+- 24 0 0"/>
              <a:gd name="G1" fmla="+- 1 0 0"/>
              <a:gd name="G2" fmla="*/ 1 0 51712"/>
              <a:gd name="G3" fmla="*/ 1 0 51712"/>
              <a:gd name="G4" fmla="*/ 1 0 51712"/>
              <a:gd name="G5" fmla="*/ 1 0 51712"/>
              <a:gd name="G6" fmla="+- 24 0 0"/>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w 17"/>
              <a:gd name="T15" fmla="*/ 0 h 25"/>
              <a:gd name="T16" fmla="*/ 17 w 17"/>
              <a:gd name="T17" fmla="*/ 25 h 25"/>
            </a:gdLst>
            <a:ahLst/>
            <a:cxnLst>
              <a:cxn ang="0">
                <a:pos x="T0" y="T1"/>
              </a:cxn>
              <a:cxn ang="0">
                <a:pos x="T2" y="T3"/>
              </a:cxn>
              <a:cxn ang="0">
                <a:pos x="T4" y="T5"/>
              </a:cxn>
              <a:cxn ang="0">
                <a:pos x="T6" y="T7"/>
              </a:cxn>
              <a:cxn ang="0">
                <a:pos x="T8" y="T9"/>
              </a:cxn>
              <a:cxn ang="0">
                <a:pos x="T10" y="T11"/>
              </a:cxn>
              <a:cxn ang="0">
                <a:pos x="T12" y="T13"/>
              </a:cxn>
            </a:cxnLst>
            <a:rect l="T14" t="T15" r="T16" b="T17"/>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40" name="AutoShape 148"/>
          <p:cNvSpPr>
            <a:spLocks noChangeArrowheads="1"/>
          </p:cNvSpPr>
          <p:nvPr/>
        </p:nvSpPr>
        <p:spPr bwMode="auto">
          <a:xfrm>
            <a:off x="3960813" y="2971800"/>
            <a:ext cx="26987" cy="115888"/>
          </a:xfrm>
          <a:custGeom>
            <a:avLst/>
            <a:gdLst>
              <a:gd name="G0" fmla="+- 72 0 0"/>
              <a:gd name="G1" fmla="+- 1 0 0"/>
              <a:gd name="G2" fmla="*/ 1 0 51712"/>
              <a:gd name="G3" fmla="*/ 1 0 51712"/>
              <a:gd name="G4" fmla="*/ 1 0 51712"/>
              <a:gd name="G5" fmla="*/ 1 0 51712"/>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41" name="AutoShape 149"/>
          <p:cNvSpPr>
            <a:spLocks noChangeArrowheads="1"/>
          </p:cNvSpPr>
          <p:nvPr/>
        </p:nvSpPr>
        <p:spPr bwMode="auto">
          <a:xfrm>
            <a:off x="3960813" y="2933700"/>
            <a:ext cx="26987" cy="26988"/>
          </a:xfrm>
          <a:custGeom>
            <a:avLst/>
            <a:gdLst>
              <a:gd name="G0" fmla="+- 16 0 0"/>
              <a:gd name="G1" fmla="+- 1 0 0"/>
              <a:gd name="G2" fmla="*/ 1 0 51712"/>
              <a:gd name="G3" fmla="*/ 1 0 51712"/>
              <a:gd name="G4" fmla="*/ 1 0 51712"/>
              <a:gd name="G5" fmla="*/ 1 0 51712"/>
              <a:gd name="G6" fmla="+- 16 0 0"/>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w 17"/>
              <a:gd name="T15" fmla="*/ 0 h 17"/>
              <a:gd name="T16" fmla="*/ 17 w 17"/>
              <a:gd name="T17" fmla="*/ 17 h 17"/>
            </a:gdLst>
            <a:ahLst/>
            <a:cxnLst>
              <a:cxn ang="0">
                <a:pos x="T0" y="T1"/>
              </a:cxn>
              <a:cxn ang="0">
                <a:pos x="T2" y="T3"/>
              </a:cxn>
              <a:cxn ang="0">
                <a:pos x="T4" y="T5"/>
              </a:cxn>
              <a:cxn ang="0">
                <a:pos x="T6" y="T7"/>
              </a:cxn>
              <a:cxn ang="0">
                <a:pos x="T8" y="T9"/>
              </a:cxn>
              <a:cxn ang="0">
                <a:pos x="T10" y="T11"/>
              </a:cxn>
              <a:cxn ang="0">
                <a:pos x="T12" y="T13"/>
              </a:cxn>
            </a:cxnLst>
            <a:rect l="T14" t="T15" r="T16" b="T17"/>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42" name="AutoShape 150"/>
          <p:cNvSpPr>
            <a:spLocks noChangeArrowheads="1"/>
          </p:cNvSpPr>
          <p:nvPr/>
        </p:nvSpPr>
        <p:spPr bwMode="auto">
          <a:xfrm>
            <a:off x="3960813" y="2806700"/>
            <a:ext cx="26987" cy="115888"/>
          </a:xfrm>
          <a:custGeom>
            <a:avLst/>
            <a:gdLst>
              <a:gd name="G0" fmla="+- 72 0 0"/>
              <a:gd name="G1" fmla="+- 1 0 0"/>
              <a:gd name="G2" fmla="*/ 1 0 51712"/>
              <a:gd name="G3" fmla="*/ 1 0 51712"/>
              <a:gd name="G4" fmla="*/ 1 0 51712"/>
              <a:gd name="G5" fmla="*/ 1 0 51712"/>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43" name="AutoShape 151"/>
          <p:cNvSpPr>
            <a:spLocks noChangeArrowheads="1"/>
          </p:cNvSpPr>
          <p:nvPr/>
        </p:nvSpPr>
        <p:spPr bwMode="auto">
          <a:xfrm>
            <a:off x="3960813" y="2755900"/>
            <a:ext cx="26987" cy="39688"/>
          </a:xfrm>
          <a:custGeom>
            <a:avLst/>
            <a:gdLst>
              <a:gd name="G0" fmla="+- 24 0 0"/>
              <a:gd name="G1" fmla="+- 1 0 0"/>
              <a:gd name="G2" fmla="*/ 1 0 51712"/>
              <a:gd name="G3" fmla="*/ 1 0 51712"/>
              <a:gd name="G4" fmla="*/ 1 0 51712"/>
              <a:gd name="G5" fmla="*/ 1 0 51712"/>
              <a:gd name="G6" fmla="+- 24 0 0"/>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w 17"/>
              <a:gd name="T15" fmla="*/ 0 h 25"/>
              <a:gd name="T16" fmla="*/ 17 w 17"/>
              <a:gd name="T17" fmla="*/ 25 h 25"/>
            </a:gdLst>
            <a:ahLst/>
            <a:cxnLst>
              <a:cxn ang="0">
                <a:pos x="T0" y="T1"/>
              </a:cxn>
              <a:cxn ang="0">
                <a:pos x="T2" y="T3"/>
              </a:cxn>
              <a:cxn ang="0">
                <a:pos x="T4" y="T5"/>
              </a:cxn>
              <a:cxn ang="0">
                <a:pos x="T6" y="T7"/>
              </a:cxn>
              <a:cxn ang="0">
                <a:pos x="T8" y="T9"/>
              </a:cxn>
              <a:cxn ang="0">
                <a:pos x="T10" y="T11"/>
              </a:cxn>
              <a:cxn ang="0">
                <a:pos x="T12" y="T13"/>
              </a:cxn>
            </a:cxnLst>
            <a:rect l="T14" t="T15" r="T16" b="T17"/>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44" name="AutoShape 152"/>
          <p:cNvSpPr>
            <a:spLocks noChangeArrowheads="1"/>
          </p:cNvSpPr>
          <p:nvPr/>
        </p:nvSpPr>
        <p:spPr bwMode="auto">
          <a:xfrm>
            <a:off x="3960813" y="2628900"/>
            <a:ext cx="26987" cy="115888"/>
          </a:xfrm>
          <a:custGeom>
            <a:avLst/>
            <a:gdLst>
              <a:gd name="G0" fmla="+- 72 0 0"/>
              <a:gd name="G1" fmla="+- 1 0 0"/>
              <a:gd name="G2" fmla="*/ 1 0 51712"/>
              <a:gd name="G3" fmla="*/ 1 0 51712"/>
              <a:gd name="G4" fmla="*/ 1 0 51712"/>
              <a:gd name="G5" fmla="*/ 1 0 51712"/>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45" name="AutoShape 153"/>
          <p:cNvSpPr>
            <a:spLocks noChangeArrowheads="1"/>
          </p:cNvSpPr>
          <p:nvPr/>
        </p:nvSpPr>
        <p:spPr bwMode="auto">
          <a:xfrm>
            <a:off x="3960813" y="2590800"/>
            <a:ext cx="26987" cy="26988"/>
          </a:xfrm>
          <a:custGeom>
            <a:avLst/>
            <a:gdLst>
              <a:gd name="G0" fmla="+- 16 0 0"/>
              <a:gd name="G1" fmla="+- 1 0 0"/>
              <a:gd name="G2" fmla="*/ 1 0 51712"/>
              <a:gd name="G3" fmla="*/ 1 0 51712"/>
              <a:gd name="G4" fmla="*/ 1 0 51712"/>
              <a:gd name="G5" fmla="*/ 1 0 51712"/>
              <a:gd name="G6" fmla="+- 16 0 0"/>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w 17"/>
              <a:gd name="T15" fmla="*/ 0 h 17"/>
              <a:gd name="T16" fmla="*/ 17 w 17"/>
              <a:gd name="T17" fmla="*/ 17 h 17"/>
            </a:gdLst>
            <a:ahLst/>
            <a:cxnLst>
              <a:cxn ang="0">
                <a:pos x="T0" y="T1"/>
              </a:cxn>
              <a:cxn ang="0">
                <a:pos x="T2" y="T3"/>
              </a:cxn>
              <a:cxn ang="0">
                <a:pos x="T4" y="T5"/>
              </a:cxn>
              <a:cxn ang="0">
                <a:pos x="T6" y="T7"/>
              </a:cxn>
              <a:cxn ang="0">
                <a:pos x="T8" y="T9"/>
              </a:cxn>
              <a:cxn ang="0">
                <a:pos x="T10" y="T11"/>
              </a:cxn>
              <a:cxn ang="0">
                <a:pos x="T12" y="T13"/>
              </a:cxn>
            </a:cxnLst>
            <a:rect l="T14" t="T15" r="T16" b="T17"/>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46" name="AutoShape 154"/>
          <p:cNvSpPr>
            <a:spLocks noChangeArrowheads="1"/>
          </p:cNvSpPr>
          <p:nvPr/>
        </p:nvSpPr>
        <p:spPr bwMode="auto">
          <a:xfrm>
            <a:off x="3960813" y="2463800"/>
            <a:ext cx="26987" cy="115888"/>
          </a:xfrm>
          <a:custGeom>
            <a:avLst/>
            <a:gdLst>
              <a:gd name="G0" fmla="+- 72 0 0"/>
              <a:gd name="G1" fmla="+- 1 0 0"/>
              <a:gd name="G2" fmla="*/ 1 0 51712"/>
              <a:gd name="G3" fmla="*/ 1 0 51712"/>
              <a:gd name="G4" fmla="*/ 1 0 51712"/>
              <a:gd name="G5" fmla="*/ 1 0 51712"/>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47" name="AutoShape 155"/>
          <p:cNvSpPr>
            <a:spLocks noChangeArrowheads="1"/>
          </p:cNvSpPr>
          <p:nvPr/>
        </p:nvSpPr>
        <p:spPr bwMode="auto">
          <a:xfrm>
            <a:off x="3960813" y="2425700"/>
            <a:ext cx="26987" cy="26988"/>
          </a:xfrm>
          <a:custGeom>
            <a:avLst/>
            <a:gdLst>
              <a:gd name="G0" fmla="+- 16 0 0"/>
              <a:gd name="G1" fmla="+- 1 0 0"/>
              <a:gd name="G2" fmla="*/ 1 0 51712"/>
              <a:gd name="G3" fmla="*/ 1 0 51712"/>
              <a:gd name="G4" fmla="*/ 1 0 51712"/>
              <a:gd name="G5" fmla="*/ 1 0 51712"/>
              <a:gd name="G6" fmla="+- 16 0 0"/>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w 17"/>
              <a:gd name="T15" fmla="*/ 0 h 17"/>
              <a:gd name="T16" fmla="*/ 17 w 17"/>
              <a:gd name="T17" fmla="*/ 17 h 17"/>
            </a:gdLst>
            <a:ahLst/>
            <a:cxnLst>
              <a:cxn ang="0">
                <a:pos x="T0" y="T1"/>
              </a:cxn>
              <a:cxn ang="0">
                <a:pos x="T2" y="T3"/>
              </a:cxn>
              <a:cxn ang="0">
                <a:pos x="T4" y="T5"/>
              </a:cxn>
              <a:cxn ang="0">
                <a:pos x="T6" y="T7"/>
              </a:cxn>
              <a:cxn ang="0">
                <a:pos x="T8" y="T9"/>
              </a:cxn>
              <a:cxn ang="0">
                <a:pos x="T10" y="T11"/>
              </a:cxn>
              <a:cxn ang="0">
                <a:pos x="T12" y="T13"/>
              </a:cxn>
            </a:cxnLst>
            <a:rect l="T14" t="T15" r="T16" b="T17"/>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48" name="AutoShape 156"/>
          <p:cNvSpPr>
            <a:spLocks noChangeArrowheads="1"/>
          </p:cNvSpPr>
          <p:nvPr/>
        </p:nvSpPr>
        <p:spPr bwMode="auto">
          <a:xfrm>
            <a:off x="3960813" y="2298700"/>
            <a:ext cx="26987" cy="115888"/>
          </a:xfrm>
          <a:custGeom>
            <a:avLst/>
            <a:gdLst>
              <a:gd name="G0" fmla="+- 72 0 0"/>
              <a:gd name="G1" fmla="+- 1 0 0"/>
              <a:gd name="G2" fmla="*/ 1 0 51712"/>
              <a:gd name="G3" fmla="*/ 1 0 51712"/>
              <a:gd name="G4" fmla="*/ 1 0 51712"/>
              <a:gd name="G5" fmla="*/ 1 0 51712"/>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49" name="AutoShape 157"/>
          <p:cNvSpPr>
            <a:spLocks noChangeArrowheads="1"/>
          </p:cNvSpPr>
          <p:nvPr/>
        </p:nvSpPr>
        <p:spPr bwMode="auto">
          <a:xfrm>
            <a:off x="3960813" y="2247900"/>
            <a:ext cx="26987" cy="39688"/>
          </a:xfrm>
          <a:custGeom>
            <a:avLst/>
            <a:gdLst>
              <a:gd name="G0" fmla="+- 24 0 0"/>
              <a:gd name="G1" fmla="+- 1 0 0"/>
              <a:gd name="G2" fmla="*/ 1 0 51712"/>
              <a:gd name="G3" fmla="*/ 1 0 51712"/>
              <a:gd name="G4" fmla="*/ 1 0 51712"/>
              <a:gd name="G5" fmla="*/ 1 0 51712"/>
              <a:gd name="G6" fmla="+- 24 0 0"/>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w 17"/>
              <a:gd name="T15" fmla="*/ 0 h 25"/>
              <a:gd name="T16" fmla="*/ 17 w 17"/>
              <a:gd name="T17" fmla="*/ 25 h 25"/>
            </a:gdLst>
            <a:ahLst/>
            <a:cxnLst>
              <a:cxn ang="0">
                <a:pos x="T0" y="T1"/>
              </a:cxn>
              <a:cxn ang="0">
                <a:pos x="T2" y="T3"/>
              </a:cxn>
              <a:cxn ang="0">
                <a:pos x="T4" y="T5"/>
              </a:cxn>
              <a:cxn ang="0">
                <a:pos x="T6" y="T7"/>
              </a:cxn>
              <a:cxn ang="0">
                <a:pos x="T8" y="T9"/>
              </a:cxn>
              <a:cxn ang="0">
                <a:pos x="T10" y="T11"/>
              </a:cxn>
              <a:cxn ang="0">
                <a:pos x="T12" y="T13"/>
              </a:cxn>
            </a:cxnLst>
            <a:rect l="T14" t="T15" r="T16" b="T17"/>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50" name="AutoShape 158"/>
          <p:cNvSpPr>
            <a:spLocks noChangeArrowheads="1"/>
          </p:cNvSpPr>
          <p:nvPr/>
        </p:nvSpPr>
        <p:spPr bwMode="auto">
          <a:xfrm>
            <a:off x="3960813" y="2120900"/>
            <a:ext cx="26987" cy="115888"/>
          </a:xfrm>
          <a:custGeom>
            <a:avLst/>
            <a:gdLst>
              <a:gd name="G0" fmla="+- 72 0 0"/>
              <a:gd name="G1" fmla="+- 1 0 0"/>
              <a:gd name="G2" fmla="*/ 1 0 51712"/>
              <a:gd name="G3" fmla="*/ 1 0 51712"/>
              <a:gd name="G4" fmla="*/ 1 0 51712"/>
              <a:gd name="G5" fmla="*/ 1 0 51712"/>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pic>
        <p:nvPicPr>
          <p:cNvPr id="33951" name="Picture 15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17913" y="3022600"/>
            <a:ext cx="342900" cy="19304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3952" name="Line 160"/>
          <p:cNvSpPr>
            <a:spLocks noChangeShapeType="1"/>
          </p:cNvSpPr>
          <p:nvPr/>
        </p:nvSpPr>
        <p:spPr bwMode="auto">
          <a:xfrm>
            <a:off x="6615113" y="1447800"/>
            <a:ext cx="736600" cy="1588"/>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3953" name="AutoShape 161"/>
          <p:cNvSpPr>
            <a:spLocks noChangeArrowheads="1"/>
          </p:cNvSpPr>
          <p:nvPr/>
        </p:nvSpPr>
        <p:spPr bwMode="auto">
          <a:xfrm>
            <a:off x="7351713" y="1397000"/>
            <a:ext cx="204787" cy="77788"/>
          </a:xfrm>
          <a:custGeom>
            <a:avLst/>
            <a:gdLst>
              <a:gd name="G0" fmla="*/ 1 0 51712"/>
              <a:gd name="G1" fmla="+- 48 0 0"/>
              <a:gd name="G2" fmla="+- 1 0 0"/>
              <a:gd name="G3" fmla="*/ 1 0 51712"/>
              <a:gd name="T0" fmla="*/ 2147483647 w 129"/>
              <a:gd name="T1" fmla="*/ 2147483647 h 49"/>
              <a:gd name="T2" fmla="*/ 0 w 129"/>
              <a:gd name="T3" fmla="*/ 2147483647 h 49"/>
              <a:gd name="T4" fmla="*/ 0 w 129"/>
              <a:gd name="T5" fmla="*/ 0 h 49"/>
              <a:gd name="T6" fmla="*/ 2147483647 w 129"/>
              <a:gd name="T7" fmla="*/ 2147483647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54" name="Rectangle 162"/>
          <p:cNvSpPr>
            <a:spLocks noChangeArrowheads="1"/>
          </p:cNvSpPr>
          <p:nvPr/>
        </p:nvSpPr>
        <p:spPr bwMode="auto">
          <a:xfrm>
            <a:off x="3038475" y="434975"/>
            <a:ext cx="219075" cy="2714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200" b="0">
                <a:solidFill>
                  <a:srgbClr val="000000"/>
                </a:solidFill>
                <a:latin typeface="Times New Roman" charset="0"/>
              </a:rPr>
              <a:t> </a:t>
            </a:r>
          </a:p>
        </p:txBody>
      </p:sp>
      <p:sp>
        <p:nvSpPr>
          <p:cNvPr id="33955" name="Rectangle 163"/>
          <p:cNvSpPr>
            <a:spLocks noChangeArrowheads="1"/>
          </p:cNvSpPr>
          <p:nvPr/>
        </p:nvSpPr>
        <p:spPr bwMode="auto">
          <a:xfrm>
            <a:off x="3189288" y="433388"/>
            <a:ext cx="260350" cy="2746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56" name="Rectangle 164"/>
          <p:cNvSpPr>
            <a:spLocks noChangeArrowheads="1"/>
          </p:cNvSpPr>
          <p:nvPr/>
        </p:nvSpPr>
        <p:spPr bwMode="auto">
          <a:xfrm>
            <a:off x="4281488" y="20638"/>
            <a:ext cx="3257550" cy="3667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57" name="Rectangle 165"/>
          <p:cNvSpPr>
            <a:spLocks noChangeArrowheads="1"/>
          </p:cNvSpPr>
          <p:nvPr/>
        </p:nvSpPr>
        <p:spPr bwMode="auto">
          <a:xfrm>
            <a:off x="4484688" y="295275"/>
            <a:ext cx="2841625" cy="30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58" name="Rectangle 166"/>
          <p:cNvSpPr>
            <a:spLocks noChangeArrowheads="1"/>
          </p:cNvSpPr>
          <p:nvPr/>
        </p:nvSpPr>
        <p:spPr bwMode="auto">
          <a:xfrm>
            <a:off x="5310188" y="519113"/>
            <a:ext cx="766762" cy="2444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59" name="Rectangle 167"/>
          <p:cNvSpPr>
            <a:spLocks noChangeArrowheads="1"/>
          </p:cNvSpPr>
          <p:nvPr/>
        </p:nvSpPr>
        <p:spPr bwMode="auto">
          <a:xfrm>
            <a:off x="5894388" y="519113"/>
            <a:ext cx="1390650" cy="2444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60" name="Rectangle 168"/>
          <p:cNvSpPr>
            <a:spLocks noChangeArrowheads="1"/>
          </p:cNvSpPr>
          <p:nvPr/>
        </p:nvSpPr>
        <p:spPr bwMode="auto">
          <a:xfrm>
            <a:off x="6238875" y="4462463"/>
            <a:ext cx="350838"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00000"/>
                </a:solidFill>
                <a:latin typeface="Times New Roman" charset="0"/>
              </a:rPr>
              <a:t>S</a:t>
            </a:r>
          </a:p>
        </p:txBody>
      </p:sp>
      <p:sp>
        <p:nvSpPr>
          <p:cNvPr id="33961" name="Rectangle 169"/>
          <p:cNvSpPr>
            <a:spLocks noChangeArrowheads="1"/>
          </p:cNvSpPr>
          <p:nvPr/>
        </p:nvSpPr>
        <p:spPr bwMode="auto">
          <a:xfrm>
            <a:off x="992188" y="2355850"/>
            <a:ext cx="2511425" cy="9207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3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5400" b="0" dirty="0">
                <a:solidFill>
                  <a:srgbClr val="FAFD00"/>
                </a:solidFill>
                <a:effectLst>
                  <a:outerShdw blurRad="50800" dist="38100" dir="2700000" algn="tl" rotWithShape="0">
                    <a:srgbClr val="000000"/>
                  </a:outerShdw>
                </a:effectLst>
                <a:latin typeface="Times New Roman" charset="0"/>
              </a:rPr>
              <a:t>ส </a:t>
            </a:r>
            <a:r>
              <a:rPr lang="en-US" sz="5400" b="0" dirty="0">
                <a:solidFill>
                  <a:srgbClr val="FAFD00"/>
                </a:solidFill>
                <a:effectLst>
                  <a:outerShdw blurRad="50800" dist="38100" dir="2700000" algn="tl" rotWithShape="0">
                    <a:srgbClr val="000000"/>
                  </a:outerShdw>
                </a:effectLst>
                <a:latin typeface="Times New Roman" charset="0"/>
              </a:rPr>
              <a:t>7 </a:t>
            </a:r>
            <a:r>
              <a:rPr lang="hi-in" sz="5400" b="0" dirty="0">
                <a:solidFill>
                  <a:srgbClr val="FAFD00"/>
                </a:solidFill>
                <a:effectLst>
                  <a:outerShdw blurRad="50800" dist="38100" dir="2700000" algn="tl" rotWithShape="0">
                    <a:srgbClr val="000000"/>
                  </a:outerShdw>
                </a:effectLst>
                <a:latin typeface="Times New Roman" charset="0"/>
              </a:rPr>
              <a:t>ง ย </a:t>
            </a:r>
          </a:p>
        </p:txBody>
      </p:sp>
      <p:sp>
        <p:nvSpPr>
          <p:cNvPr id="33962" name="Rectangle 170"/>
          <p:cNvSpPr>
            <a:spLocks noChangeArrowheads="1"/>
          </p:cNvSpPr>
          <p:nvPr/>
        </p:nvSpPr>
        <p:spPr bwMode="auto">
          <a:xfrm>
            <a:off x="725488" y="3506788"/>
            <a:ext cx="3463925" cy="9207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3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5400" b="0">
                <a:solidFill>
                  <a:srgbClr val="00FF00"/>
                </a:solidFill>
                <a:effectLst>
                  <a:outerShdw blurRad="50800" dist="38100" dir="2700000" algn="tl" rotWithShape="0">
                    <a:srgbClr val="000000"/>
                  </a:outerShdw>
                </a:effectLst>
                <a:latin typeface="Times New Roman" charset="0"/>
              </a:rPr>
              <a:t>7 = 4 + 3 </a:t>
            </a:r>
          </a:p>
        </p:txBody>
      </p:sp>
      <p:sp>
        <p:nvSpPr>
          <p:cNvPr id="33963" name="Line 171"/>
          <p:cNvSpPr>
            <a:spLocks noChangeShapeType="1"/>
          </p:cNvSpPr>
          <p:nvPr/>
        </p:nvSpPr>
        <p:spPr bwMode="auto">
          <a:xfrm>
            <a:off x="1765300" y="2819400"/>
            <a:ext cx="279400" cy="1588"/>
          </a:xfrm>
          <a:prstGeom prst="line">
            <a:avLst/>
          </a:prstGeom>
          <a:noFill/>
          <a:ln w="25560" cap="sq">
            <a:solidFill>
              <a:srgbClr val="FFFF00"/>
            </a:solidFill>
            <a:miter lim="800000"/>
            <a:headEnd/>
            <a:tailEnd/>
          </a:ln>
          <a:effectLst>
            <a:outerShdw blurRad="63500" dist="107933" dir="2700000" algn="ctr" rotWithShape="0">
              <a:srgbClr val="1A0004">
                <a:alpha val="75014"/>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33964" name="Rectangle 172"/>
          <p:cNvSpPr>
            <a:spLocks noChangeArrowheads="1"/>
          </p:cNvSpPr>
          <p:nvPr/>
        </p:nvSpPr>
        <p:spPr bwMode="auto">
          <a:xfrm rot="16200000">
            <a:off x="5919788" y="5407025"/>
            <a:ext cx="511175" cy="523875"/>
          </a:xfrm>
          <a:prstGeom prst="rect">
            <a:avLst/>
          </a:prstGeom>
          <a:solidFill>
            <a:srgbClr val="114FFB"/>
          </a:solidFill>
          <a:ln w="5724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65" name="Rectangle 173"/>
          <p:cNvSpPr>
            <a:spLocks noChangeArrowheads="1"/>
          </p:cNvSpPr>
          <p:nvPr/>
        </p:nvSpPr>
        <p:spPr bwMode="auto">
          <a:xfrm rot="16200000">
            <a:off x="5916613" y="4408488"/>
            <a:ext cx="511175" cy="536575"/>
          </a:xfrm>
          <a:prstGeom prst="rect">
            <a:avLst/>
          </a:prstGeom>
          <a:solidFill>
            <a:srgbClr val="114FFB"/>
          </a:solidFill>
          <a:ln w="5724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66" name="Text Box 174"/>
          <p:cNvSpPr txBox="1">
            <a:spLocks noChangeArrowheads="1"/>
          </p:cNvSpPr>
          <p:nvPr/>
        </p:nvSpPr>
        <p:spPr bwMode="auto">
          <a:xfrm rot="16200000">
            <a:off x="6030119" y="4420394"/>
            <a:ext cx="354012" cy="5207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1750"/>
              </a:spcBef>
              <a:buClrTx/>
              <a:buFontTx/>
              <a:buNone/>
              <a:defRPr/>
            </a:pPr>
            <a:r>
              <a:rPr lang="en-US" sz="2800" b="0">
                <a:solidFill>
                  <a:srgbClr val="EEFF4B"/>
                </a:solidFill>
                <a:latin typeface="Times New Roman" charset="0"/>
              </a:rPr>
              <a:t>S</a:t>
            </a:r>
          </a:p>
        </p:txBody>
      </p:sp>
      <p:sp>
        <p:nvSpPr>
          <p:cNvPr id="33967" name="Text Box 175"/>
          <p:cNvSpPr txBox="1">
            <a:spLocks noChangeArrowheads="1"/>
          </p:cNvSpPr>
          <p:nvPr/>
        </p:nvSpPr>
        <p:spPr bwMode="auto">
          <a:xfrm rot="16200000">
            <a:off x="6007894" y="5433219"/>
            <a:ext cx="341312" cy="5207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1750"/>
              </a:spcBef>
              <a:buClrTx/>
              <a:buFontTx/>
              <a:buNone/>
              <a:defRPr/>
            </a:pPr>
            <a:r>
              <a:rPr lang="hi-in" sz="2800" b="0">
                <a:solidFill>
                  <a:srgbClr val="EEFF4B"/>
                </a:solidFill>
                <a:latin typeface="Times New Roman" charset="0"/>
              </a:rPr>
              <a:t>ย</a:t>
            </a:r>
          </a:p>
        </p:txBody>
      </p:sp>
      <p:sp>
        <p:nvSpPr>
          <p:cNvPr id="33968" name="Rectangle 176"/>
          <p:cNvSpPr>
            <a:spLocks noChangeArrowheads="1"/>
          </p:cNvSpPr>
          <p:nvPr/>
        </p:nvSpPr>
        <p:spPr bwMode="auto">
          <a:xfrm>
            <a:off x="3494088" y="2744788"/>
            <a:ext cx="511175" cy="2778125"/>
          </a:xfrm>
          <a:prstGeom prst="rect">
            <a:avLst/>
          </a:prstGeom>
          <a:solidFill>
            <a:srgbClr val="114FFB"/>
          </a:solidFill>
          <a:ln w="5724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69" name="Text Box 177"/>
          <p:cNvSpPr txBox="1">
            <a:spLocks noChangeArrowheads="1"/>
          </p:cNvSpPr>
          <p:nvPr/>
        </p:nvSpPr>
        <p:spPr bwMode="auto">
          <a:xfrm rot="16200000">
            <a:off x="2767806" y="3869532"/>
            <a:ext cx="1966913" cy="5207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1750"/>
              </a:spcBef>
              <a:buClrTx/>
              <a:buFontTx/>
              <a:buNone/>
              <a:defRPr/>
            </a:pPr>
            <a:r>
              <a:rPr lang="en-US" sz="2800" b="0">
                <a:solidFill>
                  <a:srgbClr val="EEFF4B"/>
                </a:solidFill>
                <a:latin typeface="Times New Roman" charset="0"/>
              </a:rPr>
              <a:t>4 </a:t>
            </a:r>
            <a:r>
              <a:rPr lang="hi-in" sz="2800" b="0">
                <a:solidFill>
                  <a:srgbClr val="EEFF4B"/>
                </a:solidFill>
                <a:latin typeface="Times New Roman" charset="0"/>
              </a:rPr>
              <a:t>คน</a:t>
            </a:r>
          </a:p>
        </p:txBody>
      </p:sp>
      <p:sp>
        <p:nvSpPr>
          <p:cNvPr id="33970" name="Rectangle 178"/>
          <p:cNvSpPr>
            <a:spLocks noChangeArrowheads="1"/>
          </p:cNvSpPr>
          <p:nvPr/>
        </p:nvSpPr>
        <p:spPr bwMode="auto">
          <a:xfrm>
            <a:off x="3798888" y="5588000"/>
            <a:ext cx="274637" cy="765175"/>
          </a:xfrm>
          <a:prstGeom prst="rect">
            <a:avLst/>
          </a:prstGeom>
          <a:solidFill>
            <a:srgbClr val="4C5451"/>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71" name="Rectangle 179"/>
          <p:cNvSpPr>
            <a:spLocks noChangeArrowheads="1"/>
          </p:cNvSpPr>
          <p:nvPr/>
        </p:nvSpPr>
        <p:spPr bwMode="auto">
          <a:xfrm>
            <a:off x="3854450" y="2022475"/>
            <a:ext cx="150813" cy="696913"/>
          </a:xfrm>
          <a:prstGeom prst="rect">
            <a:avLst/>
          </a:prstGeom>
          <a:solidFill>
            <a:srgbClr val="4C5451"/>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72" name="Rectangle 180"/>
          <p:cNvSpPr>
            <a:spLocks noChangeArrowheads="1"/>
          </p:cNvSpPr>
          <p:nvPr/>
        </p:nvSpPr>
        <p:spPr bwMode="auto">
          <a:xfrm>
            <a:off x="3830638" y="2495550"/>
            <a:ext cx="188912" cy="215900"/>
          </a:xfrm>
          <a:prstGeom prst="rect">
            <a:avLst/>
          </a:prstGeom>
          <a:solidFill>
            <a:srgbClr val="5C6662"/>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73" name="Rectangle 181"/>
          <p:cNvSpPr>
            <a:spLocks noChangeArrowheads="1"/>
          </p:cNvSpPr>
          <p:nvPr/>
        </p:nvSpPr>
        <p:spPr bwMode="auto">
          <a:xfrm rot="16200000">
            <a:off x="3422650" y="941388"/>
            <a:ext cx="511175" cy="574675"/>
          </a:xfrm>
          <a:prstGeom prst="rect">
            <a:avLst/>
          </a:prstGeom>
          <a:solidFill>
            <a:srgbClr val="114FFB"/>
          </a:solidFill>
          <a:ln w="5724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74" name="Text Box 182"/>
          <p:cNvSpPr txBox="1">
            <a:spLocks noChangeArrowheads="1"/>
          </p:cNvSpPr>
          <p:nvPr/>
        </p:nvSpPr>
        <p:spPr bwMode="auto">
          <a:xfrm rot="16200000">
            <a:off x="3531394" y="1035844"/>
            <a:ext cx="341312" cy="5207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1750"/>
              </a:spcBef>
              <a:buClrTx/>
              <a:buFontTx/>
              <a:buNone/>
              <a:defRPr/>
            </a:pPr>
            <a:r>
              <a:rPr lang="hi-in" sz="2800" b="0">
                <a:solidFill>
                  <a:srgbClr val="EEFF4B"/>
                </a:solidFill>
                <a:latin typeface="Times New Roman" charset="0"/>
              </a:rPr>
              <a:t>ส</a:t>
            </a:r>
          </a:p>
        </p:txBody>
      </p:sp>
      <p:sp>
        <p:nvSpPr>
          <p:cNvPr id="33975" name="AutoShape 183"/>
          <p:cNvSpPr>
            <a:spLocks noChangeArrowheads="1"/>
          </p:cNvSpPr>
          <p:nvPr/>
        </p:nvSpPr>
        <p:spPr bwMode="auto">
          <a:xfrm>
            <a:off x="7326313" y="3416300"/>
            <a:ext cx="204787" cy="77788"/>
          </a:xfrm>
          <a:custGeom>
            <a:avLst/>
            <a:gdLst>
              <a:gd name="G0" fmla="*/ 1 0 51712"/>
              <a:gd name="G1" fmla="+- 48 0 0"/>
              <a:gd name="G2" fmla="+- 1 0 0"/>
              <a:gd name="G3" fmla="*/ 1 0 51712"/>
              <a:gd name="T0" fmla="*/ 2147483647 w 129"/>
              <a:gd name="T1" fmla="*/ 2147483647 h 49"/>
              <a:gd name="T2" fmla="*/ 0 w 129"/>
              <a:gd name="T3" fmla="*/ 2147483647 h 49"/>
              <a:gd name="T4" fmla="*/ 0 w 129"/>
              <a:gd name="T5" fmla="*/ 0 h 49"/>
              <a:gd name="T6" fmla="*/ 2147483647 w 129"/>
              <a:gd name="T7" fmla="*/ 2147483647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76" name="AutoShape 184"/>
          <p:cNvSpPr>
            <a:spLocks noChangeArrowheads="1"/>
          </p:cNvSpPr>
          <p:nvPr/>
        </p:nvSpPr>
        <p:spPr bwMode="auto">
          <a:xfrm>
            <a:off x="7656513" y="1701800"/>
            <a:ext cx="204787" cy="77788"/>
          </a:xfrm>
          <a:custGeom>
            <a:avLst/>
            <a:gdLst>
              <a:gd name="G0" fmla="*/ 1 0 51712"/>
              <a:gd name="G1" fmla="+- 48 0 0"/>
              <a:gd name="G2" fmla="+- 1 0 0"/>
              <a:gd name="G3" fmla="*/ 1 0 51712"/>
              <a:gd name="T0" fmla="*/ 2147483647 w 129"/>
              <a:gd name="T1" fmla="*/ 2147483647 h 49"/>
              <a:gd name="T2" fmla="*/ 0 w 129"/>
              <a:gd name="T3" fmla="*/ 2147483647 h 49"/>
              <a:gd name="T4" fmla="*/ 0 w 129"/>
              <a:gd name="T5" fmla="*/ 0 h 49"/>
              <a:gd name="T6" fmla="*/ 2147483647 w 129"/>
              <a:gd name="T7" fmla="*/ 2147483647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77" name="Rectangle 185"/>
          <p:cNvSpPr>
            <a:spLocks noChangeArrowheads="1"/>
          </p:cNvSpPr>
          <p:nvPr/>
        </p:nvSpPr>
        <p:spPr bwMode="auto">
          <a:xfrm>
            <a:off x="6330950" y="590550"/>
            <a:ext cx="193675" cy="904875"/>
          </a:xfrm>
          <a:prstGeom prst="rect">
            <a:avLst/>
          </a:prstGeom>
          <a:solidFill>
            <a:srgbClr val="545454"/>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78" name="AutoShape 186"/>
          <p:cNvSpPr>
            <a:spLocks noChangeArrowheads="1"/>
          </p:cNvSpPr>
          <p:nvPr/>
        </p:nvSpPr>
        <p:spPr bwMode="auto">
          <a:xfrm>
            <a:off x="6597650" y="3235325"/>
            <a:ext cx="730250" cy="420688"/>
          </a:xfrm>
          <a:prstGeom prst="roundRect">
            <a:avLst>
              <a:gd name="adj" fmla="val 16667"/>
            </a:avLst>
          </a:prstGeom>
          <a:solidFill>
            <a:srgbClr val="FFFFFF"/>
          </a:solidFill>
          <a:ln w="3816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79" name="AutoShape 187"/>
          <p:cNvSpPr>
            <a:spLocks noChangeArrowheads="1"/>
          </p:cNvSpPr>
          <p:nvPr/>
        </p:nvSpPr>
        <p:spPr bwMode="auto">
          <a:xfrm>
            <a:off x="7339013" y="5200650"/>
            <a:ext cx="204787" cy="77788"/>
          </a:xfrm>
          <a:custGeom>
            <a:avLst/>
            <a:gdLst>
              <a:gd name="G0" fmla="*/ 1 0 51712"/>
              <a:gd name="G1" fmla="+- 48 0 0"/>
              <a:gd name="G2" fmla="+- 1 0 0"/>
              <a:gd name="G3" fmla="*/ 1 0 51712"/>
              <a:gd name="T0" fmla="*/ 2147483647 w 129"/>
              <a:gd name="T1" fmla="*/ 2147483647 h 49"/>
              <a:gd name="T2" fmla="*/ 0 w 129"/>
              <a:gd name="T3" fmla="*/ 2147483647 h 49"/>
              <a:gd name="T4" fmla="*/ 0 w 129"/>
              <a:gd name="T5" fmla="*/ 0 h 49"/>
              <a:gd name="T6" fmla="*/ 2147483647 w 129"/>
              <a:gd name="T7" fmla="*/ 2147483647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80" name="AutoShape 188"/>
          <p:cNvSpPr>
            <a:spLocks noChangeArrowheads="1"/>
          </p:cNvSpPr>
          <p:nvPr/>
        </p:nvSpPr>
        <p:spPr bwMode="auto">
          <a:xfrm>
            <a:off x="6577013" y="1287463"/>
            <a:ext cx="757237" cy="282575"/>
          </a:xfrm>
          <a:prstGeom prst="roundRect">
            <a:avLst>
              <a:gd name="adj" fmla="val 16667"/>
            </a:avLst>
          </a:prstGeom>
          <a:solidFill>
            <a:srgbClr val="FFFFFF"/>
          </a:solidFill>
          <a:ln w="3816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81" name="Rectangle 189"/>
          <p:cNvSpPr>
            <a:spLocks noChangeArrowheads="1"/>
          </p:cNvSpPr>
          <p:nvPr/>
        </p:nvSpPr>
        <p:spPr bwMode="auto">
          <a:xfrm>
            <a:off x="6578600" y="1443038"/>
            <a:ext cx="971550" cy="1671637"/>
          </a:xfrm>
          <a:prstGeom prst="rect">
            <a:avLst/>
          </a:prstGeom>
          <a:solidFill>
            <a:srgbClr val="FFFFFF"/>
          </a:solidFill>
          <a:ln w="3816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82" name="AutoShape 190"/>
          <p:cNvSpPr>
            <a:spLocks noChangeArrowheads="1"/>
          </p:cNvSpPr>
          <p:nvPr/>
        </p:nvSpPr>
        <p:spPr bwMode="auto">
          <a:xfrm>
            <a:off x="6596063" y="1323975"/>
            <a:ext cx="719137" cy="1063625"/>
          </a:xfrm>
          <a:prstGeom prst="roundRect">
            <a:avLst>
              <a:gd name="adj" fmla="val 16667"/>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83" name="Rectangle 191"/>
          <p:cNvSpPr>
            <a:spLocks noChangeArrowheads="1"/>
          </p:cNvSpPr>
          <p:nvPr/>
        </p:nvSpPr>
        <p:spPr bwMode="auto">
          <a:xfrm>
            <a:off x="6596063" y="3414713"/>
            <a:ext cx="969962" cy="906462"/>
          </a:xfrm>
          <a:prstGeom prst="rect">
            <a:avLst/>
          </a:prstGeom>
          <a:solidFill>
            <a:srgbClr val="FFFFFF"/>
          </a:solidFill>
          <a:ln w="38160" cap="sq">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84" name="AutoShape 192"/>
          <p:cNvSpPr>
            <a:spLocks noChangeArrowheads="1"/>
          </p:cNvSpPr>
          <p:nvPr/>
        </p:nvSpPr>
        <p:spPr bwMode="auto">
          <a:xfrm>
            <a:off x="6610350" y="3254375"/>
            <a:ext cx="704850" cy="706438"/>
          </a:xfrm>
          <a:prstGeom prst="roundRect">
            <a:avLst>
              <a:gd name="adj" fmla="val 16667"/>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nvGrpSpPr>
          <p:cNvPr id="65666" name="Group 193"/>
          <p:cNvGrpSpPr>
            <a:grpSpLocks/>
          </p:cNvGrpSpPr>
          <p:nvPr/>
        </p:nvGrpSpPr>
        <p:grpSpPr bwMode="auto">
          <a:xfrm>
            <a:off x="6591300" y="4418013"/>
            <a:ext cx="942975" cy="517525"/>
            <a:chOff x="4152" y="2783"/>
            <a:chExt cx="594" cy="326"/>
          </a:xfrm>
        </p:grpSpPr>
        <p:sp>
          <p:nvSpPr>
            <p:cNvPr id="33986" name="AutoShape 194"/>
            <p:cNvSpPr>
              <a:spLocks noChangeArrowheads="1"/>
            </p:cNvSpPr>
            <p:nvPr/>
          </p:nvSpPr>
          <p:spPr bwMode="auto">
            <a:xfrm>
              <a:off x="4153" y="2783"/>
              <a:ext cx="454" cy="220"/>
            </a:xfrm>
            <a:prstGeom prst="roundRect">
              <a:avLst>
                <a:gd name="adj" fmla="val 16667"/>
              </a:avLst>
            </a:prstGeom>
            <a:solidFill>
              <a:srgbClr val="FFFFFF"/>
            </a:solidFill>
            <a:ln w="3816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87" name="Rectangle 195"/>
            <p:cNvSpPr>
              <a:spLocks noChangeArrowheads="1"/>
            </p:cNvSpPr>
            <p:nvPr/>
          </p:nvSpPr>
          <p:spPr bwMode="auto">
            <a:xfrm>
              <a:off x="4152" y="2866"/>
              <a:ext cx="594" cy="243"/>
            </a:xfrm>
            <a:prstGeom prst="rect">
              <a:avLst/>
            </a:prstGeom>
            <a:solidFill>
              <a:srgbClr val="FFFFFF"/>
            </a:solidFill>
            <a:ln w="38160" cap="sq">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88" name="AutoShape 196"/>
            <p:cNvSpPr>
              <a:spLocks noChangeArrowheads="1"/>
            </p:cNvSpPr>
            <p:nvPr/>
          </p:nvSpPr>
          <p:spPr bwMode="auto">
            <a:xfrm>
              <a:off x="4165" y="2799"/>
              <a:ext cx="430" cy="220"/>
            </a:xfrm>
            <a:prstGeom prst="roundRect">
              <a:avLst>
                <a:gd name="adj" fmla="val 16667"/>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33989" name="AutoShape 197"/>
          <p:cNvSpPr>
            <a:spLocks noChangeArrowheads="1"/>
          </p:cNvSpPr>
          <p:nvPr/>
        </p:nvSpPr>
        <p:spPr bwMode="auto">
          <a:xfrm>
            <a:off x="4827588" y="5788025"/>
            <a:ext cx="204787" cy="77788"/>
          </a:xfrm>
          <a:custGeom>
            <a:avLst/>
            <a:gdLst>
              <a:gd name="G0" fmla="*/ 1 0 51712"/>
              <a:gd name="G1" fmla="+- 48 0 0"/>
              <a:gd name="G2" fmla="+- 1 0 0"/>
              <a:gd name="G3" fmla="*/ 1 0 51712"/>
              <a:gd name="T0" fmla="*/ 2147483647 w 129"/>
              <a:gd name="T1" fmla="*/ 2147483647 h 49"/>
              <a:gd name="T2" fmla="*/ 0 w 129"/>
              <a:gd name="T3" fmla="*/ 2147483647 h 49"/>
              <a:gd name="T4" fmla="*/ 0 w 129"/>
              <a:gd name="T5" fmla="*/ 0 h 49"/>
              <a:gd name="T6" fmla="*/ 2147483647 w 129"/>
              <a:gd name="T7" fmla="*/ 2147483647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90" name="AutoShape 198"/>
          <p:cNvSpPr>
            <a:spLocks noChangeArrowheads="1"/>
          </p:cNvSpPr>
          <p:nvPr/>
        </p:nvSpPr>
        <p:spPr bwMode="auto">
          <a:xfrm>
            <a:off x="4251325" y="5662613"/>
            <a:ext cx="736600" cy="290512"/>
          </a:xfrm>
          <a:prstGeom prst="roundRect">
            <a:avLst>
              <a:gd name="adj" fmla="val 16667"/>
            </a:avLst>
          </a:prstGeom>
          <a:solidFill>
            <a:srgbClr val="FFFFFF"/>
          </a:solidFill>
          <a:ln w="3816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91" name="Rectangle 199"/>
          <p:cNvSpPr>
            <a:spLocks noChangeArrowheads="1"/>
          </p:cNvSpPr>
          <p:nvPr/>
        </p:nvSpPr>
        <p:spPr bwMode="auto">
          <a:xfrm>
            <a:off x="7194550" y="4330700"/>
            <a:ext cx="877888" cy="241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00"/>
                </a:solidFill>
                <a:latin typeface="Times New Roman" charset="0"/>
              </a:rPr>
              <a:t>(</a:t>
            </a:r>
            <a:r>
              <a:rPr lang="hi-in" sz="1000" b="0">
                <a:solidFill>
                  <a:srgbClr val="FFFF00"/>
                </a:solidFill>
                <a:latin typeface="Times New Roman" charset="0"/>
              </a:rPr>
              <a:t>ก่อนคศ</a:t>
            </a:r>
            <a:r>
              <a:rPr lang="en-US" sz="1000" b="0">
                <a:solidFill>
                  <a:srgbClr val="FFFF00"/>
                </a:solidFill>
                <a:latin typeface="Times New Roman" charset="0"/>
              </a:rPr>
              <a:t>500.)</a:t>
            </a:r>
          </a:p>
        </p:txBody>
      </p:sp>
      <p:sp>
        <p:nvSpPr>
          <p:cNvPr id="33992" name="Rectangle 200"/>
          <p:cNvSpPr>
            <a:spLocks noChangeArrowheads="1"/>
          </p:cNvSpPr>
          <p:nvPr/>
        </p:nvSpPr>
        <p:spPr bwMode="auto">
          <a:xfrm>
            <a:off x="7202488" y="1219200"/>
            <a:ext cx="911225" cy="241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00"/>
                </a:solidFill>
                <a:latin typeface="Times New Roman" charset="0"/>
              </a:rPr>
              <a:t>(</a:t>
            </a:r>
            <a:r>
              <a:rPr lang="hi-in" sz="1000" b="0">
                <a:solidFill>
                  <a:srgbClr val="FFFF00"/>
                </a:solidFill>
                <a:latin typeface="Times New Roman" charset="0"/>
              </a:rPr>
              <a:t>ก่อนคศ</a:t>
            </a:r>
            <a:r>
              <a:rPr lang="en-US" sz="1000" b="0">
                <a:solidFill>
                  <a:srgbClr val="FFFF00"/>
                </a:solidFill>
                <a:latin typeface="Times New Roman" charset="0"/>
              </a:rPr>
              <a:t>1000)</a:t>
            </a:r>
          </a:p>
        </p:txBody>
      </p:sp>
      <p:sp>
        <p:nvSpPr>
          <p:cNvPr id="33993" name="Line 201"/>
          <p:cNvSpPr>
            <a:spLocks noChangeShapeType="1"/>
          </p:cNvSpPr>
          <p:nvPr/>
        </p:nvSpPr>
        <p:spPr bwMode="auto">
          <a:xfrm>
            <a:off x="6627813" y="1784350"/>
            <a:ext cx="876300" cy="1588"/>
          </a:xfrm>
          <a:prstGeom prst="line">
            <a:avLst/>
          </a:prstGeom>
          <a:noFill/>
          <a:ln w="2844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3994" name="Line 202"/>
          <p:cNvSpPr>
            <a:spLocks noChangeShapeType="1"/>
          </p:cNvSpPr>
          <p:nvPr/>
        </p:nvSpPr>
        <p:spPr bwMode="auto">
          <a:xfrm>
            <a:off x="6615113" y="2482850"/>
            <a:ext cx="876300" cy="1588"/>
          </a:xfrm>
          <a:prstGeom prst="line">
            <a:avLst/>
          </a:prstGeom>
          <a:noFill/>
          <a:ln w="2844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3995" name="Line 203"/>
          <p:cNvSpPr>
            <a:spLocks noChangeShapeType="1"/>
          </p:cNvSpPr>
          <p:nvPr/>
        </p:nvSpPr>
        <p:spPr bwMode="auto">
          <a:xfrm>
            <a:off x="6615113" y="2660650"/>
            <a:ext cx="876300" cy="1588"/>
          </a:xfrm>
          <a:prstGeom prst="line">
            <a:avLst/>
          </a:prstGeom>
          <a:noFill/>
          <a:ln w="2844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3996" name="Line 204"/>
          <p:cNvSpPr>
            <a:spLocks noChangeShapeType="1"/>
          </p:cNvSpPr>
          <p:nvPr/>
        </p:nvSpPr>
        <p:spPr bwMode="auto">
          <a:xfrm>
            <a:off x="6627813" y="2838450"/>
            <a:ext cx="876300" cy="1588"/>
          </a:xfrm>
          <a:prstGeom prst="line">
            <a:avLst/>
          </a:prstGeom>
          <a:noFill/>
          <a:ln w="2844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3997" name="Line 205"/>
          <p:cNvSpPr>
            <a:spLocks noChangeShapeType="1"/>
          </p:cNvSpPr>
          <p:nvPr/>
        </p:nvSpPr>
        <p:spPr bwMode="auto">
          <a:xfrm>
            <a:off x="6621463" y="3016250"/>
            <a:ext cx="876300" cy="1588"/>
          </a:xfrm>
          <a:prstGeom prst="line">
            <a:avLst/>
          </a:prstGeom>
          <a:noFill/>
          <a:ln w="2844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3998" name="Line 206"/>
          <p:cNvSpPr>
            <a:spLocks noChangeShapeType="1"/>
          </p:cNvSpPr>
          <p:nvPr/>
        </p:nvSpPr>
        <p:spPr bwMode="auto">
          <a:xfrm>
            <a:off x="7083425" y="1866900"/>
            <a:ext cx="1588" cy="1181100"/>
          </a:xfrm>
          <a:prstGeom prst="line">
            <a:avLst/>
          </a:prstGeom>
          <a:noFill/>
          <a:ln w="50760" cap="sq">
            <a:solidFill>
              <a:srgbClr val="FFFFFF"/>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3999" name="Line 207"/>
          <p:cNvSpPr>
            <a:spLocks noChangeShapeType="1"/>
          </p:cNvSpPr>
          <p:nvPr/>
        </p:nvSpPr>
        <p:spPr bwMode="auto">
          <a:xfrm>
            <a:off x="6621463" y="2139950"/>
            <a:ext cx="876300" cy="1588"/>
          </a:xfrm>
          <a:prstGeom prst="line">
            <a:avLst/>
          </a:prstGeom>
          <a:noFill/>
          <a:ln w="2844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4000" name="Line 208"/>
          <p:cNvSpPr>
            <a:spLocks noChangeShapeType="1"/>
          </p:cNvSpPr>
          <p:nvPr/>
        </p:nvSpPr>
        <p:spPr bwMode="auto">
          <a:xfrm>
            <a:off x="6627813" y="2305050"/>
            <a:ext cx="876300" cy="1588"/>
          </a:xfrm>
          <a:prstGeom prst="line">
            <a:avLst/>
          </a:prstGeom>
          <a:noFill/>
          <a:ln w="2844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4001" name="Line 209"/>
          <p:cNvSpPr>
            <a:spLocks noChangeShapeType="1"/>
          </p:cNvSpPr>
          <p:nvPr/>
        </p:nvSpPr>
        <p:spPr bwMode="auto">
          <a:xfrm>
            <a:off x="6627813" y="1962150"/>
            <a:ext cx="873125" cy="1588"/>
          </a:xfrm>
          <a:prstGeom prst="line">
            <a:avLst/>
          </a:prstGeom>
          <a:noFill/>
          <a:ln w="2844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4002" name="Line 210"/>
          <p:cNvSpPr>
            <a:spLocks noChangeShapeType="1"/>
          </p:cNvSpPr>
          <p:nvPr/>
        </p:nvSpPr>
        <p:spPr bwMode="auto">
          <a:xfrm>
            <a:off x="7088188" y="1684338"/>
            <a:ext cx="3175" cy="561975"/>
          </a:xfrm>
          <a:prstGeom prst="line">
            <a:avLst/>
          </a:prstGeom>
          <a:noFill/>
          <a:ln w="50760" cap="sq">
            <a:solidFill>
              <a:srgbClr val="FFFFFF"/>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4003" name="Line 211"/>
          <p:cNvSpPr>
            <a:spLocks noChangeShapeType="1"/>
          </p:cNvSpPr>
          <p:nvPr/>
        </p:nvSpPr>
        <p:spPr bwMode="auto">
          <a:xfrm>
            <a:off x="6646863" y="3663950"/>
            <a:ext cx="863600" cy="1588"/>
          </a:xfrm>
          <a:prstGeom prst="line">
            <a:avLst/>
          </a:prstGeom>
          <a:noFill/>
          <a:ln w="2844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4004" name="Line 212"/>
          <p:cNvSpPr>
            <a:spLocks noChangeShapeType="1"/>
          </p:cNvSpPr>
          <p:nvPr/>
        </p:nvSpPr>
        <p:spPr bwMode="auto">
          <a:xfrm>
            <a:off x="6646863" y="3857625"/>
            <a:ext cx="863600" cy="6350"/>
          </a:xfrm>
          <a:prstGeom prst="line">
            <a:avLst/>
          </a:prstGeom>
          <a:noFill/>
          <a:ln w="2844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4005" name="Rectangle 213"/>
          <p:cNvSpPr>
            <a:spLocks noChangeArrowheads="1"/>
          </p:cNvSpPr>
          <p:nvPr/>
        </p:nvSpPr>
        <p:spPr bwMode="auto">
          <a:xfrm>
            <a:off x="6723063" y="3213100"/>
            <a:ext cx="379412"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ทาส</a:t>
            </a:r>
          </a:p>
        </p:txBody>
      </p:sp>
      <p:sp>
        <p:nvSpPr>
          <p:cNvPr id="34006" name="Line 214"/>
          <p:cNvSpPr>
            <a:spLocks noChangeShapeType="1"/>
          </p:cNvSpPr>
          <p:nvPr/>
        </p:nvSpPr>
        <p:spPr bwMode="auto">
          <a:xfrm>
            <a:off x="6646863" y="4235450"/>
            <a:ext cx="863600" cy="1588"/>
          </a:xfrm>
          <a:prstGeom prst="line">
            <a:avLst/>
          </a:prstGeom>
          <a:noFill/>
          <a:ln w="2844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4007" name="Line 215"/>
          <p:cNvSpPr>
            <a:spLocks noChangeShapeType="1"/>
          </p:cNvSpPr>
          <p:nvPr/>
        </p:nvSpPr>
        <p:spPr bwMode="auto">
          <a:xfrm>
            <a:off x="6634163" y="4705350"/>
            <a:ext cx="863600" cy="1588"/>
          </a:xfrm>
          <a:prstGeom prst="line">
            <a:avLst/>
          </a:prstGeom>
          <a:noFill/>
          <a:ln w="2844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4008" name="Line 216"/>
          <p:cNvSpPr>
            <a:spLocks noChangeShapeType="1"/>
          </p:cNvSpPr>
          <p:nvPr/>
        </p:nvSpPr>
        <p:spPr bwMode="auto">
          <a:xfrm>
            <a:off x="6634163" y="4857750"/>
            <a:ext cx="863600" cy="1588"/>
          </a:xfrm>
          <a:prstGeom prst="line">
            <a:avLst/>
          </a:prstGeom>
          <a:noFill/>
          <a:ln w="2844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4009" name="Rectangle 217"/>
          <p:cNvSpPr>
            <a:spLocks noChangeArrowheads="1"/>
          </p:cNvSpPr>
          <p:nvPr/>
        </p:nvSpPr>
        <p:spPr bwMode="auto">
          <a:xfrm>
            <a:off x="6729413" y="4394200"/>
            <a:ext cx="415925"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เงียบ</a:t>
            </a:r>
          </a:p>
        </p:txBody>
      </p:sp>
      <p:sp>
        <p:nvSpPr>
          <p:cNvPr id="34010" name="Line 218"/>
          <p:cNvSpPr>
            <a:spLocks noChangeShapeType="1"/>
          </p:cNvSpPr>
          <p:nvPr/>
        </p:nvSpPr>
        <p:spPr bwMode="auto">
          <a:xfrm flipV="1">
            <a:off x="6646863" y="4035425"/>
            <a:ext cx="857250" cy="22225"/>
          </a:xfrm>
          <a:prstGeom prst="line">
            <a:avLst/>
          </a:prstGeom>
          <a:noFill/>
          <a:ln w="2844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4011" name="Line 219"/>
          <p:cNvSpPr>
            <a:spLocks noChangeShapeType="1"/>
          </p:cNvSpPr>
          <p:nvPr/>
        </p:nvSpPr>
        <p:spPr bwMode="auto">
          <a:xfrm>
            <a:off x="6630988" y="1593850"/>
            <a:ext cx="876300" cy="1588"/>
          </a:xfrm>
          <a:prstGeom prst="line">
            <a:avLst/>
          </a:prstGeom>
          <a:noFill/>
          <a:ln w="2844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4012" name="Rectangle 220"/>
          <p:cNvSpPr>
            <a:spLocks noChangeArrowheads="1"/>
          </p:cNvSpPr>
          <p:nvPr/>
        </p:nvSpPr>
        <p:spPr bwMode="auto">
          <a:xfrm>
            <a:off x="6605588" y="5318125"/>
            <a:ext cx="952500" cy="1028700"/>
          </a:xfrm>
          <a:prstGeom prst="rect">
            <a:avLst/>
          </a:prstGeom>
          <a:solidFill>
            <a:srgbClr val="FFFFFF"/>
          </a:solidFill>
          <a:ln w="38160" cap="sq">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4013" name="AutoShape 221"/>
          <p:cNvSpPr>
            <a:spLocks noChangeArrowheads="1"/>
          </p:cNvSpPr>
          <p:nvPr/>
        </p:nvSpPr>
        <p:spPr bwMode="auto">
          <a:xfrm>
            <a:off x="6621463" y="5154613"/>
            <a:ext cx="647700" cy="363537"/>
          </a:xfrm>
          <a:prstGeom prst="roundRect">
            <a:avLst>
              <a:gd name="adj" fmla="val 16667"/>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4014" name="Rectangle 222"/>
          <p:cNvSpPr>
            <a:spLocks noChangeArrowheads="1"/>
          </p:cNvSpPr>
          <p:nvPr/>
        </p:nvSpPr>
        <p:spPr bwMode="auto">
          <a:xfrm>
            <a:off x="6624638" y="5102225"/>
            <a:ext cx="654050" cy="2714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200" b="0">
                <a:solidFill>
                  <a:srgbClr val="000000"/>
                </a:solidFill>
                <a:latin typeface="Chicago" charset="0"/>
              </a:rPr>
              <a:t>พระเยซู</a:t>
            </a:r>
          </a:p>
        </p:txBody>
      </p:sp>
      <p:sp>
        <p:nvSpPr>
          <p:cNvPr id="34015" name="Line 223"/>
          <p:cNvSpPr>
            <a:spLocks noChangeShapeType="1"/>
          </p:cNvSpPr>
          <p:nvPr/>
        </p:nvSpPr>
        <p:spPr bwMode="auto">
          <a:xfrm>
            <a:off x="6651625" y="5441950"/>
            <a:ext cx="838200" cy="1588"/>
          </a:xfrm>
          <a:prstGeom prst="line">
            <a:avLst/>
          </a:prstGeom>
          <a:noFill/>
          <a:ln w="2844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4016" name="Line 224"/>
          <p:cNvSpPr>
            <a:spLocks noChangeShapeType="1"/>
          </p:cNvSpPr>
          <p:nvPr/>
        </p:nvSpPr>
        <p:spPr bwMode="auto">
          <a:xfrm flipV="1">
            <a:off x="6653213" y="5572125"/>
            <a:ext cx="838200" cy="20638"/>
          </a:xfrm>
          <a:prstGeom prst="line">
            <a:avLst/>
          </a:prstGeom>
          <a:noFill/>
          <a:ln w="2844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4017" name="Line 225"/>
          <p:cNvSpPr>
            <a:spLocks noChangeShapeType="1"/>
          </p:cNvSpPr>
          <p:nvPr/>
        </p:nvSpPr>
        <p:spPr bwMode="auto">
          <a:xfrm flipV="1">
            <a:off x="6654800" y="5711825"/>
            <a:ext cx="838200" cy="20638"/>
          </a:xfrm>
          <a:prstGeom prst="line">
            <a:avLst/>
          </a:prstGeom>
          <a:noFill/>
          <a:ln w="2844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4018" name="Line 226"/>
          <p:cNvSpPr>
            <a:spLocks noChangeShapeType="1"/>
          </p:cNvSpPr>
          <p:nvPr/>
        </p:nvSpPr>
        <p:spPr bwMode="auto">
          <a:xfrm>
            <a:off x="6656388" y="5867400"/>
            <a:ext cx="838200" cy="1588"/>
          </a:xfrm>
          <a:prstGeom prst="line">
            <a:avLst/>
          </a:prstGeom>
          <a:noFill/>
          <a:ln w="2844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4019" name="Line 227"/>
          <p:cNvSpPr>
            <a:spLocks noChangeShapeType="1"/>
          </p:cNvSpPr>
          <p:nvPr/>
        </p:nvSpPr>
        <p:spPr bwMode="auto">
          <a:xfrm>
            <a:off x="6659563" y="6156325"/>
            <a:ext cx="838200" cy="1588"/>
          </a:xfrm>
          <a:prstGeom prst="line">
            <a:avLst/>
          </a:prstGeom>
          <a:noFill/>
          <a:ln w="2844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4020" name="Line 228"/>
          <p:cNvSpPr>
            <a:spLocks noChangeShapeType="1"/>
          </p:cNvSpPr>
          <p:nvPr/>
        </p:nvSpPr>
        <p:spPr bwMode="auto">
          <a:xfrm flipV="1">
            <a:off x="6659563" y="6289675"/>
            <a:ext cx="838200" cy="20638"/>
          </a:xfrm>
          <a:prstGeom prst="line">
            <a:avLst/>
          </a:prstGeom>
          <a:noFill/>
          <a:ln w="2844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4021" name="AutoShape 229"/>
          <p:cNvSpPr>
            <a:spLocks noChangeArrowheads="1"/>
          </p:cNvSpPr>
          <p:nvPr/>
        </p:nvSpPr>
        <p:spPr bwMode="auto">
          <a:xfrm>
            <a:off x="6594475" y="581025"/>
            <a:ext cx="730250" cy="249238"/>
          </a:xfrm>
          <a:prstGeom prst="roundRect">
            <a:avLst>
              <a:gd name="adj" fmla="val 16667"/>
            </a:avLst>
          </a:prstGeom>
          <a:solidFill>
            <a:srgbClr val="FFFFFF"/>
          </a:solidFill>
          <a:ln w="3816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4022" name="Rectangle 230"/>
          <p:cNvSpPr>
            <a:spLocks noChangeArrowheads="1"/>
          </p:cNvSpPr>
          <p:nvPr/>
        </p:nvSpPr>
        <p:spPr bwMode="auto">
          <a:xfrm>
            <a:off x="6592888" y="741363"/>
            <a:ext cx="952500" cy="442912"/>
          </a:xfrm>
          <a:prstGeom prst="rect">
            <a:avLst/>
          </a:prstGeom>
          <a:solidFill>
            <a:srgbClr val="FFFFFF"/>
          </a:solidFill>
          <a:ln w="38160" cap="sq">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4023" name="AutoShape 231"/>
          <p:cNvSpPr>
            <a:spLocks noChangeArrowheads="1"/>
          </p:cNvSpPr>
          <p:nvPr/>
        </p:nvSpPr>
        <p:spPr bwMode="auto">
          <a:xfrm>
            <a:off x="6613525" y="647700"/>
            <a:ext cx="692150" cy="250825"/>
          </a:xfrm>
          <a:prstGeom prst="roundRect">
            <a:avLst>
              <a:gd name="adj" fmla="val 16667"/>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4024" name="Rectangle 232"/>
          <p:cNvSpPr>
            <a:spLocks noChangeArrowheads="1"/>
          </p:cNvSpPr>
          <p:nvPr/>
        </p:nvSpPr>
        <p:spPr bwMode="auto">
          <a:xfrm>
            <a:off x="6680200" y="561975"/>
            <a:ext cx="531813"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เอกราช</a:t>
            </a:r>
          </a:p>
        </p:txBody>
      </p:sp>
      <p:sp>
        <p:nvSpPr>
          <p:cNvPr id="34025" name="Line 233"/>
          <p:cNvSpPr>
            <a:spLocks noChangeShapeType="1"/>
          </p:cNvSpPr>
          <p:nvPr/>
        </p:nvSpPr>
        <p:spPr bwMode="auto">
          <a:xfrm>
            <a:off x="6630988" y="1117600"/>
            <a:ext cx="863600" cy="1588"/>
          </a:xfrm>
          <a:prstGeom prst="line">
            <a:avLst/>
          </a:prstGeom>
          <a:noFill/>
          <a:ln w="2844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4026" name="Line 234"/>
          <p:cNvSpPr>
            <a:spLocks noChangeShapeType="1"/>
          </p:cNvSpPr>
          <p:nvPr/>
        </p:nvSpPr>
        <p:spPr bwMode="auto">
          <a:xfrm flipV="1">
            <a:off x="6630988" y="919163"/>
            <a:ext cx="863600" cy="20637"/>
          </a:xfrm>
          <a:prstGeom prst="line">
            <a:avLst/>
          </a:prstGeom>
          <a:noFill/>
          <a:ln w="2844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4027" name="Rectangle 235"/>
          <p:cNvSpPr>
            <a:spLocks noChangeArrowheads="1"/>
          </p:cNvSpPr>
          <p:nvPr/>
        </p:nvSpPr>
        <p:spPr bwMode="auto">
          <a:xfrm>
            <a:off x="6683375" y="1266825"/>
            <a:ext cx="520700"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กษัตริย์</a:t>
            </a:r>
          </a:p>
        </p:txBody>
      </p:sp>
      <p:sp>
        <p:nvSpPr>
          <p:cNvPr id="34028" name="Rectangle 236"/>
          <p:cNvSpPr>
            <a:spLocks noChangeArrowheads="1"/>
          </p:cNvSpPr>
          <p:nvPr/>
        </p:nvSpPr>
        <p:spPr bwMode="auto">
          <a:xfrm>
            <a:off x="4246563" y="5810250"/>
            <a:ext cx="952500" cy="498475"/>
          </a:xfrm>
          <a:prstGeom prst="rect">
            <a:avLst/>
          </a:prstGeom>
          <a:solidFill>
            <a:srgbClr val="FFFFFF"/>
          </a:solidFill>
          <a:ln w="38160" cap="sq">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4029" name="AutoShape 237"/>
          <p:cNvSpPr>
            <a:spLocks noChangeArrowheads="1"/>
          </p:cNvSpPr>
          <p:nvPr/>
        </p:nvSpPr>
        <p:spPr bwMode="auto">
          <a:xfrm>
            <a:off x="4265613" y="5700713"/>
            <a:ext cx="701675" cy="333375"/>
          </a:xfrm>
          <a:prstGeom prst="roundRect">
            <a:avLst>
              <a:gd name="adj" fmla="val 16667"/>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4030" name="Rectangle 238"/>
          <p:cNvSpPr>
            <a:spLocks noChangeArrowheads="1"/>
          </p:cNvSpPr>
          <p:nvPr/>
        </p:nvSpPr>
        <p:spPr bwMode="auto">
          <a:xfrm>
            <a:off x="4281488" y="5635625"/>
            <a:ext cx="701675"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โยชูวา</a:t>
            </a:r>
          </a:p>
        </p:txBody>
      </p:sp>
      <p:sp>
        <p:nvSpPr>
          <p:cNvPr id="34031" name="Line 239"/>
          <p:cNvSpPr>
            <a:spLocks noChangeShapeType="1"/>
          </p:cNvSpPr>
          <p:nvPr/>
        </p:nvSpPr>
        <p:spPr bwMode="auto">
          <a:xfrm>
            <a:off x="4302125" y="6045200"/>
            <a:ext cx="835025" cy="1588"/>
          </a:xfrm>
          <a:prstGeom prst="line">
            <a:avLst/>
          </a:prstGeom>
          <a:noFill/>
          <a:ln w="2844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4032" name="Line 240"/>
          <p:cNvSpPr>
            <a:spLocks noChangeShapeType="1"/>
          </p:cNvSpPr>
          <p:nvPr/>
        </p:nvSpPr>
        <p:spPr bwMode="auto">
          <a:xfrm flipV="1">
            <a:off x="4305300" y="6219825"/>
            <a:ext cx="838200" cy="20638"/>
          </a:xfrm>
          <a:prstGeom prst="line">
            <a:avLst/>
          </a:prstGeom>
          <a:noFill/>
          <a:ln w="2844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4033" name="Line 241"/>
          <p:cNvSpPr>
            <a:spLocks noChangeShapeType="1"/>
          </p:cNvSpPr>
          <p:nvPr/>
        </p:nvSpPr>
        <p:spPr bwMode="auto">
          <a:xfrm>
            <a:off x="6665913" y="6019800"/>
            <a:ext cx="838200" cy="1588"/>
          </a:xfrm>
          <a:prstGeom prst="line">
            <a:avLst/>
          </a:prstGeom>
          <a:noFill/>
          <a:ln w="2844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4034" name="Rectangle 242"/>
          <p:cNvSpPr>
            <a:spLocks noChangeArrowheads="1"/>
          </p:cNvSpPr>
          <p:nvPr/>
        </p:nvSpPr>
        <p:spPr bwMode="auto">
          <a:xfrm>
            <a:off x="4548188" y="519113"/>
            <a:ext cx="942975" cy="2444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4035" name="Rectangle 243"/>
          <p:cNvSpPr>
            <a:spLocks noChangeArrowheads="1"/>
          </p:cNvSpPr>
          <p:nvPr/>
        </p:nvSpPr>
        <p:spPr bwMode="auto">
          <a:xfrm>
            <a:off x="4097338" y="463550"/>
            <a:ext cx="1625600" cy="1414463"/>
          </a:xfrm>
          <a:prstGeom prst="rect">
            <a:avLst/>
          </a:prstGeom>
          <a:noFill/>
          <a:ln w="76320" cap="sq">
            <a:solidFill>
              <a:srgbClr val="EEFF4B"/>
            </a:solidFill>
            <a:miter lim="800000"/>
            <a:headEnd/>
            <a:tailEnd/>
          </a:ln>
          <a:effectLst>
            <a:outerShdw blurRad="63500" dist="73964" dir="3536435"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sp>
        <p:nvSpPr>
          <p:cNvPr id="34036" name="Text Box 244"/>
          <p:cNvSpPr txBox="1">
            <a:spLocks noChangeArrowheads="1"/>
          </p:cNvSpPr>
          <p:nvPr/>
        </p:nvSpPr>
        <p:spPr bwMode="auto">
          <a:xfrm>
            <a:off x="1778000" y="46038"/>
            <a:ext cx="2382838" cy="2762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0">
                <a:solidFill>
                  <a:srgbClr val="FFFFFF"/>
                </a:solidFill>
              </a:rPr>
              <a:t>ปฐม</a:t>
            </a:r>
            <a:r>
              <a:rPr lang="en-US" sz="1200" b="0">
                <a:solidFill>
                  <a:srgbClr val="FFFFFF"/>
                </a:solidFill>
              </a:rPr>
              <a:t>. 1- </a:t>
            </a:r>
            <a:r>
              <a:rPr lang="hi-in" sz="1200" b="0">
                <a:solidFill>
                  <a:srgbClr val="FFFFFF"/>
                </a:solidFill>
              </a:rPr>
              <a:t>ฉธบ </a:t>
            </a:r>
            <a:r>
              <a:rPr lang="en-US" sz="1200" b="0">
                <a:solidFill>
                  <a:srgbClr val="FFFFFF"/>
                </a:solidFill>
              </a:rPr>
              <a:t>34</a:t>
            </a:r>
          </a:p>
        </p:txBody>
      </p:sp>
      <p:grpSp>
        <p:nvGrpSpPr>
          <p:cNvPr id="65715" name="Group 245"/>
          <p:cNvGrpSpPr>
            <a:grpSpLocks/>
          </p:cNvGrpSpPr>
          <p:nvPr/>
        </p:nvGrpSpPr>
        <p:grpSpPr bwMode="auto">
          <a:xfrm>
            <a:off x="7948613" y="3429000"/>
            <a:ext cx="942975" cy="1347788"/>
            <a:chOff x="5007" y="2160"/>
            <a:chExt cx="594" cy="849"/>
          </a:xfrm>
        </p:grpSpPr>
        <p:sp>
          <p:nvSpPr>
            <p:cNvPr id="34038" name="Rectangle 246"/>
            <p:cNvSpPr>
              <a:spLocks noChangeArrowheads="1"/>
            </p:cNvSpPr>
            <p:nvPr/>
          </p:nvSpPr>
          <p:spPr bwMode="auto">
            <a:xfrm>
              <a:off x="5151" y="2774"/>
              <a:ext cx="154" cy="67"/>
            </a:xfrm>
            <a:prstGeom prst="rect">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4039" name="Rectangle 247"/>
            <p:cNvSpPr>
              <a:spLocks noChangeArrowheads="1"/>
            </p:cNvSpPr>
            <p:nvPr/>
          </p:nvSpPr>
          <p:spPr bwMode="auto">
            <a:xfrm>
              <a:off x="5116" y="2744"/>
              <a:ext cx="184" cy="1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800" b="0">
                  <a:solidFill>
                    <a:srgbClr val="000000"/>
                  </a:solidFill>
                  <a:latin typeface="Arial" charset="0"/>
                </a:rPr>
                <a:t>40</a:t>
              </a:r>
            </a:p>
          </p:txBody>
        </p:sp>
        <p:sp>
          <p:nvSpPr>
            <p:cNvPr id="34040" name="AutoShape 248"/>
            <p:cNvSpPr>
              <a:spLocks noChangeArrowheads="1"/>
            </p:cNvSpPr>
            <p:nvPr/>
          </p:nvSpPr>
          <p:spPr bwMode="auto">
            <a:xfrm>
              <a:off x="5008" y="2178"/>
              <a:ext cx="454" cy="206"/>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4041" name="Rectangle 249"/>
            <p:cNvSpPr>
              <a:spLocks noChangeArrowheads="1"/>
            </p:cNvSpPr>
            <p:nvPr/>
          </p:nvSpPr>
          <p:spPr bwMode="auto">
            <a:xfrm>
              <a:off x="5007" y="2278"/>
              <a:ext cx="594" cy="714"/>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4042" name="AutoShape 250"/>
            <p:cNvSpPr>
              <a:spLocks noChangeArrowheads="1"/>
            </p:cNvSpPr>
            <p:nvPr/>
          </p:nvSpPr>
          <p:spPr bwMode="auto">
            <a:xfrm>
              <a:off x="5020" y="2196"/>
              <a:ext cx="434" cy="206"/>
            </a:xfrm>
            <a:prstGeom prst="roundRect">
              <a:avLst>
                <a:gd name="adj" fmla="val 16667"/>
              </a:avLst>
            </a:prstGeom>
            <a:solidFill>
              <a:srgbClr val="FFFF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4043" name="Line 251"/>
            <p:cNvSpPr>
              <a:spLocks noChangeShapeType="1"/>
            </p:cNvSpPr>
            <p:nvPr/>
          </p:nvSpPr>
          <p:spPr bwMode="auto">
            <a:xfrm>
              <a:off x="5035" y="2418"/>
              <a:ext cx="530" cy="0"/>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4044" name="Line 252"/>
            <p:cNvSpPr>
              <a:spLocks noChangeShapeType="1"/>
            </p:cNvSpPr>
            <p:nvPr/>
          </p:nvSpPr>
          <p:spPr bwMode="auto">
            <a:xfrm>
              <a:off x="5035" y="2530"/>
              <a:ext cx="530" cy="0"/>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4045" name="Line 253"/>
            <p:cNvSpPr>
              <a:spLocks noChangeShapeType="1"/>
            </p:cNvSpPr>
            <p:nvPr/>
          </p:nvSpPr>
          <p:spPr bwMode="auto">
            <a:xfrm>
              <a:off x="5035" y="2642"/>
              <a:ext cx="530" cy="0"/>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4046" name="Line 254"/>
            <p:cNvSpPr>
              <a:spLocks noChangeShapeType="1"/>
            </p:cNvSpPr>
            <p:nvPr/>
          </p:nvSpPr>
          <p:spPr bwMode="auto">
            <a:xfrm>
              <a:off x="5035" y="2754"/>
              <a:ext cx="530" cy="0"/>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4047" name="Line 255"/>
            <p:cNvSpPr>
              <a:spLocks noChangeShapeType="1"/>
            </p:cNvSpPr>
            <p:nvPr/>
          </p:nvSpPr>
          <p:spPr bwMode="auto">
            <a:xfrm>
              <a:off x="5043" y="2866"/>
              <a:ext cx="530" cy="0"/>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4048" name="Rectangle 256"/>
            <p:cNvSpPr>
              <a:spLocks noChangeArrowheads="1"/>
            </p:cNvSpPr>
            <p:nvPr/>
          </p:nvSpPr>
          <p:spPr bwMode="auto">
            <a:xfrm>
              <a:off x="5082" y="2160"/>
              <a:ext cx="297" cy="14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โมเสส</a:t>
              </a:r>
            </a:p>
          </p:txBody>
        </p:sp>
        <p:sp>
          <p:nvSpPr>
            <p:cNvPr id="34049" name="Rectangle 257"/>
            <p:cNvSpPr>
              <a:spLocks noChangeArrowheads="1"/>
            </p:cNvSpPr>
            <p:nvPr/>
          </p:nvSpPr>
          <p:spPr bwMode="auto">
            <a:xfrm>
              <a:off x="5136" y="2420"/>
              <a:ext cx="281" cy="14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ซีนาย</a:t>
              </a:r>
            </a:p>
          </p:txBody>
        </p:sp>
        <p:sp>
          <p:nvSpPr>
            <p:cNvPr id="34050" name="Rectangle 258"/>
            <p:cNvSpPr>
              <a:spLocks noChangeArrowheads="1"/>
            </p:cNvSpPr>
            <p:nvPr/>
          </p:nvSpPr>
          <p:spPr bwMode="auto">
            <a:xfrm>
              <a:off x="5096" y="2536"/>
              <a:ext cx="386" cy="14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ศ </a:t>
              </a:r>
              <a:r>
                <a:rPr lang="en-US" sz="900" b="0">
                  <a:solidFill>
                    <a:srgbClr val="000000"/>
                  </a:solidFill>
                  <a:latin typeface="Arial" charset="0"/>
                </a:rPr>
                <a:t>- </a:t>
              </a:r>
              <a:r>
                <a:rPr lang="hi-in" sz="900" b="0">
                  <a:solidFill>
                    <a:srgbClr val="000000"/>
                  </a:solidFill>
                  <a:latin typeface="Arial" charset="0"/>
                </a:rPr>
                <a:t>ก </a:t>
              </a:r>
              <a:r>
                <a:rPr lang="en-US" sz="900" b="0">
                  <a:solidFill>
                    <a:srgbClr val="000000"/>
                  </a:solidFill>
                  <a:latin typeface="Arial" charset="0"/>
                </a:rPr>
                <a:t>- </a:t>
              </a:r>
              <a:r>
                <a:rPr lang="hi-in" sz="900" b="0">
                  <a:solidFill>
                    <a:srgbClr val="000000"/>
                  </a:solidFill>
                  <a:latin typeface="Arial" charset="0"/>
                </a:rPr>
                <a:t>พ</a:t>
              </a:r>
            </a:p>
          </p:txBody>
        </p:sp>
        <p:sp>
          <p:nvSpPr>
            <p:cNvPr id="34051" name="Rectangle 259"/>
            <p:cNvSpPr>
              <a:spLocks noChangeArrowheads="1"/>
            </p:cNvSpPr>
            <p:nvPr/>
          </p:nvSpPr>
          <p:spPr bwMode="auto">
            <a:xfrm>
              <a:off x="5020" y="2644"/>
              <a:ext cx="560" cy="14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คาเดช บาร์เนีย</a:t>
              </a:r>
            </a:p>
          </p:txBody>
        </p:sp>
        <p:sp>
          <p:nvSpPr>
            <p:cNvPr id="34052" name="Rectangle 260"/>
            <p:cNvSpPr>
              <a:spLocks noChangeArrowheads="1"/>
            </p:cNvSpPr>
            <p:nvPr/>
          </p:nvSpPr>
          <p:spPr bwMode="auto">
            <a:xfrm>
              <a:off x="5208" y="2760"/>
              <a:ext cx="194" cy="14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900" b="0">
                  <a:solidFill>
                    <a:srgbClr val="000000"/>
                  </a:solidFill>
                  <a:latin typeface="Arial" charset="0"/>
                </a:rPr>
                <a:t>40</a:t>
              </a:r>
            </a:p>
          </p:txBody>
        </p:sp>
        <p:sp>
          <p:nvSpPr>
            <p:cNvPr id="34053" name="Rectangle 261"/>
            <p:cNvSpPr>
              <a:spLocks noChangeArrowheads="1"/>
            </p:cNvSpPr>
            <p:nvPr/>
          </p:nvSpPr>
          <p:spPr bwMode="auto">
            <a:xfrm>
              <a:off x="5060" y="2868"/>
              <a:ext cx="482" cy="14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900" b="0">
                  <a:solidFill>
                    <a:srgbClr val="000000"/>
                  </a:solidFill>
                  <a:latin typeface="Arial" charset="0"/>
                </a:rPr>
                <a:t>5 Sermons</a:t>
              </a:r>
            </a:p>
          </p:txBody>
        </p:sp>
        <p:sp>
          <p:nvSpPr>
            <p:cNvPr id="34054" name="Line 262"/>
            <p:cNvSpPr>
              <a:spLocks noChangeShapeType="1"/>
            </p:cNvSpPr>
            <p:nvPr/>
          </p:nvSpPr>
          <p:spPr bwMode="auto">
            <a:xfrm>
              <a:off x="5031" y="2978"/>
              <a:ext cx="538" cy="0"/>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4055" name="Rectangle 263"/>
            <p:cNvSpPr>
              <a:spLocks noChangeArrowheads="1"/>
            </p:cNvSpPr>
            <p:nvPr/>
          </p:nvSpPr>
          <p:spPr bwMode="auto">
            <a:xfrm>
              <a:off x="5153" y="2312"/>
              <a:ext cx="296" cy="14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อพยพ</a:t>
              </a:r>
            </a:p>
          </p:txBody>
        </p:sp>
      </p:grpSp>
      <p:sp>
        <p:nvSpPr>
          <p:cNvPr id="34056" name="Text Box 264"/>
          <p:cNvSpPr txBox="1">
            <a:spLocks noChangeArrowheads="1"/>
          </p:cNvSpPr>
          <p:nvPr/>
        </p:nvSpPr>
        <p:spPr bwMode="auto">
          <a:xfrm>
            <a:off x="8705850" y="88900"/>
            <a:ext cx="290513" cy="3984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a:solidFill>
                  <a:srgbClr val="FFA27C"/>
                </a:solidFill>
              </a:rPr>
              <a:t> </a:t>
            </a:r>
          </a:p>
        </p:txBody>
      </p:sp>
      <p:sp>
        <p:nvSpPr>
          <p:cNvPr id="34057" name="Rectangle 265"/>
          <p:cNvSpPr>
            <a:spLocks noChangeArrowheads="1"/>
          </p:cNvSpPr>
          <p:nvPr/>
        </p:nvSpPr>
        <p:spPr bwMode="auto">
          <a:xfrm>
            <a:off x="8093075" y="6532563"/>
            <a:ext cx="336550" cy="2460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31</a:t>
            </a:r>
          </a:p>
        </p:txBody>
      </p:sp>
      <p:grpSp>
        <p:nvGrpSpPr>
          <p:cNvPr id="65718" name="Group 266"/>
          <p:cNvGrpSpPr>
            <a:grpSpLocks/>
          </p:cNvGrpSpPr>
          <p:nvPr/>
        </p:nvGrpSpPr>
        <p:grpSpPr bwMode="auto">
          <a:xfrm>
            <a:off x="5202238" y="1395413"/>
            <a:ext cx="2770187" cy="4302125"/>
            <a:chOff x="3277" y="879"/>
            <a:chExt cx="1745" cy="2710"/>
          </a:xfrm>
        </p:grpSpPr>
        <p:grpSp>
          <p:nvGrpSpPr>
            <p:cNvPr id="65726" name="Group 267"/>
            <p:cNvGrpSpPr>
              <a:grpSpLocks/>
            </p:cNvGrpSpPr>
            <p:nvPr/>
          </p:nvGrpSpPr>
          <p:grpSpPr bwMode="auto">
            <a:xfrm>
              <a:off x="3281" y="1430"/>
              <a:ext cx="273" cy="254"/>
              <a:chOff x="3281" y="1430"/>
              <a:chExt cx="273" cy="254"/>
            </a:xfrm>
          </p:grpSpPr>
          <p:grpSp>
            <p:nvGrpSpPr>
              <p:cNvPr id="65760" name="Group 268"/>
              <p:cNvGrpSpPr>
                <a:grpSpLocks/>
              </p:cNvGrpSpPr>
              <p:nvPr/>
            </p:nvGrpSpPr>
            <p:grpSpPr bwMode="auto">
              <a:xfrm>
                <a:off x="3300" y="1430"/>
                <a:ext cx="230" cy="254"/>
                <a:chOff x="3300" y="1430"/>
                <a:chExt cx="230" cy="254"/>
              </a:xfrm>
            </p:grpSpPr>
            <p:grpSp>
              <p:nvGrpSpPr>
                <p:cNvPr id="65762" name="Group 269"/>
                <p:cNvGrpSpPr>
                  <a:grpSpLocks/>
                </p:cNvGrpSpPr>
                <p:nvPr/>
              </p:nvGrpSpPr>
              <p:grpSpPr bwMode="auto">
                <a:xfrm>
                  <a:off x="3300" y="1456"/>
                  <a:ext cx="230" cy="183"/>
                  <a:chOff x="3300" y="1456"/>
                  <a:chExt cx="230" cy="183"/>
                </a:xfrm>
              </p:grpSpPr>
              <p:sp>
                <p:nvSpPr>
                  <p:cNvPr id="34062" name="AutoShape 270"/>
                  <p:cNvSpPr>
                    <a:spLocks noChangeArrowheads="1"/>
                  </p:cNvSpPr>
                  <p:nvPr/>
                </p:nvSpPr>
                <p:spPr bwMode="auto">
                  <a:xfrm>
                    <a:off x="3306" y="1456"/>
                    <a:ext cx="224" cy="28"/>
                  </a:xfrm>
                  <a:custGeom>
                    <a:avLst/>
                    <a:gdLst>
                      <a:gd name="G0" fmla="*/ 1 57355 45696"/>
                      <a:gd name="G1" fmla="*/ 1 35047 49664"/>
                      <a:gd name="G2" fmla="*/ G1 1 180"/>
                      <a:gd name="G3" fmla="*/ G0 1 G2"/>
                      <a:gd name="G4" fmla="+- 78 0 0"/>
                      <a:gd name="G5" fmla="*/ 1 0 51712"/>
                      <a:gd name="G6" fmla="+- 51 0 0"/>
                      <a:gd name="G7" fmla="cos G5 G6"/>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51712"/>
                      <a:gd name="G28" fmla="+- 1 0 0"/>
                      <a:gd name="G29" fmla="+- 1 0 0"/>
                      <a:gd name="G30" fmla="+- 1 0 0"/>
                      <a:gd name="G31" fmla="+- 1 0 0"/>
                      <a:gd name="G32" fmla="+- 1 0 0"/>
                      <a:gd name="G33" fmla="+- 1 0 0"/>
                      <a:gd name="G34" fmla="+- 1 0 0"/>
                      <a:gd name="G35" fmla="*/ 1 0 51712"/>
                      <a:gd name="G36" fmla="*/ 1 35047 49664"/>
                      <a:gd name="G37" fmla="*/ G36 1 180"/>
                      <a:gd name="G38" fmla="*/ G35 1 G37"/>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T0" fmla="*/ 4031 w 592"/>
                      <a:gd name="T1" fmla="*/ 16757 h 90"/>
                      <a:gd name="T2" fmla="*/ 10925 w 592"/>
                      <a:gd name="T3" fmla="*/ 8195 h 90"/>
                      <a:gd name="T4" fmla="*/ 16978 w 592"/>
                      <a:gd name="T5" fmla="*/ 6676 h 90"/>
                      <a:gd name="T6" fmla="*/ 22879 w 592"/>
                      <a:gd name="T7" fmla="*/ 5962 h 90"/>
                      <a:gd name="T8" fmla="*/ 55807 w 592"/>
                      <a:gd name="T9" fmla="*/ 6352 h 90"/>
                      <a:gd name="T10" fmla="*/ 75618 w 592"/>
                      <a:gd name="T11" fmla="*/ 7461 h 90"/>
                      <a:gd name="T12" fmla="*/ 84704 w 592"/>
                      <a:gd name="T13" fmla="*/ 8585 h 90"/>
                      <a:gd name="T14" fmla="*/ 118460 w 592"/>
                      <a:gd name="T15" fmla="*/ 9694 h 90"/>
                      <a:gd name="T16" fmla="*/ 168249 w 592"/>
                      <a:gd name="T17" fmla="*/ 8195 h 90"/>
                      <a:gd name="T18" fmla="*/ 234943 w 592"/>
                      <a:gd name="T19" fmla="*/ 3018 h 90"/>
                      <a:gd name="T20" fmla="*/ 258986 w 592"/>
                      <a:gd name="T21" fmla="*/ 0 h 90"/>
                      <a:gd name="T22" fmla="*/ 284853 w 592"/>
                      <a:gd name="T23" fmla="*/ 390 h 90"/>
                      <a:gd name="T24" fmla="*/ 293787 w 592"/>
                      <a:gd name="T25" fmla="*/ 5567 h 90"/>
                      <a:gd name="T26" fmla="*/ 294781 w 592"/>
                      <a:gd name="T27" fmla="*/ 6676 h 90"/>
                      <a:gd name="T28" fmla="*/ 289756 w 592"/>
                      <a:gd name="T29" fmla="*/ 11182 h 90"/>
                      <a:gd name="T30" fmla="*/ 290750 w 592"/>
                      <a:gd name="T31" fmla="*/ 12314 h 90"/>
                      <a:gd name="T32" fmla="*/ 0 w 592"/>
                      <a:gd name="T33" fmla="*/ 0 h 90"/>
                      <a:gd name="T34" fmla="*/ 592 w 592"/>
                      <a:gd name="T35"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4063" name="AutoShape 271"/>
                  <p:cNvSpPr>
                    <a:spLocks noChangeArrowheads="1"/>
                  </p:cNvSpPr>
                  <p:nvPr/>
                </p:nvSpPr>
                <p:spPr bwMode="auto">
                  <a:xfrm>
                    <a:off x="3300" y="1481"/>
                    <a:ext cx="227" cy="15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 246 0 0"/>
                      <a:gd name="G18" fmla="*/ 1 0 51712"/>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51712"/>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51712"/>
                      <a:gd name="G65" fmla="*/ 1 0 51712"/>
                      <a:gd name="G66" fmla="+- 398 0 0"/>
                      <a:gd name="G67" fmla="+- 388 0 0"/>
                      <a:gd name="G68" fmla="+- 380 0 0"/>
                      <a:gd name="G69" fmla="*/ 1 0 51712"/>
                      <a:gd name="G70" fmla="*/ 1 57355 45696"/>
                      <a:gd name="G71" fmla="*/ 1 35047 49664"/>
                      <a:gd name="G72" fmla="*/ G71 1 180"/>
                      <a:gd name="G73" fmla="*/ G70 1 G72"/>
                      <a:gd name="G74" fmla="*/ 1 0 51712"/>
                      <a:gd name="G75" fmla="+- 1 0 0"/>
                      <a:gd name="G76" fmla="+- 1 0 0"/>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T0" fmla="*/ 298081 w 599"/>
                      <a:gd name="T1" fmla="*/ 0 h 432"/>
                      <a:gd name="T2" fmla="*/ 296090 w 599"/>
                      <a:gd name="T3" fmla="*/ 1111 h 432"/>
                      <a:gd name="T4" fmla="*/ 293057 w 599"/>
                      <a:gd name="T5" fmla="*/ 1852 h 432"/>
                      <a:gd name="T6" fmla="*/ 291188 w 599"/>
                      <a:gd name="T7" fmla="*/ 4491 h 432"/>
                      <a:gd name="T8" fmla="*/ 277244 w 599"/>
                      <a:gd name="T9" fmla="*/ 17288 h 432"/>
                      <a:gd name="T10" fmla="*/ 261300 w 599"/>
                      <a:gd name="T11" fmla="*/ 39104 h 432"/>
                      <a:gd name="T12" fmla="*/ 256279 w 599"/>
                      <a:gd name="T13" fmla="*/ 49978 h 432"/>
                      <a:gd name="T14" fmla="*/ 251387 w 599"/>
                      <a:gd name="T15" fmla="*/ 65739 h 432"/>
                      <a:gd name="T16" fmla="*/ 246363 w 599"/>
                      <a:gd name="T17" fmla="*/ 75573 h 432"/>
                      <a:gd name="T18" fmla="*/ 229376 w 599"/>
                      <a:gd name="T19" fmla="*/ 79314 h 432"/>
                      <a:gd name="T20" fmla="*/ 215433 w 599"/>
                      <a:gd name="T21" fmla="*/ 77790 h 432"/>
                      <a:gd name="T22" fmla="*/ 209533 w 599"/>
                      <a:gd name="T23" fmla="*/ 77000 h 432"/>
                      <a:gd name="T24" fmla="*/ 211572 w 599"/>
                      <a:gd name="T25" fmla="*/ 66129 h 432"/>
                      <a:gd name="T26" fmla="*/ 214439 w 599"/>
                      <a:gd name="T27" fmla="*/ 63491 h 432"/>
                      <a:gd name="T28" fmla="*/ 201490 w 599"/>
                      <a:gd name="T29" fmla="*/ 61638 h 432"/>
                      <a:gd name="T30" fmla="*/ 172599 w 599"/>
                      <a:gd name="T31" fmla="*/ 59347 h 432"/>
                      <a:gd name="T32" fmla="*/ 56202 w 599"/>
                      <a:gd name="T33" fmla="*/ 67654 h 432"/>
                      <a:gd name="T34" fmla="*/ 51310 w 599"/>
                      <a:gd name="T35" fmla="*/ 69158 h 432"/>
                      <a:gd name="T36" fmla="*/ 43253 w 599"/>
                      <a:gd name="T37" fmla="*/ 73646 h 432"/>
                      <a:gd name="T38" fmla="*/ 26446 w 599"/>
                      <a:gd name="T39" fmla="*/ 81166 h 432"/>
                      <a:gd name="T40" fmla="*/ 14362 w 599"/>
                      <a:gd name="T41" fmla="*/ 79314 h 432"/>
                      <a:gd name="T42" fmla="*/ 8462 w 599"/>
                      <a:gd name="T43" fmla="*/ 77790 h 432"/>
                      <a:gd name="T44" fmla="*/ 3442 w 599"/>
                      <a:gd name="T45" fmla="*/ 74760 h 432"/>
                      <a:gd name="T46" fmla="*/ 5478 w 599"/>
                      <a:gd name="T47" fmla="*/ 69896 h 432"/>
                      <a:gd name="T48" fmla="*/ 8462 w 599"/>
                      <a:gd name="T49" fmla="*/ 62775 h 432"/>
                      <a:gd name="T50" fmla="*/ 13368 w 599"/>
                      <a:gd name="T51" fmla="*/ 49263 h 432"/>
                      <a:gd name="T52" fmla="*/ 14362 w 599"/>
                      <a:gd name="T53" fmla="*/ 35329 h 432"/>
                      <a:gd name="T54" fmla="*/ 15356 w 599"/>
                      <a:gd name="T55" fmla="*/ 23668 h 432"/>
                      <a:gd name="T56" fmla="*/ 14362 w 599"/>
                      <a:gd name="T57" fmla="*/ 15436 h 432"/>
                      <a:gd name="T58" fmla="*/ 10502 w 599"/>
                      <a:gd name="T59" fmla="*/ 5602 h 432"/>
                      <a:gd name="T60" fmla="*/ 9508 w 599"/>
                      <a:gd name="T61" fmla="*/ 2639 h 432"/>
                      <a:gd name="T62" fmla="*/ 0 w 599"/>
                      <a:gd name="T63" fmla="*/ 0 h 432"/>
                      <a:gd name="T64" fmla="*/ 599 w 599"/>
                      <a:gd name="T65" fmla="*/ 43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T62" t="T63" r="T64" b="T65"/>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34064" name="AutoShape 272"/>
                <p:cNvSpPr>
                  <a:spLocks noChangeArrowheads="1"/>
                </p:cNvSpPr>
                <p:nvPr/>
              </p:nvSpPr>
              <p:spPr bwMode="auto">
                <a:xfrm>
                  <a:off x="3306" y="1649"/>
                  <a:ext cx="4" cy="31"/>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51712"/>
                    <a:gd name="G71" fmla="+- 250 0 0"/>
                    <a:gd name="G72" fmla="cos G70 G71"/>
                    <a:gd name="G73" fmla="*/ 1 0 51712"/>
                    <a:gd name="G74" fmla="+- 212 0 0"/>
                    <a:gd name="G75" fmla="+- 173 0 0"/>
                    <a:gd name="G76" fmla="*/ 1 0 51712"/>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T0" fmla="*/ 87 w 85"/>
                    <a:gd name="T1" fmla="*/ 77 h 318"/>
                    <a:gd name="T2" fmla="*/ 75 w 85"/>
                    <a:gd name="T3" fmla="*/ 34 h 318"/>
                    <a:gd name="T4" fmla="*/ 57 w 85"/>
                    <a:gd name="T5" fmla="*/ 21 h 318"/>
                    <a:gd name="T6" fmla="*/ 65 w 85"/>
                    <a:gd name="T7" fmla="*/ 34 h 318"/>
                    <a:gd name="T8" fmla="*/ 75 w 85"/>
                    <a:gd name="T9" fmla="*/ 14 h 318"/>
                    <a:gd name="T10" fmla="*/ 43 w 85"/>
                    <a:gd name="T11" fmla="*/ 5 h 318"/>
                    <a:gd name="T12" fmla="*/ 43 w 85"/>
                    <a:gd name="T13" fmla="*/ 21 h 318"/>
                    <a:gd name="T14" fmla="*/ 57 w 85"/>
                    <a:gd name="T15" fmla="*/ 94 h 318"/>
                    <a:gd name="T16" fmla="*/ 35 w 85"/>
                    <a:gd name="T17" fmla="*/ 80 h 318"/>
                    <a:gd name="T18" fmla="*/ 43 w 85"/>
                    <a:gd name="T19" fmla="*/ 64 h 318"/>
                    <a:gd name="T20" fmla="*/ 57 w 85"/>
                    <a:gd name="T21" fmla="*/ 80 h 318"/>
                    <a:gd name="T22" fmla="*/ 43 w 85"/>
                    <a:gd name="T23" fmla="*/ 51 h 318"/>
                    <a:gd name="T24" fmla="*/ 57 w 85"/>
                    <a:gd name="T25" fmla="*/ 77 h 318"/>
                    <a:gd name="T26" fmla="*/ 43 w 85"/>
                    <a:gd name="T27" fmla="*/ 60 h 318"/>
                    <a:gd name="T28" fmla="*/ 57 w 85"/>
                    <a:gd name="T29" fmla="*/ 72 h 318"/>
                    <a:gd name="T30" fmla="*/ 65 w 85"/>
                    <a:gd name="T31" fmla="*/ 85 h 318"/>
                    <a:gd name="T32" fmla="*/ 87 w 85"/>
                    <a:gd name="T33" fmla="*/ 102 h 318"/>
                    <a:gd name="T34" fmla="*/ 95 w 85"/>
                    <a:gd name="T35" fmla="*/ 115 h 318"/>
                    <a:gd name="T36" fmla="*/ 87 w 85"/>
                    <a:gd name="T37" fmla="*/ 140 h 318"/>
                    <a:gd name="T38" fmla="*/ 75 w 85"/>
                    <a:gd name="T39" fmla="*/ 136 h 318"/>
                    <a:gd name="T40" fmla="*/ 65 w 85"/>
                    <a:gd name="T41" fmla="*/ 157 h 318"/>
                    <a:gd name="T42" fmla="*/ 43 w 85"/>
                    <a:gd name="T43" fmla="*/ 145 h 318"/>
                    <a:gd name="T44" fmla="*/ 35 w 85"/>
                    <a:gd name="T45" fmla="*/ 102 h 318"/>
                    <a:gd name="T46" fmla="*/ 27 w 85"/>
                    <a:gd name="T47" fmla="*/ 123 h 318"/>
                    <a:gd name="T48" fmla="*/ 5 w 85"/>
                    <a:gd name="T49" fmla="*/ 106 h 318"/>
                    <a:gd name="T50" fmla="*/ 43 w 85"/>
                    <a:gd name="T51" fmla="*/ 72 h 318"/>
                    <a:gd name="T52" fmla="*/ 75 w 85"/>
                    <a:gd name="T53" fmla="*/ 85 h 318"/>
                    <a:gd name="T54" fmla="*/ 87 w 85"/>
                    <a:gd name="T55" fmla="*/ 110 h 318"/>
                    <a:gd name="T56" fmla="*/ 75 w 85"/>
                    <a:gd name="T57" fmla="*/ 94 h 318"/>
                    <a:gd name="T58" fmla="*/ 75 w 85"/>
                    <a:gd name="T59" fmla="*/ 5 h 318"/>
                    <a:gd name="T60" fmla="*/ 57 w 85"/>
                    <a:gd name="T61" fmla="*/ 17 h 318"/>
                    <a:gd name="T62" fmla="*/ 27 w 85"/>
                    <a:gd name="T63" fmla="*/ 21 h 318"/>
                    <a:gd name="T64" fmla="*/ 43 w 85"/>
                    <a:gd name="T65" fmla="*/ 47 h 318"/>
                    <a:gd name="T66" fmla="*/ 65 w 85"/>
                    <a:gd name="T67" fmla="*/ 68 h 318"/>
                    <a:gd name="T68" fmla="*/ 87 w 85"/>
                    <a:gd name="T69" fmla="*/ 77 h 318"/>
                    <a:gd name="T70" fmla="*/ 0 w 85"/>
                    <a:gd name="T71" fmla="*/ 0 h 318"/>
                    <a:gd name="T72" fmla="*/ 85 w 85"/>
                    <a:gd name="T73" fmla="*/ 318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T70" t="T71" r="T72" b="T73"/>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rgbClr val="1A0004"/>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4065" name="AutoShape 273"/>
                <p:cNvSpPr>
                  <a:spLocks noChangeArrowheads="1"/>
                </p:cNvSpPr>
                <p:nvPr/>
              </p:nvSpPr>
              <p:spPr bwMode="auto">
                <a:xfrm>
                  <a:off x="3309" y="1649"/>
                  <a:ext cx="6" cy="35"/>
                </a:xfrm>
                <a:custGeom>
                  <a:avLst/>
                  <a:gdLst>
                    <a:gd name="G0" fmla="*/ 1 0 51712"/>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320 0 0"/>
                    <a:gd name="G28" fmla="*/ 1 0 51712"/>
                    <a:gd name="G29" fmla="+- 294 0 0"/>
                    <a:gd name="G30" fmla="*/ 1 0 51712"/>
                    <a:gd name="G31" fmla="+- 269 0 0"/>
                    <a:gd name="G32" fmla="*/ 1 0 51712"/>
                    <a:gd name="G33" fmla="+- 257 0 0"/>
                    <a:gd name="G34" fmla="cos G32 G33"/>
                    <a:gd name="G35" fmla="+- 245 0 0"/>
                    <a:gd name="G36" fmla="*/ 1 199 2"/>
                    <a:gd name="G37" fmla="*/ 1 0 51712"/>
                    <a:gd name="G38" fmla="*/ 1 0 51712"/>
                    <a:gd name="G39" fmla="+- 98 0 0"/>
                    <a:gd name="G40" fmla="sin G38 G39"/>
                    <a:gd name="G41" fmla="*/ 1 0 51712"/>
                    <a:gd name="G42" fmla="*/ 1 0 51712"/>
                    <a:gd name="G43" fmla="+- 1 0 0"/>
                    <a:gd name="G44" fmla="+- 1 0 0"/>
                    <a:gd name="G45" fmla="+- 1 0 0"/>
                    <a:gd name="G46" fmla="*/ 1 0 51712"/>
                    <a:gd name="G47" fmla="+- 3 0 0"/>
                    <a:gd name="G48" fmla="*/ 1 0 51712"/>
                    <a:gd name="G49" fmla="*/ 1 0 51712"/>
                    <a:gd name="T0" fmla="*/ 1 w 105"/>
                    <a:gd name="T1" fmla="*/ 0 h 354"/>
                    <a:gd name="T2" fmla="*/ 112 w 105"/>
                    <a:gd name="T3" fmla="*/ 3 h 354"/>
                    <a:gd name="T4" fmla="*/ 88 w 105"/>
                    <a:gd name="T5" fmla="*/ 15 h 354"/>
                    <a:gd name="T6" fmla="*/ 101 w 105"/>
                    <a:gd name="T7" fmla="*/ 31 h 354"/>
                    <a:gd name="T8" fmla="*/ 101 w 105"/>
                    <a:gd name="T9" fmla="*/ 74 h 354"/>
                    <a:gd name="T10" fmla="*/ 117 w 105"/>
                    <a:gd name="T11" fmla="*/ 86 h 354"/>
                    <a:gd name="T12" fmla="*/ 117 w 105"/>
                    <a:gd name="T13" fmla="*/ 121 h 354"/>
                    <a:gd name="T14" fmla="*/ 101 w 105"/>
                    <a:gd name="T15" fmla="*/ 170 h 354"/>
                    <a:gd name="T16" fmla="*/ 83 w 105"/>
                    <a:gd name="T17" fmla="*/ 180 h 354"/>
                    <a:gd name="T18" fmla="*/ 19 w 105"/>
                    <a:gd name="T19" fmla="*/ 162 h 354"/>
                    <a:gd name="T20" fmla="*/ 12 w 105"/>
                    <a:gd name="T21" fmla="*/ 143 h 354"/>
                    <a:gd name="T22" fmla="*/ 19 w 105"/>
                    <a:gd name="T23" fmla="*/ 124 h 354"/>
                    <a:gd name="T24" fmla="*/ 9 w 105"/>
                    <a:gd name="T25" fmla="*/ 50 h 354"/>
                    <a:gd name="T26" fmla="*/ 25 w 105"/>
                    <a:gd name="T27" fmla="*/ 23 h 354"/>
                    <a:gd name="T28" fmla="*/ 6 w 105"/>
                    <a:gd name="T29" fmla="*/ 7 h 354"/>
                    <a:gd name="T30" fmla="*/ 1 w 105"/>
                    <a:gd name="T31" fmla="*/ 0 h 354"/>
                    <a:gd name="T32" fmla="*/ 0 w 105"/>
                    <a:gd name="T33" fmla="*/ 0 h 354"/>
                    <a:gd name="T34" fmla="*/ 105 w 105"/>
                    <a:gd name="T35" fmla="*/ 35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4066" name="AutoShape 274"/>
                <p:cNvSpPr>
                  <a:spLocks noChangeArrowheads="1"/>
                </p:cNvSpPr>
                <p:nvPr/>
              </p:nvSpPr>
              <p:spPr bwMode="auto">
                <a:xfrm>
                  <a:off x="3462" y="1640"/>
                  <a:ext cx="11" cy="3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51712"/>
                    <a:gd name="G26" fmla="*/ 1 57355 45696"/>
                    <a:gd name="G27" fmla="*/ 1 35047 49664"/>
                    <a:gd name="G28" fmla="*/ G27 1 180"/>
                    <a:gd name="G29" fmla="*/ G26 1 G28"/>
                    <a:gd name="G30" fmla="*/ 1 351 2"/>
                    <a:gd name="G31" fmla="+- 336 0 0"/>
                    <a:gd name="G32" fmla="+- 329 0 0"/>
                    <a:gd name="G33" fmla="+- 316 0 0"/>
                    <a:gd name="G34" fmla="+- 287 0 0"/>
                    <a:gd name="G35" fmla="*/ 1 0 51712"/>
                    <a:gd name="G36" fmla="*/ 1 57355 45696"/>
                    <a:gd name="G37" fmla="*/ 1 35047 49664"/>
                    <a:gd name="G38" fmla="*/ G37 1 180"/>
                    <a:gd name="G39" fmla="*/ G36 1 G38"/>
                    <a:gd name="G40" fmla="*/ 1 0 51712"/>
                    <a:gd name="G41" fmla="+- 211 0 0"/>
                    <a:gd name="G42" fmla="sin G40 G41"/>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T0" fmla="*/ 172 w 149"/>
                    <a:gd name="T1" fmla="*/ 10 h 376"/>
                    <a:gd name="T2" fmla="*/ 162 w 149"/>
                    <a:gd name="T3" fmla="*/ 52 h 376"/>
                    <a:gd name="T4" fmla="*/ 152 w 149"/>
                    <a:gd name="T5" fmla="*/ 65 h 376"/>
                    <a:gd name="T6" fmla="*/ 149 w 149"/>
                    <a:gd name="T7" fmla="*/ 70 h 376"/>
                    <a:gd name="T8" fmla="*/ 127 w 149"/>
                    <a:gd name="T9" fmla="*/ 123 h 376"/>
                    <a:gd name="T10" fmla="*/ 100 w 149"/>
                    <a:gd name="T11" fmla="*/ 158 h 376"/>
                    <a:gd name="T12" fmla="*/ 81 w 149"/>
                    <a:gd name="T13" fmla="*/ 183 h 376"/>
                    <a:gd name="T14" fmla="*/ 67 w 149"/>
                    <a:gd name="T15" fmla="*/ 184 h 376"/>
                    <a:gd name="T16" fmla="*/ 23 w 149"/>
                    <a:gd name="T17" fmla="*/ 188 h 376"/>
                    <a:gd name="T18" fmla="*/ 2 w 149"/>
                    <a:gd name="T19" fmla="*/ 177 h 376"/>
                    <a:gd name="T20" fmla="*/ 5 w 149"/>
                    <a:gd name="T21" fmla="*/ 160 h 376"/>
                    <a:gd name="T22" fmla="*/ 8 w 149"/>
                    <a:gd name="T23" fmla="*/ 111 h 376"/>
                    <a:gd name="T24" fmla="*/ 26 w 149"/>
                    <a:gd name="T25" fmla="*/ 101 h 376"/>
                    <a:gd name="T26" fmla="*/ 40 w 149"/>
                    <a:gd name="T27" fmla="*/ 53 h 376"/>
                    <a:gd name="T28" fmla="*/ 52 w 149"/>
                    <a:gd name="T29" fmla="*/ 38 h 376"/>
                    <a:gd name="T30" fmla="*/ 97 w 149"/>
                    <a:gd name="T31" fmla="*/ 9 h 376"/>
                    <a:gd name="T32" fmla="*/ 149 w 149"/>
                    <a:gd name="T33" fmla="*/ 9 h 376"/>
                    <a:gd name="T34" fmla="*/ 172 w 149"/>
                    <a:gd name="T35" fmla="*/ 10 h 376"/>
                    <a:gd name="T36" fmla="*/ 0 w 149"/>
                    <a:gd name="T37" fmla="*/ 0 h 376"/>
                    <a:gd name="T38" fmla="*/ 149 w 149"/>
                    <a:gd name="T39"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T36" t="T37" r="T38" b="T39"/>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4067" name="AutoShape 275"/>
                <p:cNvSpPr>
                  <a:spLocks noChangeArrowheads="1"/>
                </p:cNvSpPr>
                <p:nvPr/>
              </p:nvSpPr>
              <p:spPr bwMode="auto">
                <a:xfrm>
                  <a:off x="3317" y="1432"/>
                  <a:ext cx="5" cy="53"/>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279 0 0"/>
                    <a:gd name="G30" fmla="+- 1 0 0"/>
                    <a:gd name="G31" fmla="+- 1 0 0"/>
                    <a:gd name="G32" fmla="+- 1 0 0"/>
                    <a:gd name="G33" fmla="+- 1 0 0"/>
                    <a:gd name="G34" fmla="+- 1 0 0"/>
                    <a:gd name="G35" fmla="+- 1 0 0"/>
                    <a:gd name="G36" fmla="+- 1 0 0"/>
                    <a:gd name="G37" fmla="+- 1 0 0"/>
                    <a:gd name="G38" fmla="+- 1 0 0"/>
                    <a:gd name="G39" fmla="+- 1 0 0"/>
                    <a:gd name="T0" fmla="*/ 31 w 96"/>
                    <a:gd name="T1" fmla="*/ 246 h 504"/>
                    <a:gd name="T2" fmla="*/ 71 w 96"/>
                    <a:gd name="T3" fmla="*/ 250 h 504"/>
                    <a:gd name="T4" fmla="*/ 83 w 96"/>
                    <a:gd name="T5" fmla="*/ 229 h 504"/>
                    <a:gd name="T6" fmla="*/ 83 w 96"/>
                    <a:gd name="T7" fmla="*/ 164 h 504"/>
                    <a:gd name="T8" fmla="*/ 103 w 96"/>
                    <a:gd name="T9" fmla="*/ 108 h 504"/>
                    <a:gd name="T10" fmla="*/ 111 w 96"/>
                    <a:gd name="T11" fmla="*/ 88 h 504"/>
                    <a:gd name="T12" fmla="*/ 103 w 96"/>
                    <a:gd name="T13" fmla="*/ 26 h 504"/>
                    <a:gd name="T14" fmla="*/ 90 w 96"/>
                    <a:gd name="T15" fmla="*/ 3 h 504"/>
                    <a:gd name="T16" fmla="*/ 34 w 96"/>
                    <a:gd name="T17" fmla="*/ 13 h 504"/>
                    <a:gd name="T18" fmla="*/ 31 w 96"/>
                    <a:gd name="T19" fmla="*/ 62 h 504"/>
                    <a:gd name="T20" fmla="*/ 37 w 96"/>
                    <a:gd name="T21" fmla="*/ 184 h 504"/>
                    <a:gd name="T22" fmla="*/ 45 w 96"/>
                    <a:gd name="T23" fmla="*/ 206 h 504"/>
                    <a:gd name="T24" fmla="*/ 29 w 96"/>
                    <a:gd name="T25" fmla="*/ 240 h 504"/>
                    <a:gd name="T26" fmla="*/ 31 w 96"/>
                    <a:gd name="T27" fmla="*/ 246 h 504"/>
                    <a:gd name="T28" fmla="*/ 0 w 96"/>
                    <a:gd name="T29" fmla="*/ 0 h 504"/>
                    <a:gd name="T30" fmla="*/ 96 w 96"/>
                    <a:gd name="T31" fmla="*/ 50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T28" t="T29" r="T30" b="T31"/>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4068" name="AutoShape 276"/>
                <p:cNvSpPr>
                  <a:spLocks noChangeArrowheads="1"/>
                </p:cNvSpPr>
                <p:nvPr/>
              </p:nvSpPr>
              <p:spPr bwMode="auto">
                <a:xfrm>
                  <a:off x="3510" y="1430"/>
                  <a:ext cx="11" cy="42"/>
                </a:xfrm>
                <a:custGeom>
                  <a:avLst/>
                  <a:gdLst>
                    <a:gd name="G0" fmla="+- 38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sin 54736 G16"/>
                    <a:gd name="G18" fmla="*/ 1 0 51712"/>
                    <a:gd name="G19" fmla="cos 54943 G18"/>
                    <a:gd name="G20" fmla="+- G17 0 G19"/>
                    <a:gd name="G21" fmla="*/ G20 65535 1"/>
                    <a:gd name="G22" fmla="+- G21 1080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51712"/>
                    <a:gd name="G37" fmla="sin 54736 G36"/>
                    <a:gd name="G38" fmla="*/ 1 0 51712"/>
                    <a:gd name="G39" fmla="cos 54736 G38"/>
                    <a:gd name="G40" fmla="+- G37 0 G39"/>
                    <a:gd name="G41" fmla="*/ G40 65535 1"/>
                    <a:gd name="G42" fmla="+- G41 1080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G71" fmla="+- 1 0 0"/>
                    <a:gd name="G72" fmla="*/ 1 0 51712"/>
                    <a:gd name="G73" fmla="+- 359 0 0"/>
                    <a:gd name="G74" fmla="+- 1 0 0"/>
                    <a:gd name="G75" fmla="*/ 1 0 51712"/>
                    <a:gd name="G76" fmla="+- 381 0 0"/>
                    <a:gd name="G77" fmla="cos G75 G76"/>
                    <a:gd name="G78" fmla="+- 383 0 0"/>
                    <a:gd name="G79" fmla="+- 386 0 0"/>
                    <a:gd name="G80" fmla="+- 193 0 0"/>
                    <a:gd name="G81" fmla="+- 386 0 0"/>
                    <a:gd name="G82" fmla="*/ 1 0 51712"/>
                    <a:gd name="G83" fmla="+- 381 0 0"/>
                    <a:gd name="T0" fmla="*/ 5 w 150"/>
                    <a:gd name="T1" fmla="*/ 194 h 410"/>
                    <a:gd name="T2" fmla="*/ 50 w 150"/>
                    <a:gd name="T3" fmla="*/ 208 h 410"/>
                    <a:gd name="T4" fmla="*/ 97 w 150"/>
                    <a:gd name="T5" fmla="*/ 203 h 410"/>
                    <a:gd name="T6" fmla="*/ 113 w 150"/>
                    <a:gd name="T7" fmla="*/ 183 h 410"/>
                    <a:gd name="T8" fmla="*/ 139 w 150"/>
                    <a:gd name="T9" fmla="*/ 141 h 410"/>
                    <a:gd name="T10" fmla="*/ 156 w 150"/>
                    <a:gd name="T11" fmla="*/ 110 h 410"/>
                    <a:gd name="T12" fmla="*/ 165 w 150"/>
                    <a:gd name="T13" fmla="*/ 98 h 410"/>
                    <a:gd name="T14" fmla="*/ 168 w 150"/>
                    <a:gd name="T15" fmla="*/ 59 h 410"/>
                    <a:gd name="T16" fmla="*/ 175 w 150"/>
                    <a:gd name="T17" fmla="*/ 52 h 410"/>
                    <a:gd name="T18" fmla="*/ 178 w 150"/>
                    <a:gd name="T19" fmla="*/ 24 h 410"/>
                    <a:gd name="T20" fmla="*/ 158 w 150"/>
                    <a:gd name="T21" fmla="*/ 0 h 410"/>
                    <a:gd name="T22" fmla="*/ 113 w 150"/>
                    <a:gd name="T23" fmla="*/ 7 h 410"/>
                    <a:gd name="T24" fmla="*/ 93 w 150"/>
                    <a:gd name="T25" fmla="*/ 27 h 410"/>
                    <a:gd name="T26" fmla="*/ 81 w 150"/>
                    <a:gd name="T27" fmla="*/ 70 h 410"/>
                    <a:gd name="T28" fmla="*/ 70 w 150"/>
                    <a:gd name="T29" fmla="*/ 81 h 410"/>
                    <a:gd name="T30" fmla="*/ 52 w 150"/>
                    <a:gd name="T31" fmla="*/ 110 h 410"/>
                    <a:gd name="T32" fmla="*/ 50 w 150"/>
                    <a:gd name="T33" fmla="*/ 114 h 410"/>
                    <a:gd name="T34" fmla="*/ 40 w 150"/>
                    <a:gd name="T35" fmla="*/ 118 h 410"/>
                    <a:gd name="T36" fmla="*/ 37 w 150"/>
                    <a:gd name="T37" fmla="*/ 127 h 410"/>
                    <a:gd name="T38" fmla="*/ 34 w 150"/>
                    <a:gd name="T39" fmla="*/ 130 h 410"/>
                    <a:gd name="T40" fmla="*/ 21 w 150"/>
                    <a:gd name="T41" fmla="*/ 177 h 410"/>
                    <a:gd name="T42" fmla="*/ 10 w 150"/>
                    <a:gd name="T43" fmla="*/ 194 h 410"/>
                    <a:gd name="T44" fmla="*/ 2 w 150"/>
                    <a:gd name="T45" fmla="*/ 196 h 410"/>
                    <a:gd name="T46" fmla="*/ 5 w 150"/>
                    <a:gd name="T47" fmla="*/ 194 h 410"/>
                    <a:gd name="T48" fmla="*/ 0 w 150"/>
                    <a:gd name="T49" fmla="*/ 0 h 410"/>
                    <a:gd name="T50" fmla="*/ 150 w 150"/>
                    <a:gd name="T51" fmla="*/ 410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T48" t="T49" r="T50" b="T51"/>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34069" name="Rectangle 277"/>
              <p:cNvSpPr>
                <a:spLocks noChangeArrowheads="1"/>
              </p:cNvSpPr>
              <p:nvPr/>
            </p:nvSpPr>
            <p:spPr bwMode="auto">
              <a:xfrm>
                <a:off x="3281" y="1435"/>
                <a:ext cx="273" cy="20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b="0" i="1">
                    <a:solidFill>
                      <a:srgbClr val="FFFFFF"/>
                    </a:solidFill>
                    <a:latin typeface="Kosher-Normal" charset="0"/>
                  </a:rPr>
                  <a:t>พอ</a:t>
                </a:r>
              </a:p>
            </p:txBody>
          </p:sp>
        </p:grpSp>
        <p:grpSp>
          <p:nvGrpSpPr>
            <p:cNvPr id="65727" name="Group 278"/>
            <p:cNvGrpSpPr>
              <a:grpSpLocks/>
            </p:cNvGrpSpPr>
            <p:nvPr/>
          </p:nvGrpSpPr>
          <p:grpSpPr bwMode="auto">
            <a:xfrm>
              <a:off x="3277" y="3335"/>
              <a:ext cx="275" cy="254"/>
              <a:chOff x="3277" y="3335"/>
              <a:chExt cx="275" cy="254"/>
            </a:xfrm>
          </p:grpSpPr>
          <p:grpSp>
            <p:nvGrpSpPr>
              <p:cNvPr id="65750" name="Group 279"/>
              <p:cNvGrpSpPr>
                <a:grpSpLocks/>
              </p:cNvGrpSpPr>
              <p:nvPr/>
            </p:nvGrpSpPr>
            <p:grpSpPr bwMode="auto">
              <a:xfrm>
                <a:off x="3303" y="3335"/>
                <a:ext cx="230" cy="254"/>
                <a:chOff x="3303" y="3335"/>
                <a:chExt cx="230" cy="254"/>
              </a:xfrm>
            </p:grpSpPr>
            <p:grpSp>
              <p:nvGrpSpPr>
                <p:cNvPr id="65752" name="Group 280"/>
                <p:cNvGrpSpPr>
                  <a:grpSpLocks/>
                </p:cNvGrpSpPr>
                <p:nvPr/>
              </p:nvGrpSpPr>
              <p:grpSpPr bwMode="auto">
                <a:xfrm>
                  <a:off x="3303" y="3361"/>
                  <a:ext cx="230" cy="183"/>
                  <a:chOff x="3303" y="3361"/>
                  <a:chExt cx="230" cy="183"/>
                </a:xfrm>
              </p:grpSpPr>
              <p:sp>
                <p:nvSpPr>
                  <p:cNvPr id="34073" name="AutoShape 281"/>
                  <p:cNvSpPr>
                    <a:spLocks noChangeArrowheads="1"/>
                  </p:cNvSpPr>
                  <p:nvPr/>
                </p:nvSpPr>
                <p:spPr bwMode="auto">
                  <a:xfrm>
                    <a:off x="3309" y="3361"/>
                    <a:ext cx="224" cy="28"/>
                  </a:xfrm>
                  <a:custGeom>
                    <a:avLst/>
                    <a:gdLst>
                      <a:gd name="G0" fmla="*/ 1 57355 45696"/>
                      <a:gd name="G1" fmla="*/ 1 35047 49664"/>
                      <a:gd name="G2" fmla="*/ G1 1 180"/>
                      <a:gd name="G3" fmla="*/ G0 1 G2"/>
                      <a:gd name="G4" fmla="+- 78 0 0"/>
                      <a:gd name="G5" fmla="*/ 1 0 51712"/>
                      <a:gd name="G6" fmla="+- 51 0 0"/>
                      <a:gd name="G7" fmla="cos G5 G6"/>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51712"/>
                      <a:gd name="G28" fmla="+- 1 0 0"/>
                      <a:gd name="G29" fmla="+- 1 0 0"/>
                      <a:gd name="G30" fmla="+- 1 0 0"/>
                      <a:gd name="G31" fmla="+- 1 0 0"/>
                      <a:gd name="G32" fmla="+- 1 0 0"/>
                      <a:gd name="G33" fmla="+- 1 0 0"/>
                      <a:gd name="G34" fmla="+- 1 0 0"/>
                      <a:gd name="G35" fmla="*/ 1 0 51712"/>
                      <a:gd name="G36" fmla="*/ 1 35047 49664"/>
                      <a:gd name="G37" fmla="*/ G36 1 180"/>
                      <a:gd name="G38" fmla="*/ G35 1 G37"/>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T0" fmla="*/ 4031 w 592"/>
                      <a:gd name="T1" fmla="*/ 16757 h 90"/>
                      <a:gd name="T2" fmla="*/ 10925 w 592"/>
                      <a:gd name="T3" fmla="*/ 8195 h 90"/>
                      <a:gd name="T4" fmla="*/ 16978 w 592"/>
                      <a:gd name="T5" fmla="*/ 6676 h 90"/>
                      <a:gd name="T6" fmla="*/ 22879 w 592"/>
                      <a:gd name="T7" fmla="*/ 5962 h 90"/>
                      <a:gd name="T8" fmla="*/ 55807 w 592"/>
                      <a:gd name="T9" fmla="*/ 6352 h 90"/>
                      <a:gd name="T10" fmla="*/ 75618 w 592"/>
                      <a:gd name="T11" fmla="*/ 7461 h 90"/>
                      <a:gd name="T12" fmla="*/ 84704 w 592"/>
                      <a:gd name="T13" fmla="*/ 8585 h 90"/>
                      <a:gd name="T14" fmla="*/ 118460 w 592"/>
                      <a:gd name="T15" fmla="*/ 9694 h 90"/>
                      <a:gd name="T16" fmla="*/ 168249 w 592"/>
                      <a:gd name="T17" fmla="*/ 8195 h 90"/>
                      <a:gd name="T18" fmla="*/ 234943 w 592"/>
                      <a:gd name="T19" fmla="*/ 3018 h 90"/>
                      <a:gd name="T20" fmla="*/ 258986 w 592"/>
                      <a:gd name="T21" fmla="*/ 0 h 90"/>
                      <a:gd name="T22" fmla="*/ 284853 w 592"/>
                      <a:gd name="T23" fmla="*/ 390 h 90"/>
                      <a:gd name="T24" fmla="*/ 293787 w 592"/>
                      <a:gd name="T25" fmla="*/ 5567 h 90"/>
                      <a:gd name="T26" fmla="*/ 294781 w 592"/>
                      <a:gd name="T27" fmla="*/ 6676 h 90"/>
                      <a:gd name="T28" fmla="*/ 289756 w 592"/>
                      <a:gd name="T29" fmla="*/ 11182 h 90"/>
                      <a:gd name="T30" fmla="*/ 290750 w 592"/>
                      <a:gd name="T31" fmla="*/ 12314 h 90"/>
                      <a:gd name="T32" fmla="*/ 0 w 592"/>
                      <a:gd name="T33" fmla="*/ 0 h 90"/>
                      <a:gd name="T34" fmla="*/ 592 w 592"/>
                      <a:gd name="T35"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4074" name="AutoShape 282"/>
                  <p:cNvSpPr>
                    <a:spLocks noChangeArrowheads="1"/>
                  </p:cNvSpPr>
                  <p:nvPr/>
                </p:nvSpPr>
                <p:spPr bwMode="auto">
                  <a:xfrm>
                    <a:off x="3303" y="3386"/>
                    <a:ext cx="227" cy="15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 246 0 0"/>
                      <a:gd name="G18" fmla="*/ 1 0 51712"/>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51712"/>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51712"/>
                      <a:gd name="G65" fmla="*/ 1 0 51712"/>
                      <a:gd name="G66" fmla="+- 398 0 0"/>
                      <a:gd name="G67" fmla="+- 388 0 0"/>
                      <a:gd name="G68" fmla="+- 380 0 0"/>
                      <a:gd name="G69" fmla="*/ 1 0 51712"/>
                      <a:gd name="G70" fmla="*/ 1 57355 45696"/>
                      <a:gd name="G71" fmla="*/ 1 35047 49664"/>
                      <a:gd name="G72" fmla="*/ G71 1 180"/>
                      <a:gd name="G73" fmla="*/ G70 1 G72"/>
                      <a:gd name="G74" fmla="*/ 1 0 51712"/>
                      <a:gd name="G75" fmla="+- 1 0 0"/>
                      <a:gd name="G76" fmla="+- 1 0 0"/>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T0" fmla="*/ 298081 w 599"/>
                      <a:gd name="T1" fmla="*/ 0 h 432"/>
                      <a:gd name="T2" fmla="*/ 296090 w 599"/>
                      <a:gd name="T3" fmla="*/ 1111 h 432"/>
                      <a:gd name="T4" fmla="*/ 293057 w 599"/>
                      <a:gd name="T5" fmla="*/ 1852 h 432"/>
                      <a:gd name="T6" fmla="*/ 291188 w 599"/>
                      <a:gd name="T7" fmla="*/ 4491 h 432"/>
                      <a:gd name="T8" fmla="*/ 277244 w 599"/>
                      <a:gd name="T9" fmla="*/ 17288 h 432"/>
                      <a:gd name="T10" fmla="*/ 261300 w 599"/>
                      <a:gd name="T11" fmla="*/ 39104 h 432"/>
                      <a:gd name="T12" fmla="*/ 256279 w 599"/>
                      <a:gd name="T13" fmla="*/ 49978 h 432"/>
                      <a:gd name="T14" fmla="*/ 251387 w 599"/>
                      <a:gd name="T15" fmla="*/ 65739 h 432"/>
                      <a:gd name="T16" fmla="*/ 246363 w 599"/>
                      <a:gd name="T17" fmla="*/ 75573 h 432"/>
                      <a:gd name="T18" fmla="*/ 229376 w 599"/>
                      <a:gd name="T19" fmla="*/ 79314 h 432"/>
                      <a:gd name="T20" fmla="*/ 215433 w 599"/>
                      <a:gd name="T21" fmla="*/ 77790 h 432"/>
                      <a:gd name="T22" fmla="*/ 209533 w 599"/>
                      <a:gd name="T23" fmla="*/ 77000 h 432"/>
                      <a:gd name="T24" fmla="*/ 211572 w 599"/>
                      <a:gd name="T25" fmla="*/ 66129 h 432"/>
                      <a:gd name="T26" fmla="*/ 214439 w 599"/>
                      <a:gd name="T27" fmla="*/ 63491 h 432"/>
                      <a:gd name="T28" fmla="*/ 201490 w 599"/>
                      <a:gd name="T29" fmla="*/ 61638 h 432"/>
                      <a:gd name="T30" fmla="*/ 172599 w 599"/>
                      <a:gd name="T31" fmla="*/ 59347 h 432"/>
                      <a:gd name="T32" fmla="*/ 56202 w 599"/>
                      <a:gd name="T33" fmla="*/ 67654 h 432"/>
                      <a:gd name="T34" fmla="*/ 51310 w 599"/>
                      <a:gd name="T35" fmla="*/ 69158 h 432"/>
                      <a:gd name="T36" fmla="*/ 43253 w 599"/>
                      <a:gd name="T37" fmla="*/ 73646 h 432"/>
                      <a:gd name="T38" fmla="*/ 26446 w 599"/>
                      <a:gd name="T39" fmla="*/ 81166 h 432"/>
                      <a:gd name="T40" fmla="*/ 14362 w 599"/>
                      <a:gd name="T41" fmla="*/ 79314 h 432"/>
                      <a:gd name="T42" fmla="*/ 8462 w 599"/>
                      <a:gd name="T43" fmla="*/ 77790 h 432"/>
                      <a:gd name="T44" fmla="*/ 3442 w 599"/>
                      <a:gd name="T45" fmla="*/ 74760 h 432"/>
                      <a:gd name="T46" fmla="*/ 5478 w 599"/>
                      <a:gd name="T47" fmla="*/ 69896 h 432"/>
                      <a:gd name="T48" fmla="*/ 8462 w 599"/>
                      <a:gd name="T49" fmla="*/ 62775 h 432"/>
                      <a:gd name="T50" fmla="*/ 13368 w 599"/>
                      <a:gd name="T51" fmla="*/ 49263 h 432"/>
                      <a:gd name="T52" fmla="*/ 14362 w 599"/>
                      <a:gd name="T53" fmla="*/ 35329 h 432"/>
                      <a:gd name="T54" fmla="*/ 15356 w 599"/>
                      <a:gd name="T55" fmla="*/ 23668 h 432"/>
                      <a:gd name="T56" fmla="*/ 14362 w 599"/>
                      <a:gd name="T57" fmla="*/ 15436 h 432"/>
                      <a:gd name="T58" fmla="*/ 10502 w 599"/>
                      <a:gd name="T59" fmla="*/ 5602 h 432"/>
                      <a:gd name="T60" fmla="*/ 9508 w 599"/>
                      <a:gd name="T61" fmla="*/ 2639 h 432"/>
                      <a:gd name="T62" fmla="*/ 0 w 599"/>
                      <a:gd name="T63" fmla="*/ 0 h 432"/>
                      <a:gd name="T64" fmla="*/ 599 w 599"/>
                      <a:gd name="T65" fmla="*/ 43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T62" t="T63" r="T64" b="T65"/>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34075" name="AutoShape 283"/>
                <p:cNvSpPr>
                  <a:spLocks noChangeArrowheads="1"/>
                </p:cNvSpPr>
                <p:nvPr/>
              </p:nvSpPr>
              <p:spPr bwMode="auto">
                <a:xfrm>
                  <a:off x="3309" y="3554"/>
                  <a:ext cx="4" cy="31"/>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51712"/>
                    <a:gd name="G71" fmla="+- 250 0 0"/>
                    <a:gd name="G72" fmla="cos G70 G71"/>
                    <a:gd name="G73" fmla="*/ 1 0 51712"/>
                    <a:gd name="G74" fmla="+- 212 0 0"/>
                    <a:gd name="G75" fmla="+- 173 0 0"/>
                    <a:gd name="G76" fmla="*/ 1 0 51712"/>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T0" fmla="*/ 87 w 85"/>
                    <a:gd name="T1" fmla="*/ 77 h 318"/>
                    <a:gd name="T2" fmla="*/ 75 w 85"/>
                    <a:gd name="T3" fmla="*/ 34 h 318"/>
                    <a:gd name="T4" fmla="*/ 57 w 85"/>
                    <a:gd name="T5" fmla="*/ 21 h 318"/>
                    <a:gd name="T6" fmla="*/ 65 w 85"/>
                    <a:gd name="T7" fmla="*/ 34 h 318"/>
                    <a:gd name="T8" fmla="*/ 75 w 85"/>
                    <a:gd name="T9" fmla="*/ 14 h 318"/>
                    <a:gd name="T10" fmla="*/ 43 w 85"/>
                    <a:gd name="T11" fmla="*/ 5 h 318"/>
                    <a:gd name="T12" fmla="*/ 43 w 85"/>
                    <a:gd name="T13" fmla="*/ 21 h 318"/>
                    <a:gd name="T14" fmla="*/ 57 w 85"/>
                    <a:gd name="T15" fmla="*/ 94 h 318"/>
                    <a:gd name="T16" fmla="*/ 35 w 85"/>
                    <a:gd name="T17" fmla="*/ 80 h 318"/>
                    <a:gd name="T18" fmla="*/ 43 w 85"/>
                    <a:gd name="T19" fmla="*/ 64 h 318"/>
                    <a:gd name="T20" fmla="*/ 57 w 85"/>
                    <a:gd name="T21" fmla="*/ 80 h 318"/>
                    <a:gd name="T22" fmla="*/ 43 w 85"/>
                    <a:gd name="T23" fmla="*/ 51 h 318"/>
                    <a:gd name="T24" fmla="*/ 57 w 85"/>
                    <a:gd name="T25" fmla="*/ 77 h 318"/>
                    <a:gd name="T26" fmla="*/ 43 w 85"/>
                    <a:gd name="T27" fmla="*/ 60 h 318"/>
                    <a:gd name="T28" fmla="*/ 57 w 85"/>
                    <a:gd name="T29" fmla="*/ 72 h 318"/>
                    <a:gd name="T30" fmla="*/ 65 w 85"/>
                    <a:gd name="T31" fmla="*/ 85 h 318"/>
                    <a:gd name="T32" fmla="*/ 87 w 85"/>
                    <a:gd name="T33" fmla="*/ 102 h 318"/>
                    <a:gd name="T34" fmla="*/ 95 w 85"/>
                    <a:gd name="T35" fmla="*/ 115 h 318"/>
                    <a:gd name="T36" fmla="*/ 87 w 85"/>
                    <a:gd name="T37" fmla="*/ 140 h 318"/>
                    <a:gd name="T38" fmla="*/ 75 w 85"/>
                    <a:gd name="T39" fmla="*/ 136 h 318"/>
                    <a:gd name="T40" fmla="*/ 65 w 85"/>
                    <a:gd name="T41" fmla="*/ 157 h 318"/>
                    <a:gd name="T42" fmla="*/ 43 w 85"/>
                    <a:gd name="T43" fmla="*/ 145 h 318"/>
                    <a:gd name="T44" fmla="*/ 35 w 85"/>
                    <a:gd name="T45" fmla="*/ 102 h 318"/>
                    <a:gd name="T46" fmla="*/ 27 w 85"/>
                    <a:gd name="T47" fmla="*/ 123 h 318"/>
                    <a:gd name="T48" fmla="*/ 5 w 85"/>
                    <a:gd name="T49" fmla="*/ 106 h 318"/>
                    <a:gd name="T50" fmla="*/ 43 w 85"/>
                    <a:gd name="T51" fmla="*/ 72 h 318"/>
                    <a:gd name="T52" fmla="*/ 75 w 85"/>
                    <a:gd name="T53" fmla="*/ 85 h 318"/>
                    <a:gd name="T54" fmla="*/ 87 w 85"/>
                    <a:gd name="T55" fmla="*/ 110 h 318"/>
                    <a:gd name="T56" fmla="*/ 75 w 85"/>
                    <a:gd name="T57" fmla="*/ 94 h 318"/>
                    <a:gd name="T58" fmla="*/ 75 w 85"/>
                    <a:gd name="T59" fmla="*/ 5 h 318"/>
                    <a:gd name="T60" fmla="*/ 57 w 85"/>
                    <a:gd name="T61" fmla="*/ 17 h 318"/>
                    <a:gd name="T62" fmla="*/ 27 w 85"/>
                    <a:gd name="T63" fmla="*/ 21 h 318"/>
                    <a:gd name="T64" fmla="*/ 43 w 85"/>
                    <a:gd name="T65" fmla="*/ 47 h 318"/>
                    <a:gd name="T66" fmla="*/ 65 w 85"/>
                    <a:gd name="T67" fmla="*/ 68 h 318"/>
                    <a:gd name="T68" fmla="*/ 87 w 85"/>
                    <a:gd name="T69" fmla="*/ 77 h 318"/>
                    <a:gd name="T70" fmla="*/ 0 w 85"/>
                    <a:gd name="T71" fmla="*/ 0 h 318"/>
                    <a:gd name="T72" fmla="*/ 85 w 85"/>
                    <a:gd name="T73" fmla="*/ 318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T70" t="T71" r="T72" b="T73"/>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rgbClr val="1A0004"/>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4076" name="AutoShape 284"/>
                <p:cNvSpPr>
                  <a:spLocks noChangeArrowheads="1"/>
                </p:cNvSpPr>
                <p:nvPr/>
              </p:nvSpPr>
              <p:spPr bwMode="auto">
                <a:xfrm>
                  <a:off x="3312" y="3554"/>
                  <a:ext cx="6" cy="35"/>
                </a:xfrm>
                <a:custGeom>
                  <a:avLst/>
                  <a:gdLst>
                    <a:gd name="G0" fmla="*/ 1 0 51712"/>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320 0 0"/>
                    <a:gd name="G28" fmla="*/ 1 0 51712"/>
                    <a:gd name="G29" fmla="+- 294 0 0"/>
                    <a:gd name="G30" fmla="*/ 1 0 51712"/>
                    <a:gd name="G31" fmla="+- 269 0 0"/>
                    <a:gd name="G32" fmla="*/ 1 0 51712"/>
                    <a:gd name="G33" fmla="+- 257 0 0"/>
                    <a:gd name="G34" fmla="cos G32 G33"/>
                    <a:gd name="G35" fmla="+- 245 0 0"/>
                    <a:gd name="G36" fmla="*/ 1 199 2"/>
                    <a:gd name="G37" fmla="*/ 1 0 51712"/>
                    <a:gd name="G38" fmla="*/ 1 0 51712"/>
                    <a:gd name="G39" fmla="+- 98 0 0"/>
                    <a:gd name="G40" fmla="sin G38 G39"/>
                    <a:gd name="G41" fmla="*/ 1 0 51712"/>
                    <a:gd name="G42" fmla="*/ 1 0 51712"/>
                    <a:gd name="G43" fmla="+- 1 0 0"/>
                    <a:gd name="G44" fmla="+- 1 0 0"/>
                    <a:gd name="G45" fmla="+- 1 0 0"/>
                    <a:gd name="G46" fmla="*/ 1 0 51712"/>
                    <a:gd name="G47" fmla="+- 3 0 0"/>
                    <a:gd name="G48" fmla="*/ 1 0 51712"/>
                    <a:gd name="G49" fmla="*/ 1 0 51712"/>
                    <a:gd name="T0" fmla="*/ 1 w 105"/>
                    <a:gd name="T1" fmla="*/ 0 h 354"/>
                    <a:gd name="T2" fmla="*/ 112 w 105"/>
                    <a:gd name="T3" fmla="*/ 3 h 354"/>
                    <a:gd name="T4" fmla="*/ 88 w 105"/>
                    <a:gd name="T5" fmla="*/ 15 h 354"/>
                    <a:gd name="T6" fmla="*/ 101 w 105"/>
                    <a:gd name="T7" fmla="*/ 31 h 354"/>
                    <a:gd name="T8" fmla="*/ 101 w 105"/>
                    <a:gd name="T9" fmla="*/ 74 h 354"/>
                    <a:gd name="T10" fmla="*/ 117 w 105"/>
                    <a:gd name="T11" fmla="*/ 86 h 354"/>
                    <a:gd name="T12" fmla="*/ 117 w 105"/>
                    <a:gd name="T13" fmla="*/ 121 h 354"/>
                    <a:gd name="T14" fmla="*/ 101 w 105"/>
                    <a:gd name="T15" fmla="*/ 170 h 354"/>
                    <a:gd name="T16" fmla="*/ 83 w 105"/>
                    <a:gd name="T17" fmla="*/ 180 h 354"/>
                    <a:gd name="T18" fmla="*/ 19 w 105"/>
                    <a:gd name="T19" fmla="*/ 162 h 354"/>
                    <a:gd name="T20" fmla="*/ 12 w 105"/>
                    <a:gd name="T21" fmla="*/ 143 h 354"/>
                    <a:gd name="T22" fmla="*/ 19 w 105"/>
                    <a:gd name="T23" fmla="*/ 124 h 354"/>
                    <a:gd name="T24" fmla="*/ 9 w 105"/>
                    <a:gd name="T25" fmla="*/ 50 h 354"/>
                    <a:gd name="T26" fmla="*/ 25 w 105"/>
                    <a:gd name="T27" fmla="*/ 23 h 354"/>
                    <a:gd name="T28" fmla="*/ 6 w 105"/>
                    <a:gd name="T29" fmla="*/ 7 h 354"/>
                    <a:gd name="T30" fmla="*/ 1 w 105"/>
                    <a:gd name="T31" fmla="*/ 0 h 354"/>
                    <a:gd name="T32" fmla="*/ 0 w 105"/>
                    <a:gd name="T33" fmla="*/ 0 h 354"/>
                    <a:gd name="T34" fmla="*/ 105 w 105"/>
                    <a:gd name="T35" fmla="*/ 35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4077" name="AutoShape 285"/>
                <p:cNvSpPr>
                  <a:spLocks noChangeArrowheads="1"/>
                </p:cNvSpPr>
                <p:nvPr/>
              </p:nvSpPr>
              <p:spPr bwMode="auto">
                <a:xfrm>
                  <a:off x="3465" y="3545"/>
                  <a:ext cx="11" cy="3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51712"/>
                    <a:gd name="G26" fmla="*/ 1 57355 45696"/>
                    <a:gd name="G27" fmla="*/ 1 35047 49664"/>
                    <a:gd name="G28" fmla="*/ G27 1 180"/>
                    <a:gd name="G29" fmla="*/ G26 1 G28"/>
                    <a:gd name="G30" fmla="*/ 1 351 2"/>
                    <a:gd name="G31" fmla="+- 336 0 0"/>
                    <a:gd name="G32" fmla="+- 329 0 0"/>
                    <a:gd name="G33" fmla="+- 316 0 0"/>
                    <a:gd name="G34" fmla="+- 287 0 0"/>
                    <a:gd name="G35" fmla="*/ 1 0 51712"/>
                    <a:gd name="G36" fmla="*/ 1 57355 45696"/>
                    <a:gd name="G37" fmla="*/ 1 35047 49664"/>
                    <a:gd name="G38" fmla="*/ G37 1 180"/>
                    <a:gd name="G39" fmla="*/ G36 1 G38"/>
                    <a:gd name="G40" fmla="*/ 1 0 51712"/>
                    <a:gd name="G41" fmla="+- 211 0 0"/>
                    <a:gd name="G42" fmla="sin G40 G41"/>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T0" fmla="*/ 172 w 149"/>
                    <a:gd name="T1" fmla="*/ 10 h 376"/>
                    <a:gd name="T2" fmla="*/ 162 w 149"/>
                    <a:gd name="T3" fmla="*/ 52 h 376"/>
                    <a:gd name="T4" fmla="*/ 152 w 149"/>
                    <a:gd name="T5" fmla="*/ 65 h 376"/>
                    <a:gd name="T6" fmla="*/ 149 w 149"/>
                    <a:gd name="T7" fmla="*/ 70 h 376"/>
                    <a:gd name="T8" fmla="*/ 127 w 149"/>
                    <a:gd name="T9" fmla="*/ 123 h 376"/>
                    <a:gd name="T10" fmla="*/ 100 w 149"/>
                    <a:gd name="T11" fmla="*/ 158 h 376"/>
                    <a:gd name="T12" fmla="*/ 81 w 149"/>
                    <a:gd name="T13" fmla="*/ 183 h 376"/>
                    <a:gd name="T14" fmla="*/ 67 w 149"/>
                    <a:gd name="T15" fmla="*/ 184 h 376"/>
                    <a:gd name="T16" fmla="*/ 23 w 149"/>
                    <a:gd name="T17" fmla="*/ 188 h 376"/>
                    <a:gd name="T18" fmla="*/ 2 w 149"/>
                    <a:gd name="T19" fmla="*/ 177 h 376"/>
                    <a:gd name="T20" fmla="*/ 5 w 149"/>
                    <a:gd name="T21" fmla="*/ 160 h 376"/>
                    <a:gd name="T22" fmla="*/ 8 w 149"/>
                    <a:gd name="T23" fmla="*/ 111 h 376"/>
                    <a:gd name="T24" fmla="*/ 26 w 149"/>
                    <a:gd name="T25" fmla="*/ 101 h 376"/>
                    <a:gd name="T26" fmla="*/ 40 w 149"/>
                    <a:gd name="T27" fmla="*/ 53 h 376"/>
                    <a:gd name="T28" fmla="*/ 52 w 149"/>
                    <a:gd name="T29" fmla="*/ 38 h 376"/>
                    <a:gd name="T30" fmla="*/ 97 w 149"/>
                    <a:gd name="T31" fmla="*/ 9 h 376"/>
                    <a:gd name="T32" fmla="*/ 149 w 149"/>
                    <a:gd name="T33" fmla="*/ 9 h 376"/>
                    <a:gd name="T34" fmla="*/ 172 w 149"/>
                    <a:gd name="T35" fmla="*/ 10 h 376"/>
                    <a:gd name="T36" fmla="*/ 0 w 149"/>
                    <a:gd name="T37" fmla="*/ 0 h 376"/>
                    <a:gd name="T38" fmla="*/ 149 w 149"/>
                    <a:gd name="T39"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T36" t="T37" r="T38" b="T39"/>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4078" name="AutoShape 286"/>
                <p:cNvSpPr>
                  <a:spLocks noChangeArrowheads="1"/>
                </p:cNvSpPr>
                <p:nvPr/>
              </p:nvSpPr>
              <p:spPr bwMode="auto">
                <a:xfrm>
                  <a:off x="3320" y="3336"/>
                  <a:ext cx="5" cy="53"/>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279 0 0"/>
                    <a:gd name="G30" fmla="+- 1 0 0"/>
                    <a:gd name="G31" fmla="+- 1 0 0"/>
                    <a:gd name="G32" fmla="+- 1 0 0"/>
                    <a:gd name="G33" fmla="+- 1 0 0"/>
                    <a:gd name="G34" fmla="+- 1 0 0"/>
                    <a:gd name="G35" fmla="+- 1 0 0"/>
                    <a:gd name="G36" fmla="+- 1 0 0"/>
                    <a:gd name="G37" fmla="+- 1 0 0"/>
                    <a:gd name="G38" fmla="+- 1 0 0"/>
                    <a:gd name="G39" fmla="+- 1 0 0"/>
                    <a:gd name="T0" fmla="*/ 31 w 96"/>
                    <a:gd name="T1" fmla="*/ 246 h 504"/>
                    <a:gd name="T2" fmla="*/ 71 w 96"/>
                    <a:gd name="T3" fmla="*/ 250 h 504"/>
                    <a:gd name="T4" fmla="*/ 83 w 96"/>
                    <a:gd name="T5" fmla="*/ 229 h 504"/>
                    <a:gd name="T6" fmla="*/ 83 w 96"/>
                    <a:gd name="T7" fmla="*/ 164 h 504"/>
                    <a:gd name="T8" fmla="*/ 103 w 96"/>
                    <a:gd name="T9" fmla="*/ 108 h 504"/>
                    <a:gd name="T10" fmla="*/ 111 w 96"/>
                    <a:gd name="T11" fmla="*/ 88 h 504"/>
                    <a:gd name="T12" fmla="*/ 103 w 96"/>
                    <a:gd name="T13" fmla="*/ 26 h 504"/>
                    <a:gd name="T14" fmla="*/ 90 w 96"/>
                    <a:gd name="T15" fmla="*/ 3 h 504"/>
                    <a:gd name="T16" fmla="*/ 34 w 96"/>
                    <a:gd name="T17" fmla="*/ 13 h 504"/>
                    <a:gd name="T18" fmla="*/ 31 w 96"/>
                    <a:gd name="T19" fmla="*/ 62 h 504"/>
                    <a:gd name="T20" fmla="*/ 37 w 96"/>
                    <a:gd name="T21" fmla="*/ 184 h 504"/>
                    <a:gd name="T22" fmla="*/ 45 w 96"/>
                    <a:gd name="T23" fmla="*/ 206 h 504"/>
                    <a:gd name="T24" fmla="*/ 29 w 96"/>
                    <a:gd name="T25" fmla="*/ 240 h 504"/>
                    <a:gd name="T26" fmla="*/ 31 w 96"/>
                    <a:gd name="T27" fmla="*/ 246 h 504"/>
                    <a:gd name="T28" fmla="*/ 0 w 96"/>
                    <a:gd name="T29" fmla="*/ 0 h 504"/>
                    <a:gd name="T30" fmla="*/ 96 w 96"/>
                    <a:gd name="T31" fmla="*/ 50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T28" t="T29" r="T30" b="T31"/>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4079" name="AutoShape 287"/>
                <p:cNvSpPr>
                  <a:spLocks noChangeArrowheads="1"/>
                </p:cNvSpPr>
                <p:nvPr/>
              </p:nvSpPr>
              <p:spPr bwMode="auto">
                <a:xfrm>
                  <a:off x="3512" y="3335"/>
                  <a:ext cx="11" cy="42"/>
                </a:xfrm>
                <a:custGeom>
                  <a:avLst/>
                  <a:gdLst>
                    <a:gd name="G0" fmla="+- 38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sin 54736 G16"/>
                    <a:gd name="G18" fmla="*/ 1 0 51712"/>
                    <a:gd name="G19" fmla="cos 54943 G18"/>
                    <a:gd name="G20" fmla="+- G17 0 G19"/>
                    <a:gd name="G21" fmla="*/ G20 65535 1"/>
                    <a:gd name="G22" fmla="+- G21 1080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51712"/>
                    <a:gd name="G37" fmla="sin 54736 G36"/>
                    <a:gd name="G38" fmla="*/ 1 0 51712"/>
                    <a:gd name="G39" fmla="cos 54736 G38"/>
                    <a:gd name="G40" fmla="+- G37 0 G39"/>
                    <a:gd name="G41" fmla="*/ G40 65535 1"/>
                    <a:gd name="G42" fmla="+- G41 1080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G71" fmla="+- 1 0 0"/>
                    <a:gd name="G72" fmla="*/ 1 0 51712"/>
                    <a:gd name="G73" fmla="+- 359 0 0"/>
                    <a:gd name="G74" fmla="+- 1 0 0"/>
                    <a:gd name="G75" fmla="*/ 1 0 51712"/>
                    <a:gd name="G76" fmla="+- 381 0 0"/>
                    <a:gd name="G77" fmla="cos G75 G76"/>
                    <a:gd name="G78" fmla="+- 383 0 0"/>
                    <a:gd name="G79" fmla="+- 386 0 0"/>
                    <a:gd name="G80" fmla="+- 193 0 0"/>
                    <a:gd name="G81" fmla="+- 386 0 0"/>
                    <a:gd name="G82" fmla="*/ 1 0 51712"/>
                    <a:gd name="G83" fmla="+- 381 0 0"/>
                    <a:gd name="T0" fmla="*/ 5 w 150"/>
                    <a:gd name="T1" fmla="*/ 194 h 410"/>
                    <a:gd name="T2" fmla="*/ 50 w 150"/>
                    <a:gd name="T3" fmla="*/ 208 h 410"/>
                    <a:gd name="T4" fmla="*/ 97 w 150"/>
                    <a:gd name="T5" fmla="*/ 203 h 410"/>
                    <a:gd name="T6" fmla="*/ 113 w 150"/>
                    <a:gd name="T7" fmla="*/ 183 h 410"/>
                    <a:gd name="T8" fmla="*/ 139 w 150"/>
                    <a:gd name="T9" fmla="*/ 141 h 410"/>
                    <a:gd name="T10" fmla="*/ 156 w 150"/>
                    <a:gd name="T11" fmla="*/ 110 h 410"/>
                    <a:gd name="T12" fmla="*/ 165 w 150"/>
                    <a:gd name="T13" fmla="*/ 98 h 410"/>
                    <a:gd name="T14" fmla="*/ 168 w 150"/>
                    <a:gd name="T15" fmla="*/ 59 h 410"/>
                    <a:gd name="T16" fmla="*/ 175 w 150"/>
                    <a:gd name="T17" fmla="*/ 52 h 410"/>
                    <a:gd name="T18" fmla="*/ 178 w 150"/>
                    <a:gd name="T19" fmla="*/ 24 h 410"/>
                    <a:gd name="T20" fmla="*/ 158 w 150"/>
                    <a:gd name="T21" fmla="*/ 0 h 410"/>
                    <a:gd name="T22" fmla="*/ 113 w 150"/>
                    <a:gd name="T23" fmla="*/ 7 h 410"/>
                    <a:gd name="T24" fmla="*/ 93 w 150"/>
                    <a:gd name="T25" fmla="*/ 27 h 410"/>
                    <a:gd name="T26" fmla="*/ 81 w 150"/>
                    <a:gd name="T27" fmla="*/ 70 h 410"/>
                    <a:gd name="T28" fmla="*/ 70 w 150"/>
                    <a:gd name="T29" fmla="*/ 81 h 410"/>
                    <a:gd name="T30" fmla="*/ 52 w 150"/>
                    <a:gd name="T31" fmla="*/ 110 h 410"/>
                    <a:gd name="T32" fmla="*/ 50 w 150"/>
                    <a:gd name="T33" fmla="*/ 114 h 410"/>
                    <a:gd name="T34" fmla="*/ 40 w 150"/>
                    <a:gd name="T35" fmla="*/ 118 h 410"/>
                    <a:gd name="T36" fmla="*/ 37 w 150"/>
                    <a:gd name="T37" fmla="*/ 127 h 410"/>
                    <a:gd name="T38" fmla="*/ 34 w 150"/>
                    <a:gd name="T39" fmla="*/ 130 h 410"/>
                    <a:gd name="T40" fmla="*/ 21 w 150"/>
                    <a:gd name="T41" fmla="*/ 177 h 410"/>
                    <a:gd name="T42" fmla="*/ 10 w 150"/>
                    <a:gd name="T43" fmla="*/ 194 h 410"/>
                    <a:gd name="T44" fmla="*/ 2 w 150"/>
                    <a:gd name="T45" fmla="*/ 196 h 410"/>
                    <a:gd name="T46" fmla="*/ 5 w 150"/>
                    <a:gd name="T47" fmla="*/ 194 h 410"/>
                    <a:gd name="T48" fmla="*/ 0 w 150"/>
                    <a:gd name="T49" fmla="*/ 0 h 410"/>
                    <a:gd name="T50" fmla="*/ 150 w 150"/>
                    <a:gd name="T51" fmla="*/ 410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T48" t="T49" r="T50" b="T51"/>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34080" name="Rectangle 288"/>
              <p:cNvSpPr>
                <a:spLocks noChangeArrowheads="1"/>
              </p:cNvSpPr>
              <p:nvPr/>
            </p:nvSpPr>
            <p:spPr bwMode="auto">
              <a:xfrm>
                <a:off x="3277" y="3340"/>
                <a:ext cx="275" cy="20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b="0" i="1">
                    <a:solidFill>
                      <a:srgbClr val="FFFFFF"/>
                    </a:solidFill>
                    <a:latin typeface="Kosher-Normal" charset="0"/>
                  </a:rPr>
                  <a:t>ผพ</a:t>
                </a:r>
              </a:p>
            </p:txBody>
          </p:sp>
        </p:grpSp>
        <p:grpSp>
          <p:nvGrpSpPr>
            <p:cNvPr id="65728" name="Group 289"/>
            <p:cNvGrpSpPr>
              <a:grpSpLocks/>
            </p:cNvGrpSpPr>
            <p:nvPr/>
          </p:nvGrpSpPr>
          <p:grpSpPr bwMode="auto">
            <a:xfrm>
              <a:off x="4781" y="879"/>
              <a:ext cx="241" cy="254"/>
              <a:chOff x="4781" y="879"/>
              <a:chExt cx="241" cy="254"/>
            </a:xfrm>
          </p:grpSpPr>
          <p:grpSp>
            <p:nvGrpSpPr>
              <p:cNvPr id="65740" name="Group 290"/>
              <p:cNvGrpSpPr>
                <a:grpSpLocks/>
              </p:cNvGrpSpPr>
              <p:nvPr/>
            </p:nvGrpSpPr>
            <p:grpSpPr bwMode="auto">
              <a:xfrm>
                <a:off x="4792" y="879"/>
                <a:ext cx="230" cy="254"/>
                <a:chOff x="4792" y="879"/>
                <a:chExt cx="230" cy="254"/>
              </a:xfrm>
            </p:grpSpPr>
            <p:grpSp>
              <p:nvGrpSpPr>
                <p:cNvPr id="65742" name="Group 291"/>
                <p:cNvGrpSpPr>
                  <a:grpSpLocks/>
                </p:cNvGrpSpPr>
                <p:nvPr/>
              </p:nvGrpSpPr>
              <p:grpSpPr bwMode="auto">
                <a:xfrm>
                  <a:off x="4792" y="905"/>
                  <a:ext cx="230" cy="183"/>
                  <a:chOff x="4792" y="905"/>
                  <a:chExt cx="230" cy="183"/>
                </a:xfrm>
              </p:grpSpPr>
              <p:sp>
                <p:nvSpPr>
                  <p:cNvPr id="34084" name="AutoShape 292"/>
                  <p:cNvSpPr>
                    <a:spLocks noChangeArrowheads="1"/>
                  </p:cNvSpPr>
                  <p:nvPr/>
                </p:nvSpPr>
                <p:spPr bwMode="auto">
                  <a:xfrm>
                    <a:off x="4798" y="905"/>
                    <a:ext cx="224" cy="28"/>
                  </a:xfrm>
                  <a:custGeom>
                    <a:avLst/>
                    <a:gdLst>
                      <a:gd name="G0" fmla="*/ 1 57355 45696"/>
                      <a:gd name="G1" fmla="*/ 1 35047 49664"/>
                      <a:gd name="G2" fmla="*/ G1 1 180"/>
                      <a:gd name="G3" fmla="*/ G0 1 G2"/>
                      <a:gd name="G4" fmla="+- 78 0 0"/>
                      <a:gd name="G5" fmla="*/ 1 0 51712"/>
                      <a:gd name="G6" fmla="+- 51 0 0"/>
                      <a:gd name="G7" fmla="cos G5 G6"/>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51712"/>
                      <a:gd name="G28" fmla="+- 1 0 0"/>
                      <a:gd name="G29" fmla="+- 1 0 0"/>
                      <a:gd name="G30" fmla="+- 1 0 0"/>
                      <a:gd name="G31" fmla="+- 1 0 0"/>
                      <a:gd name="G32" fmla="+- 1 0 0"/>
                      <a:gd name="G33" fmla="+- 1 0 0"/>
                      <a:gd name="G34" fmla="+- 1 0 0"/>
                      <a:gd name="G35" fmla="*/ 1 0 51712"/>
                      <a:gd name="G36" fmla="*/ 1 35047 49664"/>
                      <a:gd name="G37" fmla="*/ G36 1 180"/>
                      <a:gd name="G38" fmla="*/ G35 1 G37"/>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T0" fmla="*/ 4031 w 592"/>
                      <a:gd name="T1" fmla="*/ 16757 h 90"/>
                      <a:gd name="T2" fmla="*/ 10925 w 592"/>
                      <a:gd name="T3" fmla="*/ 8195 h 90"/>
                      <a:gd name="T4" fmla="*/ 16978 w 592"/>
                      <a:gd name="T5" fmla="*/ 6676 h 90"/>
                      <a:gd name="T6" fmla="*/ 22879 w 592"/>
                      <a:gd name="T7" fmla="*/ 5962 h 90"/>
                      <a:gd name="T8" fmla="*/ 55807 w 592"/>
                      <a:gd name="T9" fmla="*/ 6352 h 90"/>
                      <a:gd name="T10" fmla="*/ 75618 w 592"/>
                      <a:gd name="T11" fmla="*/ 7461 h 90"/>
                      <a:gd name="T12" fmla="*/ 84704 w 592"/>
                      <a:gd name="T13" fmla="*/ 8585 h 90"/>
                      <a:gd name="T14" fmla="*/ 118460 w 592"/>
                      <a:gd name="T15" fmla="*/ 9694 h 90"/>
                      <a:gd name="T16" fmla="*/ 168249 w 592"/>
                      <a:gd name="T17" fmla="*/ 8195 h 90"/>
                      <a:gd name="T18" fmla="*/ 234943 w 592"/>
                      <a:gd name="T19" fmla="*/ 3018 h 90"/>
                      <a:gd name="T20" fmla="*/ 258986 w 592"/>
                      <a:gd name="T21" fmla="*/ 0 h 90"/>
                      <a:gd name="T22" fmla="*/ 284853 w 592"/>
                      <a:gd name="T23" fmla="*/ 390 h 90"/>
                      <a:gd name="T24" fmla="*/ 293787 w 592"/>
                      <a:gd name="T25" fmla="*/ 5567 h 90"/>
                      <a:gd name="T26" fmla="*/ 294781 w 592"/>
                      <a:gd name="T27" fmla="*/ 6676 h 90"/>
                      <a:gd name="T28" fmla="*/ 289756 w 592"/>
                      <a:gd name="T29" fmla="*/ 11182 h 90"/>
                      <a:gd name="T30" fmla="*/ 290750 w 592"/>
                      <a:gd name="T31" fmla="*/ 12314 h 90"/>
                      <a:gd name="T32" fmla="*/ 0 w 592"/>
                      <a:gd name="T33" fmla="*/ 0 h 90"/>
                      <a:gd name="T34" fmla="*/ 592 w 592"/>
                      <a:gd name="T35"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4085" name="AutoShape 293"/>
                  <p:cNvSpPr>
                    <a:spLocks noChangeArrowheads="1"/>
                  </p:cNvSpPr>
                  <p:nvPr/>
                </p:nvSpPr>
                <p:spPr bwMode="auto">
                  <a:xfrm>
                    <a:off x="4792" y="930"/>
                    <a:ext cx="226" cy="15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 246 0 0"/>
                      <a:gd name="G18" fmla="*/ 1 0 51712"/>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51712"/>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51712"/>
                      <a:gd name="G65" fmla="*/ 1 0 51712"/>
                      <a:gd name="G66" fmla="+- 398 0 0"/>
                      <a:gd name="G67" fmla="+- 388 0 0"/>
                      <a:gd name="G68" fmla="+- 380 0 0"/>
                      <a:gd name="G69" fmla="*/ 1 0 51712"/>
                      <a:gd name="G70" fmla="*/ 1 57355 45696"/>
                      <a:gd name="G71" fmla="*/ 1 35047 49664"/>
                      <a:gd name="G72" fmla="*/ G71 1 180"/>
                      <a:gd name="G73" fmla="*/ G70 1 G72"/>
                      <a:gd name="G74" fmla="*/ 1 0 51712"/>
                      <a:gd name="G75" fmla="+- 1 0 0"/>
                      <a:gd name="G76" fmla="+- 1 0 0"/>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T0" fmla="*/ 298081 w 599"/>
                      <a:gd name="T1" fmla="*/ 0 h 432"/>
                      <a:gd name="T2" fmla="*/ 296090 w 599"/>
                      <a:gd name="T3" fmla="*/ 1111 h 432"/>
                      <a:gd name="T4" fmla="*/ 293057 w 599"/>
                      <a:gd name="T5" fmla="*/ 1852 h 432"/>
                      <a:gd name="T6" fmla="*/ 291188 w 599"/>
                      <a:gd name="T7" fmla="*/ 4491 h 432"/>
                      <a:gd name="T8" fmla="*/ 277244 w 599"/>
                      <a:gd name="T9" fmla="*/ 17288 h 432"/>
                      <a:gd name="T10" fmla="*/ 261300 w 599"/>
                      <a:gd name="T11" fmla="*/ 39104 h 432"/>
                      <a:gd name="T12" fmla="*/ 256279 w 599"/>
                      <a:gd name="T13" fmla="*/ 49978 h 432"/>
                      <a:gd name="T14" fmla="*/ 251387 w 599"/>
                      <a:gd name="T15" fmla="*/ 65739 h 432"/>
                      <a:gd name="T16" fmla="*/ 246363 w 599"/>
                      <a:gd name="T17" fmla="*/ 75573 h 432"/>
                      <a:gd name="T18" fmla="*/ 229376 w 599"/>
                      <a:gd name="T19" fmla="*/ 79314 h 432"/>
                      <a:gd name="T20" fmla="*/ 215433 w 599"/>
                      <a:gd name="T21" fmla="*/ 77790 h 432"/>
                      <a:gd name="T22" fmla="*/ 209533 w 599"/>
                      <a:gd name="T23" fmla="*/ 77000 h 432"/>
                      <a:gd name="T24" fmla="*/ 211572 w 599"/>
                      <a:gd name="T25" fmla="*/ 66129 h 432"/>
                      <a:gd name="T26" fmla="*/ 214439 w 599"/>
                      <a:gd name="T27" fmla="*/ 63491 h 432"/>
                      <a:gd name="T28" fmla="*/ 201490 w 599"/>
                      <a:gd name="T29" fmla="*/ 61638 h 432"/>
                      <a:gd name="T30" fmla="*/ 172599 w 599"/>
                      <a:gd name="T31" fmla="*/ 59347 h 432"/>
                      <a:gd name="T32" fmla="*/ 56202 w 599"/>
                      <a:gd name="T33" fmla="*/ 67654 h 432"/>
                      <a:gd name="T34" fmla="*/ 51310 w 599"/>
                      <a:gd name="T35" fmla="*/ 69158 h 432"/>
                      <a:gd name="T36" fmla="*/ 43253 w 599"/>
                      <a:gd name="T37" fmla="*/ 73646 h 432"/>
                      <a:gd name="T38" fmla="*/ 26446 w 599"/>
                      <a:gd name="T39" fmla="*/ 81166 h 432"/>
                      <a:gd name="T40" fmla="*/ 14362 w 599"/>
                      <a:gd name="T41" fmla="*/ 79314 h 432"/>
                      <a:gd name="T42" fmla="*/ 8462 w 599"/>
                      <a:gd name="T43" fmla="*/ 77790 h 432"/>
                      <a:gd name="T44" fmla="*/ 3442 w 599"/>
                      <a:gd name="T45" fmla="*/ 74760 h 432"/>
                      <a:gd name="T46" fmla="*/ 5478 w 599"/>
                      <a:gd name="T47" fmla="*/ 69896 h 432"/>
                      <a:gd name="T48" fmla="*/ 8462 w 599"/>
                      <a:gd name="T49" fmla="*/ 62775 h 432"/>
                      <a:gd name="T50" fmla="*/ 13368 w 599"/>
                      <a:gd name="T51" fmla="*/ 49263 h 432"/>
                      <a:gd name="T52" fmla="*/ 14362 w 599"/>
                      <a:gd name="T53" fmla="*/ 35329 h 432"/>
                      <a:gd name="T54" fmla="*/ 15356 w 599"/>
                      <a:gd name="T55" fmla="*/ 23668 h 432"/>
                      <a:gd name="T56" fmla="*/ 14362 w 599"/>
                      <a:gd name="T57" fmla="*/ 15436 h 432"/>
                      <a:gd name="T58" fmla="*/ 10502 w 599"/>
                      <a:gd name="T59" fmla="*/ 5602 h 432"/>
                      <a:gd name="T60" fmla="*/ 9508 w 599"/>
                      <a:gd name="T61" fmla="*/ 2639 h 432"/>
                      <a:gd name="T62" fmla="*/ 0 w 599"/>
                      <a:gd name="T63" fmla="*/ 0 h 432"/>
                      <a:gd name="T64" fmla="*/ 599 w 599"/>
                      <a:gd name="T65" fmla="*/ 43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T62" t="T63" r="T64" b="T65"/>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34086" name="AutoShape 294"/>
                <p:cNvSpPr>
                  <a:spLocks noChangeArrowheads="1"/>
                </p:cNvSpPr>
                <p:nvPr/>
              </p:nvSpPr>
              <p:spPr bwMode="auto">
                <a:xfrm>
                  <a:off x="4798" y="1098"/>
                  <a:ext cx="4" cy="31"/>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51712"/>
                    <a:gd name="G71" fmla="+- 250 0 0"/>
                    <a:gd name="G72" fmla="cos G70 G71"/>
                    <a:gd name="G73" fmla="*/ 1 0 51712"/>
                    <a:gd name="G74" fmla="+- 212 0 0"/>
                    <a:gd name="G75" fmla="+- 173 0 0"/>
                    <a:gd name="G76" fmla="*/ 1 0 51712"/>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T0" fmla="*/ 87 w 85"/>
                    <a:gd name="T1" fmla="*/ 77 h 318"/>
                    <a:gd name="T2" fmla="*/ 75 w 85"/>
                    <a:gd name="T3" fmla="*/ 34 h 318"/>
                    <a:gd name="T4" fmla="*/ 57 w 85"/>
                    <a:gd name="T5" fmla="*/ 21 h 318"/>
                    <a:gd name="T6" fmla="*/ 65 w 85"/>
                    <a:gd name="T7" fmla="*/ 34 h 318"/>
                    <a:gd name="T8" fmla="*/ 75 w 85"/>
                    <a:gd name="T9" fmla="*/ 14 h 318"/>
                    <a:gd name="T10" fmla="*/ 43 w 85"/>
                    <a:gd name="T11" fmla="*/ 5 h 318"/>
                    <a:gd name="T12" fmla="*/ 43 w 85"/>
                    <a:gd name="T13" fmla="*/ 21 h 318"/>
                    <a:gd name="T14" fmla="*/ 57 w 85"/>
                    <a:gd name="T15" fmla="*/ 94 h 318"/>
                    <a:gd name="T16" fmla="*/ 35 w 85"/>
                    <a:gd name="T17" fmla="*/ 80 h 318"/>
                    <a:gd name="T18" fmla="*/ 43 w 85"/>
                    <a:gd name="T19" fmla="*/ 64 h 318"/>
                    <a:gd name="T20" fmla="*/ 57 w 85"/>
                    <a:gd name="T21" fmla="*/ 80 h 318"/>
                    <a:gd name="T22" fmla="*/ 43 w 85"/>
                    <a:gd name="T23" fmla="*/ 51 h 318"/>
                    <a:gd name="T24" fmla="*/ 57 w 85"/>
                    <a:gd name="T25" fmla="*/ 77 h 318"/>
                    <a:gd name="T26" fmla="*/ 43 w 85"/>
                    <a:gd name="T27" fmla="*/ 60 h 318"/>
                    <a:gd name="T28" fmla="*/ 57 w 85"/>
                    <a:gd name="T29" fmla="*/ 72 h 318"/>
                    <a:gd name="T30" fmla="*/ 65 w 85"/>
                    <a:gd name="T31" fmla="*/ 85 h 318"/>
                    <a:gd name="T32" fmla="*/ 87 w 85"/>
                    <a:gd name="T33" fmla="*/ 102 h 318"/>
                    <a:gd name="T34" fmla="*/ 95 w 85"/>
                    <a:gd name="T35" fmla="*/ 115 h 318"/>
                    <a:gd name="T36" fmla="*/ 87 w 85"/>
                    <a:gd name="T37" fmla="*/ 140 h 318"/>
                    <a:gd name="T38" fmla="*/ 75 w 85"/>
                    <a:gd name="T39" fmla="*/ 136 h 318"/>
                    <a:gd name="T40" fmla="*/ 65 w 85"/>
                    <a:gd name="T41" fmla="*/ 157 h 318"/>
                    <a:gd name="T42" fmla="*/ 43 w 85"/>
                    <a:gd name="T43" fmla="*/ 145 h 318"/>
                    <a:gd name="T44" fmla="*/ 35 w 85"/>
                    <a:gd name="T45" fmla="*/ 102 h 318"/>
                    <a:gd name="T46" fmla="*/ 27 w 85"/>
                    <a:gd name="T47" fmla="*/ 123 h 318"/>
                    <a:gd name="T48" fmla="*/ 5 w 85"/>
                    <a:gd name="T49" fmla="*/ 106 h 318"/>
                    <a:gd name="T50" fmla="*/ 43 w 85"/>
                    <a:gd name="T51" fmla="*/ 72 h 318"/>
                    <a:gd name="T52" fmla="*/ 75 w 85"/>
                    <a:gd name="T53" fmla="*/ 85 h 318"/>
                    <a:gd name="T54" fmla="*/ 87 w 85"/>
                    <a:gd name="T55" fmla="*/ 110 h 318"/>
                    <a:gd name="T56" fmla="*/ 75 w 85"/>
                    <a:gd name="T57" fmla="*/ 94 h 318"/>
                    <a:gd name="T58" fmla="*/ 75 w 85"/>
                    <a:gd name="T59" fmla="*/ 5 h 318"/>
                    <a:gd name="T60" fmla="*/ 57 w 85"/>
                    <a:gd name="T61" fmla="*/ 17 h 318"/>
                    <a:gd name="T62" fmla="*/ 27 w 85"/>
                    <a:gd name="T63" fmla="*/ 21 h 318"/>
                    <a:gd name="T64" fmla="*/ 43 w 85"/>
                    <a:gd name="T65" fmla="*/ 47 h 318"/>
                    <a:gd name="T66" fmla="*/ 65 w 85"/>
                    <a:gd name="T67" fmla="*/ 68 h 318"/>
                    <a:gd name="T68" fmla="*/ 87 w 85"/>
                    <a:gd name="T69" fmla="*/ 77 h 318"/>
                    <a:gd name="T70" fmla="*/ 0 w 85"/>
                    <a:gd name="T71" fmla="*/ 0 h 318"/>
                    <a:gd name="T72" fmla="*/ 85 w 85"/>
                    <a:gd name="T73" fmla="*/ 318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T70" t="T71" r="T72" b="T73"/>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rgbClr val="1A0004"/>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4087" name="AutoShape 295"/>
                <p:cNvSpPr>
                  <a:spLocks noChangeArrowheads="1"/>
                </p:cNvSpPr>
                <p:nvPr/>
              </p:nvSpPr>
              <p:spPr bwMode="auto">
                <a:xfrm>
                  <a:off x="4801" y="1098"/>
                  <a:ext cx="6" cy="35"/>
                </a:xfrm>
                <a:custGeom>
                  <a:avLst/>
                  <a:gdLst>
                    <a:gd name="G0" fmla="*/ 1 0 51712"/>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320 0 0"/>
                    <a:gd name="G28" fmla="*/ 1 0 51712"/>
                    <a:gd name="G29" fmla="+- 294 0 0"/>
                    <a:gd name="G30" fmla="*/ 1 0 51712"/>
                    <a:gd name="G31" fmla="+- 269 0 0"/>
                    <a:gd name="G32" fmla="*/ 1 0 51712"/>
                    <a:gd name="G33" fmla="+- 257 0 0"/>
                    <a:gd name="G34" fmla="cos G32 G33"/>
                    <a:gd name="G35" fmla="+- 245 0 0"/>
                    <a:gd name="G36" fmla="*/ 1 199 2"/>
                    <a:gd name="G37" fmla="*/ 1 0 51712"/>
                    <a:gd name="G38" fmla="*/ 1 0 51712"/>
                    <a:gd name="G39" fmla="+- 98 0 0"/>
                    <a:gd name="G40" fmla="sin G38 G39"/>
                    <a:gd name="G41" fmla="*/ 1 0 51712"/>
                    <a:gd name="G42" fmla="*/ 1 0 51712"/>
                    <a:gd name="G43" fmla="+- 1 0 0"/>
                    <a:gd name="G44" fmla="+- 1 0 0"/>
                    <a:gd name="G45" fmla="+- 1 0 0"/>
                    <a:gd name="G46" fmla="*/ 1 0 51712"/>
                    <a:gd name="G47" fmla="+- 3 0 0"/>
                    <a:gd name="G48" fmla="*/ 1 0 51712"/>
                    <a:gd name="G49" fmla="*/ 1 0 51712"/>
                    <a:gd name="T0" fmla="*/ 1 w 105"/>
                    <a:gd name="T1" fmla="*/ 0 h 354"/>
                    <a:gd name="T2" fmla="*/ 112 w 105"/>
                    <a:gd name="T3" fmla="*/ 3 h 354"/>
                    <a:gd name="T4" fmla="*/ 88 w 105"/>
                    <a:gd name="T5" fmla="*/ 15 h 354"/>
                    <a:gd name="T6" fmla="*/ 101 w 105"/>
                    <a:gd name="T7" fmla="*/ 31 h 354"/>
                    <a:gd name="T8" fmla="*/ 101 w 105"/>
                    <a:gd name="T9" fmla="*/ 74 h 354"/>
                    <a:gd name="T10" fmla="*/ 117 w 105"/>
                    <a:gd name="T11" fmla="*/ 86 h 354"/>
                    <a:gd name="T12" fmla="*/ 117 w 105"/>
                    <a:gd name="T13" fmla="*/ 121 h 354"/>
                    <a:gd name="T14" fmla="*/ 101 w 105"/>
                    <a:gd name="T15" fmla="*/ 170 h 354"/>
                    <a:gd name="T16" fmla="*/ 83 w 105"/>
                    <a:gd name="T17" fmla="*/ 180 h 354"/>
                    <a:gd name="T18" fmla="*/ 19 w 105"/>
                    <a:gd name="T19" fmla="*/ 162 h 354"/>
                    <a:gd name="T20" fmla="*/ 12 w 105"/>
                    <a:gd name="T21" fmla="*/ 143 h 354"/>
                    <a:gd name="T22" fmla="*/ 19 w 105"/>
                    <a:gd name="T23" fmla="*/ 124 h 354"/>
                    <a:gd name="T24" fmla="*/ 9 w 105"/>
                    <a:gd name="T25" fmla="*/ 50 h 354"/>
                    <a:gd name="T26" fmla="*/ 25 w 105"/>
                    <a:gd name="T27" fmla="*/ 23 h 354"/>
                    <a:gd name="T28" fmla="*/ 6 w 105"/>
                    <a:gd name="T29" fmla="*/ 7 h 354"/>
                    <a:gd name="T30" fmla="*/ 1 w 105"/>
                    <a:gd name="T31" fmla="*/ 0 h 354"/>
                    <a:gd name="T32" fmla="*/ 0 w 105"/>
                    <a:gd name="T33" fmla="*/ 0 h 354"/>
                    <a:gd name="T34" fmla="*/ 105 w 105"/>
                    <a:gd name="T35" fmla="*/ 35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4088" name="AutoShape 296"/>
                <p:cNvSpPr>
                  <a:spLocks noChangeArrowheads="1"/>
                </p:cNvSpPr>
                <p:nvPr/>
              </p:nvSpPr>
              <p:spPr bwMode="auto">
                <a:xfrm>
                  <a:off x="4954" y="1089"/>
                  <a:ext cx="11" cy="3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51712"/>
                    <a:gd name="G26" fmla="*/ 1 57355 45696"/>
                    <a:gd name="G27" fmla="*/ 1 35047 49664"/>
                    <a:gd name="G28" fmla="*/ G27 1 180"/>
                    <a:gd name="G29" fmla="*/ G26 1 G28"/>
                    <a:gd name="G30" fmla="*/ 1 351 2"/>
                    <a:gd name="G31" fmla="+- 336 0 0"/>
                    <a:gd name="G32" fmla="+- 329 0 0"/>
                    <a:gd name="G33" fmla="+- 316 0 0"/>
                    <a:gd name="G34" fmla="+- 287 0 0"/>
                    <a:gd name="G35" fmla="*/ 1 0 51712"/>
                    <a:gd name="G36" fmla="*/ 1 57355 45696"/>
                    <a:gd name="G37" fmla="*/ 1 35047 49664"/>
                    <a:gd name="G38" fmla="*/ G37 1 180"/>
                    <a:gd name="G39" fmla="*/ G36 1 G38"/>
                    <a:gd name="G40" fmla="*/ 1 0 51712"/>
                    <a:gd name="G41" fmla="+- 211 0 0"/>
                    <a:gd name="G42" fmla="sin G40 G41"/>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T0" fmla="*/ 172 w 149"/>
                    <a:gd name="T1" fmla="*/ 10 h 376"/>
                    <a:gd name="T2" fmla="*/ 162 w 149"/>
                    <a:gd name="T3" fmla="*/ 52 h 376"/>
                    <a:gd name="T4" fmla="*/ 152 w 149"/>
                    <a:gd name="T5" fmla="*/ 65 h 376"/>
                    <a:gd name="T6" fmla="*/ 149 w 149"/>
                    <a:gd name="T7" fmla="*/ 70 h 376"/>
                    <a:gd name="T8" fmla="*/ 127 w 149"/>
                    <a:gd name="T9" fmla="*/ 123 h 376"/>
                    <a:gd name="T10" fmla="*/ 100 w 149"/>
                    <a:gd name="T11" fmla="*/ 158 h 376"/>
                    <a:gd name="T12" fmla="*/ 81 w 149"/>
                    <a:gd name="T13" fmla="*/ 183 h 376"/>
                    <a:gd name="T14" fmla="*/ 67 w 149"/>
                    <a:gd name="T15" fmla="*/ 184 h 376"/>
                    <a:gd name="T16" fmla="*/ 23 w 149"/>
                    <a:gd name="T17" fmla="*/ 188 h 376"/>
                    <a:gd name="T18" fmla="*/ 2 w 149"/>
                    <a:gd name="T19" fmla="*/ 177 h 376"/>
                    <a:gd name="T20" fmla="*/ 5 w 149"/>
                    <a:gd name="T21" fmla="*/ 160 h 376"/>
                    <a:gd name="T22" fmla="*/ 8 w 149"/>
                    <a:gd name="T23" fmla="*/ 111 h 376"/>
                    <a:gd name="T24" fmla="*/ 26 w 149"/>
                    <a:gd name="T25" fmla="*/ 101 h 376"/>
                    <a:gd name="T26" fmla="*/ 40 w 149"/>
                    <a:gd name="T27" fmla="*/ 53 h 376"/>
                    <a:gd name="T28" fmla="*/ 52 w 149"/>
                    <a:gd name="T29" fmla="*/ 38 h 376"/>
                    <a:gd name="T30" fmla="*/ 97 w 149"/>
                    <a:gd name="T31" fmla="*/ 9 h 376"/>
                    <a:gd name="T32" fmla="*/ 149 w 149"/>
                    <a:gd name="T33" fmla="*/ 9 h 376"/>
                    <a:gd name="T34" fmla="*/ 172 w 149"/>
                    <a:gd name="T35" fmla="*/ 10 h 376"/>
                    <a:gd name="T36" fmla="*/ 0 w 149"/>
                    <a:gd name="T37" fmla="*/ 0 h 376"/>
                    <a:gd name="T38" fmla="*/ 149 w 149"/>
                    <a:gd name="T39"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T36" t="T37" r="T38" b="T39"/>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4089" name="AutoShape 297"/>
                <p:cNvSpPr>
                  <a:spLocks noChangeArrowheads="1"/>
                </p:cNvSpPr>
                <p:nvPr/>
              </p:nvSpPr>
              <p:spPr bwMode="auto">
                <a:xfrm>
                  <a:off x="4809" y="881"/>
                  <a:ext cx="5" cy="53"/>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279 0 0"/>
                    <a:gd name="G30" fmla="+- 1 0 0"/>
                    <a:gd name="G31" fmla="+- 1 0 0"/>
                    <a:gd name="G32" fmla="+- 1 0 0"/>
                    <a:gd name="G33" fmla="+- 1 0 0"/>
                    <a:gd name="G34" fmla="+- 1 0 0"/>
                    <a:gd name="G35" fmla="+- 1 0 0"/>
                    <a:gd name="G36" fmla="+- 1 0 0"/>
                    <a:gd name="G37" fmla="+- 1 0 0"/>
                    <a:gd name="G38" fmla="+- 1 0 0"/>
                    <a:gd name="G39" fmla="+- 1 0 0"/>
                    <a:gd name="T0" fmla="*/ 31 w 96"/>
                    <a:gd name="T1" fmla="*/ 246 h 504"/>
                    <a:gd name="T2" fmla="*/ 71 w 96"/>
                    <a:gd name="T3" fmla="*/ 250 h 504"/>
                    <a:gd name="T4" fmla="*/ 83 w 96"/>
                    <a:gd name="T5" fmla="*/ 229 h 504"/>
                    <a:gd name="T6" fmla="*/ 83 w 96"/>
                    <a:gd name="T7" fmla="*/ 164 h 504"/>
                    <a:gd name="T8" fmla="*/ 103 w 96"/>
                    <a:gd name="T9" fmla="*/ 108 h 504"/>
                    <a:gd name="T10" fmla="*/ 111 w 96"/>
                    <a:gd name="T11" fmla="*/ 88 h 504"/>
                    <a:gd name="T12" fmla="*/ 103 w 96"/>
                    <a:gd name="T13" fmla="*/ 26 h 504"/>
                    <a:gd name="T14" fmla="*/ 90 w 96"/>
                    <a:gd name="T15" fmla="*/ 3 h 504"/>
                    <a:gd name="T16" fmla="*/ 34 w 96"/>
                    <a:gd name="T17" fmla="*/ 13 h 504"/>
                    <a:gd name="T18" fmla="*/ 31 w 96"/>
                    <a:gd name="T19" fmla="*/ 62 h 504"/>
                    <a:gd name="T20" fmla="*/ 37 w 96"/>
                    <a:gd name="T21" fmla="*/ 184 h 504"/>
                    <a:gd name="T22" fmla="*/ 45 w 96"/>
                    <a:gd name="T23" fmla="*/ 206 h 504"/>
                    <a:gd name="T24" fmla="*/ 29 w 96"/>
                    <a:gd name="T25" fmla="*/ 240 h 504"/>
                    <a:gd name="T26" fmla="*/ 31 w 96"/>
                    <a:gd name="T27" fmla="*/ 246 h 504"/>
                    <a:gd name="T28" fmla="*/ 0 w 96"/>
                    <a:gd name="T29" fmla="*/ 0 h 504"/>
                    <a:gd name="T30" fmla="*/ 96 w 96"/>
                    <a:gd name="T31" fmla="*/ 50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T28" t="T29" r="T30" b="T31"/>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4090" name="AutoShape 298"/>
                <p:cNvSpPr>
                  <a:spLocks noChangeArrowheads="1"/>
                </p:cNvSpPr>
                <p:nvPr/>
              </p:nvSpPr>
              <p:spPr bwMode="auto">
                <a:xfrm>
                  <a:off x="5001" y="879"/>
                  <a:ext cx="11" cy="42"/>
                </a:xfrm>
                <a:custGeom>
                  <a:avLst/>
                  <a:gdLst>
                    <a:gd name="G0" fmla="+- 38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sin 54736 G16"/>
                    <a:gd name="G18" fmla="*/ 1 0 51712"/>
                    <a:gd name="G19" fmla="cos 54943 G18"/>
                    <a:gd name="G20" fmla="+- G17 0 G19"/>
                    <a:gd name="G21" fmla="*/ G20 65535 1"/>
                    <a:gd name="G22" fmla="+- G21 1080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51712"/>
                    <a:gd name="G37" fmla="sin 54736 G36"/>
                    <a:gd name="G38" fmla="*/ 1 0 51712"/>
                    <a:gd name="G39" fmla="cos 54736 G38"/>
                    <a:gd name="G40" fmla="+- G37 0 G39"/>
                    <a:gd name="G41" fmla="*/ G40 65535 1"/>
                    <a:gd name="G42" fmla="+- G41 1080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G71" fmla="+- 1 0 0"/>
                    <a:gd name="G72" fmla="*/ 1 0 51712"/>
                    <a:gd name="G73" fmla="+- 359 0 0"/>
                    <a:gd name="G74" fmla="+- 1 0 0"/>
                    <a:gd name="G75" fmla="*/ 1 0 51712"/>
                    <a:gd name="G76" fmla="+- 381 0 0"/>
                    <a:gd name="G77" fmla="cos G75 G76"/>
                    <a:gd name="G78" fmla="+- 383 0 0"/>
                    <a:gd name="G79" fmla="+- 386 0 0"/>
                    <a:gd name="G80" fmla="+- 193 0 0"/>
                    <a:gd name="G81" fmla="+- 386 0 0"/>
                    <a:gd name="G82" fmla="*/ 1 0 51712"/>
                    <a:gd name="G83" fmla="+- 381 0 0"/>
                    <a:gd name="T0" fmla="*/ 5 w 150"/>
                    <a:gd name="T1" fmla="*/ 194 h 410"/>
                    <a:gd name="T2" fmla="*/ 50 w 150"/>
                    <a:gd name="T3" fmla="*/ 208 h 410"/>
                    <a:gd name="T4" fmla="*/ 97 w 150"/>
                    <a:gd name="T5" fmla="*/ 203 h 410"/>
                    <a:gd name="T6" fmla="*/ 113 w 150"/>
                    <a:gd name="T7" fmla="*/ 183 h 410"/>
                    <a:gd name="T8" fmla="*/ 139 w 150"/>
                    <a:gd name="T9" fmla="*/ 141 h 410"/>
                    <a:gd name="T10" fmla="*/ 156 w 150"/>
                    <a:gd name="T11" fmla="*/ 110 h 410"/>
                    <a:gd name="T12" fmla="*/ 165 w 150"/>
                    <a:gd name="T13" fmla="*/ 98 h 410"/>
                    <a:gd name="T14" fmla="*/ 168 w 150"/>
                    <a:gd name="T15" fmla="*/ 59 h 410"/>
                    <a:gd name="T16" fmla="*/ 175 w 150"/>
                    <a:gd name="T17" fmla="*/ 52 h 410"/>
                    <a:gd name="T18" fmla="*/ 178 w 150"/>
                    <a:gd name="T19" fmla="*/ 24 h 410"/>
                    <a:gd name="T20" fmla="*/ 158 w 150"/>
                    <a:gd name="T21" fmla="*/ 0 h 410"/>
                    <a:gd name="T22" fmla="*/ 113 w 150"/>
                    <a:gd name="T23" fmla="*/ 7 h 410"/>
                    <a:gd name="T24" fmla="*/ 93 w 150"/>
                    <a:gd name="T25" fmla="*/ 27 h 410"/>
                    <a:gd name="T26" fmla="*/ 81 w 150"/>
                    <a:gd name="T27" fmla="*/ 70 h 410"/>
                    <a:gd name="T28" fmla="*/ 70 w 150"/>
                    <a:gd name="T29" fmla="*/ 81 h 410"/>
                    <a:gd name="T30" fmla="*/ 52 w 150"/>
                    <a:gd name="T31" fmla="*/ 110 h 410"/>
                    <a:gd name="T32" fmla="*/ 50 w 150"/>
                    <a:gd name="T33" fmla="*/ 114 h 410"/>
                    <a:gd name="T34" fmla="*/ 40 w 150"/>
                    <a:gd name="T35" fmla="*/ 118 h 410"/>
                    <a:gd name="T36" fmla="*/ 37 w 150"/>
                    <a:gd name="T37" fmla="*/ 127 h 410"/>
                    <a:gd name="T38" fmla="*/ 34 w 150"/>
                    <a:gd name="T39" fmla="*/ 130 h 410"/>
                    <a:gd name="T40" fmla="*/ 21 w 150"/>
                    <a:gd name="T41" fmla="*/ 177 h 410"/>
                    <a:gd name="T42" fmla="*/ 10 w 150"/>
                    <a:gd name="T43" fmla="*/ 194 h 410"/>
                    <a:gd name="T44" fmla="*/ 2 w 150"/>
                    <a:gd name="T45" fmla="*/ 196 h 410"/>
                    <a:gd name="T46" fmla="*/ 5 w 150"/>
                    <a:gd name="T47" fmla="*/ 194 h 410"/>
                    <a:gd name="T48" fmla="*/ 0 w 150"/>
                    <a:gd name="T49" fmla="*/ 0 h 410"/>
                    <a:gd name="T50" fmla="*/ 150 w 150"/>
                    <a:gd name="T51" fmla="*/ 410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T48" t="T49" r="T50" b="T51"/>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34091" name="Rectangle 299"/>
              <p:cNvSpPr>
                <a:spLocks noChangeArrowheads="1"/>
              </p:cNvSpPr>
              <p:nvPr/>
            </p:nvSpPr>
            <p:spPr bwMode="auto">
              <a:xfrm>
                <a:off x="4781" y="884"/>
                <a:ext cx="108" cy="2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65729" name="Group 300"/>
            <p:cNvGrpSpPr>
              <a:grpSpLocks/>
            </p:cNvGrpSpPr>
            <p:nvPr/>
          </p:nvGrpSpPr>
          <p:grpSpPr bwMode="auto">
            <a:xfrm>
              <a:off x="4781" y="1391"/>
              <a:ext cx="241" cy="254"/>
              <a:chOff x="4781" y="1391"/>
              <a:chExt cx="241" cy="254"/>
            </a:xfrm>
          </p:grpSpPr>
          <p:grpSp>
            <p:nvGrpSpPr>
              <p:cNvPr id="65730" name="Group 301"/>
              <p:cNvGrpSpPr>
                <a:grpSpLocks/>
              </p:cNvGrpSpPr>
              <p:nvPr/>
            </p:nvGrpSpPr>
            <p:grpSpPr bwMode="auto">
              <a:xfrm>
                <a:off x="4792" y="1391"/>
                <a:ext cx="230" cy="254"/>
                <a:chOff x="4792" y="1391"/>
                <a:chExt cx="230" cy="254"/>
              </a:xfrm>
            </p:grpSpPr>
            <p:grpSp>
              <p:nvGrpSpPr>
                <p:cNvPr id="65732" name="Group 302"/>
                <p:cNvGrpSpPr>
                  <a:grpSpLocks/>
                </p:cNvGrpSpPr>
                <p:nvPr/>
              </p:nvGrpSpPr>
              <p:grpSpPr bwMode="auto">
                <a:xfrm>
                  <a:off x="4792" y="1417"/>
                  <a:ext cx="230" cy="183"/>
                  <a:chOff x="4792" y="1417"/>
                  <a:chExt cx="230" cy="183"/>
                </a:xfrm>
              </p:grpSpPr>
              <p:sp>
                <p:nvSpPr>
                  <p:cNvPr id="34095" name="AutoShape 303"/>
                  <p:cNvSpPr>
                    <a:spLocks noChangeArrowheads="1"/>
                  </p:cNvSpPr>
                  <p:nvPr/>
                </p:nvSpPr>
                <p:spPr bwMode="auto">
                  <a:xfrm>
                    <a:off x="4798" y="1417"/>
                    <a:ext cx="224" cy="28"/>
                  </a:xfrm>
                  <a:custGeom>
                    <a:avLst/>
                    <a:gdLst>
                      <a:gd name="G0" fmla="*/ 1 57355 45696"/>
                      <a:gd name="G1" fmla="*/ 1 35047 49664"/>
                      <a:gd name="G2" fmla="*/ G1 1 180"/>
                      <a:gd name="G3" fmla="*/ G0 1 G2"/>
                      <a:gd name="G4" fmla="+- 78 0 0"/>
                      <a:gd name="G5" fmla="*/ 1 0 51712"/>
                      <a:gd name="G6" fmla="+- 51 0 0"/>
                      <a:gd name="G7" fmla="cos G5 G6"/>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51712"/>
                      <a:gd name="G28" fmla="+- 1 0 0"/>
                      <a:gd name="G29" fmla="+- 1 0 0"/>
                      <a:gd name="G30" fmla="+- 1 0 0"/>
                      <a:gd name="G31" fmla="+- 1 0 0"/>
                      <a:gd name="G32" fmla="+- 1 0 0"/>
                      <a:gd name="G33" fmla="+- 1 0 0"/>
                      <a:gd name="G34" fmla="+- 1 0 0"/>
                      <a:gd name="G35" fmla="*/ 1 0 51712"/>
                      <a:gd name="G36" fmla="*/ 1 35047 49664"/>
                      <a:gd name="G37" fmla="*/ G36 1 180"/>
                      <a:gd name="G38" fmla="*/ G35 1 G37"/>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T0" fmla="*/ 4031 w 592"/>
                      <a:gd name="T1" fmla="*/ 16757 h 90"/>
                      <a:gd name="T2" fmla="*/ 10925 w 592"/>
                      <a:gd name="T3" fmla="*/ 8195 h 90"/>
                      <a:gd name="T4" fmla="*/ 16978 w 592"/>
                      <a:gd name="T5" fmla="*/ 6676 h 90"/>
                      <a:gd name="T6" fmla="*/ 22879 w 592"/>
                      <a:gd name="T7" fmla="*/ 5962 h 90"/>
                      <a:gd name="T8" fmla="*/ 55807 w 592"/>
                      <a:gd name="T9" fmla="*/ 6352 h 90"/>
                      <a:gd name="T10" fmla="*/ 75618 w 592"/>
                      <a:gd name="T11" fmla="*/ 7461 h 90"/>
                      <a:gd name="T12" fmla="*/ 84704 w 592"/>
                      <a:gd name="T13" fmla="*/ 8585 h 90"/>
                      <a:gd name="T14" fmla="*/ 118460 w 592"/>
                      <a:gd name="T15" fmla="*/ 9694 h 90"/>
                      <a:gd name="T16" fmla="*/ 168249 w 592"/>
                      <a:gd name="T17" fmla="*/ 8195 h 90"/>
                      <a:gd name="T18" fmla="*/ 234943 w 592"/>
                      <a:gd name="T19" fmla="*/ 3018 h 90"/>
                      <a:gd name="T20" fmla="*/ 258986 w 592"/>
                      <a:gd name="T21" fmla="*/ 0 h 90"/>
                      <a:gd name="T22" fmla="*/ 284853 w 592"/>
                      <a:gd name="T23" fmla="*/ 390 h 90"/>
                      <a:gd name="T24" fmla="*/ 293787 w 592"/>
                      <a:gd name="T25" fmla="*/ 5567 h 90"/>
                      <a:gd name="T26" fmla="*/ 294781 w 592"/>
                      <a:gd name="T27" fmla="*/ 6676 h 90"/>
                      <a:gd name="T28" fmla="*/ 289756 w 592"/>
                      <a:gd name="T29" fmla="*/ 11182 h 90"/>
                      <a:gd name="T30" fmla="*/ 290750 w 592"/>
                      <a:gd name="T31" fmla="*/ 12314 h 90"/>
                      <a:gd name="T32" fmla="*/ 0 w 592"/>
                      <a:gd name="T33" fmla="*/ 0 h 90"/>
                      <a:gd name="T34" fmla="*/ 592 w 592"/>
                      <a:gd name="T35"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4096" name="AutoShape 304"/>
                  <p:cNvSpPr>
                    <a:spLocks noChangeArrowheads="1"/>
                  </p:cNvSpPr>
                  <p:nvPr/>
                </p:nvSpPr>
                <p:spPr bwMode="auto">
                  <a:xfrm>
                    <a:off x="4792" y="1442"/>
                    <a:ext cx="226" cy="15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 246 0 0"/>
                      <a:gd name="G18" fmla="*/ 1 0 51712"/>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51712"/>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51712"/>
                      <a:gd name="G65" fmla="*/ 1 0 51712"/>
                      <a:gd name="G66" fmla="+- 398 0 0"/>
                      <a:gd name="G67" fmla="+- 388 0 0"/>
                      <a:gd name="G68" fmla="+- 380 0 0"/>
                      <a:gd name="G69" fmla="*/ 1 0 51712"/>
                      <a:gd name="G70" fmla="*/ 1 57355 45696"/>
                      <a:gd name="G71" fmla="*/ 1 35047 49664"/>
                      <a:gd name="G72" fmla="*/ G71 1 180"/>
                      <a:gd name="G73" fmla="*/ G70 1 G72"/>
                      <a:gd name="G74" fmla="*/ 1 0 51712"/>
                      <a:gd name="G75" fmla="+- 1 0 0"/>
                      <a:gd name="G76" fmla="+- 1 0 0"/>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T0" fmla="*/ 298081 w 599"/>
                      <a:gd name="T1" fmla="*/ 0 h 432"/>
                      <a:gd name="T2" fmla="*/ 296090 w 599"/>
                      <a:gd name="T3" fmla="*/ 1111 h 432"/>
                      <a:gd name="T4" fmla="*/ 293057 w 599"/>
                      <a:gd name="T5" fmla="*/ 1852 h 432"/>
                      <a:gd name="T6" fmla="*/ 291188 w 599"/>
                      <a:gd name="T7" fmla="*/ 4491 h 432"/>
                      <a:gd name="T8" fmla="*/ 277244 w 599"/>
                      <a:gd name="T9" fmla="*/ 17288 h 432"/>
                      <a:gd name="T10" fmla="*/ 261300 w 599"/>
                      <a:gd name="T11" fmla="*/ 39104 h 432"/>
                      <a:gd name="T12" fmla="*/ 256279 w 599"/>
                      <a:gd name="T13" fmla="*/ 49978 h 432"/>
                      <a:gd name="T14" fmla="*/ 251387 w 599"/>
                      <a:gd name="T15" fmla="*/ 65739 h 432"/>
                      <a:gd name="T16" fmla="*/ 246363 w 599"/>
                      <a:gd name="T17" fmla="*/ 75573 h 432"/>
                      <a:gd name="T18" fmla="*/ 229376 w 599"/>
                      <a:gd name="T19" fmla="*/ 79314 h 432"/>
                      <a:gd name="T20" fmla="*/ 215433 w 599"/>
                      <a:gd name="T21" fmla="*/ 77790 h 432"/>
                      <a:gd name="T22" fmla="*/ 209533 w 599"/>
                      <a:gd name="T23" fmla="*/ 77000 h 432"/>
                      <a:gd name="T24" fmla="*/ 211572 w 599"/>
                      <a:gd name="T25" fmla="*/ 66129 h 432"/>
                      <a:gd name="T26" fmla="*/ 214439 w 599"/>
                      <a:gd name="T27" fmla="*/ 63491 h 432"/>
                      <a:gd name="T28" fmla="*/ 201490 w 599"/>
                      <a:gd name="T29" fmla="*/ 61638 h 432"/>
                      <a:gd name="T30" fmla="*/ 172599 w 599"/>
                      <a:gd name="T31" fmla="*/ 59347 h 432"/>
                      <a:gd name="T32" fmla="*/ 56202 w 599"/>
                      <a:gd name="T33" fmla="*/ 67654 h 432"/>
                      <a:gd name="T34" fmla="*/ 51310 w 599"/>
                      <a:gd name="T35" fmla="*/ 69158 h 432"/>
                      <a:gd name="T36" fmla="*/ 43253 w 599"/>
                      <a:gd name="T37" fmla="*/ 73646 h 432"/>
                      <a:gd name="T38" fmla="*/ 26446 w 599"/>
                      <a:gd name="T39" fmla="*/ 81166 h 432"/>
                      <a:gd name="T40" fmla="*/ 14362 w 599"/>
                      <a:gd name="T41" fmla="*/ 79314 h 432"/>
                      <a:gd name="T42" fmla="*/ 8462 w 599"/>
                      <a:gd name="T43" fmla="*/ 77790 h 432"/>
                      <a:gd name="T44" fmla="*/ 3442 w 599"/>
                      <a:gd name="T45" fmla="*/ 74760 h 432"/>
                      <a:gd name="T46" fmla="*/ 5478 w 599"/>
                      <a:gd name="T47" fmla="*/ 69896 h 432"/>
                      <a:gd name="T48" fmla="*/ 8462 w 599"/>
                      <a:gd name="T49" fmla="*/ 62775 h 432"/>
                      <a:gd name="T50" fmla="*/ 13368 w 599"/>
                      <a:gd name="T51" fmla="*/ 49263 h 432"/>
                      <a:gd name="T52" fmla="*/ 14362 w 599"/>
                      <a:gd name="T53" fmla="*/ 35329 h 432"/>
                      <a:gd name="T54" fmla="*/ 15356 w 599"/>
                      <a:gd name="T55" fmla="*/ 23668 h 432"/>
                      <a:gd name="T56" fmla="*/ 14362 w 599"/>
                      <a:gd name="T57" fmla="*/ 15436 h 432"/>
                      <a:gd name="T58" fmla="*/ 10502 w 599"/>
                      <a:gd name="T59" fmla="*/ 5602 h 432"/>
                      <a:gd name="T60" fmla="*/ 9508 w 599"/>
                      <a:gd name="T61" fmla="*/ 2639 h 432"/>
                      <a:gd name="T62" fmla="*/ 0 w 599"/>
                      <a:gd name="T63" fmla="*/ 0 h 432"/>
                      <a:gd name="T64" fmla="*/ 599 w 599"/>
                      <a:gd name="T65" fmla="*/ 43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T62" t="T63" r="T64" b="T65"/>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34097" name="AutoShape 305"/>
                <p:cNvSpPr>
                  <a:spLocks noChangeArrowheads="1"/>
                </p:cNvSpPr>
                <p:nvPr/>
              </p:nvSpPr>
              <p:spPr bwMode="auto">
                <a:xfrm>
                  <a:off x="4798" y="1610"/>
                  <a:ext cx="4" cy="31"/>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51712"/>
                    <a:gd name="G71" fmla="+- 250 0 0"/>
                    <a:gd name="G72" fmla="cos G70 G71"/>
                    <a:gd name="G73" fmla="*/ 1 0 51712"/>
                    <a:gd name="G74" fmla="+- 212 0 0"/>
                    <a:gd name="G75" fmla="+- 173 0 0"/>
                    <a:gd name="G76" fmla="*/ 1 0 51712"/>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T0" fmla="*/ 87 w 85"/>
                    <a:gd name="T1" fmla="*/ 77 h 318"/>
                    <a:gd name="T2" fmla="*/ 75 w 85"/>
                    <a:gd name="T3" fmla="*/ 34 h 318"/>
                    <a:gd name="T4" fmla="*/ 57 w 85"/>
                    <a:gd name="T5" fmla="*/ 21 h 318"/>
                    <a:gd name="T6" fmla="*/ 65 w 85"/>
                    <a:gd name="T7" fmla="*/ 34 h 318"/>
                    <a:gd name="T8" fmla="*/ 75 w 85"/>
                    <a:gd name="T9" fmla="*/ 14 h 318"/>
                    <a:gd name="T10" fmla="*/ 43 w 85"/>
                    <a:gd name="T11" fmla="*/ 5 h 318"/>
                    <a:gd name="T12" fmla="*/ 43 w 85"/>
                    <a:gd name="T13" fmla="*/ 21 h 318"/>
                    <a:gd name="T14" fmla="*/ 57 w 85"/>
                    <a:gd name="T15" fmla="*/ 94 h 318"/>
                    <a:gd name="T16" fmla="*/ 35 w 85"/>
                    <a:gd name="T17" fmla="*/ 80 h 318"/>
                    <a:gd name="T18" fmla="*/ 43 w 85"/>
                    <a:gd name="T19" fmla="*/ 64 h 318"/>
                    <a:gd name="T20" fmla="*/ 57 w 85"/>
                    <a:gd name="T21" fmla="*/ 80 h 318"/>
                    <a:gd name="T22" fmla="*/ 43 w 85"/>
                    <a:gd name="T23" fmla="*/ 51 h 318"/>
                    <a:gd name="T24" fmla="*/ 57 w 85"/>
                    <a:gd name="T25" fmla="*/ 77 h 318"/>
                    <a:gd name="T26" fmla="*/ 43 w 85"/>
                    <a:gd name="T27" fmla="*/ 60 h 318"/>
                    <a:gd name="T28" fmla="*/ 57 w 85"/>
                    <a:gd name="T29" fmla="*/ 72 h 318"/>
                    <a:gd name="T30" fmla="*/ 65 w 85"/>
                    <a:gd name="T31" fmla="*/ 85 h 318"/>
                    <a:gd name="T32" fmla="*/ 87 w 85"/>
                    <a:gd name="T33" fmla="*/ 102 h 318"/>
                    <a:gd name="T34" fmla="*/ 95 w 85"/>
                    <a:gd name="T35" fmla="*/ 115 h 318"/>
                    <a:gd name="T36" fmla="*/ 87 w 85"/>
                    <a:gd name="T37" fmla="*/ 140 h 318"/>
                    <a:gd name="T38" fmla="*/ 75 w 85"/>
                    <a:gd name="T39" fmla="*/ 136 h 318"/>
                    <a:gd name="T40" fmla="*/ 65 w 85"/>
                    <a:gd name="T41" fmla="*/ 157 h 318"/>
                    <a:gd name="T42" fmla="*/ 43 w 85"/>
                    <a:gd name="T43" fmla="*/ 145 h 318"/>
                    <a:gd name="T44" fmla="*/ 35 w 85"/>
                    <a:gd name="T45" fmla="*/ 102 h 318"/>
                    <a:gd name="T46" fmla="*/ 27 w 85"/>
                    <a:gd name="T47" fmla="*/ 123 h 318"/>
                    <a:gd name="T48" fmla="*/ 5 w 85"/>
                    <a:gd name="T49" fmla="*/ 106 h 318"/>
                    <a:gd name="T50" fmla="*/ 43 w 85"/>
                    <a:gd name="T51" fmla="*/ 72 h 318"/>
                    <a:gd name="T52" fmla="*/ 75 w 85"/>
                    <a:gd name="T53" fmla="*/ 85 h 318"/>
                    <a:gd name="T54" fmla="*/ 87 w 85"/>
                    <a:gd name="T55" fmla="*/ 110 h 318"/>
                    <a:gd name="T56" fmla="*/ 75 w 85"/>
                    <a:gd name="T57" fmla="*/ 94 h 318"/>
                    <a:gd name="T58" fmla="*/ 75 w 85"/>
                    <a:gd name="T59" fmla="*/ 5 h 318"/>
                    <a:gd name="T60" fmla="*/ 57 w 85"/>
                    <a:gd name="T61" fmla="*/ 17 h 318"/>
                    <a:gd name="T62" fmla="*/ 27 w 85"/>
                    <a:gd name="T63" fmla="*/ 21 h 318"/>
                    <a:gd name="T64" fmla="*/ 43 w 85"/>
                    <a:gd name="T65" fmla="*/ 47 h 318"/>
                    <a:gd name="T66" fmla="*/ 65 w 85"/>
                    <a:gd name="T67" fmla="*/ 68 h 318"/>
                    <a:gd name="T68" fmla="*/ 87 w 85"/>
                    <a:gd name="T69" fmla="*/ 77 h 318"/>
                    <a:gd name="T70" fmla="*/ 0 w 85"/>
                    <a:gd name="T71" fmla="*/ 0 h 318"/>
                    <a:gd name="T72" fmla="*/ 85 w 85"/>
                    <a:gd name="T73" fmla="*/ 318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T70" t="T71" r="T72" b="T73"/>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rgbClr val="1A0004"/>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4098" name="AutoShape 306"/>
                <p:cNvSpPr>
                  <a:spLocks noChangeArrowheads="1"/>
                </p:cNvSpPr>
                <p:nvPr/>
              </p:nvSpPr>
              <p:spPr bwMode="auto">
                <a:xfrm>
                  <a:off x="4801" y="1610"/>
                  <a:ext cx="6" cy="35"/>
                </a:xfrm>
                <a:custGeom>
                  <a:avLst/>
                  <a:gdLst>
                    <a:gd name="G0" fmla="*/ 1 0 51712"/>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320 0 0"/>
                    <a:gd name="G28" fmla="*/ 1 0 51712"/>
                    <a:gd name="G29" fmla="+- 294 0 0"/>
                    <a:gd name="G30" fmla="*/ 1 0 51712"/>
                    <a:gd name="G31" fmla="+- 269 0 0"/>
                    <a:gd name="G32" fmla="*/ 1 0 51712"/>
                    <a:gd name="G33" fmla="+- 257 0 0"/>
                    <a:gd name="G34" fmla="cos G32 G33"/>
                    <a:gd name="G35" fmla="+- 245 0 0"/>
                    <a:gd name="G36" fmla="*/ 1 199 2"/>
                    <a:gd name="G37" fmla="*/ 1 0 51712"/>
                    <a:gd name="G38" fmla="*/ 1 0 51712"/>
                    <a:gd name="G39" fmla="+- 98 0 0"/>
                    <a:gd name="G40" fmla="sin G38 G39"/>
                    <a:gd name="G41" fmla="*/ 1 0 51712"/>
                    <a:gd name="G42" fmla="*/ 1 0 51712"/>
                    <a:gd name="G43" fmla="+- 1 0 0"/>
                    <a:gd name="G44" fmla="+- 1 0 0"/>
                    <a:gd name="G45" fmla="+- 1 0 0"/>
                    <a:gd name="G46" fmla="*/ 1 0 51712"/>
                    <a:gd name="G47" fmla="+- 3 0 0"/>
                    <a:gd name="G48" fmla="*/ 1 0 51712"/>
                    <a:gd name="G49" fmla="*/ 1 0 51712"/>
                    <a:gd name="T0" fmla="*/ 1 w 105"/>
                    <a:gd name="T1" fmla="*/ 0 h 354"/>
                    <a:gd name="T2" fmla="*/ 112 w 105"/>
                    <a:gd name="T3" fmla="*/ 3 h 354"/>
                    <a:gd name="T4" fmla="*/ 88 w 105"/>
                    <a:gd name="T5" fmla="*/ 15 h 354"/>
                    <a:gd name="T6" fmla="*/ 101 w 105"/>
                    <a:gd name="T7" fmla="*/ 31 h 354"/>
                    <a:gd name="T8" fmla="*/ 101 w 105"/>
                    <a:gd name="T9" fmla="*/ 74 h 354"/>
                    <a:gd name="T10" fmla="*/ 117 w 105"/>
                    <a:gd name="T11" fmla="*/ 86 h 354"/>
                    <a:gd name="T12" fmla="*/ 117 w 105"/>
                    <a:gd name="T13" fmla="*/ 121 h 354"/>
                    <a:gd name="T14" fmla="*/ 101 w 105"/>
                    <a:gd name="T15" fmla="*/ 170 h 354"/>
                    <a:gd name="T16" fmla="*/ 83 w 105"/>
                    <a:gd name="T17" fmla="*/ 180 h 354"/>
                    <a:gd name="T18" fmla="*/ 19 w 105"/>
                    <a:gd name="T19" fmla="*/ 162 h 354"/>
                    <a:gd name="T20" fmla="*/ 12 w 105"/>
                    <a:gd name="T21" fmla="*/ 143 h 354"/>
                    <a:gd name="T22" fmla="*/ 19 w 105"/>
                    <a:gd name="T23" fmla="*/ 124 h 354"/>
                    <a:gd name="T24" fmla="*/ 9 w 105"/>
                    <a:gd name="T25" fmla="*/ 50 h 354"/>
                    <a:gd name="T26" fmla="*/ 25 w 105"/>
                    <a:gd name="T27" fmla="*/ 23 h 354"/>
                    <a:gd name="T28" fmla="*/ 6 w 105"/>
                    <a:gd name="T29" fmla="*/ 7 h 354"/>
                    <a:gd name="T30" fmla="*/ 1 w 105"/>
                    <a:gd name="T31" fmla="*/ 0 h 354"/>
                    <a:gd name="T32" fmla="*/ 0 w 105"/>
                    <a:gd name="T33" fmla="*/ 0 h 354"/>
                    <a:gd name="T34" fmla="*/ 105 w 105"/>
                    <a:gd name="T35" fmla="*/ 35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4099" name="AutoShape 307"/>
                <p:cNvSpPr>
                  <a:spLocks noChangeArrowheads="1"/>
                </p:cNvSpPr>
                <p:nvPr/>
              </p:nvSpPr>
              <p:spPr bwMode="auto">
                <a:xfrm>
                  <a:off x="4954" y="1601"/>
                  <a:ext cx="11" cy="3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51712"/>
                    <a:gd name="G26" fmla="*/ 1 57355 45696"/>
                    <a:gd name="G27" fmla="*/ 1 35047 49664"/>
                    <a:gd name="G28" fmla="*/ G27 1 180"/>
                    <a:gd name="G29" fmla="*/ G26 1 G28"/>
                    <a:gd name="G30" fmla="*/ 1 351 2"/>
                    <a:gd name="G31" fmla="+- 336 0 0"/>
                    <a:gd name="G32" fmla="+- 329 0 0"/>
                    <a:gd name="G33" fmla="+- 316 0 0"/>
                    <a:gd name="G34" fmla="+- 287 0 0"/>
                    <a:gd name="G35" fmla="*/ 1 0 51712"/>
                    <a:gd name="G36" fmla="*/ 1 57355 45696"/>
                    <a:gd name="G37" fmla="*/ 1 35047 49664"/>
                    <a:gd name="G38" fmla="*/ G37 1 180"/>
                    <a:gd name="G39" fmla="*/ G36 1 G38"/>
                    <a:gd name="G40" fmla="*/ 1 0 51712"/>
                    <a:gd name="G41" fmla="+- 211 0 0"/>
                    <a:gd name="G42" fmla="sin G40 G41"/>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T0" fmla="*/ 172 w 149"/>
                    <a:gd name="T1" fmla="*/ 10 h 376"/>
                    <a:gd name="T2" fmla="*/ 162 w 149"/>
                    <a:gd name="T3" fmla="*/ 52 h 376"/>
                    <a:gd name="T4" fmla="*/ 152 w 149"/>
                    <a:gd name="T5" fmla="*/ 65 h 376"/>
                    <a:gd name="T6" fmla="*/ 149 w 149"/>
                    <a:gd name="T7" fmla="*/ 70 h 376"/>
                    <a:gd name="T8" fmla="*/ 127 w 149"/>
                    <a:gd name="T9" fmla="*/ 123 h 376"/>
                    <a:gd name="T10" fmla="*/ 100 w 149"/>
                    <a:gd name="T11" fmla="*/ 158 h 376"/>
                    <a:gd name="T12" fmla="*/ 81 w 149"/>
                    <a:gd name="T13" fmla="*/ 183 h 376"/>
                    <a:gd name="T14" fmla="*/ 67 w 149"/>
                    <a:gd name="T15" fmla="*/ 184 h 376"/>
                    <a:gd name="T16" fmla="*/ 23 w 149"/>
                    <a:gd name="T17" fmla="*/ 188 h 376"/>
                    <a:gd name="T18" fmla="*/ 2 w 149"/>
                    <a:gd name="T19" fmla="*/ 177 h 376"/>
                    <a:gd name="T20" fmla="*/ 5 w 149"/>
                    <a:gd name="T21" fmla="*/ 160 h 376"/>
                    <a:gd name="T22" fmla="*/ 8 w 149"/>
                    <a:gd name="T23" fmla="*/ 111 h 376"/>
                    <a:gd name="T24" fmla="*/ 26 w 149"/>
                    <a:gd name="T25" fmla="*/ 101 h 376"/>
                    <a:gd name="T26" fmla="*/ 40 w 149"/>
                    <a:gd name="T27" fmla="*/ 53 h 376"/>
                    <a:gd name="T28" fmla="*/ 52 w 149"/>
                    <a:gd name="T29" fmla="*/ 38 h 376"/>
                    <a:gd name="T30" fmla="*/ 97 w 149"/>
                    <a:gd name="T31" fmla="*/ 9 h 376"/>
                    <a:gd name="T32" fmla="*/ 149 w 149"/>
                    <a:gd name="T33" fmla="*/ 9 h 376"/>
                    <a:gd name="T34" fmla="*/ 172 w 149"/>
                    <a:gd name="T35" fmla="*/ 10 h 376"/>
                    <a:gd name="T36" fmla="*/ 0 w 149"/>
                    <a:gd name="T37" fmla="*/ 0 h 376"/>
                    <a:gd name="T38" fmla="*/ 149 w 149"/>
                    <a:gd name="T39"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T36" t="T37" r="T38" b="T39"/>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4100" name="AutoShape 308"/>
                <p:cNvSpPr>
                  <a:spLocks noChangeArrowheads="1"/>
                </p:cNvSpPr>
                <p:nvPr/>
              </p:nvSpPr>
              <p:spPr bwMode="auto">
                <a:xfrm>
                  <a:off x="4809" y="1393"/>
                  <a:ext cx="5" cy="53"/>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279 0 0"/>
                    <a:gd name="G30" fmla="+- 1 0 0"/>
                    <a:gd name="G31" fmla="+- 1 0 0"/>
                    <a:gd name="G32" fmla="+- 1 0 0"/>
                    <a:gd name="G33" fmla="+- 1 0 0"/>
                    <a:gd name="G34" fmla="+- 1 0 0"/>
                    <a:gd name="G35" fmla="+- 1 0 0"/>
                    <a:gd name="G36" fmla="+- 1 0 0"/>
                    <a:gd name="G37" fmla="+- 1 0 0"/>
                    <a:gd name="G38" fmla="+- 1 0 0"/>
                    <a:gd name="G39" fmla="+- 1 0 0"/>
                    <a:gd name="T0" fmla="*/ 31 w 96"/>
                    <a:gd name="T1" fmla="*/ 246 h 504"/>
                    <a:gd name="T2" fmla="*/ 71 w 96"/>
                    <a:gd name="T3" fmla="*/ 250 h 504"/>
                    <a:gd name="T4" fmla="*/ 83 w 96"/>
                    <a:gd name="T5" fmla="*/ 229 h 504"/>
                    <a:gd name="T6" fmla="*/ 83 w 96"/>
                    <a:gd name="T7" fmla="*/ 164 h 504"/>
                    <a:gd name="T8" fmla="*/ 103 w 96"/>
                    <a:gd name="T9" fmla="*/ 108 h 504"/>
                    <a:gd name="T10" fmla="*/ 111 w 96"/>
                    <a:gd name="T11" fmla="*/ 88 h 504"/>
                    <a:gd name="T12" fmla="*/ 103 w 96"/>
                    <a:gd name="T13" fmla="*/ 26 h 504"/>
                    <a:gd name="T14" fmla="*/ 90 w 96"/>
                    <a:gd name="T15" fmla="*/ 3 h 504"/>
                    <a:gd name="T16" fmla="*/ 34 w 96"/>
                    <a:gd name="T17" fmla="*/ 13 h 504"/>
                    <a:gd name="T18" fmla="*/ 31 w 96"/>
                    <a:gd name="T19" fmla="*/ 62 h 504"/>
                    <a:gd name="T20" fmla="*/ 37 w 96"/>
                    <a:gd name="T21" fmla="*/ 184 h 504"/>
                    <a:gd name="T22" fmla="*/ 45 w 96"/>
                    <a:gd name="T23" fmla="*/ 206 h 504"/>
                    <a:gd name="T24" fmla="*/ 29 w 96"/>
                    <a:gd name="T25" fmla="*/ 240 h 504"/>
                    <a:gd name="T26" fmla="*/ 31 w 96"/>
                    <a:gd name="T27" fmla="*/ 246 h 504"/>
                    <a:gd name="T28" fmla="*/ 0 w 96"/>
                    <a:gd name="T29" fmla="*/ 0 h 504"/>
                    <a:gd name="T30" fmla="*/ 96 w 96"/>
                    <a:gd name="T31" fmla="*/ 50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T28" t="T29" r="T30" b="T31"/>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4101" name="AutoShape 309"/>
                <p:cNvSpPr>
                  <a:spLocks noChangeArrowheads="1"/>
                </p:cNvSpPr>
                <p:nvPr/>
              </p:nvSpPr>
              <p:spPr bwMode="auto">
                <a:xfrm>
                  <a:off x="5001" y="1391"/>
                  <a:ext cx="11" cy="42"/>
                </a:xfrm>
                <a:custGeom>
                  <a:avLst/>
                  <a:gdLst>
                    <a:gd name="G0" fmla="+- 38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sin 54736 G16"/>
                    <a:gd name="G18" fmla="*/ 1 0 51712"/>
                    <a:gd name="G19" fmla="cos 54943 G18"/>
                    <a:gd name="G20" fmla="+- G17 0 G19"/>
                    <a:gd name="G21" fmla="*/ G20 65535 1"/>
                    <a:gd name="G22" fmla="+- G21 1080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51712"/>
                    <a:gd name="G37" fmla="sin 54736 G36"/>
                    <a:gd name="G38" fmla="*/ 1 0 51712"/>
                    <a:gd name="G39" fmla="cos 54736 G38"/>
                    <a:gd name="G40" fmla="+- G37 0 G39"/>
                    <a:gd name="G41" fmla="*/ G40 65535 1"/>
                    <a:gd name="G42" fmla="+- G41 1080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G71" fmla="+- 1 0 0"/>
                    <a:gd name="G72" fmla="*/ 1 0 51712"/>
                    <a:gd name="G73" fmla="+- 359 0 0"/>
                    <a:gd name="G74" fmla="+- 1 0 0"/>
                    <a:gd name="G75" fmla="*/ 1 0 51712"/>
                    <a:gd name="G76" fmla="+- 381 0 0"/>
                    <a:gd name="G77" fmla="cos G75 G76"/>
                    <a:gd name="G78" fmla="+- 383 0 0"/>
                    <a:gd name="G79" fmla="+- 386 0 0"/>
                    <a:gd name="G80" fmla="+- 193 0 0"/>
                    <a:gd name="G81" fmla="+- 386 0 0"/>
                    <a:gd name="G82" fmla="*/ 1 0 51712"/>
                    <a:gd name="G83" fmla="+- 381 0 0"/>
                    <a:gd name="T0" fmla="*/ 5 w 150"/>
                    <a:gd name="T1" fmla="*/ 194 h 410"/>
                    <a:gd name="T2" fmla="*/ 50 w 150"/>
                    <a:gd name="T3" fmla="*/ 208 h 410"/>
                    <a:gd name="T4" fmla="*/ 97 w 150"/>
                    <a:gd name="T5" fmla="*/ 203 h 410"/>
                    <a:gd name="T6" fmla="*/ 113 w 150"/>
                    <a:gd name="T7" fmla="*/ 183 h 410"/>
                    <a:gd name="T8" fmla="*/ 139 w 150"/>
                    <a:gd name="T9" fmla="*/ 141 h 410"/>
                    <a:gd name="T10" fmla="*/ 156 w 150"/>
                    <a:gd name="T11" fmla="*/ 110 h 410"/>
                    <a:gd name="T12" fmla="*/ 165 w 150"/>
                    <a:gd name="T13" fmla="*/ 98 h 410"/>
                    <a:gd name="T14" fmla="*/ 168 w 150"/>
                    <a:gd name="T15" fmla="*/ 59 h 410"/>
                    <a:gd name="T16" fmla="*/ 175 w 150"/>
                    <a:gd name="T17" fmla="*/ 52 h 410"/>
                    <a:gd name="T18" fmla="*/ 178 w 150"/>
                    <a:gd name="T19" fmla="*/ 24 h 410"/>
                    <a:gd name="T20" fmla="*/ 158 w 150"/>
                    <a:gd name="T21" fmla="*/ 0 h 410"/>
                    <a:gd name="T22" fmla="*/ 113 w 150"/>
                    <a:gd name="T23" fmla="*/ 7 h 410"/>
                    <a:gd name="T24" fmla="*/ 93 w 150"/>
                    <a:gd name="T25" fmla="*/ 27 h 410"/>
                    <a:gd name="T26" fmla="*/ 81 w 150"/>
                    <a:gd name="T27" fmla="*/ 70 h 410"/>
                    <a:gd name="T28" fmla="*/ 70 w 150"/>
                    <a:gd name="T29" fmla="*/ 81 h 410"/>
                    <a:gd name="T30" fmla="*/ 52 w 150"/>
                    <a:gd name="T31" fmla="*/ 110 h 410"/>
                    <a:gd name="T32" fmla="*/ 50 w 150"/>
                    <a:gd name="T33" fmla="*/ 114 h 410"/>
                    <a:gd name="T34" fmla="*/ 40 w 150"/>
                    <a:gd name="T35" fmla="*/ 118 h 410"/>
                    <a:gd name="T36" fmla="*/ 37 w 150"/>
                    <a:gd name="T37" fmla="*/ 127 h 410"/>
                    <a:gd name="T38" fmla="*/ 34 w 150"/>
                    <a:gd name="T39" fmla="*/ 130 h 410"/>
                    <a:gd name="T40" fmla="*/ 21 w 150"/>
                    <a:gd name="T41" fmla="*/ 177 h 410"/>
                    <a:gd name="T42" fmla="*/ 10 w 150"/>
                    <a:gd name="T43" fmla="*/ 194 h 410"/>
                    <a:gd name="T44" fmla="*/ 2 w 150"/>
                    <a:gd name="T45" fmla="*/ 196 h 410"/>
                    <a:gd name="T46" fmla="*/ 5 w 150"/>
                    <a:gd name="T47" fmla="*/ 194 h 410"/>
                    <a:gd name="T48" fmla="*/ 0 w 150"/>
                    <a:gd name="T49" fmla="*/ 0 h 410"/>
                    <a:gd name="T50" fmla="*/ 150 w 150"/>
                    <a:gd name="T51" fmla="*/ 410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T48" t="T49" r="T50" b="T51"/>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34102" name="Rectangle 310"/>
              <p:cNvSpPr>
                <a:spLocks noChangeArrowheads="1"/>
              </p:cNvSpPr>
              <p:nvPr/>
            </p:nvSpPr>
            <p:spPr bwMode="auto">
              <a:xfrm>
                <a:off x="4781" y="1396"/>
                <a:ext cx="108" cy="2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sp>
        <p:nvSpPr>
          <p:cNvPr id="34103" name="Rectangle 311"/>
          <p:cNvSpPr>
            <a:spLocks noChangeArrowheads="1"/>
          </p:cNvSpPr>
          <p:nvPr/>
        </p:nvSpPr>
        <p:spPr bwMode="auto">
          <a:xfrm>
            <a:off x="4087813" y="2001838"/>
            <a:ext cx="1625600" cy="3667125"/>
          </a:xfrm>
          <a:prstGeom prst="rect">
            <a:avLst/>
          </a:prstGeom>
          <a:noFill/>
          <a:ln w="76320" cap="sq">
            <a:solidFill>
              <a:srgbClr val="70FABF"/>
            </a:solidFill>
            <a:miter lim="800000"/>
            <a:headEnd/>
            <a:tailEnd/>
          </a:ln>
          <a:effectLst>
            <a:outerShdw blurRad="63500" dist="73964" dir="3536435"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sp>
        <p:nvSpPr>
          <p:cNvPr id="34104" name="AutoShape 312"/>
          <p:cNvSpPr>
            <a:spLocks noChangeArrowheads="1"/>
          </p:cNvSpPr>
          <p:nvPr/>
        </p:nvSpPr>
        <p:spPr bwMode="auto">
          <a:xfrm rot="20520000">
            <a:off x="5341938" y="4086225"/>
            <a:ext cx="2732087" cy="463550"/>
          </a:xfrm>
          <a:prstGeom prst="leftArrow">
            <a:avLst>
              <a:gd name="adj1" fmla="val 50000"/>
              <a:gd name="adj2" fmla="val 147346"/>
            </a:avLst>
          </a:prstGeom>
          <a:solidFill>
            <a:srgbClr val="FF0000"/>
          </a:solidFill>
          <a:ln w="57240" cap="sq">
            <a:solidFill>
              <a:srgbClr val="FFFFFF"/>
            </a:solidFill>
            <a:miter lim="800000"/>
            <a:headEnd/>
            <a:tailEnd/>
          </a:ln>
          <a:effectLst>
            <a:outerShdw blurRad="63500" dist="107933" dir="2700000" algn="ctr" rotWithShape="0">
              <a:srgbClr val="1A0004">
                <a:alpha val="75014"/>
              </a:srgbClr>
            </a:outerShdw>
          </a:effectLst>
        </p:spPr>
        <p:txBody>
          <a:bodyPr wrap="none" anchor="ctr"/>
          <a:lstStyle/>
          <a:p>
            <a:pPr>
              <a:defRPr/>
            </a:pPr>
            <a:endParaRPr lang="en-US"/>
          </a:p>
        </p:txBody>
      </p:sp>
      <p:grpSp>
        <p:nvGrpSpPr>
          <p:cNvPr id="65721" name="Group 313"/>
          <p:cNvGrpSpPr>
            <a:grpSpLocks/>
          </p:cNvGrpSpPr>
          <p:nvPr/>
        </p:nvGrpSpPr>
        <p:grpSpPr bwMode="auto">
          <a:xfrm>
            <a:off x="519113" y="7938"/>
            <a:ext cx="854075" cy="1701800"/>
            <a:chOff x="327" y="5"/>
            <a:chExt cx="538" cy="1072"/>
          </a:xfrm>
        </p:grpSpPr>
        <p:sp>
          <p:nvSpPr>
            <p:cNvPr id="34106" name="Rectangle 314"/>
            <p:cNvSpPr>
              <a:spLocks noChangeArrowheads="1"/>
            </p:cNvSpPr>
            <p:nvPr/>
          </p:nvSpPr>
          <p:spPr bwMode="auto">
            <a:xfrm>
              <a:off x="327" y="5"/>
              <a:ext cx="538" cy="10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600" b="0">
                  <a:solidFill>
                    <a:srgbClr val="FFFF00"/>
                  </a:solidFill>
                  <a:latin typeface="Times New Roman" charset="0"/>
                </a:rPr>
                <a:t>7</a:t>
              </a:r>
            </a:p>
          </p:txBody>
        </p:sp>
        <p:sp>
          <p:nvSpPr>
            <p:cNvPr id="34107" name="Line 315"/>
            <p:cNvSpPr>
              <a:spLocks noChangeShapeType="1"/>
            </p:cNvSpPr>
            <p:nvPr/>
          </p:nvSpPr>
          <p:spPr bwMode="auto">
            <a:xfrm>
              <a:off x="500" y="573"/>
              <a:ext cx="244" cy="0"/>
            </a:xfrm>
            <a:prstGeom prst="line">
              <a:avLst/>
            </a:prstGeom>
            <a:noFill/>
            <a:ln w="76320" cap="sq">
              <a:solidFill>
                <a:srgbClr val="FFFF00"/>
              </a:solidFill>
              <a:miter lim="800000"/>
              <a:headEnd/>
              <a:tailEnd/>
            </a:ln>
            <a:effectLst>
              <a:outerShdw blurRad="63500" dist="107933" dir="2700000" algn="ctr" rotWithShape="0">
                <a:srgbClr val="1A0004">
                  <a:alpha val="75014"/>
                </a:srgbClr>
              </a:outerShdw>
            </a:effectLst>
            <a:extLst>
              <a:ext uri="{909E8E84-426E-40dd-AFC4-6F175D3DCCD1}">
                <a14:hiddenFill xmlns:a14="http://schemas.microsoft.com/office/drawing/2010/main" xmlns="">
                  <a:noFill/>
                </a14:hiddenFill>
              </a:ext>
            </a:extLst>
          </p:spPr>
          <p:txBody>
            <a:bodyPr/>
            <a:lstStyle/>
            <a:p>
              <a:pPr>
                <a:defRPr/>
              </a:pPr>
              <a:endParaRPr lang="en-US"/>
            </a:p>
          </p:txBody>
        </p:sp>
      </p:grpSp>
      <p:sp>
        <p:nvSpPr>
          <p:cNvPr id="34108" name="Rectangle 316"/>
          <p:cNvSpPr>
            <a:spLocks noChangeArrowheads="1"/>
          </p:cNvSpPr>
          <p:nvPr/>
        </p:nvSpPr>
        <p:spPr bwMode="auto">
          <a:xfrm>
            <a:off x="5930900" y="622300"/>
            <a:ext cx="511175" cy="3676650"/>
          </a:xfrm>
          <a:prstGeom prst="rect">
            <a:avLst/>
          </a:prstGeom>
          <a:solidFill>
            <a:srgbClr val="114FFB"/>
          </a:solidFill>
          <a:ln w="5724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4109" name="Text Box 317"/>
          <p:cNvSpPr txBox="1">
            <a:spLocks noChangeArrowheads="1"/>
          </p:cNvSpPr>
          <p:nvPr/>
        </p:nvSpPr>
        <p:spPr bwMode="auto">
          <a:xfrm rot="16200000">
            <a:off x="4572000" y="2176463"/>
            <a:ext cx="3213100" cy="5207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750"/>
              </a:spcBef>
              <a:buClrTx/>
              <a:buFontTx/>
              <a:buNone/>
              <a:defRPr/>
            </a:pPr>
            <a:r>
              <a:rPr lang="en-US" sz="2800" b="0">
                <a:solidFill>
                  <a:srgbClr val="EEFF4B"/>
                </a:solidFill>
                <a:latin typeface="Times New Roman" charset="0"/>
              </a:rPr>
              <a:t>3 </a:t>
            </a:r>
            <a:r>
              <a:rPr lang="hi-in" sz="2800" b="0">
                <a:solidFill>
                  <a:srgbClr val="EEFF4B"/>
                </a:solidFill>
                <a:latin typeface="Times New Roman" charset="0"/>
              </a:rPr>
              <a:t>ชุมชน</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additive="repl">
                                        <p:cTn id="6" dur="1" fill="hold">
                                          <p:stCondLst>
                                            <p:cond delay="0"/>
                                          </p:stCondLst>
                                        </p:cTn>
                                        <p:tgtEl>
                                          <p:spTgt spid="34035"/>
                                        </p:tgtEl>
                                        <p:attrNameLst>
                                          <p:attrName>style.visibility</p:attrName>
                                        </p:attrNameLst>
                                      </p:cBhvr>
                                      <p:to>
                                        <p:strVal val="visible"/>
                                      </p:to>
                                    </p:set>
                                    <p:anim calcmode="lin" valueType="num">
                                      <p:cBhvr additive="repl">
                                        <p:cTn id="7" dur="500" fill="hold"/>
                                        <p:tgtEl>
                                          <p:spTgt spid="34035"/>
                                        </p:tgtEl>
                                        <p:attrNameLst>
                                          <p:attrName>ppt_w</p:attrName>
                                        </p:attrNameLst>
                                      </p:cBhvr>
                                      <p:tavLst>
                                        <p:tav tm="100000">
                                          <p:val>
                                            <p:fltVal val="0"/>
                                          </p:val>
                                        </p:tav>
                                        <p:tav>
                                          <p:val>
                                            <p:strVal val="#ppt_w"/>
                                          </p:val>
                                        </p:tav>
                                      </p:tavLst>
                                    </p:anim>
                                    <p:anim calcmode="lin" valueType="num">
                                      <p:cBhvr additive="repl">
                                        <p:cTn id="8" dur="500" fill="hold"/>
                                        <p:tgtEl>
                                          <p:spTgt spid="34035"/>
                                        </p:tgtEl>
                                        <p:attrNameLst>
                                          <p:attrName>ppt_h</p:attrName>
                                        </p:attrNameLst>
                                      </p:cBhvr>
                                      <p:tavLst>
                                        <p:tav tm="100000">
                                          <p:val>
                                            <p:fltVal val="0"/>
                                          </p:val>
                                        </p:tav>
                                        <p:tav>
                                          <p:val>
                                            <p:strVal val="#ppt_h"/>
                                          </p:val>
                                        </p:tav>
                                      </p:tavLst>
                                    </p:anim>
                                    <p:anim calcmode="lin" valueType="num">
                                      <p:cBhvr additive="repl">
                                        <p:cTn id="9" dur="500" fill="hold"/>
                                        <p:tgtEl>
                                          <p:spTgt spid="34035"/>
                                        </p:tgtEl>
                                        <p:attrNameLst>
                                          <p:attrName>ppt_x</p:attrName>
                                        </p:attrNameLst>
                                      </p:cBhvr>
                                      <p:tavLst>
                                        <p:tav tm="100000">
                                          <p:val>
                                            <p:fltVal val="0.5"/>
                                          </p:val>
                                        </p:tav>
                                        <p:tav>
                                          <p:val>
                                            <p:strVal val="#ppt_x"/>
                                          </p:val>
                                        </p:tav>
                                      </p:tavLst>
                                    </p:anim>
                                    <p:anim calcmode="lin" valueType="num">
                                      <p:cBhvr additive="repl">
                                        <p:cTn id="10" dur="500" fill="hold"/>
                                        <p:tgtEl>
                                          <p:spTgt spid="34035"/>
                                        </p:tgtEl>
                                        <p:attrNameLst>
                                          <p:attrName>ppt_y</p:attrName>
                                        </p:attrNameLst>
                                      </p:cBhvr>
                                      <p:tavLst>
                                        <p:tav tm="100000">
                                          <p:val>
                                            <p:fltVal val="0.5"/>
                                          </p:val>
                                        </p:tav>
                                        <p:tav>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additive="repl">
                                        <p:cTn id="13" dur="1" fill="hold">
                                          <p:stCondLst>
                                            <p:cond delay="0"/>
                                          </p:stCondLst>
                                        </p:cTn>
                                        <p:tgtEl>
                                          <p:spTgt spid="34103"/>
                                        </p:tgtEl>
                                        <p:attrNameLst>
                                          <p:attrName>style.visibility</p:attrName>
                                        </p:attrNameLst>
                                      </p:cBhvr>
                                      <p:to>
                                        <p:strVal val="visible"/>
                                      </p:to>
                                    </p:set>
                                    <p:anim calcmode="lin" valueType="num">
                                      <p:cBhvr additive="repl">
                                        <p:cTn id="14" dur="500" fill="hold"/>
                                        <p:tgtEl>
                                          <p:spTgt spid="34103"/>
                                        </p:tgtEl>
                                        <p:attrNameLst>
                                          <p:attrName>ppt_w</p:attrName>
                                        </p:attrNameLst>
                                      </p:cBhvr>
                                      <p:tavLst>
                                        <p:tav tm="100000">
                                          <p:val>
                                            <p:fltVal val="0"/>
                                          </p:val>
                                        </p:tav>
                                        <p:tav>
                                          <p:val>
                                            <p:strVal val="#ppt_w"/>
                                          </p:val>
                                        </p:tav>
                                      </p:tavLst>
                                    </p:anim>
                                    <p:anim calcmode="lin" valueType="num">
                                      <p:cBhvr additive="repl">
                                        <p:cTn id="15" dur="500" fill="hold"/>
                                        <p:tgtEl>
                                          <p:spTgt spid="34103"/>
                                        </p:tgtEl>
                                        <p:attrNameLst>
                                          <p:attrName>ppt_h</p:attrName>
                                        </p:attrNameLst>
                                      </p:cBhvr>
                                      <p:tavLst>
                                        <p:tav tm="100000">
                                          <p:val>
                                            <p:fltVal val="0"/>
                                          </p:val>
                                        </p:tav>
                                        <p:tav>
                                          <p:val>
                                            <p:strVal val="#ppt_h"/>
                                          </p:val>
                                        </p:tav>
                                      </p:tavLst>
                                    </p:anim>
                                    <p:anim calcmode="lin" valueType="num">
                                      <p:cBhvr additive="repl">
                                        <p:cTn id="16" dur="500" fill="hold"/>
                                        <p:tgtEl>
                                          <p:spTgt spid="34103"/>
                                        </p:tgtEl>
                                        <p:attrNameLst>
                                          <p:attrName>ppt_x</p:attrName>
                                        </p:attrNameLst>
                                      </p:cBhvr>
                                      <p:tavLst>
                                        <p:tav tm="100000">
                                          <p:val>
                                            <p:fltVal val="0.5"/>
                                          </p:val>
                                        </p:tav>
                                        <p:tav>
                                          <p:val>
                                            <p:strVal val="#ppt_x"/>
                                          </p:val>
                                        </p:tav>
                                      </p:tavLst>
                                    </p:anim>
                                    <p:anim calcmode="lin" valueType="num">
                                      <p:cBhvr additive="repl">
                                        <p:cTn id="17" dur="500" fill="hold"/>
                                        <p:tgtEl>
                                          <p:spTgt spid="34103"/>
                                        </p:tgtEl>
                                        <p:attrNameLst>
                                          <p:attrName>ppt_y</p:attrName>
                                        </p:attrNameLst>
                                      </p:cBhvr>
                                      <p:tavLst>
                                        <p:tav tm="100000">
                                          <p:val>
                                            <p:fltVal val="0.5"/>
                                          </p:val>
                                        </p:tav>
                                        <p:tav>
                                          <p:val>
                                            <p:strVal val="#ppt_y"/>
                                          </p:val>
                                        </p:tav>
                                      </p:tavLst>
                                    </p:anim>
                                  </p:childTnLst>
                                </p:cTn>
                              </p:par>
                            </p:childTnLst>
                          </p:cTn>
                        </p:par>
                        <p:par>
                          <p:cTn id="18" fill="hold" nodeType="afterGroup">
                            <p:stCondLst>
                              <p:cond delay="1000"/>
                            </p:stCondLst>
                            <p:childTnLst>
                              <p:par>
                                <p:cTn id="19" presetID="22" presetClass="entr" presetSubtype="2" fill="hold" grpId="0" nodeType="afterEffect">
                                  <p:stCondLst>
                                    <p:cond delay="0"/>
                                  </p:stCondLst>
                                  <p:childTnLst>
                                    <p:set>
                                      <p:cBhvr additive="repl">
                                        <p:cTn id="20" dur="1" fill="hold">
                                          <p:stCondLst>
                                            <p:cond delay="0"/>
                                          </p:stCondLst>
                                        </p:cTn>
                                        <p:tgtEl>
                                          <p:spTgt spid="34104"/>
                                        </p:tgtEl>
                                        <p:attrNameLst>
                                          <p:attrName>style.visibility</p:attrName>
                                        </p:attrNameLst>
                                      </p:cBhvr>
                                      <p:to>
                                        <p:strVal val="visible"/>
                                      </p:to>
                                    </p:set>
                                    <p:animEffect transition="in" filter="wipe(right)">
                                      <p:cBhvr additive="repl">
                                        <p:cTn id="21" dur="500"/>
                                        <p:tgtEl>
                                          <p:spTgt spid="34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35" grpId="0" animBg="1"/>
      <p:bldP spid="34103" grpId="0" animBg="1"/>
      <p:bldP spid="3410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34817" name="Rectangle 1"/>
          <p:cNvSpPr>
            <a:spLocks noChangeArrowheads="1"/>
          </p:cNvSpPr>
          <p:nvPr/>
        </p:nvSpPr>
        <p:spPr bwMode="auto">
          <a:xfrm>
            <a:off x="701675" y="1908175"/>
            <a:ext cx="2382838" cy="20589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200" b="0">
                <a:solidFill>
                  <a:srgbClr val="FAFD00"/>
                </a:solidFill>
                <a:effectLst>
                  <a:outerShdw blurRad="50800" dist="76200" dir="2700000" algn="tl" rotWithShape="0">
                    <a:srgbClr val="000000">
                      <a:alpha val="99000"/>
                    </a:srgbClr>
                  </a:outerShdw>
                </a:effectLst>
                <a:latin typeface="Times New Roman" charset="0"/>
              </a:rPr>
              <a:t>คนที่</a:t>
            </a:r>
            <a:r>
              <a:rPr lang="hi-in" sz="3200" b="0">
                <a:solidFill>
                  <a:srgbClr val="FFFFFF"/>
                </a:solidFill>
                <a:effectLst>
                  <a:outerShdw blurRad="50800" dist="76200" dir="2700000" algn="tl" rotWithShape="0">
                    <a:srgbClr val="000000">
                      <a:alpha val="99000"/>
                    </a:srgbClr>
                  </a:outerShdw>
                </a:effectLst>
                <a:latin typeface="Times New Roman" charset="0"/>
              </a:rPr>
              <a:t>สี่</a:t>
            </a: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200" b="0">
                <a:solidFill>
                  <a:srgbClr val="FAFD00"/>
                </a:solidFill>
                <a:effectLst>
                  <a:outerShdw blurRad="50800" dist="76200" dir="2700000" algn="tl" rotWithShape="0">
                    <a:srgbClr val="000000">
                      <a:alpha val="99000"/>
                    </a:srgbClr>
                  </a:outerShdw>
                </a:effectLst>
                <a:latin typeface="Times New Roman" charset="0"/>
              </a:rPr>
              <a:t>ในสี่คน</a:t>
            </a: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200" b="0">
                <a:solidFill>
                  <a:srgbClr val="FAFD00"/>
                </a:solidFill>
                <a:effectLst>
                  <a:outerShdw blurRad="50800" dist="76200" dir="2700000" algn="tl" rotWithShape="0">
                    <a:srgbClr val="000000">
                      <a:alpha val="99000"/>
                    </a:srgbClr>
                  </a:outerShdw>
                </a:effectLst>
                <a:latin typeface="Times New Roman" charset="0"/>
              </a:rPr>
              <a:t>คือ</a:t>
            </a:r>
            <a:r>
              <a:rPr lang="en-US" sz="3200" b="0">
                <a:solidFill>
                  <a:srgbClr val="FAFD00"/>
                </a:solidFill>
                <a:effectLst>
                  <a:outerShdw blurRad="50800" dist="76200" dir="2700000" algn="tl" rotWithShape="0">
                    <a:srgbClr val="000000">
                      <a:alpha val="99000"/>
                    </a:srgbClr>
                  </a:outerShdw>
                </a:effectLst>
                <a:latin typeface="Times New Roman" charset="0"/>
              </a:rPr>
              <a:t>:</a:t>
            </a: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3200" b="0">
              <a:solidFill>
                <a:srgbClr val="FAFD00"/>
              </a:solidFill>
              <a:effectLst>
                <a:outerShdw blurRad="50800" dist="76200" dir="2700000" algn="tl" rotWithShape="0">
                  <a:srgbClr val="000000">
                    <a:alpha val="99000"/>
                  </a:srgbClr>
                </a:outerShdw>
              </a:effectLst>
              <a:latin typeface="Times New Roman" charset="0"/>
            </a:endParaRPr>
          </a:p>
        </p:txBody>
      </p:sp>
      <p:grpSp>
        <p:nvGrpSpPr>
          <p:cNvPr id="34818" name="Group 2"/>
          <p:cNvGrpSpPr>
            <a:grpSpLocks/>
          </p:cNvGrpSpPr>
          <p:nvPr/>
        </p:nvGrpSpPr>
        <p:grpSpPr bwMode="auto">
          <a:xfrm>
            <a:off x="1190625" y="1330325"/>
            <a:ext cx="7758113" cy="5387975"/>
            <a:chOff x="750" y="838"/>
            <a:chExt cx="4887" cy="3394"/>
          </a:xfrm>
        </p:grpSpPr>
        <p:sp>
          <p:nvSpPr>
            <p:cNvPr id="34819" name="Rectangle 3"/>
            <p:cNvSpPr>
              <a:spLocks noChangeArrowheads="1"/>
            </p:cNvSpPr>
            <p:nvPr/>
          </p:nvSpPr>
          <p:spPr bwMode="auto">
            <a:xfrm>
              <a:off x="1731" y="838"/>
              <a:ext cx="3906" cy="249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600" b="0" dirty="0">
                  <a:solidFill>
                    <a:srgbClr val="FAFD00"/>
                  </a:solidFill>
                  <a:effectLst>
                    <a:outerShdw blurRad="50800" dist="76200" dir="2700000" algn="tl" rotWithShape="0">
                      <a:srgbClr val="000000">
                        <a:alpha val="99000"/>
                      </a:srgbClr>
                    </a:outerShdw>
                  </a:effectLst>
                  <a:latin typeface="Times New Roman" charset="0"/>
                </a:rPr>
                <a:t>อับ ย ส </a:t>
              </a:r>
              <a:r>
                <a:rPr lang="hi-in" sz="25200" b="0" dirty="0">
                  <a:solidFill>
                    <a:srgbClr val="00FF00"/>
                  </a:solidFill>
                  <a:effectLst>
                    <a:outerShdw blurRad="50800" dist="76200" dir="2700000" algn="tl" rotWithShape="0">
                      <a:srgbClr val="000000">
                        <a:alpha val="99000"/>
                      </a:srgbClr>
                    </a:outerShdw>
                  </a:effectLst>
                  <a:latin typeface="Times New Roman" charset="0"/>
                </a:rPr>
                <a:t>ช</a:t>
              </a:r>
            </a:p>
          </p:txBody>
        </p:sp>
        <p:sp>
          <p:nvSpPr>
            <p:cNvPr id="34820" name="Rectangle 4"/>
            <p:cNvSpPr>
              <a:spLocks noChangeArrowheads="1"/>
            </p:cNvSpPr>
            <p:nvPr/>
          </p:nvSpPr>
          <p:spPr bwMode="auto">
            <a:xfrm>
              <a:off x="750" y="2663"/>
              <a:ext cx="674" cy="156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5600" b="0">
                  <a:solidFill>
                    <a:srgbClr val="D83104"/>
                  </a:solidFill>
                  <a:effectLst>
                    <a:outerShdw blurRad="50800" dist="76200" dir="2700000" algn="tl" rotWithShape="0">
                      <a:srgbClr val="000000">
                        <a:alpha val="99000"/>
                      </a:srgbClr>
                    </a:outerShdw>
                  </a:effectLst>
                  <a:latin typeface="Times New Roman" charset="0"/>
                </a:rPr>
                <a:t>?</a:t>
              </a:r>
            </a:p>
          </p:txBody>
        </p:sp>
      </p:grpSp>
      <p:sp>
        <p:nvSpPr>
          <p:cNvPr id="34821" name="Text Box 5"/>
          <p:cNvSpPr txBox="1">
            <a:spLocks noChangeArrowheads="1"/>
          </p:cNvSpPr>
          <p:nvPr/>
        </p:nvSpPr>
        <p:spPr bwMode="auto">
          <a:xfrm>
            <a:off x="8705850" y="88900"/>
            <a:ext cx="290513" cy="3984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a:solidFill>
                  <a:srgbClr val="FFA27C"/>
                </a:solidFill>
              </a:rPr>
              <a:t> </a:t>
            </a:r>
          </a:p>
        </p:txBody>
      </p:sp>
      <p:sp>
        <p:nvSpPr>
          <p:cNvPr id="34822" name="Rectangle 6"/>
          <p:cNvSpPr>
            <a:spLocks noChangeArrowheads="1"/>
          </p:cNvSpPr>
          <p:nvPr/>
        </p:nvSpPr>
        <p:spPr bwMode="auto">
          <a:xfrm>
            <a:off x="8093075" y="6532563"/>
            <a:ext cx="336550" cy="2460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32</a:t>
            </a:r>
          </a:p>
        </p:txBody>
      </p:sp>
      <p:grpSp>
        <p:nvGrpSpPr>
          <p:cNvPr id="67590" name="Group 7"/>
          <p:cNvGrpSpPr>
            <a:grpSpLocks/>
          </p:cNvGrpSpPr>
          <p:nvPr/>
        </p:nvGrpSpPr>
        <p:grpSpPr bwMode="auto">
          <a:xfrm>
            <a:off x="519113" y="7938"/>
            <a:ext cx="854075" cy="1701800"/>
            <a:chOff x="327" y="5"/>
            <a:chExt cx="538" cy="1072"/>
          </a:xfrm>
        </p:grpSpPr>
        <p:sp>
          <p:nvSpPr>
            <p:cNvPr id="34824" name="Rectangle 8"/>
            <p:cNvSpPr>
              <a:spLocks noChangeArrowheads="1"/>
            </p:cNvSpPr>
            <p:nvPr/>
          </p:nvSpPr>
          <p:spPr bwMode="auto">
            <a:xfrm>
              <a:off x="327" y="5"/>
              <a:ext cx="538" cy="10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600" b="0">
                  <a:solidFill>
                    <a:srgbClr val="FFFF00"/>
                  </a:solidFill>
                  <a:latin typeface="Times New Roman" charset="0"/>
                </a:rPr>
                <a:t>7</a:t>
              </a:r>
            </a:p>
          </p:txBody>
        </p:sp>
        <p:sp>
          <p:nvSpPr>
            <p:cNvPr id="34825" name="Line 9"/>
            <p:cNvSpPr>
              <a:spLocks noChangeShapeType="1"/>
            </p:cNvSpPr>
            <p:nvPr/>
          </p:nvSpPr>
          <p:spPr bwMode="auto">
            <a:xfrm>
              <a:off x="500" y="573"/>
              <a:ext cx="244" cy="0"/>
            </a:xfrm>
            <a:prstGeom prst="line">
              <a:avLst/>
            </a:prstGeom>
            <a:noFill/>
            <a:ln w="76320" cap="sq">
              <a:solidFill>
                <a:srgbClr val="FFFF00"/>
              </a:solidFill>
              <a:miter lim="800000"/>
              <a:headEnd/>
              <a:tailEnd/>
            </a:ln>
            <a:effectLst>
              <a:outerShdw blurRad="63500" dist="107933" dir="2700000" algn="ctr" rotWithShape="0">
                <a:srgbClr val="1A0004">
                  <a:alpha val="75014"/>
                </a:srgbClr>
              </a:outerShdw>
            </a:effectLst>
            <a:extLst>
              <a:ext uri="{909E8E84-426E-40dd-AFC4-6F175D3DCCD1}">
                <a14:hiddenFill xmlns:a14="http://schemas.microsoft.com/office/drawing/2010/main" xmlns="">
                  <a:noFill/>
                </a14:hiddenFill>
              </a:ext>
            </a:extLst>
          </p:spPr>
          <p:txBody>
            <a:bodyPr/>
            <a:lstStyle/>
            <a:p>
              <a:pPr>
                <a:defRPr/>
              </a:pPr>
              <a:endParaRPr lang="en-US"/>
            </a:p>
          </p:txBody>
        </p:sp>
      </p:grpSp>
      <p:sp>
        <p:nvSpPr>
          <p:cNvPr id="34826" name="Text Box 10"/>
          <p:cNvSpPr txBox="1">
            <a:spLocks noChangeArrowheads="1"/>
          </p:cNvSpPr>
          <p:nvPr/>
        </p:nvSpPr>
        <p:spPr bwMode="auto">
          <a:xfrm>
            <a:off x="1768475" y="47625"/>
            <a:ext cx="1993900" cy="2762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0">
                <a:solidFill>
                  <a:srgbClr val="FFFFFF"/>
                </a:solidFill>
              </a:rPr>
              <a:t>ยชว </a:t>
            </a:r>
            <a:r>
              <a:rPr lang="en-US" sz="1200" b="0">
                <a:solidFill>
                  <a:srgbClr val="FFFFFF"/>
                </a:solidFill>
              </a:rPr>
              <a:t>1:1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afterEffect">
                                  <p:stCondLst>
                                    <p:cond delay="0"/>
                                  </p:stCondLst>
                                  <p:childTnLst>
                                    <p:set>
                                      <p:cBhvr additive="repl">
                                        <p:cTn id="6" dur="1" fill="hold">
                                          <p:stCondLst>
                                            <p:cond delay="0"/>
                                          </p:stCondLst>
                                        </p:cTn>
                                        <p:tgtEl>
                                          <p:spTgt spid="34818"/>
                                        </p:tgtEl>
                                        <p:attrNameLst>
                                          <p:attrName>style.visibility</p:attrName>
                                        </p:attrNameLst>
                                      </p:cBhvr>
                                      <p:to>
                                        <p:strVal val="visible"/>
                                      </p:to>
                                    </p:set>
                                    <p:anim calcmode="lin" valueType="num">
                                      <p:cBhvr additive="repl">
                                        <p:cTn id="7" dur="500" fill="hold"/>
                                        <p:tgtEl>
                                          <p:spTgt spid="34818"/>
                                        </p:tgtEl>
                                        <p:attrNameLst>
                                          <p:attrName>ppt_w</p:attrName>
                                        </p:attrNameLst>
                                      </p:cBhvr>
                                      <p:tavLst>
                                        <p:tav tm="100000">
                                          <p:val>
                                            <p:fltVal val="0"/>
                                          </p:val>
                                        </p:tav>
                                        <p:tav>
                                          <p:val>
                                            <p:strVal val="#ppt_w"/>
                                          </p:val>
                                        </p:tav>
                                      </p:tavLst>
                                    </p:anim>
                                    <p:anim calcmode="lin" valueType="num">
                                      <p:cBhvr additive="repl">
                                        <p:cTn id="8" dur="500" fill="hold"/>
                                        <p:tgtEl>
                                          <p:spTgt spid="34818"/>
                                        </p:tgtEl>
                                        <p:attrNameLst>
                                          <p:attrName>ppt_h</p:attrName>
                                        </p:attrNameLst>
                                      </p:cBhvr>
                                      <p:tavLst>
                                        <p:tav tm="100000">
                                          <p:val>
                                            <p:fltVal val="0"/>
                                          </p:val>
                                        </p:tav>
                                        <p:tav>
                                          <p:val>
                                            <p:strVal val="#ppt_h"/>
                                          </p:val>
                                        </p:tav>
                                      </p:tavLst>
                                    </p:anim>
                                    <p:anim calcmode="lin" valueType="num">
                                      <p:cBhvr additive="repl">
                                        <p:cTn id="9" dur="500" fill="hold"/>
                                        <p:tgtEl>
                                          <p:spTgt spid="34818"/>
                                        </p:tgtEl>
                                        <p:attrNameLst>
                                          <p:attrName>ppt_x</p:attrName>
                                        </p:attrNameLst>
                                      </p:cBhvr>
                                      <p:tavLst>
                                        <p:tav tm="100000">
                                          <p:val>
                                            <p:fltVal val="0.5"/>
                                          </p:val>
                                        </p:tav>
                                        <p:tav>
                                          <p:val>
                                            <p:strVal val="#ppt_x"/>
                                          </p:val>
                                        </p:tav>
                                      </p:tavLst>
                                    </p:anim>
                                    <p:anim calcmode="lin" valueType="num">
                                      <p:cBhvr additive="repl">
                                        <p:cTn id="10" dur="500" fill="hold"/>
                                        <p:tgtEl>
                                          <p:spTgt spid="34818"/>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35841" name="Rectangle 1"/>
          <p:cNvSpPr>
            <a:spLocks noChangeArrowheads="1"/>
          </p:cNvSpPr>
          <p:nvPr/>
        </p:nvSpPr>
        <p:spPr bwMode="auto">
          <a:xfrm>
            <a:off x="2733675" y="1330325"/>
            <a:ext cx="6245225" cy="39290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600" b="0">
                <a:solidFill>
                  <a:srgbClr val="FAFD00"/>
                </a:solidFill>
                <a:effectLst>
                  <a:outerShdw blurRad="50800" dist="38100" dir="2700000" algn="tl" rotWithShape="0">
                    <a:srgbClr val="000000"/>
                  </a:outerShdw>
                </a:effectLst>
                <a:latin typeface="Times New Roman" charset="0"/>
              </a:rPr>
              <a:t>อับ ย ส </a:t>
            </a:r>
            <a:r>
              <a:rPr lang="hi-in" sz="25200" b="0">
                <a:solidFill>
                  <a:srgbClr val="00FF00"/>
                </a:solidFill>
                <a:effectLst>
                  <a:outerShdw blurRad="50800" dist="38100" dir="2700000" algn="tl" rotWithShape="0">
                    <a:srgbClr val="000000"/>
                  </a:outerShdw>
                </a:effectLst>
                <a:latin typeface="Times New Roman" charset="0"/>
              </a:rPr>
              <a:t>ช</a:t>
            </a:r>
          </a:p>
        </p:txBody>
      </p:sp>
      <p:sp>
        <p:nvSpPr>
          <p:cNvPr id="35842" name="Rectangle 2"/>
          <p:cNvSpPr>
            <a:spLocks noChangeArrowheads="1"/>
          </p:cNvSpPr>
          <p:nvPr/>
        </p:nvSpPr>
        <p:spPr bwMode="auto">
          <a:xfrm>
            <a:off x="2449513" y="4756150"/>
            <a:ext cx="4324350" cy="1320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8000" b="0" i="1">
                <a:solidFill>
                  <a:srgbClr val="00FF00"/>
                </a:solidFill>
                <a:effectLst>
                  <a:outerShdw blurRad="50800" dist="38100" dir="2700000" algn="tl" rotWithShape="0">
                    <a:srgbClr val="000000"/>
                  </a:outerShdw>
                </a:effectLst>
                <a:latin typeface="Times New Roman" charset="0"/>
              </a:rPr>
              <a:t>“</a:t>
            </a:r>
            <a:r>
              <a:rPr lang="hi-in" sz="8000" b="0" i="1">
                <a:solidFill>
                  <a:srgbClr val="00FF00"/>
                </a:solidFill>
                <a:effectLst>
                  <a:outerShdw blurRad="50800" dist="38100" dir="2700000" algn="tl" rotWithShape="0">
                    <a:srgbClr val="000000"/>
                  </a:outerShdw>
                </a:effectLst>
                <a:latin typeface="Times New Roman" charset="0"/>
              </a:rPr>
              <a:t>โยชูวา”</a:t>
            </a:r>
          </a:p>
        </p:txBody>
      </p:sp>
      <p:sp>
        <p:nvSpPr>
          <p:cNvPr id="35843" name="Rectangle 3"/>
          <p:cNvSpPr>
            <a:spLocks noChangeArrowheads="1"/>
          </p:cNvSpPr>
          <p:nvPr/>
        </p:nvSpPr>
        <p:spPr bwMode="auto">
          <a:xfrm>
            <a:off x="701675" y="1908175"/>
            <a:ext cx="2382838" cy="20589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200" b="0">
                <a:solidFill>
                  <a:srgbClr val="FAFD00"/>
                </a:solidFill>
                <a:effectLst>
                  <a:outerShdw blurRad="50800" dist="38100" dir="2700000" algn="tl" rotWithShape="0">
                    <a:srgbClr val="000000"/>
                  </a:outerShdw>
                </a:effectLst>
                <a:latin typeface="Times New Roman" charset="0"/>
              </a:rPr>
              <a:t>คนที่</a:t>
            </a:r>
            <a:r>
              <a:rPr lang="hi-in" sz="3200" b="0">
                <a:solidFill>
                  <a:srgbClr val="FFFFFF"/>
                </a:solidFill>
                <a:effectLst>
                  <a:outerShdw blurRad="50800" dist="38100" dir="2700000" algn="tl" rotWithShape="0">
                    <a:srgbClr val="000000"/>
                  </a:outerShdw>
                </a:effectLst>
                <a:latin typeface="Times New Roman" charset="0"/>
              </a:rPr>
              <a:t>สี่</a:t>
            </a: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200" b="0">
                <a:solidFill>
                  <a:srgbClr val="FAFD00"/>
                </a:solidFill>
                <a:effectLst>
                  <a:outerShdw blurRad="50800" dist="38100" dir="2700000" algn="tl" rotWithShape="0">
                    <a:srgbClr val="000000"/>
                  </a:outerShdw>
                </a:effectLst>
                <a:latin typeface="Times New Roman" charset="0"/>
              </a:rPr>
              <a:t>ในสี่คน</a:t>
            </a: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200" b="0">
                <a:solidFill>
                  <a:srgbClr val="FAFD00"/>
                </a:solidFill>
                <a:effectLst>
                  <a:outerShdw blurRad="50800" dist="38100" dir="2700000" algn="tl" rotWithShape="0">
                    <a:srgbClr val="000000"/>
                  </a:outerShdw>
                </a:effectLst>
                <a:latin typeface="Times New Roman" charset="0"/>
              </a:rPr>
              <a:t>คือ</a:t>
            </a:r>
            <a:r>
              <a:rPr lang="en-US" sz="3200" b="0">
                <a:solidFill>
                  <a:srgbClr val="FAFD00"/>
                </a:solidFill>
                <a:effectLst>
                  <a:outerShdw blurRad="50800" dist="38100" dir="2700000" algn="tl" rotWithShape="0">
                    <a:srgbClr val="000000"/>
                  </a:outerShdw>
                </a:effectLst>
                <a:latin typeface="Times New Roman" charset="0"/>
                <a:cs typeface="Times New Roman" charset="0"/>
              </a:rPr>
              <a:t>:</a:t>
            </a: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3200" b="0">
              <a:solidFill>
                <a:srgbClr val="FAFD00"/>
              </a:solidFill>
              <a:effectLst>
                <a:outerShdw blurRad="50800" dist="38100" dir="2700000" algn="tl" rotWithShape="0">
                  <a:srgbClr val="000000"/>
                </a:outerShdw>
              </a:effectLst>
              <a:latin typeface="Times New Roman" charset="0"/>
              <a:cs typeface="Times New Roman" charset="0"/>
            </a:endParaRPr>
          </a:p>
        </p:txBody>
      </p:sp>
      <p:sp>
        <p:nvSpPr>
          <p:cNvPr id="35844" name="Text Box 4"/>
          <p:cNvSpPr txBox="1">
            <a:spLocks noChangeArrowheads="1"/>
          </p:cNvSpPr>
          <p:nvPr/>
        </p:nvSpPr>
        <p:spPr bwMode="auto">
          <a:xfrm>
            <a:off x="8759825" y="87313"/>
            <a:ext cx="182563" cy="4016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a:solidFill>
                  <a:srgbClr val="FFA27C"/>
                </a:solidFill>
                <a:effectLst>
                  <a:outerShdw blurRad="50800" dist="38100" dir="2700000" algn="tl" rotWithShape="0">
                    <a:srgbClr val="000000"/>
                  </a:outerShdw>
                </a:effectLst>
              </a:rPr>
              <a:t> </a:t>
            </a:r>
          </a:p>
        </p:txBody>
      </p:sp>
      <p:sp>
        <p:nvSpPr>
          <p:cNvPr id="35845" name="Rectangle 5"/>
          <p:cNvSpPr>
            <a:spLocks noChangeArrowheads="1"/>
          </p:cNvSpPr>
          <p:nvPr/>
        </p:nvSpPr>
        <p:spPr bwMode="auto">
          <a:xfrm>
            <a:off x="8093075" y="6530975"/>
            <a:ext cx="336550" cy="2460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50800" dist="38100" dir="2700000" algn="tl" rotWithShape="0">
                    <a:srgbClr val="000000"/>
                  </a:outerShdw>
                </a:effectLst>
              </a:rPr>
              <a:t>33</a:t>
            </a:r>
          </a:p>
        </p:txBody>
      </p:sp>
      <p:grpSp>
        <p:nvGrpSpPr>
          <p:cNvPr id="69639" name="Group 6"/>
          <p:cNvGrpSpPr>
            <a:grpSpLocks/>
          </p:cNvGrpSpPr>
          <p:nvPr/>
        </p:nvGrpSpPr>
        <p:grpSpPr bwMode="auto">
          <a:xfrm>
            <a:off x="519113" y="7938"/>
            <a:ext cx="862012" cy="1720850"/>
            <a:chOff x="327" y="5"/>
            <a:chExt cx="543" cy="1084"/>
          </a:xfrm>
        </p:grpSpPr>
        <p:sp>
          <p:nvSpPr>
            <p:cNvPr id="35847" name="Rectangle 7"/>
            <p:cNvSpPr>
              <a:spLocks noChangeArrowheads="1"/>
            </p:cNvSpPr>
            <p:nvPr/>
          </p:nvSpPr>
          <p:spPr bwMode="auto">
            <a:xfrm>
              <a:off x="327" y="5"/>
              <a:ext cx="543" cy="108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600" b="0">
                  <a:solidFill>
                    <a:srgbClr val="FFFF00"/>
                  </a:solidFill>
                  <a:effectLst>
                    <a:outerShdw blurRad="50800" dist="38100" dir="2700000" algn="tl" rotWithShape="0">
                      <a:srgbClr val="000000"/>
                    </a:outerShdw>
                  </a:effectLst>
                  <a:latin typeface="Times New Roman" charset="0"/>
                </a:rPr>
                <a:t>7</a:t>
              </a:r>
            </a:p>
          </p:txBody>
        </p:sp>
        <p:sp>
          <p:nvSpPr>
            <p:cNvPr id="35848" name="Line 8"/>
            <p:cNvSpPr>
              <a:spLocks noChangeShapeType="1"/>
            </p:cNvSpPr>
            <p:nvPr/>
          </p:nvSpPr>
          <p:spPr bwMode="auto">
            <a:xfrm>
              <a:off x="500" y="573"/>
              <a:ext cx="244" cy="0"/>
            </a:xfrm>
            <a:prstGeom prst="line">
              <a:avLst/>
            </a:prstGeom>
            <a:noFill/>
            <a:ln w="76320" cap="sq">
              <a:solidFill>
                <a:srgbClr val="FFFF00"/>
              </a:solidFill>
              <a:miter lim="800000"/>
              <a:headEnd/>
              <a:tailEnd/>
            </a:ln>
            <a:effectLst>
              <a:outerShdw blurRad="63500" dist="107933" dir="2700000" algn="ctr" rotWithShape="0">
                <a:srgbClr val="1A0004">
                  <a:alpha val="75014"/>
                </a:srgbClr>
              </a:outerShdw>
            </a:effectLst>
            <a:extLst>
              <a:ext uri="{909E8E84-426E-40dd-AFC4-6F175D3DCCD1}">
                <a14:hiddenFill xmlns:a14="http://schemas.microsoft.com/office/drawing/2010/main" xmlns="">
                  <a:noFill/>
                </a14:hiddenFill>
              </a:ext>
            </a:extLst>
          </p:spPr>
          <p:txBody>
            <a:bodyPr/>
            <a:lstStyle/>
            <a:p>
              <a:pPr>
                <a:defRPr/>
              </a:pPr>
              <a:endParaRPr lang="en-US">
                <a:effectLst>
                  <a:outerShdw blurRad="50800" dist="38100" dir="2700000" algn="tl" rotWithShape="0">
                    <a:srgbClr val="000000"/>
                  </a:outerShdw>
                </a:effectLst>
              </a:endParaRPr>
            </a:p>
          </p:txBody>
        </p:sp>
      </p:grpSp>
      <p:sp>
        <p:nvSpPr>
          <p:cNvPr id="35849" name="Text Box 9"/>
          <p:cNvSpPr txBox="1">
            <a:spLocks noChangeArrowheads="1"/>
          </p:cNvSpPr>
          <p:nvPr/>
        </p:nvSpPr>
        <p:spPr bwMode="auto">
          <a:xfrm>
            <a:off x="1768475" y="47625"/>
            <a:ext cx="1993900" cy="279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0">
                <a:solidFill>
                  <a:srgbClr val="FFFFFF"/>
                </a:solidFill>
                <a:effectLst>
                  <a:outerShdw blurRad="50800" dist="38100" dir="2700000" algn="tl" rotWithShape="0">
                    <a:srgbClr val="000000"/>
                  </a:outerShdw>
                </a:effectLst>
              </a:rPr>
              <a:t>ยชว </a:t>
            </a:r>
            <a:r>
              <a:rPr lang="en-US" sz="1200" b="0">
                <a:solidFill>
                  <a:srgbClr val="FFFFFF"/>
                </a:solidFill>
                <a:effectLst>
                  <a:outerShdw blurRad="50800" dist="38100" dir="2700000" algn="tl" rotWithShape="0">
                    <a:srgbClr val="000000"/>
                  </a:outerShdw>
                </a:effectLst>
              </a:rPr>
              <a:t>1:1</a:t>
            </a:r>
          </a:p>
        </p:txBody>
      </p:sp>
    </p:spTree>
  </p:cSld>
  <p:clrMapOvr>
    <a:masterClrMapping/>
  </p:clrMapOvr>
  <p:transition spd="med">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36865" name="Line 1"/>
          <p:cNvSpPr>
            <a:spLocks noChangeShapeType="1"/>
          </p:cNvSpPr>
          <p:nvPr/>
        </p:nvSpPr>
        <p:spPr bwMode="auto">
          <a:xfrm>
            <a:off x="787400" y="838200"/>
            <a:ext cx="406400" cy="1588"/>
          </a:xfrm>
          <a:prstGeom prst="line">
            <a:avLst/>
          </a:prstGeom>
          <a:noFill/>
          <a:ln w="50760" cap="sq">
            <a:solidFill>
              <a:srgbClr val="FFD34A"/>
            </a:solidFill>
            <a:miter lim="800000"/>
            <a:headEnd/>
            <a:tailEnd/>
          </a:ln>
          <a:effectLst>
            <a:outerShdw blurRad="63500" dist="107933" dir="2700000" algn="ctr" rotWithShape="0">
              <a:srgbClr val="1A0004">
                <a:alpha val="75014"/>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36866" name="Rectangle 2"/>
          <p:cNvSpPr>
            <a:spLocks noChangeArrowheads="1"/>
          </p:cNvSpPr>
          <p:nvPr/>
        </p:nvSpPr>
        <p:spPr bwMode="auto">
          <a:xfrm>
            <a:off x="698500" y="850900"/>
            <a:ext cx="7823200" cy="5097463"/>
          </a:xfrm>
          <a:prstGeom prst="rect">
            <a:avLst/>
          </a:prstGeom>
          <a:solidFill>
            <a:srgbClr val="790015"/>
          </a:solidFill>
          <a:ln w="76320" cap="sq">
            <a:solidFill>
              <a:srgbClr val="114FFB"/>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6867" name="Rectangle 3"/>
          <p:cNvSpPr>
            <a:spLocks noChangeArrowheads="1"/>
          </p:cNvSpPr>
          <p:nvPr/>
        </p:nvSpPr>
        <p:spPr bwMode="auto">
          <a:xfrm>
            <a:off x="738188" y="900113"/>
            <a:ext cx="7921625" cy="44783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600" b="0" dirty="0">
                <a:solidFill>
                  <a:srgbClr val="FAFD00"/>
                </a:solidFill>
                <a:effectLst>
                  <a:outerShdw blurRad="50800" dist="38100" dir="2700000" algn="tl" rotWithShape="0">
                    <a:srgbClr val="000000"/>
                  </a:outerShdw>
                </a:effectLst>
                <a:latin typeface="Times New Roman" charset="0"/>
              </a:rPr>
              <a:t>วันที่โดยประมาณ</a:t>
            </a:r>
            <a:r>
              <a:rPr lang="en-US" sz="3600" b="0" dirty="0">
                <a:solidFill>
                  <a:srgbClr val="FAFD00"/>
                </a:solidFill>
                <a:effectLst>
                  <a:outerShdw blurRad="50800" dist="38100" dir="2700000" algn="tl" rotWithShape="0">
                    <a:srgbClr val="000000"/>
                  </a:outerShdw>
                </a:effectLst>
                <a:latin typeface="Times New Roman" charset="0"/>
              </a:rPr>
              <a:t>:</a:t>
            </a: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3600" b="0" dirty="0">
              <a:solidFill>
                <a:srgbClr val="FAFD00"/>
              </a:solidFill>
              <a:effectLst>
                <a:outerShdw blurRad="50800" dist="38100" dir="2700000" algn="tl" rotWithShape="0">
                  <a:srgbClr val="000000"/>
                </a:outerShdw>
              </a:effectLst>
              <a:latin typeface="Times New Roman" charset="0"/>
            </a:endParaRP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600" b="0" dirty="0">
                <a:solidFill>
                  <a:srgbClr val="FAFD00"/>
                </a:solidFill>
                <a:effectLst>
                  <a:outerShdw blurRad="50800" dist="38100" dir="2700000" algn="tl" rotWithShape="0">
                    <a:srgbClr val="000000"/>
                  </a:outerShdw>
                </a:effectLst>
                <a:latin typeface="Times New Roman" charset="0"/>
              </a:rPr>
              <a:t>อับราฮัม</a:t>
            </a:r>
            <a:r>
              <a:rPr lang="en-US" sz="3600" b="0" dirty="0">
                <a:solidFill>
                  <a:srgbClr val="FAFD00"/>
                </a:solidFill>
                <a:effectLst>
                  <a:outerShdw blurRad="50800" dist="38100" dir="2700000" algn="tl" rotWithShape="0">
                    <a:srgbClr val="000000"/>
                  </a:outerShdw>
                </a:effectLst>
                <a:latin typeface="Times New Roman" charset="0"/>
              </a:rPr>
              <a:t>-</a:t>
            </a:r>
            <a:r>
              <a:rPr lang="hi-in" sz="3600" b="0" dirty="0">
                <a:solidFill>
                  <a:srgbClr val="FAFD00"/>
                </a:solidFill>
                <a:effectLst>
                  <a:outerShdw blurRad="50800" dist="38100" dir="2700000" algn="tl" rotWithShape="0">
                    <a:srgbClr val="000000"/>
                  </a:outerShdw>
                </a:effectLst>
                <a:latin typeface="Times New Roman" charset="0"/>
              </a:rPr>
              <a:t>โยเซฟ</a:t>
            </a:r>
            <a:r>
              <a:rPr lang="en-US" sz="3600" b="0" dirty="0">
                <a:solidFill>
                  <a:srgbClr val="FAFD00"/>
                </a:solidFill>
                <a:effectLst>
                  <a:outerShdw blurRad="50800" dist="38100" dir="2700000" algn="tl" rotWithShape="0">
                    <a:srgbClr val="000000"/>
                  </a:outerShdw>
                </a:effectLst>
                <a:latin typeface="Times New Roman" charset="0"/>
              </a:rPr>
              <a:t>	  	</a:t>
            </a:r>
            <a:r>
              <a:rPr lang="hi-in" sz="3600" b="0" dirty="0">
                <a:solidFill>
                  <a:srgbClr val="FAFD00"/>
                </a:solidFill>
                <a:effectLst>
                  <a:outerShdw blurRad="50800" dist="38100" dir="2700000" algn="tl" rotWithShape="0">
                    <a:srgbClr val="000000"/>
                  </a:outerShdw>
                </a:effectLst>
                <a:latin typeface="Times New Roman" charset="0"/>
              </a:rPr>
              <a:t>ก่อนคศ </a:t>
            </a:r>
            <a:r>
              <a:rPr lang="en-US" sz="3600" b="0" dirty="0">
                <a:solidFill>
                  <a:srgbClr val="FAFD00"/>
                </a:solidFill>
                <a:effectLst>
                  <a:outerShdw blurRad="50800" dist="38100" dir="2700000" algn="tl" rotWithShape="0">
                    <a:srgbClr val="000000"/>
                  </a:outerShdw>
                </a:effectLst>
                <a:latin typeface="Times New Roman" charset="0"/>
              </a:rPr>
              <a:t>2000</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3600" b="0" dirty="0">
              <a:solidFill>
                <a:srgbClr val="FAFD00"/>
              </a:solidFill>
              <a:effectLst>
                <a:outerShdw blurRad="50800" dist="38100" dir="2700000" algn="tl" rotWithShape="0">
                  <a:srgbClr val="000000"/>
                </a:outerShdw>
              </a:effectLst>
              <a:latin typeface="Times New Roman" charset="0"/>
            </a:endParaRP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600" b="0" dirty="0">
                <a:solidFill>
                  <a:srgbClr val="FFFFFF"/>
                </a:solidFill>
                <a:effectLst>
                  <a:outerShdw blurRad="50800" dist="38100" dir="2700000" algn="tl" rotWithShape="0">
                    <a:srgbClr val="000000"/>
                  </a:outerShdw>
                </a:effectLst>
                <a:latin typeface="Times New Roman" charset="0"/>
              </a:rPr>
              <a:t>โมเสส</a:t>
            </a:r>
            <a:r>
              <a:rPr lang="en-US" sz="3600" b="0" dirty="0">
                <a:solidFill>
                  <a:srgbClr val="FFFFFF"/>
                </a:solidFill>
                <a:effectLst>
                  <a:outerShdw blurRad="50800" dist="38100" dir="2700000" algn="tl" rotWithShape="0">
                    <a:srgbClr val="000000"/>
                  </a:outerShdw>
                </a:effectLst>
                <a:latin typeface="Times New Roman" charset="0"/>
              </a:rPr>
              <a:t>-</a:t>
            </a:r>
            <a:r>
              <a:rPr lang="hi-in" sz="3600" b="0" dirty="0">
                <a:solidFill>
                  <a:srgbClr val="FFFFFF"/>
                </a:solidFill>
                <a:effectLst>
                  <a:outerShdw blurRad="50800" dist="38100" dir="2700000" algn="tl" rotWithShape="0">
                    <a:srgbClr val="000000"/>
                  </a:outerShdw>
                </a:effectLst>
                <a:latin typeface="Times New Roman" charset="0"/>
              </a:rPr>
              <a:t>โยชูวา</a:t>
            </a:r>
            <a:r>
              <a:rPr lang="en-US" sz="3600" b="0" dirty="0">
                <a:solidFill>
                  <a:srgbClr val="FFFFFF"/>
                </a:solidFill>
                <a:effectLst>
                  <a:outerShdw blurRad="50800" dist="38100" dir="2700000" algn="tl" rotWithShape="0">
                    <a:srgbClr val="000000"/>
                  </a:outerShdw>
                </a:effectLst>
                <a:latin typeface="Times New Roman" charset="0"/>
              </a:rPr>
              <a:t>	  		</a:t>
            </a:r>
            <a:r>
              <a:rPr lang="hi-in" sz="3600" b="0" dirty="0">
                <a:solidFill>
                  <a:srgbClr val="FFFFFF"/>
                </a:solidFill>
                <a:effectLst>
                  <a:outerShdw blurRad="50800" dist="38100" dir="2700000" algn="tl" rotWithShape="0">
                    <a:srgbClr val="000000"/>
                  </a:outerShdw>
                </a:effectLst>
                <a:latin typeface="Times New Roman" charset="0"/>
              </a:rPr>
              <a:t>ก่อนคศ </a:t>
            </a:r>
            <a:r>
              <a:rPr lang="en-US" sz="3600" b="0" dirty="0">
                <a:solidFill>
                  <a:srgbClr val="FFFFFF"/>
                </a:solidFill>
                <a:effectLst>
                  <a:outerShdw blurRad="50800" dist="38100" dir="2700000" algn="tl" rotWithShape="0">
                    <a:srgbClr val="000000"/>
                  </a:outerShdw>
                </a:effectLst>
                <a:latin typeface="Times New Roman" charset="0"/>
              </a:rPr>
              <a:t>1500 </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3600" b="0" dirty="0">
              <a:solidFill>
                <a:srgbClr val="FAFD00"/>
              </a:solidFill>
              <a:effectLst>
                <a:outerShdw blurRad="50800" dist="38100" dir="2700000" algn="tl" rotWithShape="0">
                  <a:srgbClr val="000000"/>
                </a:outerShdw>
              </a:effectLst>
              <a:latin typeface="Times New Roman" charset="0"/>
            </a:endParaRP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3600" b="0" dirty="0">
              <a:solidFill>
                <a:srgbClr val="FAFD00"/>
              </a:solidFill>
              <a:effectLst>
                <a:outerShdw blurRad="50800" dist="38100" dir="2700000" algn="tl" rotWithShape="0">
                  <a:srgbClr val="000000"/>
                </a:outerShdw>
              </a:effectLst>
              <a:latin typeface="Times New Roman" charset="0"/>
            </a:endParaRP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3600" b="0" dirty="0">
              <a:solidFill>
                <a:srgbClr val="FAFD00"/>
              </a:solidFill>
              <a:effectLst>
                <a:outerShdw blurRad="50800" dist="38100" dir="2700000" algn="tl" rotWithShape="0">
                  <a:srgbClr val="000000"/>
                </a:outerShdw>
              </a:effectLst>
              <a:latin typeface="Times New Roman" charset="0"/>
            </a:endParaRPr>
          </a:p>
        </p:txBody>
      </p:sp>
      <p:sp>
        <p:nvSpPr>
          <p:cNvPr id="36868" name="Rectangle 4"/>
          <p:cNvSpPr>
            <a:spLocks noChangeArrowheads="1"/>
          </p:cNvSpPr>
          <p:nvPr/>
        </p:nvSpPr>
        <p:spPr bwMode="auto">
          <a:xfrm>
            <a:off x="1490663" y="1074738"/>
            <a:ext cx="7112000" cy="5029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6869" name="Text Box 5"/>
          <p:cNvSpPr txBox="1">
            <a:spLocks noChangeArrowheads="1"/>
          </p:cNvSpPr>
          <p:nvPr/>
        </p:nvSpPr>
        <p:spPr bwMode="auto">
          <a:xfrm>
            <a:off x="8705850" y="88900"/>
            <a:ext cx="290513" cy="3984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a:solidFill>
                  <a:srgbClr val="FFA27C"/>
                </a:solidFill>
              </a:rPr>
              <a:t> </a:t>
            </a:r>
          </a:p>
        </p:txBody>
      </p:sp>
      <p:sp>
        <p:nvSpPr>
          <p:cNvPr id="36870" name="Rectangle 6"/>
          <p:cNvSpPr>
            <a:spLocks noChangeArrowheads="1"/>
          </p:cNvSpPr>
          <p:nvPr/>
        </p:nvSpPr>
        <p:spPr bwMode="auto">
          <a:xfrm>
            <a:off x="8093075" y="6532563"/>
            <a:ext cx="336550" cy="2460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34</a:t>
            </a:r>
          </a:p>
        </p:txBody>
      </p:sp>
      <p:sp>
        <p:nvSpPr>
          <p:cNvPr id="36871" name="Text Box 7"/>
          <p:cNvSpPr txBox="1">
            <a:spLocks noChangeArrowheads="1"/>
          </p:cNvSpPr>
          <p:nvPr/>
        </p:nvSpPr>
        <p:spPr bwMode="auto">
          <a:xfrm>
            <a:off x="1768475" y="47625"/>
            <a:ext cx="1993900" cy="2762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0">
                <a:solidFill>
                  <a:srgbClr val="FFFFFF"/>
                </a:solidFill>
              </a:rPr>
              <a:t>ยชว </a:t>
            </a:r>
            <a:r>
              <a:rPr lang="en-US" sz="1200" b="0">
                <a:solidFill>
                  <a:srgbClr val="FFFFFF"/>
                </a:solidFill>
              </a:rPr>
              <a:t>1:1</a:t>
            </a:r>
          </a:p>
        </p:txBody>
      </p:sp>
    </p:spTree>
  </p:cSld>
  <p:clrMapOvr>
    <a:masterClrMapping/>
  </p:clrMapOvr>
  <p:transition spd="med">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grpSp>
        <p:nvGrpSpPr>
          <p:cNvPr id="73730" name="Group 1"/>
          <p:cNvGrpSpPr>
            <a:grpSpLocks/>
          </p:cNvGrpSpPr>
          <p:nvPr/>
        </p:nvGrpSpPr>
        <p:grpSpPr bwMode="auto">
          <a:xfrm>
            <a:off x="2425700" y="1531938"/>
            <a:ext cx="4352925" cy="3589337"/>
            <a:chOff x="1528" y="965"/>
            <a:chExt cx="2742" cy="2261"/>
          </a:xfrm>
        </p:grpSpPr>
        <p:sp>
          <p:nvSpPr>
            <p:cNvPr id="37890" name="Rectangle 2"/>
            <p:cNvSpPr>
              <a:spLocks noChangeArrowheads="1"/>
            </p:cNvSpPr>
            <p:nvPr/>
          </p:nvSpPr>
          <p:spPr bwMode="auto">
            <a:xfrm>
              <a:off x="1528" y="1181"/>
              <a:ext cx="971" cy="411"/>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7891" name="Rectangle 3"/>
            <p:cNvSpPr>
              <a:spLocks noChangeArrowheads="1"/>
            </p:cNvSpPr>
            <p:nvPr/>
          </p:nvSpPr>
          <p:spPr bwMode="auto">
            <a:xfrm>
              <a:off x="1730" y="999"/>
              <a:ext cx="492" cy="1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800" b="0">
                  <a:solidFill>
                    <a:srgbClr val="790015"/>
                  </a:solidFill>
                  <a:latin typeface="Times New Roman" charset="0"/>
                </a:rPr>
                <a:t>อับราฮัม</a:t>
              </a:r>
            </a:p>
          </p:txBody>
        </p:sp>
        <p:sp>
          <p:nvSpPr>
            <p:cNvPr id="37892" name="Rectangle 4"/>
            <p:cNvSpPr>
              <a:spLocks noChangeArrowheads="1"/>
            </p:cNvSpPr>
            <p:nvPr/>
          </p:nvSpPr>
          <p:spPr bwMode="auto">
            <a:xfrm>
              <a:off x="1528" y="1181"/>
              <a:ext cx="1359" cy="451"/>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7893" name="AutoShape 5"/>
            <p:cNvSpPr>
              <a:spLocks noChangeArrowheads="1"/>
            </p:cNvSpPr>
            <p:nvPr/>
          </p:nvSpPr>
          <p:spPr bwMode="auto">
            <a:xfrm>
              <a:off x="1528" y="965"/>
              <a:ext cx="797" cy="586"/>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7894" name="Rectangle 6"/>
            <p:cNvSpPr>
              <a:spLocks noChangeArrowheads="1"/>
            </p:cNvSpPr>
            <p:nvPr/>
          </p:nvSpPr>
          <p:spPr bwMode="auto">
            <a:xfrm>
              <a:off x="1528" y="1181"/>
              <a:ext cx="971" cy="370"/>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7895" name="Rectangle 7"/>
            <p:cNvSpPr>
              <a:spLocks noChangeArrowheads="1"/>
            </p:cNvSpPr>
            <p:nvPr/>
          </p:nvSpPr>
          <p:spPr bwMode="auto">
            <a:xfrm>
              <a:off x="1694" y="967"/>
              <a:ext cx="392" cy="1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0">
                  <a:solidFill>
                    <a:srgbClr val="790015"/>
                  </a:solidFill>
                  <a:latin typeface="Arial" charset="0"/>
                </a:rPr>
                <a:t>  </a:t>
              </a:r>
              <a:r>
                <a:rPr lang="hi-in" sz="1800" b="0">
                  <a:solidFill>
                    <a:srgbClr val="790015"/>
                  </a:solidFill>
                  <a:latin typeface="Arial" charset="0"/>
                </a:rPr>
                <a:t>สร้าง</a:t>
              </a:r>
            </a:p>
          </p:txBody>
        </p:sp>
        <p:sp>
          <p:nvSpPr>
            <p:cNvPr id="37896" name="Line 8"/>
            <p:cNvSpPr>
              <a:spLocks noChangeShapeType="1"/>
            </p:cNvSpPr>
            <p:nvPr/>
          </p:nvSpPr>
          <p:spPr bwMode="auto">
            <a:xfrm>
              <a:off x="1528" y="1127"/>
              <a:ext cx="0" cy="465"/>
            </a:xfrm>
            <a:prstGeom prst="line">
              <a:avLst/>
            </a:prstGeom>
            <a:noFill/>
            <a:ln w="3168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7897" name="Line 9"/>
            <p:cNvSpPr>
              <a:spLocks noChangeShapeType="1"/>
            </p:cNvSpPr>
            <p:nvPr/>
          </p:nvSpPr>
          <p:spPr bwMode="auto">
            <a:xfrm>
              <a:off x="2317" y="1181"/>
              <a:ext cx="422" cy="0"/>
            </a:xfrm>
            <a:prstGeom prst="line">
              <a:avLst/>
            </a:prstGeom>
            <a:noFill/>
            <a:ln w="3168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7898" name="Rectangle 10"/>
            <p:cNvSpPr>
              <a:spLocks noChangeArrowheads="1"/>
            </p:cNvSpPr>
            <p:nvPr/>
          </p:nvSpPr>
          <p:spPr bwMode="auto">
            <a:xfrm>
              <a:off x="1675" y="1342"/>
              <a:ext cx="971" cy="425"/>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7899" name="Rectangle 11"/>
            <p:cNvSpPr>
              <a:spLocks noChangeArrowheads="1"/>
            </p:cNvSpPr>
            <p:nvPr/>
          </p:nvSpPr>
          <p:spPr bwMode="auto">
            <a:xfrm>
              <a:off x="1872" y="1174"/>
              <a:ext cx="492" cy="1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800" b="0">
                  <a:solidFill>
                    <a:srgbClr val="790015"/>
                  </a:solidFill>
                  <a:latin typeface="Times New Roman" charset="0"/>
                </a:rPr>
                <a:t>อับราฮัม</a:t>
              </a:r>
            </a:p>
          </p:txBody>
        </p:sp>
        <p:sp>
          <p:nvSpPr>
            <p:cNvPr id="37900" name="Rectangle 12"/>
            <p:cNvSpPr>
              <a:spLocks noChangeArrowheads="1"/>
            </p:cNvSpPr>
            <p:nvPr/>
          </p:nvSpPr>
          <p:spPr bwMode="auto">
            <a:xfrm>
              <a:off x="1675" y="1342"/>
              <a:ext cx="1359" cy="465"/>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7901" name="AutoShape 13"/>
            <p:cNvSpPr>
              <a:spLocks noChangeArrowheads="1"/>
            </p:cNvSpPr>
            <p:nvPr/>
          </p:nvSpPr>
          <p:spPr bwMode="auto">
            <a:xfrm>
              <a:off x="1675" y="1127"/>
              <a:ext cx="783" cy="599"/>
            </a:xfrm>
            <a:prstGeom prst="roundRect">
              <a:avLst>
                <a:gd name="adj" fmla="val 10495"/>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7902" name="Rectangle 14"/>
            <p:cNvSpPr>
              <a:spLocks noChangeArrowheads="1"/>
            </p:cNvSpPr>
            <p:nvPr/>
          </p:nvSpPr>
          <p:spPr bwMode="auto">
            <a:xfrm>
              <a:off x="1675" y="1342"/>
              <a:ext cx="971" cy="384"/>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7903" name="Rectangle 15"/>
            <p:cNvSpPr>
              <a:spLocks noChangeArrowheads="1"/>
            </p:cNvSpPr>
            <p:nvPr/>
          </p:nvSpPr>
          <p:spPr bwMode="auto">
            <a:xfrm>
              <a:off x="1733" y="1134"/>
              <a:ext cx="588" cy="1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0">
                  <a:solidFill>
                    <a:srgbClr val="790015"/>
                  </a:solidFill>
                  <a:latin typeface="Arial" charset="0"/>
                </a:rPr>
                <a:t>  </a:t>
              </a:r>
              <a:r>
                <a:rPr lang="hi-in" sz="1800" b="0">
                  <a:solidFill>
                    <a:srgbClr val="790015"/>
                  </a:solidFill>
                  <a:latin typeface="Arial" charset="0"/>
                </a:rPr>
                <a:t>อับราฮัม</a:t>
              </a:r>
            </a:p>
          </p:txBody>
        </p:sp>
        <p:sp>
          <p:nvSpPr>
            <p:cNvPr id="37904" name="Line 16"/>
            <p:cNvSpPr>
              <a:spLocks noChangeShapeType="1"/>
            </p:cNvSpPr>
            <p:nvPr/>
          </p:nvSpPr>
          <p:spPr bwMode="auto">
            <a:xfrm>
              <a:off x="1675" y="1302"/>
              <a:ext cx="0" cy="451"/>
            </a:xfrm>
            <a:prstGeom prst="line">
              <a:avLst/>
            </a:prstGeom>
            <a:noFill/>
            <a:ln w="3168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7905" name="Line 17"/>
            <p:cNvSpPr>
              <a:spLocks noChangeShapeType="1"/>
            </p:cNvSpPr>
            <p:nvPr/>
          </p:nvSpPr>
          <p:spPr bwMode="auto">
            <a:xfrm>
              <a:off x="2464" y="1342"/>
              <a:ext cx="423" cy="0"/>
            </a:xfrm>
            <a:prstGeom prst="line">
              <a:avLst/>
            </a:prstGeom>
            <a:noFill/>
            <a:ln w="3168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7906" name="Rectangle 18"/>
            <p:cNvSpPr>
              <a:spLocks noChangeArrowheads="1"/>
            </p:cNvSpPr>
            <p:nvPr/>
          </p:nvSpPr>
          <p:spPr bwMode="auto">
            <a:xfrm>
              <a:off x="1822" y="1517"/>
              <a:ext cx="958" cy="411"/>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7907" name="Rectangle 19"/>
            <p:cNvSpPr>
              <a:spLocks noChangeArrowheads="1"/>
            </p:cNvSpPr>
            <p:nvPr/>
          </p:nvSpPr>
          <p:spPr bwMode="auto">
            <a:xfrm>
              <a:off x="2016" y="1335"/>
              <a:ext cx="492" cy="1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800" b="0">
                  <a:solidFill>
                    <a:srgbClr val="790015"/>
                  </a:solidFill>
                  <a:latin typeface="Times New Roman" charset="0"/>
                </a:rPr>
                <a:t>อับราฮัม</a:t>
              </a:r>
            </a:p>
          </p:txBody>
        </p:sp>
        <p:sp>
          <p:nvSpPr>
            <p:cNvPr id="37908" name="Rectangle 20"/>
            <p:cNvSpPr>
              <a:spLocks noChangeArrowheads="1"/>
            </p:cNvSpPr>
            <p:nvPr/>
          </p:nvSpPr>
          <p:spPr bwMode="auto">
            <a:xfrm>
              <a:off x="1822" y="1517"/>
              <a:ext cx="1359" cy="451"/>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7909" name="AutoShape 21"/>
            <p:cNvSpPr>
              <a:spLocks noChangeArrowheads="1"/>
            </p:cNvSpPr>
            <p:nvPr/>
          </p:nvSpPr>
          <p:spPr bwMode="auto">
            <a:xfrm>
              <a:off x="1822" y="1302"/>
              <a:ext cx="784" cy="586"/>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7910" name="Rectangle 22"/>
            <p:cNvSpPr>
              <a:spLocks noChangeArrowheads="1"/>
            </p:cNvSpPr>
            <p:nvPr/>
          </p:nvSpPr>
          <p:spPr bwMode="auto">
            <a:xfrm>
              <a:off x="1822" y="1517"/>
              <a:ext cx="958" cy="371"/>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7911" name="Rectangle 23"/>
            <p:cNvSpPr>
              <a:spLocks noChangeArrowheads="1"/>
            </p:cNvSpPr>
            <p:nvPr/>
          </p:nvSpPr>
          <p:spPr bwMode="auto">
            <a:xfrm>
              <a:off x="1904" y="1303"/>
              <a:ext cx="518" cy="1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0">
                  <a:solidFill>
                    <a:srgbClr val="790015"/>
                  </a:solidFill>
                  <a:latin typeface="Arial" charset="0"/>
                </a:rPr>
                <a:t>   </a:t>
              </a:r>
              <a:r>
                <a:rPr lang="hi-in" sz="1800" b="0">
                  <a:solidFill>
                    <a:srgbClr val="790015"/>
                  </a:solidFill>
                  <a:latin typeface="Arial" charset="0"/>
                </a:rPr>
                <a:t>โยเซฟ</a:t>
              </a:r>
            </a:p>
          </p:txBody>
        </p:sp>
        <p:sp>
          <p:nvSpPr>
            <p:cNvPr id="37912" name="Line 24"/>
            <p:cNvSpPr>
              <a:spLocks noChangeShapeType="1"/>
            </p:cNvSpPr>
            <p:nvPr/>
          </p:nvSpPr>
          <p:spPr bwMode="auto">
            <a:xfrm>
              <a:off x="1822" y="1463"/>
              <a:ext cx="0" cy="465"/>
            </a:xfrm>
            <a:prstGeom prst="line">
              <a:avLst/>
            </a:prstGeom>
            <a:noFill/>
            <a:ln w="3168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7913" name="Line 25"/>
            <p:cNvSpPr>
              <a:spLocks noChangeShapeType="1"/>
            </p:cNvSpPr>
            <p:nvPr/>
          </p:nvSpPr>
          <p:spPr bwMode="auto">
            <a:xfrm>
              <a:off x="2598" y="1517"/>
              <a:ext cx="436" cy="0"/>
            </a:xfrm>
            <a:prstGeom prst="line">
              <a:avLst/>
            </a:prstGeom>
            <a:noFill/>
            <a:ln w="3168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7914" name="Rectangle 26"/>
            <p:cNvSpPr>
              <a:spLocks noChangeArrowheads="1"/>
            </p:cNvSpPr>
            <p:nvPr/>
          </p:nvSpPr>
          <p:spPr bwMode="auto">
            <a:xfrm>
              <a:off x="1996" y="1678"/>
              <a:ext cx="1359" cy="465"/>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7915" name="AutoShape 27"/>
            <p:cNvSpPr>
              <a:spLocks noChangeArrowheads="1"/>
            </p:cNvSpPr>
            <p:nvPr/>
          </p:nvSpPr>
          <p:spPr bwMode="auto">
            <a:xfrm>
              <a:off x="1996" y="1463"/>
              <a:ext cx="784" cy="586"/>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7916" name="Rectangle 28"/>
            <p:cNvSpPr>
              <a:spLocks noChangeArrowheads="1"/>
            </p:cNvSpPr>
            <p:nvPr/>
          </p:nvSpPr>
          <p:spPr bwMode="auto">
            <a:xfrm>
              <a:off x="1996" y="1678"/>
              <a:ext cx="971" cy="371"/>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7917" name="Rectangle 29"/>
            <p:cNvSpPr>
              <a:spLocks noChangeArrowheads="1"/>
            </p:cNvSpPr>
            <p:nvPr/>
          </p:nvSpPr>
          <p:spPr bwMode="auto">
            <a:xfrm>
              <a:off x="2091" y="1464"/>
              <a:ext cx="510" cy="1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0">
                  <a:solidFill>
                    <a:srgbClr val="790015"/>
                  </a:solidFill>
                  <a:latin typeface="Arial" charset="0"/>
                </a:rPr>
                <a:t>   </a:t>
              </a:r>
              <a:r>
                <a:rPr lang="hi-in" sz="1800" b="0">
                  <a:solidFill>
                    <a:srgbClr val="790015"/>
                  </a:solidFill>
                  <a:latin typeface="Arial" charset="0"/>
                </a:rPr>
                <a:t>โมเสส</a:t>
              </a:r>
            </a:p>
          </p:txBody>
        </p:sp>
        <p:sp>
          <p:nvSpPr>
            <p:cNvPr id="37918" name="Line 30"/>
            <p:cNvSpPr>
              <a:spLocks noChangeShapeType="1"/>
            </p:cNvSpPr>
            <p:nvPr/>
          </p:nvSpPr>
          <p:spPr bwMode="auto">
            <a:xfrm>
              <a:off x="1996" y="1638"/>
              <a:ext cx="0" cy="451"/>
            </a:xfrm>
            <a:prstGeom prst="line">
              <a:avLst/>
            </a:prstGeom>
            <a:noFill/>
            <a:ln w="3168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7919" name="Line 31"/>
            <p:cNvSpPr>
              <a:spLocks noChangeShapeType="1"/>
            </p:cNvSpPr>
            <p:nvPr/>
          </p:nvSpPr>
          <p:spPr bwMode="auto">
            <a:xfrm>
              <a:off x="2786" y="1678"/>
              <a:ext cx="422" cy="0"/>
            </a:xfrm>
            <a:prstGeom prst="line">
              <a:avLst/>
            </a:prstGeom>
            <a:noFill/>
            <a:ln w="3168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7920" name="Rectangle 32"/>
            <p:cNvSpPr>
              <a:spLocks noChangeArrowheads="1"/>
            </p:cNvSpPr>
            <p:nvPr/>
          </p:nvSpPr>
          <p:spPr bwMode="auto">
            <a:xfrm>
              <a:off x="2143" y="1840"/>
              <a:ext cx="1359" cy="465"/>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7921" name="AutoShape 33"/>
            <p:cNvSpPr>
              <a:spLocks noChangeArrowheads="1"/>
            </p:cNvSpPr>
            <p:nvPr/>
          </p:nvSpPr>
          <p:spPr bwMode="auto">
            <a:xfrm>
              <a:off x="2143" y="1638"/>
              <a:ext cx="784" cy="586"/>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7922" name="Rectangle 34"/>
            <p:cNvSpPr>
              <a:spLocks noChangeArrowheads="1"/>
            </p:cNvSpPr>
            <p:nvPr/>
          </p:nvSpPr>
          <p:spPr bwMode="auto">
            <a:xfrm>
              <a:off x="2143" y="1840"/>
              <a:ext cx="866" cy="384"/>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7923" name="Rectangle 35"/>
            <p:cNvSpPr>
              <a:spLocks noChangeArrowheads="1"/>
            </p:cNvSpPr>
            <p:nvPr/>
          </p:nvSpPr>
          <p:spPr bwMode="auto">
            <a:xfrm>
              <a:off x="2215" y="1639"/>
              <a:ext cx="521" cy="1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0">
                  <a:solidFill>
                    <a:srgbClr val="790015"/>
                  </a:solidFill>
                  <a:latin typeface="Arial" charset="0"/>
                </a:rPr>
                <a:t>   </a:t>
              </a:r>
              <a:r>
                <a:rPr lang="hi-in" sz="1800" b="0">
                  <a:solidFill>
                    <a:srgbClr val="790015"/>
                  </a:solidFill>
                  <a:latin typeface="Arial" charset="0"/>
                </a:rPr>
                <a:t>โยชูวา</a:t>
              </a:r>
            </a:p>
          </p:txBody>
        </p:sp>
        <p:sp>
          <p:nvSpPr>
            <p:cNvPr id="37924" name="Line 36"/>
            <p:cNvSpPr>
              <a:spLocks noChangeShapeType="1"/>
            </p:cNvSpPr>
            <p:nvPr/>
          </p:nvSpPr>
          <p:spPr bwMode="auto">
            <a:xfrm>
              <a:off x="2143" y="1800"/>
              <a:ext cx="0" cy="464"/>
            </a:xfrm>
            <a:prstGeom prst="line">
              <a:avLst/>
            </a:prstGeom>
            <a:noFill/>
            <a:ln w="3168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7925" name="Rectangle 37"/>
            <p:cNvSpPr>
              <a:spLocks noChangeArrowheads="1"/>
            </p:cNvSpPr>
            <p:nvPr/>
          </p:nvSpPr>
          <p:spPr bwMode="auto">
            <a:xfrm>
              <a:off x="2277" y="2023"/>
              <a:ext cx="1359" cy="465"/>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7926" name="AutoShape 38"/>
            <p:cNvSpPr>
              <a:spLocks noChangeArrowheads="1"/>
            </p:cNvSpPr>
            <p:nvPr/>
          </p:nvSpPr>
          <p:spPr bwMode="auto">
            <a:xfrm>
              <a:off x="2277" y="1800"/>
              <a:ext cx="813" cy="585"/>
            </a:xfrm>
            <a:prstGeom prst="roundRect">
              <a:avLst>
                <a:gd name="adj" fmla="val 10745"/>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7927" name="Rectangle 39"/>
            <p:cNvSpPr>
              <a:spLocks noChangeArrowheads="1"/>
            </p:cNvSpPr>
            <p:nvPr/>
          </p:nvSpPr>
          <p:spPr bwMode="auto">
            <a:xfrm>
              <a:off x="2277" y="2023"/>
              <a:ext cx="959" cy="384"/>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7928" name="Rectangle 40"/>
            <p:cNvSpPr>
              <a:spLocks noChangeArrowheads="1"/>
            </p:cNvSpPr>
            <p:nvPr/>
          </p:nvSpPr>
          <p:spPr bwMode="auto">
            <a:xfrm>
              <a:off x="2321" y="1801"/>
              <a:ext cx="585" cy="1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0">
                  <a:solidFill>
                    <a:srgbClr val="790015"/>
                  </a:solidFill>
                  <a:latin typeface="Arial" charset="0"/>
                </a:rPr>
                <a:t>   </a:t>
              </a:r>
              <a:r>
                <a:rPr lang="hi-in" sz="1800" b="0">
                  <a:solidFill>
                    <a:srgbClr val="790015"/>
                  </a:solidFill>
                  <a:latin typeface="Arial" charset="0"/>
                </a:rPr>
                <a:t>เอกราช</a:t>
              </a:r>
            </a:p>
          </p:txBody>
        </p:sp>
        <p:sp>
          <p:nvSpPr>
            <p:cNvPr id="37929" name="Line 41"/>
            <p:cNvSpPr>
              <a:spLocks noChangeShapeType="1"/>
            </p:cNvSpPr>
            <p:nvPr/>
          </p:nvSpPr>
          <p:spPr bwMode="auto">
            <a:xfrm>
              <a:off x="2277" y="1983"/>
              <a:ext cx="0" cy="451"/>
            </a:xfrm>
            <a:prstGeom prst="line">
              <a:avLst/>
            </a:prstGeom>
            <a:noFill/>
            <a:ln w="3168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7930" name="Rectangle 42"/>
            <p:cNvSpPr>
              <a:spLocks noChangeArrowheads="1"/>
            </p:cNvSpPr>
            <p:nvPr/>
          </p:nvSpPr>
          <p:spPr bwMode="auto">
            <a:xfrm>
              <a:off x="2416" y="2210"/>
              <a:ext cx="1359" cy="460"/>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7931" name="AutoShape 43"/>
            <p:cNvSpPr>
              <a:spLocks noChangeArrowheads="1"/>
            </p:cNvSpPr>
            <p:nvPr/>
          </p:nvSpPr>
          <p:spPr bwMode="auto">
            <a:xfrm>
              <a:off x="2416" y="1983"/>
              <a:ext cx="828" cy="586"/>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7932" name="Rectangle 44"/>
            <p:cNvSpPr>
              <a:spLocks noChangeArrowheads="1"/>
            </p:cNvSpPr>
            <p:nvPr/>
          </p:nvSpPr>
          <p:spPr bwMode="auto">
            <a:xfrm>
              <a:off x="2416" y="2214"/>
              <a:ext cx="971" cy="371"/>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7933" name="Rectangle 45"/>
            <p:cNvSpPr>
              <a:spLocks noChangeArrowheads="1"/>
            </p:cNvSpPr>
            <p:nvPr/>
          </p:nvSpPr>
          <p:spPr bwMode="auto">
            <a:xfrm>
              <a:off x="2486" y="1984"/>
              <a:ext cx="571" cy="1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0">
                  <a:solidFill>
                    <a:srgbClr val="790015"/>
                  </a:solidFill>
                  <a:latin typeface="Arial" charset="0"/>
                </a:rPr>
                <a:t>   </a:t>
              </a:r>
              <a:r>
                <a:rPr lang="hi-in" sz="1800" b="0">
                  <a:solidFill>
                    <a:srgbClr val="790015"/>
                  </a:solidFill>
                  <a:latin typeface="Arial" charset="0"/>
                </a:rPr>
                <a:t>กษัตริย์</a:t>
              </a:r>
            </a:p>
          </p:txBody>
        </p:sp>
        <p:sp>
          <p:nvSpPr>
            <p:cNvPr id="37934" name="Line 46"/>
            <p:cNvSpPr>
              <a:spLocks noChangeShapeType="1"/>
            </p:cNvSpPr>
            <p:nvPr/>
          </p:nvSpPr>
          <p:spPr bwMode="auto">
            <a:xfrm>
              <a:off x="2416" y="2161"/>
              <a:ext cx="0" cy="464"/>
            </a:xfrm>
            <a:prstGeom prst="line">
              <a:avLst/>
            </a:prstGeom>
            <a:noFill/>
            <a:ln w="3168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7935" name="Rectangle 47"/>
            <p:cNvSpPr>
              <a:spLocks noChangeArrowheads="1"/>
            </p:cNvSpPr>
            <p:nvPr/>
          </p:nvSpPr>
          <p:spPr bwMode="auto">
            <a:xfrm>
              <a:off x="2566" y="2384"/>
              <a:ext cx="1359" cy="465"/>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7936" name="AutoShape 48"/>
            <p:cNvSpPr>
              <a:spLocks noChangeArrowheads="1"/>
            </p:cNvSpPr>
            <p:nvPr/>
          </p:nvSpPr>
          <p:spPr bwMode="auto">
            <a:xfrm>
              <a:off x="2566" y="2161"/>
              <a:ext cx="797" cy="599"/>
            </a:xfrm>
            <a:prstGeom prst="roundRect">
              <a:avLst>
                <a:gd name="adj" fmla="val 10495"/>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7937" name="Rectangle 49"/>
            <p:cNvSpPr>
              <a:spLocks noChangeArrowheads="1"/>
            </p:cNvSpPr>
            <p:nvPr/>
          </p:nvSpPr>
          <p:spPr bwMode="auto">
            <a:xfrm>
              <a:off x="2566" y="2384"/>
              <a:ext cx="971" cy="384"/>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7938" name="Rectangle 50"/>
            <p:cNvSpPr>
              <a:spLocks noChangeArrowheads="1"/>
            </p:cNvSpPr>
            <p:nvPr/>
          </p:nvSpPr>
          <p:spPr bwMode="auto">
            <a:xfrm>
              <a:off x="2699" y="2159"/>
              <a:ext cx="393" cy="1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0">
                  <a:solidFill>
                    <a:srgbClr val="790015"/>
                  </a:solidFill>
                  <a:latin typeface="Arial" charset="0"/>
                </a:rPr>
                <a:t>   </a:t>
              </a:r>
              <a:r>
                <a:rPr lang="hi-in" sz="1800" b="0">
                  <a:solidFill>
                    <a:srgbClr val="790015"/>
                  </a:solidFill>
                  <a:latin typeface="Arial" charset="0"/>
                </a:rPr>
                <a:t>ทาส</a:t>
              </a:r>
            </a:p>
          </p:txBody>
        </p:sp>
        <p:sp>
          <p:nvSpPr>
            <p:cNvPr id="37939" name="Line 51"/>
            <p:cNvSpPr>
              <a:spLocks noChangeShapeType="1"/>
            </p:cNvSpPr>
            <p:nvPr/>
          </p:nvSpPr>
          <p:spPr bwMode="auto">
            <a:xfrm>
              <a:off x="2566" y="2344"/>
              <a:ext cx="0" cy="451"/>
            </a:xfrm>
            <a:prstGeom prst="line">
              <a:avLst/>
            </a:prstGeom>
            <a:noFill/>
            <a:ln w="3168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7940" name="Line 52"/>
            <p:cNvSpPr>
              <a:spLocks noChangeShapeType="1"/>
            </p:cNvSpPr>
            <p:nvPr/>
          </p:nvSpPr>
          <p:spPr bwMode="auto">
            <a:xfrm>
              <a:off x="3356" y="2384"/>
              <a:ext cx="422" cy="0"/>
            </a:xfrm>
            <a:prstGeom prst="line">
              <a:avLst/>
            </a:prstGeom>
            <a:noFill/>
            <a:ln w="3168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7941" name="Rectangle 53"/>
            <p:cNvSpPr>
              <a:spLocks noChangeArrowheads="1"/>
            </p:cNvSpPr>
            <p:nvPr/>
          </p:nvSpPr>
          <p:spPr bwMode="auto">
            <a:xfrm>
              <a:off x="2738" y="2559"/>
              <a:ext cx="1358" cy="452"/>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7942" name="AutoShape 54"/>
            <p:cNvSpPr>
              <a:spLocks noChangeArrowheads="1"/>
            </p:cNvSpPr>
            <p:nvPr/>
          </p:nvSpPr>
          <p:spPr bwMode="auto">
            <a:xfrm>
              <a:off x="2738" y="2344"/>
              <a:ext cx="783" cy="586"/>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7943" name="Rectangle 55"/>
            <p:cNvSpPr>
              <a:spLocks noChangeArrowheads="1"/>
            </p:cNvSpPr>
            <p:nvPr/>
          </p:nvSpPr>
          <p:spPr bwMode="auto">
            <a:xfrm>
              <a:off x="2738" y="2559"/>
              <a:ext cx="957" cy="371"/>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7944" name="Rectangle 56"/>
            <p:cNvSpPr>
              <a:spLocks noChangeArrowheads="1"/>
            </p:cNvSpPr>
            <p:nvPr/>
          </p:nvSpPr>
          <p:spPr bwMode="auto">
            <a:xfrm>
              <a:off x="2848" y="2345"/>
              <a:ext cx="439" cy="1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0">
                  <a:solidFill>
                    <a:srgbClr val="790015"/>
                  </a:solidFill>
                  <a:latin typeface="Arial" charset="0"/>
                </a:rPr>
                <a:t>   </a:t>
              </a:r>
              <a:r>
                <a:rPr lang="hi-in" sz="1800" b="0">
                  <a:solidFill>
                    <a:srgbClr val="790015"/>
                  </a:solidFill>
                  <a:latin typeface="Arial" charset="0"/>
                </a:rPr>
                <a:t>เงียบ</a:t>
              </a:r>
            </a:p>
          </p:txBody>
        </p:sp>
        <p:sp>
          <p:nvSpPr>
            <p:cNvPr id="37945" name="Line 57"/>
            <p:cNvSpPr>
              <a:spLocks noChangeShapeType="1"/>
            </p:cNvSpPr>
            <p:nvPr/>
          </p:nvSpPr>
          <p:spPr bwMode="auto">
            <a:xfrm>
              <a:off x="2738" y="2519"/>
              <a:ext cx="0" cy="451"/>
            </a:xfrm>
            <a:prstGeom prst="line">
              <a:avLst/>
            </a:prstGeom>
            <a:noFill/>
            <a:ln w="3168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7946" name="Line 58"/>
            <p:cNvSpPr>
              <a:spLocks noChangeShapeType="1"/>
            </p:cNvSpPr>
            <p:nvPr/>
          </p:nvSpPr>
          <p:spPr bwMode="auto">
            <a:xfrm>
              <a:off x="3527" y="2559"/>
              <a:ext cx="422" cy="0"/>
            </a:xfrm>
            <a:prstGeom prst="line">
              <a:avLst/>
            </a:prstGeom>
            <a:noFill/>
            <a:ln w="3168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7947" name="Rectangle 59"/>
            <p:cNvSpPr>
              <a:spLocks noChangeArrowheads="1"/>
            </p:cNvSpPr>
            <p:nvPr/>
          </p:nvSpPr>
          <p:spPr bwMode="auto">
            <a:xfrm>
              <a:off x="2911" y="2769"/>
              <a:ext cx="1359" cy="457"/>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7948" name="AutoShape 60"/>
            <p:cNvSpPr>
              <a:spLocks noChangeArrowheads="1"/>
            </p:cNvSpPr>
            <p:nvPr/>
          </p:nvSpPr>
          <p:spPr bwMode="auto">
            <a:xfrm>
              <a:off x="2911" y="2519"/>
              <a:ext cx="784" cy="586"/>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7949" name="Rectangle 61"/>
            <p:cNvSpPr>
              <a:spLocks noChangeArrowheads="1"/>
            </p:cNvSpPr>
            <p:nvPr/>
          </p:nvSpPr>
          <p:spPr bwMode="auto">
            <a:xfrm>
              <a:off x="2911" y="2789"/>
              <a:ext cx="859" cy="372"/>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nvGrpSpPr>
            <p:cNvPr id="73802" name="Group 62"/>
            <p:cNvGrpSpPr>
              <a:grpSpLocks/>
            </p:cNvGrpSpPr>
            <p:nvPr/>
          </p:nvGrpSpPr>
          <p:grpSpPr bwMode="auto">
            <a:xfrm>
              <a:off x="2940" y="2533"/>
              <a:ext cx="719" cy="279"/>
              <a:chOff x="2940" y="2533"/>
              <a:chExt cx="719" cy="279"/>
            </a:xfrm>
          </p:grpSpPr>
          <p:sp>
            <p:nvSpPr>
              <p:cNvPr id="37951" name="Rectangle 63"/>
              <p:cNvSpPr>
                <a:spLocks noChangeArrowheads="1"/>
              </p:cNvSpPr>
              <p:nvPr/>
            </p:nvSpPr>
            <p:spPr bwMode="auto">
              <a:xfrm>
                <a:off x="2990" y="2544"/>
                <a:ext cx="187" cy="2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114FFB"/>
                    </a:solidFill>
                    <a:latin typeface="Arial" charset="0"/>
                  </a:rPr>
                  <a:t>   </a:t>
                </a:r>
              </a:p>
            </p:txBody>
          </p:sp>
          <p:sp>
            <p:nvSpPr>
              <p:cNvPr id="37952" name="Rectangle 64"/>
              <p:cNvSpPr>
                <a:spLocks noChangeArrowheads="1"/>
              </p:cNvSpPr>
              <p:nvPr/>
            </p:nvSpPr>
            <p:spPr bwMode="auto">
              <a:xfrm>
                <a:off x="2940" y="2533"/>
                <a:ext cx="719" cy="27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900" b="0">
                    <a:solidFill>
                      <a:srgbClr val="114FFB"/>
                    </a:solidFill>
                    <a:latin typeface="Arial" charset="0"/>
                  </a:rPr>
                  <a:t>พระเยซู</a:t>
                </a:r>
              </a:p>
            </p:txBody>
          </p:sp>
        </p:grpSp>
        <p:sp>
          <p:nvSpPr>
            <p:cNvPr id="37953" name="Line 65"/>
            <p:cNvSpPr>
              <a:spLocks noChangeShapeType="1"/>
            </p:cNvSpPr>
            <p:nvPr/>
          </p:nvSpPr>
          <p:spPr bwMode="auto">
            <a:xfrm>
              <a:off x="2911" y="2721"/>
              <a:ext cx="0" cy="451"/>
            </a:xfrm>
            <a:prstGeom prst="line">
              <a:avLst/>
            </a:prstGeom>
            <a:noFill/>
            <a:ln w="3168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7954" name="Line 66"/>
            <p:cNvSpPr>
              <a:spLocks noChangeShapeType="1"/>
            </p:cNvSpPr>
            <p:nvPr/>
          </p:nvSpPr>
          <p:spPr bwMode="auto">
            <a:xfrm>
              <a:off x="3370" y="2213"/>
              <a:ext cx="152" cy="0"/>
            </a:xfrm>
            <a:prstGeom prst="line">
              <a:avLst/>
            </a:prstGeom>
            <a:noFill/>
            <a:ln w="3168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grpSp>
      <p:sp>
        <p:nvSpPr>
          <p:cNvPr id="37955" name="AutoShape 67"/>
          <p:cNvSpPr>
            <a:spLocks noChangeArrowheads="1"/>
          </p:cNvSpPr>
          <p:nvPr/>
        </p:nvSpPr>
        <p:spPr bwMode="auto">
          <a:xfrm rot="20160000">
            <a:off x="2044700" y="2743200"/>
            <a:ext cx="1517650" cy="660400"/>
          </a:xfrm>
          <a:prstGeom prst="rightArrow">
            <a:avLst>
              <a:gd name="adj1" fmla="val 75000"/>
              <a:gd name="adj2" fmla="val 114914"/>
            </a:avLst>
          </a:prstGeom>
          <a:gradFill rotWithShape="0">
            <a:gsLst>
              <a:gs pos="0">
                <a:srgbClr val="004C00"/>
              </a:gs>
              <a:gs pos="50000">
                <a:srgbClr val="00FF00"/>
              </a:gs>
              <a:gs pos="100000">
                <a:srgbClr val="004C00"/>
              </a:gs>
            </a:gsLst>
            <a:lin ang="5400000" scaled="1"/>
          </a:gradFill>
          <a:ln w="5076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7956" name="Text Box 68"/>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7957" name="Text Box 69"/>
          <p:cNvSpPr txBox="1">
            <a:spLocks noChangeArrowheads="1"/>
          </p:cNvSpPr>
          <p:nvPr/>
        </p:nvSpPr>
        <p:spPr bwMode="auto">
          <a:xfrm>
            <a:off x="1776413" y="50800"/>
            <a:ext cx="1993900" cy="2762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0">
                <a:solidFill>
                  <a:srgbClr val="FFFFFF"/>
                </a:solidFill>
              </a:rPr>
              <a:t>ยชว </a:t>
            </a:r>
            <a:r>
              <a:rPr lang="en-US" sz="1200" b="0">
                <a:solidFill>
                  <a:srgbClr val="FFFFFF"/>
                </a:solidFill>
              </a:rPr>
              <a:t>1:1</a:t>
            </a:r>
          </a:p>
        </p:txBody>
      </p:sp>
      <p:sp>
        <p:nvSpPr>
          <p:cNvPr id="37958" name="Text Box 70"/>
          <p:cNvSpPr txBox="1">
            <a:spLocks noChangeArrowheads="1"/>
          </p:cNvSpPr>
          <p:nvPr/>
        </p:nvSpPr>
        <p:spPr bwMode="auto">
          <a:xfrm>
            <a:off x="8705850" y="88900"/>
            <a:ext cx="290513" cy="3984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a:solidFill>
                  <a:srgbClr val="FFA27C"/>
                </a:solidFill>
              </a:rPr>
              <a:t> </a:t>
            </a:r>
          </a:p>
        </p:txBody>
      </p:sp>
      <p:sp>
        <p:nvSpPr>
          <p:cNvPr id="37959" name="Rectangle 71"/>
          <p:cNvSpPr>
            <a:spLocks noChangeArrowheads="1"/>
          </p:cNvSpPr>
          <p:nvPr/>
        </p:nvSpPr>
        <p:spPr bwMode="auto">
          <a:xfrm>
            <a:off x="8093075" y="6532563"/>
            <a:ext cx="336550" cy="2460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35</a:t>
            </a:r>
          </a:p>
        </p:txBody>
      </p:sp>
      <p:sp>
        <p:nvSpPr>
          <p:cNvPr id="37960" name="Text Box 72"/>
          <p:cNvSpPr txBox="1">
            <a:spLocks noChangeArrowheads="1"/>
          </p:cNvSpPr>
          <p:nvPr/>
        </p:nvSpPr>
        <p:spPr bwMode="auto">
          <a:xfrm>
            <a:off x="7177088" y="6284913"/>
            <a:ext cx="1266825" cy="2762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750"/>
              </a:spcBef>
              <a:buClrTx/>
              <a:buFontTx/>
              <a:buNone/>
              <a:defRPr/>
            </a:pPr>
            <a:r>
              <a:rPr lang="hi-in" sz="1200" b="0">
                <a:solidFill>
                  <a:srgbClr val="FFFFFF"/>
                </a:solidFill>
                <a:latin typeface="Arial" charset="0"/>
              </a:rPr>
              <a:t>คู่มือหน้าที่ </a:t>
            </a:r>
            <a:r>
              <a:rPr lang="en-US" sz="1200" b="0">
                <a:solidFill>
                  <a:srgbClr val="FFFFFF"/>
                </a:solidFill>
                <a:latin typeface="Arial" charset="0"/>
              </a:rPr>
              <a:t>29-31</a:t>
            </a:r>
          </a:p>
        </p:txBody>
      </p:sp>
      <p:sp>
        <p:nvSpPr>
          <p:cNvPr id="37961" name="AutoShape 73"/>
          <p:cNvSpPr>
            <a:spLocks noChangeArrowheads="1"/>
          </p:cNvSpPr>
          <p:nvPr/>
        </p:nvSpPr>
        <p:spPr bwMode="auto">
          <a:xfrm rot="16200000">
            <a:off x="5457825" y="1130301"/>
            <a:ext cx="1387475" cy="3206750"/>
          </a:xfrm>
          <a:prstGeom prst="upArrowCallout">
            <a:avLst>
              <a:gd name="adj1" fmla="val 25000"/>
              <a:gd name="adj2" fmla="val 25000"/>
              <a:gd name="adj3" fmla="val 38520"/>
              <a:gd name="adj4" fmla="val 66667"/>
            </a:avLst>
          </a:prstGeom>
          <a:gradFill rotWithShape="0">
            <a:gsLst>
              <a:gs pos="0">
                <a:srgbClr val="000000"/>
              </a:gs>
              <a:gs pos="50000">
                <a:srgbClr val="1822CD"/>
              </a:gs>
              <a:gs pos="100000">
                <a:srgbClr val="000000"/>
              </a:gs>
            </a:gsLst>
            <a:lin ang="5400000" scaled="1"/>
          </a:gradFill>
          <a:ln w="9360" cap="sq">
            <a:miter lim="800000"/>
            <a:headEnd/>
            <a:tailEnd/>
          </a:ln>
          <a:effectLst/>
          <a:scene3d>
            <a:camera prst="legacyObliqueTopLeft"/>
            <a:lightRig rig="legacyNormal3" dir="r"/>
          </a:scene3d>
          <a:sp3d extrusionH="201600" prstMaterial="legacyMetal">
            <a:bevelT w="13500" h="13500" prst="angle"/>
            <a:bevelB w="13500" h="13500" prst="angle"/>
            <a:extrusionClr>
              <a:srgbClr val="FFFFFF"/>
            </a:extrusionClr>
          </a:sp3d>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flatTx/>
          </a:bodyPr>
          <a:lstStyle/>
          <a:p>
            <a:pPr>
              <a:defRPr/>
            </a:pPr>
            <a:endParaRPr lang="en-US"/>
          </a:p>
        </p:txBody>
      </p:sp>
      <p:sp>
        <p:nvSpPr>
          <p:cNvPr id="37962" name="Rectangle 74"/>
          <p:cNvSpPr>
            <a:spLocks noChangeArrowheads="1"/>
          </p:cNvSpPr>
          <p:nvPr/>
        </p:nvSpPr>
        <p:spPr bwMode="auto">
          <a:xfrm>
            <a:off x="5835650" y="2103438"/>
            <a:ext cx="2166938" cy="13081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000" b="0" dirty="0">
                <a:solidFill>
                  <a:srgbClr val="62D6AC"/>
                </a:solidFill>
                <a:latin typeface="Arial" charset="0"/>
              </a:rPr>
              <a:t>“</a:t>
            </a:r>
            <a:r>
              <a:rPr lang="hi-in" sz="2000" b="0" dirty="0">
                <a:solidFill>
                  <a:srgbClr val="62D6AC"/>
                </a:solidFill>
                <a:latin typeface="Arial" charset="0"/>
              </a:rPr>
              <a:t>ตก</a:t>
            </a:r>
            <a:r>
              <a:rPr lang="hi-in" sz="2000" b="0" dirty="0">
                <a:solidFill>
                  <a:srgbClr val="FFFF00"/>
                </a:solidFill>
                <a:latin typeface="Arial" charset="0"/>
              </a:rPr>
              <a:t>อับ </a:t>
            </a:r>
            <a:r>
              <a:rPr lang="en-US" sz="2000" b="0" dirty="0">
                <a:solidFill>
                  <a:srgbClr val="FAFD00"/>
                </a:solidFill>
                <a:latin typeface="Arial" charset="0"/>
              </a:rPr>
              <a:t>               </a:t>
            </a:r>
            <a:r>
              <a:rPr lang="en-US" sz="2000" b="0" dirty="0" err="1">
                <a:solidFill>
                  <a:srgbClr val="FAFD00"/>
                </a:solidFill>
                <a:latin typeface="Arial" charset="0"/>
              </a:rPr>
              <a:t>ยอม</a:t>
            </a:r>
            <a:r>
              <a:rPr lang="en-US" sz="2000" b="0" dirty="0">
                <a:solidFill>
                  <a:srgbClr val="62D6AC"/>
                </a:solidFill>
                <a:latin typeface="Arial" charset="0"/>
              </a:rPr>
              <a:t>  </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000" b="0" dirty="0">
                <a:solidFill>
                  <a:srgbClr val="FAFD00"/>
                </a:solidFill>
                <a:latin typeface="Arial" charset="0"/>
              </a:rPr>
              <a:t>  </a:t>
            </a:r>
            <a:r>
              <a:rPr lang="hi-in" sz="2000" b="0" dirty="0">
                <a:solidFill>
                  <a:srgbClr val="FAFD00"/>
                </a:solidFill>
                <a:latin typeface="Arial" charset="0"/>
              </a:rPr>
              <a:t>ส่ง</a:t>
            </a:r>
            <a:r>
              <a:rPr lang="en-US" sz="2000" b="0" dirty="0">
                <a:solidFill>
                  <a:srgbClr val="62D6AC"/>
                </a:solidFill>
                <a:latin typeface="Arial" charset="0"/>
              </a:rPr>
              <a:t>                     </a:t>
            </a:r>
            <a:r>
              <a:rPr lang="en-US" sz="2000" b="0" dirty="0" err="1">
                <a:solidFill>
                  <a:srgbClr val="62D6AC"/>
                </a:solidFill>
                <a:latin typeface="Arial" charset="0"/>
              </a:rPr>
              <a:t>ผู้</a:t>
            </a:r>
            <a:r>
              <a:rPr lang="hi-in" sz="2000" b="0" dirty="0">
                <a:solidFill>
                  <a:srgbClr val="FFFF00"/>
                </a:solidFill>
                <a:latin typeface="Arial" charset="0"/>
              </a:rPr>
              <a:t>ช่วย</a:t>
            </a:r>
            <a:r>
              <a:rPr lang="en-US" sz="2000" b="0" dirty="0">
                <a:solidFill>
                  <a:srgbClr val="62D6AC"/>
                </a:solidFill>
                <a:latin typeface="Arial" charset="0"/>
              </a:rPr>
              <a:t>”</a:t>
            </a:r>
          </a:p>
        </p:txBody>
      </p:sp>
      <p:grpSp>
        <p:nvGrpSpPr>
          <p:cNvPr id="73739" name="Group 76"/>
          <p:cNvGrpSpPr>
            <a:grpSpLocks/>
          </p:cNvGrpSpPr>
          <p:nvPr/>
        </p:nvGrpSpPr>
        <p:grpSpPr bwMode="auto">
          <a:xfrm>
            <a:off x="519113" y="7938"/>
            <a:ext cx="854075" cy="1701800"/>
            <a:chOff x="327" y="5"/>
            <a:chExt cx="538" cy="1072"/>
          </a:xfrm>
        </p:grpSpPr>
        <p:sp>
          <p:nvSpPr>
            <p:cNvPr id="37965" name="Rectangle 77"/>
            <p:cNvSpPr>
              <a:spLocks noChangeArrowheads="1"/>
            </p:cNvSpPr>
            <p:nvPr/>
          </p:nvSpPr>
          <p:spPr bwMode="auto">
            <a:xfrm>
              <a:off x="327" y="5"/>
              <a:ext cx="538" cy="10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600" b="0">
                  <a:solidFill>
                    <a:srgbClr val="FFFF00"/>
                  </a:solidFill>
                  <a:latin typeface="Times New Roman" charset="0"/>
                </a:rPr>
                <a:t>7</a:t>
              </a:r>
            </a:p>
          </p:txBody>
        </p:sp>
        <p:sp>
          <p:nvSpPr>
            <p:cNvPr id="37966" name="Line 78"/>
            <p:cNvSpPr>
              <a:spLocks noChangeShapeType="1"/>
            </p:cNvSpPr>
            <p:nvPr/>
          </p:nvSpPr>
          <p:spPr bwMode="auto">
            <a:xfrm>
              <a:off x="500" y="573"/>
              <a:ext cx="244" cy="0"/>
            </a:xfrm>
            <a:prstGeom prst="line">
              <a:avLst/>
            </a:prstGeom>
            <a:noFill/>
            <a:ln w="76320" cap="sq">
              <a:solidFill>
                <a:srgbClr val="FFFF00"/>
              </a:solidFill>
              <a:miter lim="800000"/>
              <a:headEnd/>
              <a:tailEnd/>
            </a:ln>
            <a:effectLst>
              <a:outerShdw blurRad="63500" dist="107933" dir="2700000" algn="ctr" rotWithShape="0">
                <a:srgbClr val="1A0004">
                  <a:alpha val="75014"/>
                </a:srgbClr>
              </a:outerShdw>
            </a:effectLst>
            <a:extLst>
              <a:ext uri="{909E8E84-426E-40dd-AFC4-6F175D3DCCD1}">
                <a14:hiddenFill xmlns:a14="http://schemas.microsoft.com/office/drawing/2010/main" xmlns="">
                  <a:noFill/>
                </a14:hiddenFill>
              </a:ext>
            </a:extLst>
          </p:spPr>
          <p:txBody>
            <a:bodyPr/>
            <a:lstStyle/>
            <a:p>
              <a:pPr>
                <a:defRPr/>
              </a:pPr>
              <a:endParaRPr lang="en-US"/>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additive="repl">
                                        <p:cTn id="6" dur="1" fill="hold">
                                          <p:stCondLst>
                                            <p:cond delay="0"/>
                                          </p:stCondLst>
                                        </p:cTn>
                                        <p:tgtEl>
                                          <p:spTgt spid="37955"/>
                                        </p:tgtEl>
                                        <p:attrNameLst>
                                          <p:attrName>style.visibility</p:attrName>
                                        </p:attrNameLst>
                                      </p:cBhvr>
                                      <p:to>
                                        <p:strVal val="visible"/>
                                      </p:to>
                                    </p:set>
                                    <p:anim calcmode="lin" valueType="num">
                                      <p:cBhvr additive="repl">
                                        <p:cTn id="7" dur="500" fill="hold"/>
                                        <p:tgtEl>
                                          <p:spTgt spid="37955"/>
                                        </p:tgtEl>
                                        <p:attrNameLst>
                                          <p:attrName>ppt_x</p:attrName>
                                        </p:attrNameLst>
                                      </p:cBhvr>
                                      <p:tavLst>
                                        <p:tav tm="100000">
                                          <p:val>
                                            <p:strVal val="0-#ppt_w/2"/>
                                          </p:val>
                                        </p:tav>
                                        <p:tav>
                                          <p:val>
                                            <p:strVal val="#ppt_x"/>
                                          </p:val>
                                        </p:tav>
                                      </p:tavLst>
                                    </p:anim>
                                    <p:anim calcmode="lin" valueType="num">
                                      <p:cBhvr additive="repl">
                                        <p:cTn id="8" dur="500" fill="hold"/>
                                        <p:tgtEl>
                                          <p:spTgt spid="37955"/>
                                        </p:tgtEl>
                                        <p:attrNameLst>
                                          <p:attrName>ppt_y</p:attrName>
                                        </p:attrNameLst>
                                      </p:cBhvr>
                                      <p:tavLst>
                                        <p:tav tm="100000">
                                          <p:val>
                                            <p:strVal val="#ppt_y"/>
                                          </p:val>
                                        </p:tav>
                                        <p:tav>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additive="repl">
                                        <p:cTn id="11" dur="1" fill="hold">
                                          <p:stCondLst>
                                            <p:cond delay="0"/>
                                          </p:stCondLst>
                                        </p:cTn>
                                        <p:tgtEl>
                                          <p:spTgt spid="37961"/>
                                        </p:tgtEl>
                                        <p:attrNameLst>
                                          <p:attrName>style.visibility</p:attrName>
                                        </p:attrNameLst>
                                      </p:cBhvr>
                                      <p:to>
                                        <p:strVal val="visible"/>
                                      </p:to>
                                    </p:set>
                                    <p:anim calcmode="lin" valueType="num">
                                      <p:cBhvr additive="repl">
                                        <p:cTn id="12" dur="500" fill="hold"/>
                                        <p:tgtEl>
                                          <p:spTgt spid="37961"/>
                                        </p:tgtEl>
                                        <p:attrNameLst>
                                          <p:attrName>ppt_x</p:attrName>
                                        </p:attrNameLst>
                                      </p:cBhvr>
                                      <p:tavLst>
                                        <p:tav tm="100000">
                                          <p:val>
                                            <p:strVal val="1+#ppt_w/2"/>
                                          </p:val>
                                        </p:tav>
                                        <p:tav>
                                          <p:val>
                                            <p:strVal val="#ppt_x"/>
                                          </p:val>
                                        </p:tav>
                                      </p:tavLst>
                                    </p:anim>
                                    <p:anim calcmode="lin" valueType="num">
                                      <p:cBhvr additive="repl">
                                        <p:cTn id="13" dur="500" fill="hold"/>
                                        <p:tgtEl>
                                          <p:spTgt spid="37961"/>
                                        </p:tgtEl>
                                        <p:attrNameLst>
                                          <p:attrName>ppt_y</p:attrName>
                                        </p:attrNameLst>
                                      </p:cBhvr>
                                      <p:tavLst>
                                        <p:tav tm="100000">
                                          <p:val>
                                            <p:strVal val="#ppt_y"/>
                                          </p:val>
                                        </p:tav>
                                        <p:tav>
                                          <p:val>
                                            <p:strVal val="#ppt_y"/>
                                          </p:val>
                                        </p:tav>
                                      </p:tavLst>
                                    </p:anim>
                                  </p:childTnLst>
                                </p:cTn>
                              </p:par>
                            </p:childTnLst>
                          </p:cTn>
                        </p:par>
                        <p:par>
                          <p:cTn id="14" fill="hold" nodeType="afterGroup">
                            <p:stCondLst>
                              <p:cond delay="1000"/>
                            </p:stCondLst>
                            <p:childTnLst>
                              <p:par>
                                <p:cTn id="15" presetID="10" presetClass="entr" fill="hold" nodeType="afterEffect">
                                  <p:stCondLst>
                                    <p:cond delay="0"/>
                                  </p:stCondLst>
                                  <p:childTnLst>
                                    <p:set>
                                      <p:cBhvr additive="repl">
                                        <p:cTn id="16" dur="1" fill="hold">
                                          <p:stCondLst>
                                            <p:cond delay="0"/>
                                          </p:stCondLst>
                                        </p:cTn>
                                        <p:tgtEl>
                                          <p:spTgt spid="37962"/>
                                        </p:tgtEl>
                                        <p:attrNameLst>
                                          <p:attrName>style.visibility</p:attrName>
                                        </p:attrNameLst>
                                      </p:cBhvr>
                                      <p:to>
                                        <p:strVal val="visible"/>
                                      </p:to>
                                    </p:set>
                                    <p:animEffect transition="in" filter="fade">
                                      <p:cBhvr additive="repl">
                                        <p:cTn id="17" dur="1000"/>
                                        <p:tgtEl>
                                          <p:spTgt spid="37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55" grpId="0" animBg="1"/>
      <p:bldP spid="3796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38913" name="Rectangle 1"/>
          <p:cNvSpPr>
            <a:spLocks noChangeArrowheads="1"/>
          </p:cNvSpPr>
          <p:nvPr/>
        </p:nvSpPr>
        <p:spPr bwMode="auto">
          <a:xfrm>
            <a:off x="3130550" y="1377950"/>
            <a:ext cx="3035300" cy="1816100"/>
          </a:xfrm>
          <a:prstGeom prst="rect">
            <a:avLst/>
          </a:prstGeom>
          <a:solidFill>
            <a:srgbClr val="FFD34A"/>
          </a:solidFill>
          <a:ln w="12600" cap="sq">
            <a:solidFill>
              <a:srgbClr val="CECECE"/>
            </a:solidFill>
            <a:miter lim="800000"/>
            <a:headEnd/>
            <a:tailEnd/>
          </a:ln>
          <a:effectLst>
            <a:outerShdw blurRad="63500" dist="107933" dir="2700000" algn="ctr" rotWithShape="0">
              <a:srgbClr val="1A0004">
                <a:alpha val="75014"/>
              </a:srgbClr>
            </a:outerShdw>
          </a:effectLst>
        </p:spPr>
        <p:txBody>
          <a:bodyPr wrap="none" anchor="ctr"/>
          <a:lstStyle/>
          <a:p>
            <a:pPr>
              <a:defRPr/>
            </a:pPr>
            <a:endParaRPr lang="en-US"/>
          </a:p>
        </p:txBody>
      </p:sp>
      <p:sp>
        <p:nvSpPr>
          <p:cNvPr id="38914" name="AutoShape 2"/>
          <p:cNvSpPr>
            <a:spLocks noChangeArrowheads="1"/>
          </p:cNvSpPr>
          <p:nvPr/>
        </p:nvSpPr>
        <p:spPr bwMode="auto">
          <a:xfrm>
            <a:off x="3124200" y="990600"/>
            <a:ext cx="1676400" cy="736600"/>
          </a:xfrm>
          <a:prstGeom prst="roundRect">
            <a:avLst>
              <a:gd name="adj" fmla="val 12495"/>
            </a:avLst>
          </a:prstGeom>
          <a:solidFill>
            <a:srgbClr val="FFD34A"/>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8915" name="Rectangle 3"/>
          <p:cNvSpPr>
            <a:spLocks noChangeArrowheads="1"/>
          </p:cNvSpPr>
          <p:nvPr/>
        </p:nvSpPr>
        <p:spPr bwMode="auto">
          <a:xfrm>
            <a:off x="3105150" y="931863"/>
            <a:ext cx="1468438" cy="5159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1A0004"/>
                </a:solidFill>
                <a:latin typeface="Times New Roman" charset="0"/>
              </a:rPr>
              <a:t>   </a:t>
            </a:r>
            <a:r>
              <a:rPr lang="hi-in" sz="2800" b="0">
                <a:solidFill>
                  <a:srgbClr val="1A0004"/>
                </a:solidFill>
                <a:latin typeface="Times New Roman" charset="0"/>
              </a:rPr>
              <a:t>โยชูวา</a:t>
            </a:r>
          </a:p>
        </p:txBody>
      </p:sp>
      <p:sp>
        <p:nvSpPr>
          <p:cNvPr id="38916" name="Rectangle 4"/>
          <p:cNvSpPr>
            <a:spLocks noChangeArrowheads="1"/>
          </p:cNvSpPr>
          <p:nvPr/>
        </p:nvSpPr>
        <p:spPr bwMode="auto">
          <a:xfrm>
            <a:off x="444500" y="2482850"/>
            <a:ext cx="2522538" cy="13081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4000" b="0" dirty="0">
                <a:solidFill>
                  <a:srgbClr val="FFD34A"/>
                </a:solidFill>
                <a:effectLst>
                  <a:outerShdw blurRad="50800" dist="38100" dir="2700000" algn="tl" rotWithShape="0">
                    <a:srgbClr val="000000"/>
                  </a:outerShdw>
                </a:effectLst>
                <a:latin typeface="Times New Roman" charset="0"/>
              </a:rPr>
              <a:t>อับ ย ส </a:t>
            </a:r>
            <a:r>
              <a:rPr lang="hi-in" sz="8000" b="0" dirty="0">
                <a:solidFill>
                  <a:srgbClr val="00FF00"/>
                </a:solidFill>
                <a:effectLst>
                  <a:outerShdw blurRad="50800" dist="38100" dir="2700000" algn="tl" rotWithShape="0">
                    <a:srgbClr val="000000"/>
                  </a:outerShdw>
                </a:effectLst>
                <a:latin typeface="Times New Roman" charset="0"/>
              </a:rPr>
              <a:t>ช</a:t>
            </a:r>
          </a:p>
        </p:txBody>
      </p:sp>
      <p:sp>
        <p:nvSpPr>
          <p:cNvPr id="38917" name="Rectangle 5"/>
          <p:cNvSpPr>
            <a:spLocks noChangeArrowheads="1"/>
          </p:cNvSpPr>
          <p:nvPr/>
        </p:nvSpPr>
        <p:spPr bwMode="auto">
          <a:xfrm>
            <a:off x="6926263" y="5405438"/>
            <a:ext cx="1184275" cy="5794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8918" name="Line 6"/>
          <p:cNvSpPr>
            <a:spLocks noChangeShapeType="1"/>
          </p:cNvSpPr>
          <p:nvPr/>
        </p:nvSpPr>
        <p:spPr bwMode="auto">
          <a:xfrm>
            <a:off x="3387725" y="2333625"/>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8919" name="Rectangle 7"/>
          <p:cNvSpPr>
            <a:spLocks noChangeArrowheads="1"/>
          </p:cNvSpPr>
          <p:nvPr/>
        </p:nvSpPr>
        <p:spPr bwMode="auto">
          <a:xfrm>
            <a:off x="3455988" y="2338388"/>
            <a:ext cx="2476500" cy="5191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8920" name="Line 8"/>
          <p:cNvSpPr>
            <a:spLocks noChangeShapeType="1"/>
          </p:cNvSpPr>
          <p:nvPr/>
        </p:nvSpPr>
        <p:spPr bwMode="auto">
          <a:xfrm>
            <a:off x="3403600" y="2773363"/>
            <a:ext cx="2463800" cy="1587"/>
          </a:xfrm>
          <a:prstGeom prst="line">
            <a:avLst/>
          </a:prstGeom>
          <a:noFill/>
          <a:ln w="5076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8921" name="Text Box 9"/>
          <p:cNvSpPr txBox="1">
            <a:spLocks noChangeArrowheads="1"/>
          </p:cNvSpPr>
          <p:nvPr/>
        </p:nvSpPr>
        <p:spPr bwMode="auto">
          <a:xfrm>
            <a:off x="1781175" y="47625"/>
            <a:ext cx="1993900" cy="2762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0">
                <a:solidFill>
                  <a:srgbClr val="FFFFFF"/>
                </a:solidFill>
              </a:rPr>
              <a:t>ยชว </a:t>
            </a:r>
            <a:r>
              <a:rPr lang="en-US" sz="1200" b="0">
                <a:solidFill>
                  <a:srgbClr val="FFFFFF"/>
                </a:solidFill>
              </a:rPr>
              <a:t>1:1</a:t>
            </a:r>
          </a:p>
        </p:txBody>
      </p:sp>
      <p:sp>
        <p:nvSpPr>
          <p:cNvPr id="38922" name="AutoShape 10"/>
          <p:cNvSpPr>
            <a:spLocks noChangeArrowheads="1"/>
          </p:cNvSpPr>
          <p:nvPr/>
        </p:nvSpPr>
        <p:spPr bwMode="auto">
          <a:xfrm>
            <a:off x="8599488" y="3581400"/>
            <a:ext cx="204787" cy="77788"/>
          </a:xfrm>
          <a:custGeom>
            <a:avLst/>
            <a:gdLst>
              <a:gd name="G0" fmla="*/ 1 0 51712"/>
              <a:gd name="G1" fmla="+- 48 0 0"/>
              <a:gd name="G2" fmla="+- 1 0 0"/>
              <a:gd name="G3" fmla="*/ 1 0 51712"/>
              <a:gd name="T0" fmla="*/ 2147483647 w 129"/>
              <a:gd name="T1" fmla="*/ 2147483647 h 49"/>
              <a:gd name="T2" fmla="*/ 0 w 129"/>
              <a:gd name="T3" fmla="*/ 2147483647 h 49"/>
              <a:gd name="T4" fmla="*/ 0 w 129"/>
              <a:gd name="T5" fmla="*/ 0 h 49"/>
              <a:gd name="T6" fmla="*/ 2147483647 w 129"/>
              <a:gd name="T7" fmla="*/ 2147483647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8923" name="Rectangle 11"/>
          <p:cNvSpPr>
            <a:spLocks noChangeArrowheads="1"/>
          </p:cNvSpPr>
          <p:nvPr/>
        </p:nvSpPr>
        <p:spPr bwMode="auto">
          <a:xfrm>
            <a:off x="8180388" y="3911600"/>
            <a:ext cx="304800" cy="114300"/>
          </a:xfrm>
          <a:prstGeom prst="rect">
            <a:avLst/>
          </a:prstGeom>
          <a:solidFill>
            <a:srgbClr val="FFFF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8924" name="AutoShape 12"/>
          <p:cNvSpPr>
            <a:spLocks noChangeArrowheads="1"/>
          </p:cNvSpPr>
          <p:nvPr/>
        </p:nvSpPr>
        <p:spPr bwMode="auto">
          <a:xfrm>
            <a:off x="8594725" y="3541713"/>
            <a:ext cx="234950" cy="120650"/>
          </a:xfrm>
          <a:custGeom>
            <a:avLst/>
            <a:gdLst>
              <a:gd name="G0" fmla="*/ 1 0 51712"/>
              <a:gd name="G1" fmla="+- 48 0 0"/>
              <a:gd name="G2" fmla="+- 1 0 0"/>
              <a:gd name="G3" fmla="*/ 1 0 51712"/>
              <a:gd name="T0" fmla="*/ 2147483647 w 129"/>
              <a:gd name="T1" fmla="*/ 2147483647 h 49"/>
              <a:gd name="T2" fmla="*/ 0 w 129"/>
              <a:gd name="T3" fmla="*/ 2147483647 h 49"/>
              <a:gd name="T4" fmla="*/ 0 w 129"/>
              <a:gd name="T5" fmla="*/ 0 h 49"/>
              <a:gd name="T6" fmla="*/ 2147483647 w 129"/>
              <a:gd name="T7" fmla="*/ 2147483647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8925" name="AutoShape 13"/>
          <p:cNvSpPr>
            <a:spLocks noChangeArrowheads="1"/>
          </p:cNvSpPr>
          <p:nvPr/>
        </p:nvSpPr>
        <p:spPr bwMode="auto">
          <a:xfrm>
            <a:off x="8023225" y="3455988"/>
            <a:ext cx="736600" cy="290512"/>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8926" name="Rectangle 14"/>
          <p:cNvSpPr>
            <a:spLocks noChangeArrowheads="1"/>
          </p:cNvSpPr>
          <p:nvPr/>
        </p:nvSpPr>
        <p:spPr bwMode="auto">
          <a:xfrm>
            <a:off x="8018463" y="3603625"/>
            <a:ext cx="952500" cy="498475"/>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8927" name="Rectangle 15"/>
          <p:cNvSpPr>
            <a:spLocks noChangeArrowheads="1"/>
          </p:cNvSpPr>
          <p:nvPr/>
        </p:nvSpPr>
        <p:spPr bwMode="auto">
          <a:xfrm>
            <a:off x="8129588" y="3862388"/>
            <a:ext cx="514350" cy="190500"/>
          </a:xfrm>
          <a:prstGeom prst="rect">
            <a:avLst/>
          </a:prstGeom>
          <a:solidFill>
            <a:srgbClr val="FFFF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8928" name="AutoShape 16"/>
          <p:cNvSpPr>
            <a:spLocks noChangeArrowheads="1"/>
          </p:cNvSpPr>
          <p:nvPr/>
        </p:nvSpPr>
        <p:spPr bwMode="auto">
          <a:xfrm>
            <a:off x="8035925" y="3481388"/>
            <a:ext cx="711200" cy="290512"/>
          </a:xfrm>
          <a:prstGeom prst="roundRect">
            <a:avLst>
              <a:gd name="adj" fmla="val 16667"/>
            </a:avLst>
          </a:prstGeom>
          <a:solidFill>
            <a:srgbClr val="FFFF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8929" name="Line 17"/>
          <p:cNvSpPr>
            <a:spLocks noChangeShapeType="1"/>
          </p:cNvSpPr>
          <p:nvPr/>
        </p:nvSpPr>
        <p:spPr bwMode="auto">
          <a:xfrm>
            <a:off x="8050213" y="3825875"/>
            <a:ext cx="8763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8930" name="Line 18"/>
          <p:cNvSpPr>
            <a:spLocks noChangeShapeType="1"/>
          </p:cNvSpPr>
          <p:nvPr/>
        </p:nvSpPr>
        <p:spPr bwMode="auto">
          <a:xfrm>
            <a:off x="8050213" y="4016375"/>
            <a:ext cx="8763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8931" name="Rectangle 19"/>
          <p:cNvSpPr>
            <a:spLocks noChangeArrowheads="1"/>
          </p:cNvSpPr>
          <p:nvPr/>
        </p:nvSpPr>
        <p:spPr bwMode="auto">
          <a:xfrm>
            <a:off x="8140700" y="3429000"/>
            <a:ext cx="481013"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โยชูวา</a:t>
            </a:r>
          </a:p>
        </p:txBody>
      </p:sp>
      <p:sp>
        <p:nvSpPr>
          <p:cNvPr id="38932" name="Text Box 20"/>
          <p:cNvSpPr txBox="1">
            <a:spLocks noChangeArrowheads="1"/>
          </p:cNvSpPr>
          <p:nvPr/>
        </p:nvSpPr>
        <p:spPr bwMode="auto">
          <a:xfrm>
            <a:off x="8705850" y="88900"/>
            <a:ext cx="290513" cy="3984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a:solidFill>
                  <a:srgbClr val="FFA27C"/>
                </a:solidFill>
              </a:rPr>
              <a:t> </a:t>
            </a:r>
          </a:p>
        </p:txBody>
      </p:sp>
      <p:sp>
        <p:nvSpPr>
          <p:cNvPr id="38933" name="Rectangle 21"/>
          <p:cNvSpPr>
            <a:spLocks noChangeArrowheads="1"/>
          </p:cNvSpPr>
          <p:nvPr/>
        </p:nvSpPr>
        <p:spPr bwMode="auto">
          <a:xfrm>
            <a:off x="8093075" y="6532563"/>
            <a:ext cx="336550" cy="2460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36</a:t>
            </a:r>
          </a:p>
        </p:txBody>
      </p:sp>
      <p:sp>
        <p:nvSpPr>
          <p:cNvPr id="38934" name="Text Box 22"/>
          <p:cNvSpPr txBox="1">
            <a:spLocks noChangeArrowheads="1"/>
          </p:cNvSpPr>
          <p:nvPr/>
        </p:nvSpPr>
        <p:spPr bwMode="auto">
          <a:xfrm>
            <a:off x="7177088" y="6284913"/>
            <a:ext cx="1266825" cy="2762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750"/>
              </a:spcBef>
              <a:buClrTx/>
              <a:buFontTx/>
              <a:buNone/>
              <a:defRPr/>
            </a:pPr>
            <a:r>
              <a:rPr lang="hi-in" sz="1200" b="0">
                <a:solidFill>
                  <a:srgbClr val="FFFFFF"/>
                </a:solidFill>
                <a:latin typeface="Arial" charset="0"/>
              </a:rPr>
              <a:t>คู่มือหน้าที่ </a:t>
            </a:r>
            <a:r>
              <a:rPr lang="en-US" sz="1200" b="0">
                <a:solidFill>
                  <a:srgbClr val="FFFFFF"/>
                </a:solidFill>
                <a:latin typeface="Arial" charset="0"/>
              </a:rPr>
              <a:t>29-31</a:t>
            </a:r>
          </a:p>
        </p:txBody>
      </p:sp>
      <p:grpSp>
        <p:nvGrpSpPr>
          <p:cNvPr id="75800" name="Group 23"/>
          <p:cNvGrpSpPr>
            <a:grpSpLocks/>
          </p:cNvGrpSpPr>
          <p:nvPr/>
        </p:nvGrpSpPr>
        <p:grpSpPr bwMode="auto">
          <a:xfrm>
            <a:off x="519113" y="7938"/>
            <a:ext cx="854075" cy="1701800"/>
            <a:chOff x="327" y="5"/>
            <a:chExt cx="538" cy="1072"/>
          </a:xfrm>
        </p:grpSpPr>
        <p:sp>
          <p:nvSpPr>
            <p:cNvPr id="38936" name="Rectangle 24"/>
            <p:cNvSpPr>
              <a:spLocks noChangeArrowheads="1"/>
            </p:cNvSpPr>
            <p:nvPr/>
          </p:nvSpPr>
          <p:spPr bwMode="auto">
            <a:xfrm>
              <a:off x="327" y="5"/>
              <a:ext cx="538" cy="10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600" b="0">
                  <a:solidFill>
                    <a:srgbClr val="FFFF00"/>
                  </a:solidFill>
                  <a:latin typeface="Times New Roman" charset="0"/>
                </a:rPr>
                <a:t>7</a:t>
              </a:r>
            </a:p>
          </p:txBody>
        </p:sp>
        <p:sp>
          <p:nvSpPr>
            <p:cNvPr id="38937" name="Line 25"/>
            <p:cNvSpPr>
              <a:spLocks noChangeShapeType="1"/>
            </p:cNvSpPr>
            <p:nvPr/>
          </p:nvSpPr>
          <p:spPr bwMode="auto">
            <a:xfrm>
              <a:off x="500" y="573"/>
              <a:ext cx="244" cy="0"/>
            </a:xfrm>
            <a:prstGeom prst="line">
              <a:avLst/>
            </a:prstGeom>
            <a:noFill/>
            <a:ln w="76320" cap="sq">
              <a:solidFill>
                <a:srgbClr val="FFFF00"/>
              </a:solidFill>
              <a:miter lim="800000"/>
              <a:headEnd/>
              <a:tailEnd/>
            </a:ln>
            <a:effectLst>
              <a:outerShdw blurRad="63500" dist="107933" dir="2700000" algn="ctr" rotWithShape="0">
                <a:srgbClr val="1A0004">
                  <a:alpha val="75014"/>
                </a:srgbClr>
              </a:outerShdw>
            </a:effectLst>
            <a:extLst>
              <a:ext uri="{909E8E84-426E-40dd-AFC4-6F175D3DCCD1}">
                <a14:hiddenFill xmlns:a14="http://schemas.microsoft.com/office/drawing/2010/main" xmlns="">
                  <a:noFill/>
                </a14:hiddenFill>
              </a:ext>
            </a:extLst>
          </p:spPr>
          <p:txBody>
            <a:bodyPr/>
            <a:lstStyle/>
            <a:p>
              <a:pPr>
                <a:defRPr/>
              </a:pPr>
              <a:endParaRPr lang="en-US"/>
            </a:p>
          </p:txBody>
        </p:sp>
      </p:grpSp>
    </p:spTree>
  </p:cSld>
  <p:clrMapOvr>
    <a:masterClrMapping/>
  </p:clrMapOvr>
  <p:transition spd="med">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39937" name="Rectangle 1"/>
          <p:cNvSpPr>
            <a:spLocks noChangeArrowheads="1"/>
          </p:cNvSpPr>
          <p:nvPr/>
        </p:nvSpPr>
        <p:spPr bwMode="auto">
          <a:xfrm>
            <a:off x="1600200" y="838200"/>
            <a:ext cx="6858000" cy="5257800"/>
          </a:xfrm>
          <a:prstGeom prst="rect">
            <a:avLst/>
          </a:prstGeom>
          <a:gradFill rotWithShape="0">
            <a:gsLst>
              <a:gs pos="0">
                <a:srgbClr val="011753"/>
              </a:gs>
              <a:gs pos="100000">
                <a:srgbClr val="0331B3"/>
              </a:gs>
            </a:gsLst>
            <a:path path="shape">
              <a:fillToRect l="50000" t="50000" r="50000" b="50000"/>
            </a:path>
          </a:gradFill>
          <a:ln w="76320" cap="sq">
            <a:solidFill>
              <a:srgbClr val="790015"/>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9938" name="AutoShape 2"/>
          <p:cNvSpPr>
            <a:spLocks noChangeArrowheads="1"/>
          </p:cNvSpPr>
          <p:nvPr/>
        </p:nvSpPr>
        <p:spPr bwMode="auto">
          <a:xfrm>
            <a:off x="1603375" y="858838"/>
            <a:ext cx="1620838" cy="3049587"/>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51712"/>
              <a:gd name="G45" fmla="+- 1224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51712"/>
              <a:gd name="G61" fmla="*/ 1 0 51712"/>
              <a:gd name="G62" fmla="+- 1 0 0"/>
              <a:gd name="G63" fmla="+- 1 0 0"/>
              <a:gd name="G64" fmla="+- 1 0 0"/>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0"/>
              <a:gd name="G78" fmla="+- 1 0 0"/>
              <a:gd name="G79" fmla="+- 1 0 0"/>
              <a:gd name="G80" fmla="+- 1 0 0"/>
              <a:gd name="G81" fmla="+- 1920 0 0"/>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w 1021"/>
              <a:gd name="T83" fmla="*/ 0 h 1921"/>
              <a:gd name="T84" fmla="*/ 1021 w 1021"/>
              <a:gd name="T85" fmla="*/ 1921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T82" t="T83" r="T84" b="T85"/>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560" cap="rnd">
            <a:solidFill>
              <a:srgbClr val="FFFF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9939" name="Rectangle 3"/>
          <p:cNvSpPr>
            <a:spLocks noChangeArrowheads="1"/>
          </p:cNvSpPr>
          <p:nvPr/>
        </p:nvSpPr>
        <p:spPr bwMode="auto">
          <a:xfrm>
            <a:off x="441325" y="166688"/>
            <a:ext cx="968375" cy="13731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9940" name="Rectangle 4"/>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9941" name="AutoShape 5"/>
          <p:cNvSpPr>
            <a:spLocks noChangeArrowheads="1"/>
          </p:cNvSpPr>
          <p:nvPr/>
        </p:nvSpPr>
        <p:spPr bwMode="auto">
          <a:xfrm>
            <a:off x="6991350" y="3978275"/>
            <a:ext cx="1430338" cy="2097088"/>
          </a:xfrm>
          <a:custGeom>
            <a:avLst/>
            <a:gdLst>
              <a:gd name="G0" fmla="+- 1 0 0"/>
              <a:gd name="G1" fmla="+- 1 0 0"/>
              <a:gd name="G2" fmla="+- 1 0 0"/>
              <a:gd name="G3" fmla="+- 1 0 0"/>
              <a:gd name="G4" fmla="+- 1 0 0"/>
              <a:gd name="G5" fmla="*/ 1 0 51712"/>
              <a:gd name="G6" fmla="+- 84 0 0"/>
              <a:gd name="G7" fmla="+- 1 0 0"/>
              <a:gd name="G8" fmla="+- 1 0 0"/>
              <a:gd name="G9" fmla="+- 1 0 0"/>
              <a:gd name="G10" fmla="+- 1 0 0"/>
              <a:gd name="G11" fmla="+- 1 0 0"/>
              <a:gd name="G12" fmla="+- 1 0 0"/>
              <a:gd name="G13" fmla="+- 1 0 0"/>
              <a:gd name="G14" fmla="+- 1 0 0"/>
              <a:gd name="G15" fmla="+- 1 0 0"/>
              <a:gd name="G16" fmla="+- 1 0 0"/>
              <a:gd name="G17" fmla="+- 1 0 0"/>
              <a:gd name="G18" fmla="*/ 1 0 51712"/>
              <a:gd name="G19" fmla="*/ 1 0 51712"/>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57355 45696"/>
              <a:gd name="G34" fmla="*/ 1 35047 49664"/>
              <a:gd name="G35" fmla="*/ G34 1 180"/>
              <a:gd name="G36" fmla="*/ G33 1 G35"/>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51712"/>
              <a:gd name="G61" fmla="*/ 1 0 51712"/>
              <a:gd name="G62" fmla="+- 1320 0 0"/>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w 901"/>
              <a:gd name="T121" fmla="*/ 0 h 1321"/>
              <a:gd name="T122" fmla="*/ 901 w 901"/>
              <a:gd name="T123" fmla="*/ 1321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T120" t="T121" r="T122" b="T12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560" cap="rnd">
            <a:solidFill>
              <a:srgbClr val="FFFF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9942" name="AutoShape 6"/>
          <p:cNvSpPr>
            <a:spLocks noChangeArrowheads="1"/>
          </p:cNvSpPr>
          <p:nvPr/>
        </p:nvSpPr>
        <p:spPr bwMode="auto">
          <a:xfrm>
            <a:off x="3562350" y="1695450"/>
            <a:ext cx="4097338" cy="291623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51712"/>
              <a:gd name="G21" fmla="+- 1 0 0"/>
              <a:gd name="G22" fmla="+- 1 0 0"/>
              <a:gd name="G23" fmla="+- 1 0 0"/>
              <a:gd name="G24" fmla="+- 1 0 0"/>
              <a:gd name="G25" fmla="+- 1 0 0"/>
              <a:gd name="G26" fmla="+- 1 0 0"/>
              <a:gd name="G27" fmla="+- 1 0 0"/>
              <a:gd name="G28" fmla="+- 1 0 0"/>
              <a:gd name="G29" fmla="+- 1 0 0"/>
              <a:gd name="G30" fmla="*/ 1 0 51712"/>
              <a:gd name="G31" fmla="+- 1423 0 0"/>
              <a:gd name="G32" fmla="cos G30 G31"/>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51712"/>
              <a:gd name="G54" fmla="+- 1 0 0"/>
              <a:gd name="G55" fmla="+- 1 0 0"/>
              <a:gd name="G56" fmla="+- 1 0 0"/>
              <a:gd name="G57" fmla="+- 1 0 0"/>
              <a:gd name="G58" fmla="+- 1 0 0"/>
              <a:gd name="G59" fmla="+- 1 0 0"/>
              <a:gd name="G60" fmla="+- 1 0 0"/>
              <a:gd name="G61" fmla="+- 1 0 0"/>
              <a:gd name="G62" fmla="+- 1 0 0"/>
              <a:gd name="G63" fmla="+- 1 0 0"/>
              <a:gd name="G64" fmla="*/ 1 0 51712"/>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0"/>
              <a:gd name="G78" fmla="+- 1 0 0"/>
              <a:gd name="G79" fmla="+- 1 0 0"/>
              <a:gd name="G80" fmla="*/ 1 0 51712"/>
              <a:gd name="G81" fmla="+- 340 0 0"/>
              <a:gd name="G82" fmla="cos G80 G81"/>
              <a:gd name="G83" fmla="+- 1 0 0"/>
              <a:gd name="G84" fmla="+- 1 0 0"/>
              <a:gd name="G85" fmla="+- 1 0 0"/>
              <a:gd name="G86" fmla="+- 1 0 0"/>
              <a:gd name="G87" fmla="+- 1 0 0"/>
              <a:gd name="G88" fmla="*/ 1 0 51712"/>
              <a:gd name="G89" fmla="sin 54736 G88"/>
              <a:gd name="G90" fmla="*/ 1 0 51712"/>
              <a:gd name="G91" fmla="cos 54943 G90"/>
              <a:gd name="G92" fmla="+- G89 0 G91"/>
              <a:gd name="G93" fmla="*/ G92 65535 1"/>
              <a:gd name="G94" fmla="+- G93 10800 0"/>
              <a:gd name="G95" fmla="+- 1 0 0"/>
              <a:gd name="G96" fmla="+- 1 0 0"/>
              <a:gd name="G97" fmla="+- 1 0 0"/>
              <a:gd name="G98" fmla="+- 1 0 0"/>
              <a:gd name="G99" fmla="+- 1 0 0"/>
              <a:gd name="G100" fmla="+- 1 0 0"/>
              <a:gd name="G101" fmla="+- 1 0 0"/>
              <a:gd name="G102" fmla="+- 1 0 0"/>
              <a:gd name="G103" fmla="+- 1 0 0"/>
              <a:gd name="G104" fmla="+- 1 0 0"/>
              <a:gd name="G105" fmla="+- 1 0 0"/>
              <a:gd name="G106" fmla="+- 1 0 0"/>
              <a:gd name="G107" fmla="+- 1 0 0"/>
              <a:gd name="G108" fmla="+- 1 0 0"/>
              <a:gd name="G109" fmla="*/ 1 0 51712"/>
              <a:gd name="G110" fmla="+- 1 0 0"/>
              <a:gd name="G111" fmla="+- 1 0 0"/>
              <a:gd name="G112" fmla="+- 1 0 0"/>
              <a:gd name="G113" fmla="+- 1 0 0"/>
              <a:gd name="G114" fmla="+- 1 0 0"/>
              <a:gd name="G115" fmla="+- 1 0 0"/>
              <a:gd name="G116" fmla="+- 1 0 0"/>
              <a:gd name="G117" fmla="+- 1 0 0"/>
              <a:gd name="G118" fmla="+- 1 0 0"/>
              <a:gd name="G119" fmla="+- 1 0 0"/>
              <a:gd name="G120" fmla="*/ 1 0 51712"/>
              <a:gd name="G121" fmla="+- 97 0 0"/>
              <a:gd name="G122" fmla="+- 122 0 0"/>
              <a:gd name="G123" fmla="+- 146 0 0"/>
              <a:gd name="G124" fmla="+- 170 0 0"/>
              <a:gd name="G125" fmla="*/ 1 0 51712"/>
              <a:gd name="G126" fmla="+- 1 0 0"/>
              <a:gd name="G127" fmla="+- 1 0 0"/>
              <a:gd name="G128" fmla="+- 1 0 0"/>
              <a:gd name="G129" fmla="+- 1 0 0"/>
              <a:gd name="G130" fmla="+- 1 0 0"/>
              <a:gd name="G131" fmla="+- 1 0 0"/>
              <a:gd name="G132" fmla="+- 1 0 0"/>
              <a:gd name="G133" fmla="+- 1 0 0"/>
              <a:gd name="G134" fmla="+- 1 0 0"/>
              <a:gd name="G135" fmla="+- 1 0 0"/>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w 2581"/>
              <a:gd name="T127" fmla="*/ 0 h 1837"/>
              <a:gd name="T128" fmla="*/ 2581 w 2581"/>
              <a:gd name="T129" fmla="*/ 1837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T126" t="T127" r="T128" b="T129"/>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560" cap="rnd">
            <a:solidFill>
              <a:srgbClr val="FFFF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9943" name="Rectangle 7"/>
          <p:cNvSpPr>
            <a:spLocks noChangeArrowheads="1"/>
          </p:cNvSpPr>
          <p:nvPr/>
        </p:nvSpPr>
        <p:spPr bwMode="auto">
          <a:xfrm>
            <a:off x="4630738" y="2649538"/>
            <a:ext cx="152082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006600"/>
                </a:solidFill>
                <a:latin typeface="Times New Roman" charset="0"/>
              </a:rPr>
              <a:t>มย</a:t>
            </a:r>
          </a:p>
        </p:txBody>
      </p:sp>
      <p:sp>
        <p:nvSpPr>
          <p:cNvPr id="39944" name="AutoShape 8"/>
          <p:cNvSpPr>
            <a:spLocks noChangeArrowheads="1"/>
          </p:cNvSpPr>
          <p:nvPr/>
        </p:nvSpPr>
        <p:spPr bwMode="auto">
          <a:xfrm>
            <a:off x="2038350" y="4591050"/>
            <a:ext cx="1887538" cy="1487488"/>
          </a:xfrm>
          <a:custGeom>
            <a:avLst/>
            <a:gdLst>
              <a:gd name="G0" fmla="+- 1 0 0"/>
              <a:gd name="G1" fmla="+- 1 0 0"/>
              <a:gd name="G2" fmla="+- 1 0 0"/>
              <a:gd name="G3" fmla="+- 1 0 0"/>
              <a:gd name="G4" fmla="+- 1 0 0"/>
              <a:gd name="G5" fmla="+- 1 0 0"/>
              <a:gd name="G6" fmla="+- 1 0 0"/>
              <a:gd name="G7" fmla="*/ 1 57355 45696"/>
              <a:gd name="G8" fmla="*/ 1 35047 49664"/>
              <a:gd name="G9" fmla="*/ G8 1 180"/>
              <a:gd name="G10" fmla="*/ G7 1 G9"/>
              <a:gd name="G11" fmla="*/ 1 57355 45696"/>
              <a:gd name="G12" fmla="*/ 1 35047 49664"/>
              <a:gd name="G13" fmla="*/ G12 1 180"/>
              <a:gd name="G14" fmla="*/ G11 1 G13"/>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51712"/>
              <a:gd name="G34" fmla="+- 264 0 0"/>
              <a:gd name="G35" fmla="+- 240 0 0"/>
              <a:gd name="G36" fmla="+- 216 0 0"/>
              <a:gd name="G37" fmla="+- 192 0 0"/>
              <a:gd name="G38" fmla="+- 168 0 0"/>
              <a:gd name="G39" fmla="+- 144 0 0"/>
              <a:gd name="G40" fmla="*/ 1 0 51712"/>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51712"/>
              <a:gd name="G60" fmla="*/ 1 0 51712"/>
              <a:gd name="G61" fmla="+- 1 0 0"/>
              <a:gd name="G62" fmla="+- 1 0 0"/>
              <a:gd name="G63" fmla="+- 1 0 0"/>
              <a:gd name="G64" fmla="+- 1 0 0"/>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51712"/>
              <a:gd name="G78" fmla="+- 1 0 0"/>
              <a:gd name="G79" fmla="+- 1 0 0"/>
              <a:gd name="G80" fmla="+- 1 0 0"/>
              <a:gd name="G81" fmla="+- 1 0 0"/>
              <a:gd name="G82" fmla="+- 1 0 0"/>
              <a:gd name="G83" fmla="+- 1 0 0"/>
              <a:gd name="G84" fmla="+- 1 0 0"/>
              <a:gd name="G85" fmla="+- 1 0 0"/>
              <a:gd name="G86" fmla="+- 1 0 0"/>
              <a:gd name="G87" fmla="+- 636 0 0"/>
              <a:gd name="G88" fmla="*/ 1 0 51712"/>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G105" fmla="+- 1 0 0"/>
              <a:gd name="G106" fmla="*/ 1 57355 45696"/>
              <a:gd name="G107" fmla="*/ 1 35047 49664"/>
              <a:gd name="G108" fmla="*/ G107 1 180"/>
              <a:gd name="G109" fmla="*/ G106 1 G108"/>
              <a:gd name="G110" fmla="+- 1 0 0"/>
              <a:gd name="G111" fmla="+- 1 0 0"/>
              <a:gd name="G112" fmla="+- 1 0 0"/>
              <a:gd name="G113" fmla="+- 1 0 0"/>
              <a:gd name="G114" fmla="*/ 1 0 51712"/>
              <a:gd name="G115" fmla="+- 1 0 0"/>
              <a:gd name="G116" fmla="+- 1 0 0"/>
              <a:gd name="G117" fmla="+- 1 0 0"/>
              <a:gd name="G118" fmla="+- 1 0 0"/>
              <a:gd name="G119" fmla="+- 1 0 0"/>
              <a:gd name="G120" fmla="+- 1 0 0"/>
              <a:gd name="G121" fmla="+- 1 0 0"/>
              <a:gd name="G122" fmla="+- 1 0 0"/>
              <a:gd name="G123" fmla="*/ 1 0 51712"/>
              <a:gd name="G124" fmla="+- 1 0 0"/>
              <a:gd name="G125" fmla="+- 1 0 0"/>
              <a:gd name="G126" fmla="+- 1 0 0"/>
              <a:gd name="G127" fmla="+- 1 0 0"/>
              <a:gd name="G128" fmla="+- 1 0 0"/>
              <a:gd name="G129" fmla="+- 1 0 0"/>
              <a:gd name="G130" fmla="+- 1 0 0"/>
              <a:gd name="G131" fmla="+- 1 0 0"/>
              <a:gd name="G132" fmla="+- 1 0 0"/>
              <a:gd name="G133" fmla="+- 1 0 0"/>
              <a:gd name="G134" fmla="+- 1 0 0"/>
              <a:gd name="G135" fmla="+- 1 0 0"/>
              <a:gd name="G136" fmla="+- 1 0 0"/>
              <a:gd name="G137" fmla="+- 1 0 0"/>
              <a:gd name="G138" fmla="+- 1 0 0"/>
              <a:gd name="G139" fmla="+- 1 0 0"/>
              <a:gd name="G140" fmla="+- 1 0 0"/>
              <a:gd name="G141" fmla="+- 1 0 0"/>
              <a:gd name="G142" fmla="+- 1 0 0"/>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w 1189"/>
              <a:gd name="T89" fmla="*/ 0 h 937"/>
              <a:gd name="T90" fmla="*/ 1189 w 1189"/>
              <a:gd name="T91" fmla="*/ 937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T88" t="T89" r="T90" b="T91"/>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560" cap="rnd">
            <a:solidFill>
              <a:srgbClr val="00AE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9945" name="Rectangle 9"/>
          <p:cNvSpPr>
            <a:spLocks noChangeArrowheads="1"/>
          </p:cNvSpPr>
          <p:nvPr/>
        </p:nvSpPr>
        <p:spPr bwMode="auto">
          <a:xfrm>
            <a:off x="7259638" y="5259388"/>
            <a:ext cx="131127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06600"/>
                </a:solidFill>
                <a:latin typeface="Times New Roman" charset="0"/>
              </a:rPr>
              <a:t>PG</a:t>
            </a:r>
          </a:p>
        </p:txBody>
      </p:sp>
      <p:sp>
        <p:nvSpPr>
          <p:cNvPr id="39946" name="AutoShape 10"/>
          <p:cNvSpPr>
            <a:spLocks noChangeArrowheads="1"/>
          </p:cNvSpPr>
          <p:nvPr/>
        </p:nvSpPr>
        <p:spPr bwMode="auto">
          <a:xfrm>
            <a:off x="3257550" y="2628900"/>
            <a:ext cx="268288" cy="306388"/>
          </a:xfrm>
          <a:custGeom>
            <a:avLst/>
            <a:gdLst>
              <a:gd name="G0" fmla="+- 1 0 0"/>
              <a:gd name="G1" fmla="+- 1 0 0"/>
              <a:gd name="G2" fmla="+- 1 0 0"/>
              <a:gd name="G3" fmla="+- 1 0 0"/>
              <a:gd name="G4" fmla="+- 1 0 0"/>
              <a:gd name="G5" fmla="+- 96 0 0"/>
              <a:gd name="G6" fmla="+- 120 0 0"/>
              <a:gd name="G7" fmla="+- 144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w 169"/>
              <a:gd name="T47" fmla="*/ 0 h 193"/>
              <a:gd name="T48" fmla="*/ 169 w 169"/>
              <a:gd name="T49"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T46" t="T47" r="T48" b="T49"/>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560" cap="rnd">
            <a:solidFill>
              <a:srgbClr val="FFFF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9947" name="AutoShape 11"/>
          <p:cNvSpPr>
            <a:spLocks noChangeArrowheads="1"/>
          </p:cNvSpPr>
          <p:nvPr/>
        </p:nvSpPr>
        <p:spPr bwMode="auto">
          <a:xfrm>
            <a:off x="3067050" y="3333750"/>
            <a:ext cx="439738" cy="915988"/>
          </a:xfrm>
          <a:custGeom>
            <a:avLst/>
            <a:gdLst>
              <a:gd name="G0" fmla="+- 1 0 0"/>
              <a:gd name="G1" fmla="+- 1 0 0"/>
              <a:gd name="G2" fmla="+- 1 0 0"/>
              <a:gd name="G3" fmla="+- 1 0 0"/>
              <a:gd name="G4" fmla="*/ 1 57355 45696"/>
              <a:gd name="G5" fmla="*/ 1 35047 49664"/>
              <a:gd name="G6" fmla="*/ G5 1 180"/>
              <a:gd name="G7" fmla="*/ G4 1 G6"/>
              <a:gd name="G8" fmla="+- 1 0 0"/>
              <a:gd name="G9" fmla="+- 1 0 0"/>
              <a:gd name="G10" fmla="+- 1 0 0"/>
              <a:gd name="G11" fmla="+- 1 0 0"/>
              <a:gd name="G12" fmla="+- 1 0 0"/>
              <a:gd name="G13" fmla="+- 1 0 0"/>
              <a:gd name="G14" fmla="+- 1 0 0"/>
              <a:gd name="G15" fmla="+- 1 0 0"/>
              <a:gd name="G16" fmla="+- 1 0 0"/>
              <a:gd name="G17" fmla="*/ 1 57355 45696"/>
              <a:gd name="G18" fmla="*/ 1 35047 49664"/>
              <a:gd name="G19" fmla="*/ G18 1 180"/>
              <a:gd name="G20" fmla="*/ G17 1 G19"/>
              <a:gd name="G21" fmla="*/ 1 57355 45696"/>
              <a:gd name="G22" fmla="*/ 1 35047 49664"/>
              <a:gd name="G23" fmla="*/ G22 1 180"/>
              <a:gd name="G24" fmla="*/ G21 1 G23"/>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51712"/>
              <a:gd name="G39" fmla="*/ 1 0 51712"/>
              <a:gd name="G40" fmla="+- 504 0 0"/>
              <a:gd name="G41" fmla="*/ 1 0 51712"/>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w 277"/>
              <a:gd name="T111" fmla="*/ 0 h 577"/>
              <a:gd name="T112" fmla="*/ 277 w 277"/>
              <a:gd name="T113" fmla="*/ 577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T110" t="T111" r="T112" b="T113"/>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560" cap="rnd">
            <a:solidFill>
              <a:srgbClr val="FFFF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9948" name="AutoShape 12"/>
          <p:cNvSpPr>
            <a:spLocks noChangeArrowheads="1"/>
          </p:cNvSpPr>
          <p:nvPr/>
        </p:nvSpPr>
        <p:spPr bwMode="auto">
          <a:xfrm>
            <a:off x="3333750" y="2933700"/>
            <a:ext cx="58738" cy="420688"/>
          </a:xfrm>
          <a:custGeom>
            <a:avLst/>
            <a:gdLst>
              <a:gd name="G0" fmla="*/ 1 0 51712"/>
              <a:gd name="G1" fmla="+- 1 0 0"/>
              <a:gd name="G2" fmla="+- 1 0 0"/>
              <a:gd name="G3" fmla="+- 1 0 0"/>
              <a:gd name="G4" fmla="+- 1 0 0"/>
              <a:gd name="G5" fmla="+- 1 0 0"/>
              <a:gd name="G6" fmla="+- 1 0 0"/>
              <a:gd name="G7" fmla="*/ 1 0 51712"/>
              <a:gd name="G8" fmla="+- 168 0 0"/>
              <a:gd name="G9" fmla="+- 192 0 0"/>
              <a:gd name="G10" fmla="+- 216 0 0"/>
              <a:gd name="G11" fmla="+- 240 0 0"/>
              <a:gd name="G12" fmla="*/ 1 0 51712"/>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w 37"/>
              <a:gd name="T27" fmla="*/ 0 h 265"/>
              <a:gd name="T28" fmla="*/ 37 w 37"/>
              <a:gd name="T29" fmla="*/ 265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T26" t="T27" r="T28" b="T29"/>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560" cap="rnd">
            <a:solidFill>
              <a:srgbClr val="FFFF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9949" name="Rectangle 13"/>
          <p:cNvSpPr>
            <a:spLocks noChangeArrowheads="1"/>
          </p:cNvSpPr>
          <p:nvPr/>
        </p:nvSpPr>
        <p:spPr bwMode="auto">
          <a:xfrm>
            <a:off x="3449638" y="2382838"/>
            <a:ext cx="127317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06600"/>
                </a:solidFill>
                <a:latin typeface="Times New Roman" charset="0"/>
              </a:rPr>
              <a:t>SG</a:t>
            </a:r>
          </a:p>
        </p:txBody>
      </p:sp>
      <p:sp>
        <p:nvSpPr>
          <p:cNvPr id="39950" name="Rectangle 14"/>
          <p:cNvSpPr>
            <a:spLocks noChangeArrowheads="1"/>
          </p:cNvSpPr>
          <p:nvPr/>
        </p:nvSpPr>
        <p:spPr bwMode="auto">
          <a:xfrm>
            <a:off x="2516188" y="5640388"/>
            <a:ext cx="70167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06600"/>
                </a:solidFill>
                <a:latin typeface="Times New Roman" charset="0"/>
              </a:rPr>
              <a:t>RS</a:t>
            </a:r>
          </a:p>
        </p:txBody>
      </p:sp>
      <p:sp>
        <p:nvSpPr>
          <p:cNvPr id="39951" name="Rectangle 15"/>
          <p:cNvSpPr>
            <a:spLocks noChangeArrowheads="1"/>
          </p:cNvSpPr>
          <p:nvPr/>
        </p:nvSpPr>
        <p:spPr bwMode="auto">
          <a:xfrm>
            <a:off x="2020888" y="992188"/>
            <a:ext cx="83502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ทม</a:t>
            </a:r>
          </a:p>
        </p:txBody>
      </p:sp>
      <p:sp>
        <p:nvSpPr>
          <p:cNvPr id="39952" name="Rectangle 16"/>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9953" name="Line 17"/>
          <p:cNvSpPr>
            <a:spLocks noChangeShapeType="1"/>
          </p:cNvSpPr>
          <p:nvPr/>
        </p:nvSpPr>
        <p:spPr bwMode="auto">
          <a:xfrm>
            <a:off x="1746250" y="3505200"/>
            <a:ext cx="6546850" cy="1588"/>
          </a:xfrm>
          <a:prstGeom prst="line">
            <a:avLst/>
          </a:prstGeom>
          <a:noFill/>
          <a:ln w="25560" cap="sq">
            <a:solidFill>
              <a:srgbClr val="790015"/>
            </a:solidFill>
            <a:prstDash val="dashDot"/>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9954" name="Line 18"/>
          <p:cNvSpPr>
            <a:spLocks noChangeShapeType="1"/>
          </p:cNvSpPr>
          <p:nvPr/>
        </p:nvSpPr>
        <p:spPr bwMode="auto">
          <a:xfrm>
            <a:off x="4991100" y="984250"/>
            <a:ext cx="1588" cy="5003800"/>
          </a:xfrm>
          <a:prstGeom prst="line">
            <a:avLst/>
          </a:prstGeom>
          <a:noFill/>
          <a:ln w="25560" cap="sq">
            <a:solidFill>
              <a:srgbClr val="790015"/>
            </a:solidFill>
            <a:prstDash val="dashDot"/>
            <a:miter lim="800000"/>
            <a:headEnd/>
            <a:tailEnd/>
          </a:ln>
          <a:effectLst>
            <a:outerShdw blurRad="63500" dist="73094" dir="21004425" algn="ctr" rotWithShape="0">
              <a:srgbClr val="1A0004">
                <a:alpha val="75014"/>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39955" name="Rectangle 19"/>
          <p:cNvSpPr>
            <a:spLocks noChangeArrowheads="1"/>
          </p:cNvSpPr>
          <p:nvPr/>
        </p:nvSpPr>
        <p:spPr bwMode="auto">
          <a:xfrm>
            <a:off x="76200" y="304800"/>
            <a:ext cx="2825750"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FFD34A"/>
                </a:solidFill>
                <a:latin typeface="Times New Roman" charset="0"/>
              </a:rPr>
              <a:t> </a:t>
            </a:r>
            <a:r>
              <a:rPr lang="hi-in" sz="2400" b="0">
                <a:solidFill>
                  <a:srgbClr val="FFD34A"/>
                </a:solidFill>
                <a:latin typeface="Times New Roman" charset="0"/>
              </a:rPr>
              <a:t>แผนที่</a:t>
            </a:r>
          </a:p>
        </p:txBody>
      </p:sp>
      <p:sp>
        <p:nvSpPr>
          <p:cNvPr id="39956" name="Rectangle 20"/>
          <p:cNvSpPr>
            <a:spLocks noChangeArrowheads="1"/>
          </p:cNvSpPr>
          <p:nvPr/>
        </p:nvSpPr>
        <p:spPr bwMode="auto">
          <a:xfrm>
            <a:off x="2613025" y="3613150"/>
            <a:ext cx="173037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06600"/>
                </a:solidFill>
                <a:latin typeface="Times New Roman" charset="0"/>
              </a:rPr>
              <a:t>DS</a:t>
            </a:r>
          </a:p>
        </p:txBody>
      </p:sp>
      <p:sp>
        <p:nvSpPr>
          <p:cNvPr id="39957" name="Line 21"/>
          <p:cNvSpPr>
            <a:spLocks noChangeShapeType="1"/>
          </p:cNvSpPr>
          <p:nvPr/>
        </p:nvSpPr>
        <p:spPr bwMode="auto">
          <a:xfrm>
            <a:off x="4114800" y="1600200"/>
            <a:ext cx="1693863" cy="1588"/>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9958" name="Rectangle 22"/>
          <p:cNvSpPr>
            <a:spLocks noChangeArrowheads="1"/>
          </p:cNvSpPr>
          <p:nvPr/>
        </p:nvSpPr>
        <p:spPr bwMode="auto">
          <a:xfrm>
            <a:off x="4081463" y="1125538"/>
            <a:ext cx="812800" cy="5191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9959" name="Rectangle 23"/>
          <p:cNvSpPr>
            <a:spLocks noChangeArrowheads="1"/>
          </p:cNvSpPr>
          <p:nvPr/>
        </p:nvSpPr>
        <p:spPr bwMode="auto">
          <a:xfrm>
            <a:off x="6896100" y="4395788"/>
            <a:ext cx="83502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อ</a:t>
            </a:r>
          </a:p>
        </p:txBody>
      </p:sp>
      <p:sp>
        <p:nvSpPr>
          <p:cNvPr id="39960" name="Rectangle 24"/>
          <p:cNvSpPr>
            <a:spLocks noChangeArrowheads="1"/>
          </p:cNvSpPr>
          <p:nvPr/>
        </p:nvSpPr>
        <p:spPr bwMode="auto">
          <a:xfrm>
            <a:off x="5830888" y="2884488"/>
            <a:ext cx="83502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บ</a:t>
            </a:r>
          </a:p>
        </p:txBody>
      </p:sp>
      <p:sp>
        <p:nvSpPr>
          <p:cNvPr id="39961" name="Rectangle 25"/>
          <p:cNvSpPr>
            <a:spLocks noChangeArrowheads="1"/>
          </p:cNvSpPr>
          <p:nvPr/>
        </p:nvSpPr>
        <p:spPr bwMode="auto">
          <a:xfrm>
            <a:off x="5487988" y="1811338"/>
            <a:ext cx="83502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06600"/>
                </a:solidFill>
                <a:latin typeface="Times New Roman" charset="0"/>
              </a:rPr>
              <a:t>H</a:t>
            </a:r>
          </a:p>
        </p:txBody>
      </p:sp>
      <p:sp>
        <p:nvSpPr>
          <p:cNvPr id="39962" name="Rectangle 26"/>
          <p:cNvSpPr>
            <a:spLocks noChangeArrowheads="1"/>
          </p:cNvSpPr>
          <p:nvPr/>
        </p:nvSpPr>
        <p:spPr bwMode="auto">
          <a:xfrm>
            <a:off x="7088188" y="1525588"/>
            <a:ext cx="129222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CECECE"/>
                </a:solidFill>
                <a:latin typeface="Times New Roman" charset="0"/>
              </a:rPr>
              <a:t>N(A)</a:t>
            </a:r>
          </a:p>
        </p:txBody>
      </p:sp>
      <p:sp>
        <p:nvSpPr>
          <p:cNvPr id="39963" name="Oval 27"/>
          <p:cNvSpPr>
            <a:spLocks noChangeArrowheads="1"/>
          </p:cNvSpPr>
          <p:nvPr/>
        </p:nvSpPr>
        <p:spPr bwMode="auto">
          <a:xfrm>
            <a:off x="6921500" y="1644650"/>
            <a:ext cx="193675" cy="187325"/>
          </a:xfrm>
          <a:prstGeom prst="ellipse">
            <a:avLst/>
          </a:prstGeom>
          <a:solidFill>
            <a:srgbClr val="006600"/>
          </a:solidFill>
          <a:ln w="25560" cap="sq">
            <a:solidFill>
              <a:srgbClr val="00AE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9964" name="Rectangle 28"/>
          <p:cNvSpPr>
            <a:spLocks noChangeArrowheads="1"/>
          </p:cNvSpPr>
          <p:nvPr/>
        </p:nvSpPr>
        <p:spPr bwMode="auto">
          <a:xfrm>
            <a:off x="3082925" y="2568575"/>
            <a:ext cx="401638"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06600"/>
                </a:solidFill>
                <a:latin typeface="Times New Roman" charset="0"/>
              </a:rPr>
              <a:t>C</a:t>
            </a:r>
          </a:p>
        </p:txBody>
      </p:sp>
      <p:sp>
        <p:nvSpPr>
          <p:cNvPr id="39965" name="Rectangle 29"/>
          <p:cNvSpPr>
            <a:spLocks noChangeArrowheads="1"/>
          </p:cNvSpPr>
          <p:nvPr/>
        </p:nvSpPr>
        <p:spPr bwMode="auto">
          <a:xfrm>
            <a:off x="2727325" y="3078163"/>
            <a:ext cx="33337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06600"/>
                </a:solidFill>
                <a:latin typeface="Times New Roman" charset="0"/>
              </a:rPr>
              <a:t>J</a:t>
            </a:r>
          </a:p>
        </p:txBody>
      </p:sp>
      <p:sp>
        <p:nvSpPr>
          <p:cNvPr id="39966" name="Rectangle 30"/>
          <p:cNvSpPr>
            <a:spLocks noChangeArrowheads="1"/>
          </p:cNvSpPr>
          <p:nvPr/>
        </p:nvSpPr>
        <p:spPr bwMode="auto">
          <a:xfrm>
            <a:off x="3067050" y="4451350"/>
            <a:ext cx="622300"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06600"/>
                </a:solidFill>
                <a:latin typeface="Times New Roman" charset="0"/>
              </a:rPr>
              <a:t>KB</a:t>
            </a:r>
          </a:p>
        </p:txBody>
      </p:sp>
      <p:sp>
        <p:nvSpPr>
          <p:cNvPr id="39967" name="Rectangle 31"/>
          <p:cNvSpPr>
            <a:spLocks noChangeArrowheads="1"/>
          </p:cNvSpPr>
          <p:nvPr/>
        </p:nvSpPr>
        <p:spPr bwMode="auto">
          <a:xfrm>
            <a:off x="3179763" y="5164138"/>
            <a:ext cx="63817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06600"/>
                </a:solidFill>
                <a:latin typeface="Times New Roman" charset="0"/>
              </a:rPr>
              <a:t>MS</a:t>
            </a:r>
          </a:p>
        </p:txBody>
      </p:sp>
      <p:sp>
        <p:nvSpPr>
          <p:cNvPr id="39968" name="Rectangle 32"/>
          <p:cNvSpPr>
            <a:spLocks noChangeArrowheads="1"/>
          </p:cNvSpPr>
          <p:nvPr/>
        </p:nvSpPr>
        <p:spPr bwMode="auto">
          <a:xfrm>
            <a:off x="1809750" y="4081463"/>
            <a:ext cx="38417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06600"/>
                </a:solidFill>
                <a:latin typeface="Times New Roman" charset="0"/>
              </a:rPr>
              <a:t>E</a:t>
            </a:r>
          </a:p>
        </p:txBody>
      </p:sp>
      <p:sp>
        <p:nvSpPr>
          <p:cNvPr id="39969" name="Rectangle 33"/>
          <p:cNvSpPr>
            <a:spLocks noChangeArrowheads="1"/>
          </p:cNvSpPr>
          <p:nvPr/>
        </p:nvSpPr>
        <p:spPr bwMode="auto">
          <a:xfrm>
            <a:off x="3751263" y="3078163"/>
            <a:ext cx="68897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06600"/>
                </a:solidFill>
                <a:latin typeface="Times New Roman" charset="0"/>
              </a:rPr>
              <a:t>MN</a:t>
            </a:r>
          </a:p>
        </p:txBody>
      </p:sp>
      <p:sp>
        <p:nvSpPr>
          <p:cNvPr id="39970" name="AutoShape 34"/>
          <p:cNvSpPr>
            <a:spLocks noChangeArrowheads="1"/>
          </p:cNvSpPr>
          <p:nvPr/>
        </p:nvSpPr>
        <p:spPr bwMode="auto">
          <a:xfrm>
            <a:off x="5816600" y="3136900"/>
            <a:ext cx="939800" cy="1422400"/>
          </a:xfrm>
          <a:custGeom>
            <a:avLst/>
            <a:gdLst>
              <a:gd name="G0" fmla="+- 1 0 0"/>
              <a:gd name="G1" fmla="+- 1 0 0"/>
              <a:gd name="G2" fmla="+- 1 0 0"/>
              <a:gd name="G3" fmla="+- 1 0 0"/>
              <a:gd name="G4" fmla="*/ 1 0 51712"/>
              <a:gd name="G5" fmla="+- 1 0 0"/>
              <a:gd name="G6" fmla="+- 1 0 0"/>
              <a:gd name="G7" fmla="+- 1 0 0"/>
              <a:gd name="G8" fmla="+- 1 0 0"/>
              <a:gd name="G9" fmla="+- 1 0 0"/>
              <a:gd name="G10" fmla="+- 1 0 0"/>
              <a:gd name="G11" fmla="+- 1 0 0"/>
              <a:gd name="G12" fmla="+- 1 0 0"/>
              <a:gd name="G13" fmla="+- 1 0 0"/>
              <a:gd name="G14" fmla="+- 26 0 0"/>
              <a:gd name="G15" fmla="+- 1 0 0"/>
              <a:gd name="T0" fmla="*/ 592 w 592"/>
              <a:gd name="T1" fmla="*/ 896 h 896"/>
              <a:gd name="T2" fmla="*/ 328 w 592"/>
              <a:gd name="T3" fmla="*/ 760 h 896"/>
              <a:gd name="T4" fmla="*/ 192 w 592"/>
              <a:gd name="T5" fmla="*/ 576 h 896"/>
              <a:gd name="T6" fmla="*/ 40 w 592"/>
              <a:gd name="T7" fmla="*/ 160 h 896"/>
              <a:gd name="T8" fmla="*/ 24 w 592"/>
              <a:gd name="T9" fmla="*/ 80 h 896"/>
              <a:gd name="T10" fmla="*/ 0 w 592"/>
              <a:gd name="T11" fmla="*/ 0 h 896"/>
              <a:gd name="T12" fmla="*/ 0 w 592"/>
              <a:gd name="T13" fmla="*/ 0 h 896"/>
              <a:gd name="T14" fmla="*/ 592 w 592"/>
              <a:gd name="T15" fmla="*/ 896 h 896"/>
            </a:gdLst>
            <a:ahLst/>
            <a:cxnLst>
              <a:cxn ang="0">
                <a:pos x="T0" y="T1"/>
              </a:cxn>
              <a:cxn ang="0">
                <a:pos x="T2" y="T3"/>
              </a:cxn>
              <a:cxn ang="0">
                <a:pos x="T4" y="T5"/>
              </a:cxn>
              <a:cxn ang="0">
                <a:pos x="T6" y="T7"/>
              </a:cxn>
              <a:cxn ang="0">
                <a:pos x="T8" y="T9"/>
              </a:cxn>
              <a:cxn ang="0">
                <a:pos x="T10" y="T11"/>
              </a:cxn>
            </a:cxnLst>
            <a:rect l="T12" t="T13" r="T14" b="T15"/>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240" cap="sq">
            <a:solidFill>
              <a:srgbClr val="296F35"/>
            </a:solidFill>
            <a:round/>
            <a:headEnd/>
            <a:tailEnd/>
          </a:ln>
          <a:effectLst>
            <a:outerShdw blurRad="63500" dist="17819" dir="2700000"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sp>
        <p:nvSpPr>
          <p:cNvPr id="39971" name="AutoShape 35"/>
          <p:cNvSpPr>
            <a:spLocks noChangeArrowheads="1"/>
          </p:cNvSpPr>
          <p:nvPr/>
        </p:nvSpPr>
        <p:spPr bwMode="auto">
          <a:xfrm>
            <a:off x="2921000" y="1852613"/>
            <a:ext cx="2882900" cy="1258887"/>
          </a:xfrm>
          <a:custGeom>
            <a:avLst/>
            <a:gdLst>
              <a:gd name="G0" fmla="+- 1 0 0"/>
              <a:gd name="G1" fmla="+- 764 0 0"/>
              <a:gd name="G2" fmla="*/ 1 0 51712"/>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546 0 0"/>
              <a:gd name="G36" fmla="+- 609 0 0"/>
              <a:gd name="T0" fmla="*/ 1816 w 1816"/>
              <a:gd name="T1" fmla="*/ 793 h 793"/>
              <a:gd name="T2" fmla="*/ 1784 w 1816"/>
              <a:gd name="T3" fmla="*/ 713 h 793"/>
              <a:gd name="T4" fmla="*/ 1640 w 1816"/>
              <a:gd name="T5" fmla="*/ 273 h 793"/>
              <a:gd name="T6" fmla="*/ 1560 w 1816"/>
              <a:gd name="T7" fmla="*/ 129 h 793"/>
              <a:gd name="T8" fmla="*/ 1160 w 1816"/>
              <a:gd name="T9" fmla="*/ 17 h 793"/>
              <a:gd name="T10" fmla="*/ 560 w 1816"/>
              <a:gd name="T11" fmla="*/ 65 h 793"/>
              <a:gd name="T12" fmla="*/ 472 w 1816"/>
              <a:gd name="T13" fmla="*/ 113 h 793"/>
              <a:gd name="T14" fmla="*/ 424 w 1816"/>
              <a:gd name="T15" fmla="*/ 129 h 793"/>
              <a:gd name="T16" fmla="*/ 224 w 1816"/>
              <a:gd name="T17" fmla="*/ 241 h 793"/>
              <a:gd name="T18" fmla="*/ 120 w 1816"/>
              <a:gd name="T19" fmla="*/ 345 h 793"/>
              <a:gd name="T20" fmla="*/ 104 w 1816"/>
              <a:gd name="T21" fmla="*/ 377 h 793"/>
              <a:gd name="T22" fmla="*/ 72 w 1816"/>
              <a:gd name="T23" fmla="*/ 409 h 793"/>
              <a:gd name="T24" fmla="*/ 0 w 1816"/>
              <a:gd name="T25" fmla="*/ 609 h 793"/>
              <a:gd name="T26" fmla="*/ 0 w 1816"/>
              <a:gd name="T27" fmla="*/ 0 h 793"/>
              <a:gd name="T28" fmla="*/ 1816 w 1816"/>
              <a:gd name="T29" fmla="*/ 793 h 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T26" t="T27" r="T28" b="T29"/>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240" cap="sq">
            <a:solidFill>
              <a:srgbClr val="296F35"/>
            </a:solidFill>
            <a:round/>
            <a:headEnd/>
            <a:tailEnd/>
          </a:ln>
          <a:effectLst>
            <a:outerShdw blurRad="63500" dist="17819" dir="2700000"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sp>
        <p:nvSpPr>
          <p:cNvPr id="39972" name="AutoShape 36"/>
          <p:cNvSpPr>
            <a:spLocks noChangeArrowheads="1"/>
          </p:cNvSpPr>
          <p:nvPr/>
        </p:nvSpPr>
        <p:spPr bwMode="auto">
          <a:xfrm>
            <a:off x="1739900" y="2832100"/>
            <a:ext cx="1181100" cy="1409700"/>
          </a:xfrm>
          <a:custGeom>
            <a:avLst/>
            <a:gdLst>
              <a:gd name="G0" fmla="+- 1 0 0"/>
              <a:gd name="G1" fmla="+- 1 0 0"/>
              <a:gd name="G2" fmla="+- 1 0 0"/>
              <a:gd name="G3" fmla="+- 1 0 0"/>
              <a:gd name="G4" fmla="+- 1 0 0"/>
              <a:gd name="G5" fmla="+- 1 0 0"/>
              <a:gd name="G6" fmla="+- 1 0 0"/>
              <a:gd name="G7" fmla="+- 1 0 0"/>
              <a:gd name="G8" fmla="*/ 1 0 51712"/>
              <a:gd name="G9" fmla="+- 722 0 0"/>
              <a:gd name="G10" fmla="sin G8 G9"/>
              <a:gd name="G11" fmla="+- 1 0 0"/>
              <a:gd name="G12" fmla="+- 1 0 0"/>
              <a:gd name="G13" fmla="*/ 1 0 51712"/>
              <a:gd name="G14" fmla="+- 1 0 0"/>
              <a:gd name="G15" fmla="+- 1 0 0"/>
              <a:gd name="G16" fmla="+- 1 0 0"/>
              <a:gd name="G17" fmla="+- 888 0 0"/>
              <a:gd name="T0" fmla="*/ 2147483647 w 744"/>
              <a:gd name="T1" fmla="*/ 0 h 888"/>
              <a:gd name="T2" fmla="*/ 2147483647 w 744"/>
              <a:gd name="T3" fmla="*/ 2147483647 h 888"/>
              <a:gd name="T4" fmla="*/ 2147483647 w 744"/>
              <a:gd name="T5" fmla="*/ 2147483647 h 888"/>
              <a:gd name="T6" fmla="*/ 2147483647 w 744"/>
              <a:gd name="T7" fmla="*/ 2147483647 h 888"/>
              <a:gd name="T8" fmla="*/ 2147483647 w 744"/>
              <a:gd name="T9" fmla="*/ 2147483647 h 888"/>
              <a:gd name="T10" fmla="*/ 0 w 744"/>
              <a:gd name="T11" fmla="*/ 2147483647 h 888"/>
              <a:gd name="T12" fmla="*/ 0 w 744"/>
              <a:gd name="T13" fmla="*/ 0 h 888"/>
              <a:gd name="T14" fmla="*/ 744 w 744"/>
              <a:gd name="T15" fmla="*/ 888 h 888"/>
            </a:gdLst>
            <a:ahLst/>
            <a:cxnLst>
              <a:cxn ang="0">
                <a:pos x="T0" y="T1"/>
              </a:cxn>
              <a:cxn ang="0">
                <a:pos x="T2" y="T3"/>
              </a:cxn>
              <a:cxn ang="0">
                <a:pos x="T4" y="T5"/>
              </a:cxn>
              <a:cxn ang="0">
                <a:pos x="T6" y="T7"/>
              </a:cxn>
              <a:cxn ang="0">
                <a:pos x="T8" y="T9"/>
              </a:cxn>
              <a:cxn ang="0">
                <a:pos x="T10" y="T11"/>
              </a:cxn>
            </a:cxnLst>
            <a:rect l="T12" t="T13" r="T14" b="T15"/>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240" cap="sq">
            <a:solidFill>
              <a:srgbClr val="296F35"/>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9973" name="AutoShape 37"/>
          <p:cNvSpPr>
            <a:spLocks noChangeArrowheads="1"/>
          </p:cNvSpPr>
          <p:nvPr/>
        </p:nvSpPr>
        <p:spPr bwMode="auto">
          <a:xfrm>
            <a:off x="1649413" y="4229100"/>
            <a:ext cx="1423987" cy="1189038"/>
          </a:xfrm>
          <a:custGeom>
            <a:avLst/>
            <a:gdLst>
              <a:gd name="G0" fmla="+- 1 0 0"/>
              <a:gd name="G1" fmla="+- 241 0 0"/>
              <a:gd name="G2" fmla="*/ 1 0 51712"/>
              <a:gd name="G3" fmla="sin 54736 G2"/>
              <a:gd name="G4" fmla="*/ 1 0 51712"/>
              <a:gd name="G5" fmla="cos 54909 G4"/>
              <a:gd name="G6" fmla="+- G3 0 G5"/>
              <a:gd name="G7" fmla="*/ G6 65535 1"/>
              <a:gd name="G8" fmla="+- G7 10800 0"/>
              <a:gd name="G9" fmla="+- 1 0 0"/>
              <a:gd name="G10" fmla="+- 1 0 0"/>
              <a:gd name="G11" fmla="+- 1 0 0"/>
              <a:gd name="G12" fmla="+- 1 0 0"/>
              <a:gd name="G13" fmla="+- 1 0 0"/>
              <a:gd name="G14" fmla="+- 1 0 0"/>
              <a:gd name="G15" fmla="+- 1 0 0"/>
              <a:gd name="G16" fmla="+- 1 0 0"/>
              <a:gd name="G17" fmla="*/ 1 0 51712"/>
              <a:gd name="G18" fmla="+- 1 0 0"/>
              <a:gd name="G19" fmla="+- 1 0 0"/>
              <a:gd name="G20" fmla="+- 1 0 0"/>
              <a:gd name="G21" fmla="*/ 1 0 51712"/>
              <a:gd name="G22" fmla="cos 54736 G21"/>
              <a:gd name="G23" fmla="*/ 1 0 51712"/>
              <a:gd name="G24" fmla="sin 55480 G23"/>
              <a:gd name="G25" fmla="+- G22 G24 0"/>
              <a:gd name="G26" fmla="+- G25 10800 0"/>
              <a:gd name="T0" fmla="*/ 81 w 897"/>
              <a:gd name="T1" fmla="*/ 0 h 749"/>
              <a:gd name="T2" fmla="*/ 481 w 897"/>
              <a:gd name="T3" fmla="*/ 176 h 749"/>
              <a:gd name="T4" fmla="*/ 705 w 897"/>
              <a:gd name="T5" fmla="*/ 384 h 749"/>
              <a:gd name="T6" fmla="*/ 753 w 897"/>
              <a:gd name="T7" fmla="*/ 656 h 749"/>
              <a:gd name="T8" fmla="*/ 793 w 897"/>
              <a:gd name="T9" fmla="*/ 728 h 749"/>
              <a:gd name="T10" fmla="*/ 897 w 897"/>
              <a:gd name="T11" fmla="*/ 744 h 749"/>
              <a:gd name="T12" fmla="*/ 0 w 897"/>
              <a:gd name="T13" fmla="*/ 0 h 749"/>
              <a:gd name="T14" fmla="*/ 897 w 897"/>
              <a:gd name="T15" fmla="*/ 749 h 749"/>
            </a:gdLst>
            <a:ahLst/>
            <a:cxnLst>
              <a:cxn ang="0">
                <a:pos x="T0" y="T1"/>
              </a:cxn>
              <a:cxn ang="0">
                <a:pos x="T2" y="T3"/>
              </a:cxn>
              <a:cxn ang="0">
                <a:pos x="T4" y="T5"/>
              </a:cxn>
              <a:cxn ang="0">
                <a:pos x="T6" y="T7"/>
              </a:cxn>
              <a:cxn ang="0">
                <a:pos x="T8" y="T9"/>
              </a:cxn>
              <a:cxn ang="0">
                <a:pos x="T10" y="T11"/>
              </a:cxn>
            </a:cxnLst>
            <a:rect l="T12" t="T13" r="T14" b="T15"/>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240" cap="sq">
            <a:solidFill>
              <a:srgbClr val="296F35"/>
            </a:solidFill>
            <a:round/>
            <a:headEnd/>
            <a:tailEnd/>
          </a:ln>
          <a:effectLst>
            <a:outerShdw blurRad="63500" dist="17819" dir="2700000"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sp>
        <p:nvSpPr>
          <p:cNvPr id="39974" name="AutoShape 38"/>
          <p:cNvSpPr>
            <a:spLocks noChangeArrowheads="1"/>
          </p:cNvSpPr>
          <p:nvPr/>
        </p:nvSpPr>
        <p:spPr bwMode="auto">
          <a:xfrm>
            <a:off x="3016250" y="4656138"/>
            <a:ext cx="273050" cy="755650"/>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T0" fmla="*/ 44 w 172"/>
              <a:gd name="T1" fmla="*/ 475 h 476"/>
              <a:gd name="T2" fmla="*/ 116 w 172"/>
              <a:gd name="T3" fmla="*/ 443 h 476"/>
              <a:gd name="T4" fmla="*/ 148 w 172"/>
              <a:gd name="T5" fmla="*/ 395 h 476"/>
              <a:gd name="T6" fmla="*/ 76 w 172"/>
              <a:gd name="T7" fmla="*/ 91 h 476"/>
              <a:gd name="T8" fmla="*/ 44 w 172"/>
              <a:gd name="T9" fmla="*/ 51 h 476"/>
              <a:gd name="T10" fmla="*/ 4 w 172"/>
              <a:gd name="T11" fmla="*/ 3 h 476"/>
              <a:gd name="T12" fmla="*/ 0 w 172"/>
              <a:gd name="T13" fmla="*/ 0 h 476"/>
              <a:gd name="T14" fmla="*/ 172 w 172"/>
              <a:gd name="T15" fmla="*/ 476 h 476"/>
            </a:gdLst>
            <a:ahLst/>
            <a:cxnLst>
              <a:cxn ang="0">
                <a:pos x="T0" y="T1"/>
              </a:cxn>
              <a:cxn ang="0">
                <a:pos x="T2" y="T3"/>
              </a:cxn>
              <a:cxn ang="0">
                <a:pos x="T4" y="T5"/>
              </a:cxn>
              <a:cxn ang="0">
                <a:pos x="T6" y="T7"/>
              </a:cxn>
              <a:cxn ang="0">
                <a:pos x="T8" y="T9"/>
              </a:cxn>
              <a:cxn ang="0">
                <a:pos x="T10" y="T11"/>
              </a:cxn>
            </a:cxnLst>
            <a:rect l="T12" t="T13" r="T14" b="T15"/>
            <a:pathLst>
              <a:path w="172" h="476">
                <a:moveTo>
                  <a:pt x="44" y="475"/>
                </a:moveTo>
                <a:cubicBezTo>
                  <a:pt x="90" y="467"/>
                  <a:pt x="89" y="476"/>
                  <a:pt x="116" y="443"/>
                </a:cubicBezTo>
                <a:cubicBezTo>
                  <a:pt x="127" y="427"/>
                  <a:pt x="148" y="395"/>
                  <a:pt x="148" y="395"/>
                </a:cubicBezTo>
                <a:cubicBezTo>
                  <a:pt x="172" y="298"/>
                  <a:pt x="135" y="170"/>
                  <a:pt x="76" y="91"/>
                </a:cubicBezTo>
                <a:cubicBezTo>
                  <a:pt x="57" y="36"/>
                  <a:pt x="82" y="95"/>
                  <a:pt x="44" y="51"/>
                </a:cubicBezTo>
                <a:cubicBezTo>
                  <a:pt x="0" y="0"/>
                  <a:pt x="32" y="3"/>
                  <a:pt x="4" y="3"/>
                </a:cubicBezTo>
              </a:path>
            </a:pathLst>
          </a:custGeom>
          <a:noFill/>
          <a:ln w="57240" cap="sq">
            <a:solidFill>
              <a:srgbClr val="296F35"/>
            </a:solidFill>
            <a:round/>
            <a:headEnd/>
            <a:tailEnd/>
          </a:ln>
          <a:effectLst>
            <a:outerShdw blurRad="63500" dist="17819" dir="2700000"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sp>
        <p:nvSpPr>
          <p:cNvPr id="39975" name="AutoShape 39"/>
          <p:cNvSpPr>
            <a:spLocks noChangeArrowheads="1"/>
          </p:cNvSpPr>
          <p:nvPr/>
        </p:nvSpPr>
        <p:spPr bwMode="auto">
          <a:xfrm>
            <a:off x="2959100" y="3340100"/>
            <a:ext cx="896938" cy="1524000"/>
          </a:xfrm>
          <a:custGeom>
            <a:avLst/>
            <a:gdLst>
              <a:gd name="G0" fmla="+- 1 0 0"/>
              <a:gd name="G1" fmla="*/ 1 0 51712"/>
              <a:gd name="G2" fmla="+- 842 0 0"/>
              <a:gd name="G3" fmla="+- 800 0 0"/>
              <a:gd name="G4" fmla="*/ 1 0 51712"/>
              <a:gd name="G5" fmla="+- 741 0 0"/>
              <a:gd name="G6" fmla="sin G4 G5"/>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901 0 0"/>
              <a:gd name="G25" fmla="+- 1 0 0"/>
              <a:gd name="G26" fmla="+- 1 0 0"/>
              <a:gd name="G27" fmla="+- 1 0 0"/>
              <a:gd name="G28" fmla="+- 1 0 0"/>
              <a:gd name="G29" fmla="*/ 1 0 51712"/>
              <a:gd name="G30" fmla="+- 1 0 0"/>
              <a:gd name="G31" fmla="*/ 1 0 51712"/>
              <a:gd name="G32" fmla="sin 54736 G31"/>
              <a:gd name="G33" fmla="*/ 1 0 51712"/>
              <a:gd name="G34" fmla="cos 55423 G33"/>
              <a:gd name="G35" fmla="+- G32 0 G34"/>
              <a:gd name="G36" fmla="*/ G35 65535 1"/>
              <a:gd name="G37" fmla="+- G36 10800 0"/>
              <a:gd name="G38" fmla="+- 1 0 0"/>
              <a:gd name="G39" fmla="+- 1 0 0"/>
              <a:gd name="G40" fmla="+- 1 0 0"/>
              <a:gd name="G41" fmla="+- 1 0 0"/>
              <a:gd name="G42" fmla="+- 1 0 0"/>
              <a:gd name="G43" fmla="+- 568 0 0"/>
              <a:gd name="G44" fmla="+- 568 0 0"/>
              <a:gd name="G45" fmla="+- 1 0 0"/>
              <a:gd name="G46" fmla="+- 1 0 0"/>
              <a:gd name="G47" fmla="+- 1 0 0"/>
              <a:gd name="G48" fmla="+- 1 0 0"/>
              <a:gd name="G49" fmla="+- 1 0 0"/>
              <a:gd name="G50" fmla="+- 648 0 0"/>
              <a:gd name="G51" fmla="*/ 1 0 51712"/>
              <a:gd name="G52" fmla="+- 1 0 0"/>
              <a:gd name="G53" fmla="+- 1 0 0"/>
              <a:gd name="G54" fmla="+- 1 0 0"/>
              <a:gd name="G55" fmla="+- 1 0 0"/>
              <a:gd name="G56" fmla="+- 1 0 0"/>
              <a:gd name="G57" fmla="+- 1 0 0"/>
              <a:gd name="G58" fmla="+- 1 0 0"/>
              <a:gd name="G59" fmla="+- 1 0 0"/>
              <a:gd name="G60" fmla="+- 1 0 0"/>
              <a:gd name="G61" fmla="*/ 1 0 51712"/>
              <a:gd name="G62" fmla="+- 1 0 0"/>
              <a:gd name="G63" fmla="+- 1 0 0"/>
              <a:gd name="G64" fmla="+- 1 0 0"/>
              <a:gd name="G65" fmla="+- 1 0 0"/>
              <a:gd name="G66" fmla="+- 1 0 0"/>
              <a:gd name="G67" fmla="+- 1 0 0"/>
              <a:gd name="G68" fmla="+- 1 0 0"/>
              <a:gd name="G69" fmla="+- 439 0 0"/>
              <a:gd name="G70" fmla="+- 1 0 0"/>
              <a:gd name="G71" fmla="+- 1 0 0"/>
              <a:gd name="G72" fmla="+- 1 0 0"/>
              <a:gd name="G73" fmla="+- 1 0 0"/>
              <a:gd name="G74" fmla="+- 1 0 0"/>
              <a:gd name="G75" fmla="+- 1 0 0"/>
              <a:gd name="G76" fmla="+- 1 0 0"/>
              <a:gd name="G77" fmla="+- 1 0 0"/>
              <a:gd name="T0" fmla="*/ 40 w 565"/>
              <a:gd name="T1" fmla="*/ 872 h 960"/>
              <a:gd name="T2" fmla="*/ 0 w 565"/>
              <a:gd name="T3" fmla="*/ 800 h 960"/>
              <a:gd name="T4" fmla="*/ 56 w 565"/>
              <a:gd name="T5" fmla="*/ 672 h 960"/>
              <a:gd name="T6" fmla="*/ 72 w 565"/>
              <a:gd name="T7" fmla="*/ 648 h 960"/>
              <a:gd name="T8" fmla="*/ 136 w 565"/>
              <a:gd name="T9" fmla="*/ 632 h 960"/>
              <a:gd name="T10" fmla="*/ 328 w 565"/>
              <a:gd name="T11" fmla="*/ 680 h 960"/>
              <a:gd name="T12" fmla="*/ 360 w 565"/>
              <a:gd name="T13" fmla="*/ 784 h 960"/>
              <a:gd name="T14" fmla="*/ 296 w 565"/>
              <a:gd name="T15" fmla="*/ 904 h 960"/>
              <a:gd name="T16" fmla="*/ 176 w 565"/>
              <a:gd name="T17" fmla="*/ 896 h 960"/>
              <a:gd name="T18" fmla="*/ 128 w 565"/>
              <a:gd name="T19" fmla="*/ 800 h 960"/>
              <a:gd name="T20" fmla="*/ 160 w 565"/>
              <a:gd name="T21" fmla="*/ 640 h 960"/>
              <a:gd name="T22" fmla="*/ 208 w 565"/>
              <a:gd name="T23" fmla="*/ 584 h 960"/>
              <a:gd name="T24" fmla="*/ 256 w 565"/>
              <a:gd name="T25" fmla="*/ 568 h 960"/>
              <a:gd name="T26" fmla="*/ 464 w 565"/>
              <a:gd name="T27" fmla="*/ 592 h 960"/>
              <a:gd name="T28" fmla="*/ 512 w 565"/>
              <a:gd name="T29" fmla="*/ 648 h 960"/>
              <a:gd name="T30" fmla="*/ 544 w 565"/>
              <a:gd name="T31" fmla="*/ 712 h 960"/>
              <a:gd name="T32" fmla="*/ 456 w 565"/>
              <a:gd name="T33" fmla="*/ 960 h 960"/>
              <a:gd name="T34" fmla="*/ 304 w 565"/>
              <a:gd name="T35" fmla="*/ 880 h 960"/>
              <a:gd name="T36" fmla="*/ 320 w 565"/>
              <a:gd name="T37" fmla="*/ 656 h 960"/>
              <a:gd name="T38" fmla="*/ 432 w 565"/>
              <a:gd name="T39" fmla="*/ 544 h 960"/>
              <a:gd name="T40" fmla="*/ 488 w 565"/>
              <a:gd name="T41" fmla="*/ 488 h 960"/>
              <a:gd name="T42" fmla="*/ 544 w 565"/>
              <a:gd name="T43" fmla="*/ 344 h 960"/>
              <a:gd name="T44" fmla="*/ 536 w 565"/>
              <a:gd name="T45" fmla="*/ 208 h 960"/>
              <a:gd name="T46" fmla="*/ 424 w 565"/>
              <a:gd name="T47" fmla="*/ 0 h 960"/>
              <a:gd name="T48" fmla="*/ 0 w 565"/>
              <a:gd name="T49" fmla="*/ 0 h 960"/>
              <a:gd name="T50" fmla="*/ 565 w 565"/>
              <a:gd name="T51" fmla="*/ 960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T48" t="T49" r="T50" b="T51"/>
            <a:pathLst>
              <a:path w="565" h="960">
                <a:moveTo>
                  <a:pt x="40" y="872"/>
                </a:moveTo>
                <a:cubicBezTo>
                  <a:pt x="3" y="816"/>
                  <a:pt x="14" y="842"/>
                  <a:pt x="0" y="800"/>
                </a:cubicBezTo>
                <a:cubicBezTo>
                  <a:pt x="9" y="741"/>
                  <a:pt x="22" y="719"/>
                  <a:pt x="56" y="672"/>
                </a:cubicBezTo>
                <a:cubicBezTo>
                  <a:pt x="61" y="664"/>
                  <a:pt x="64" y="654"/>
                  <a:pt x="72" y="648"/>
                </a:cubicBezTo>
                <a:cubicBezTo>
                  <a:pt x="80" y="641"/>
                  <a:pt x="134" y="632"/>
                  <a:pt x="136" y="632"/>
                </a:cubicBezTo>
                <a:cubicBezTo>
                  <a:pt x="241" y="637"/>
                  <a:pt x="276" y="611"/>
                  <a:pt x="328" y="680"/>
                </a:cubicBezTo>
                <a:cubicBezTo>
                  <a:pt x="343" y="726"/>
                  <a:pt x="351" y="726"/>
                  <a:pt x="360" y="784"/>
                </a:cubicBezTo>
                <a:cubicBezTo>
                  <a:pt x="350" y="843"/>
                  <a:pt x="344" y="867"/>
                  <a:pt x="296" y="904"/>
                </a:cubicBezTo>
                <a:cubicBezTo>
                  <a:pt x="256" y="901"/>
                  <a:pt x="214" y="908"/>
                  <a:pt x="176" y="896"/>
                </a:cubicBezTo>
                <a:cubicBezTo>
                  <a:pt x="157" y="889"/>
                  <a:pt x="134" y="819"/>
                  <a:pt x="128" y="800"/>
                </a:cubicBezTo>
                <a:cubicBezTo>
                  <a:pt x="132" y="746"/>
                  <a:pt x="130" y="687"/>
                  <a:pt x="160" y="640"/>
                </a:cubicBezTo>
                <a:cubicBezTo>
                  <a:pt x="166" y="630"/>
                  <a:pt x="195" y="590"/>
                  <a:pt x="208" y="584"/>
                </a:cubicBezTo>
                <a:cubicBezTo>
                  <a:pt x="222" y="575"/>
                  <a:pt x="256" y="568"/>
                  <a:pt x="256" y="568"/>
                </a:cubicBezTo>
                <a:cubicBezTo>
                  <a:pt x="298" y="570"/>
                  <a:pt x="407" y="556"/>
                  <a:pt x="464" y="592"/>
                </a:cubicBezTo>
                <a:cubicBezTo>
                  <a:pt x="476" y="599"/>
                  <a:pt x="505" y="636"/>
                  <a:pt x="512" y="648"/>
                </a:cubicBezTo>
                <a:cubicBezTo>
                  <a:pt x="524" y="668"/>
                  <a:pt x="544" y="712"/>
                  <a:pt x="544" y="712"/>
                </a:cubicBezTo>
                <a:cubicBezTo>
                  <a:pt x="560" y="813"/>
                  <a:pt x="565" y="923"/>
                  <a:pt x="456" y="960"/>
                </a:cubicBezTo>
                <a:cubicBezTo>
                  <a:pt x="350" y="950"/>
                  <a:pt x="362" y="958"/>
                  <a:pt x="304" y="880"/>
                </a:cubicBezTo>
                <a:cubicBezTo>
                  <a:pt x="281" y="812"/>
                  <a:pt x="271" y="715"/>
                  <a:pt x="320" y="656"/>
                </a:cubicBezTo>
                <a:cubicBezTo>
                  <a:pt x="352" y="616"/>
                  <a:pt x="395" y="580"/>
                  <a:pt x="432" y="544"/>
                </a:cubicBezTo>
                <a:cubicBezTo>
                  <a:pt x="450" y="525"/>
                  <a:pt x="476" y="511"/>
                  <a:pt x="488" y="488"/>
                </a:cubicBezTo>
                <a:cubicBezTo>
                  <a:pt x="512" y="439"/>
                  <a:pt x="533" y="398"/>
                  <a:pt x="544" y="344"/>
                </a:cubicBezTo>
                <a:cubicBezTo>
                  <a:pt x="541" y="298"/>
                  <a:pt x="540" y="253"/>
                  <a:pt x="536" y="208"/>
                </a:cubicBezTo>
                <a:cubicBezTo>
                  <a:pt x="530" y="157"/>
                  <a:pt x="460" y="36"/>
                  <a:pt x="424" y="0"/>
                </a:cubicBezTo>
              </a:path>
            </a:pathLst>
          </a:custGeom>
          <a:noFill/>
          <a:ln w="57240" cap="sq">
            <a:solidFill>
              <a:srgbClr val="296F35"/>
            </a:solidFill>
            <a:round/>
            <a:headEnd/>
            <a:tailEnd/>
          </a:ln>
          <a:effectLst>
            <a:outerShdw blurRad="63500" dist="17819" dir="2700000"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sp>
        <p:nvSpPr>
          <p:cNvPr id="39976" name="Oval 40"/>
          <p:cNvSpPr>
            <a:spLocks noChangeArrowheads="1"/>
          </p:cNvSpPr>
          <p:nvPr/>
        </p:nvSpPr>
        <p:spPr bwMode="auto">
          <a:xfrm>
            <a:off x="6735763" y="4508500"/>
            <a:ext cx="193675" cy="187325"/>
          </a:xfrm>
          <a:prstGeom prst="ellipse">
            <a:avLst/>
          </a:prstGeom>
          <a:solidFill>
            <a:srgbClr val="006600"/>
          </a:solidFill>
          <a:ln w="25560" cap="sq">
            <a:solidFill>
              <a:srgbClr val="00AE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9977" name="Oval 41"/>
          <p:cNvSpPr>
            <a:spLocks noChangeArrowheads="1"/>
          </p:cNvSpPr>
          <p:nvPr/>
        </p:nvSpPr>
        <p:spPr bwMode="auto">
          <a:xfrm>
            <a:off x="5702300" y="3033713"/>
            <a:ext cx="193675" cy="187325"/>
          </a:xfrm>
          <a:prstGeom prst="ellipse">
            <a:avLst/>
          </a:prstGeom>
          <a:solidFill>
            <a:srgbClr val="006600"/>
          </a:solidFill>
          <a:ln w="25560" cap="sq">
            <a:solidFill>
              <a:srgbClr val="00AE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9978" name="Oval 42"/>
          <p:cNvSpPr>
            <a:spLocks noChangeArrowheads="1"/>
          </p:cNvSpPr>
          <p:nvPr/>
        </p:nvSpPr>
        <p:spPr bwMode="auto">
          <a:xfrm>
            <a:off x="5313363" y="1982788"/>
            <a:ext cx="193675" cy="187325"/>
          </a:xfrm>
          <a:prstGeom prst="ellipse">
            <a:avLst/>
          </a:prstGeom>
          <a:solidFill>
            <a:srgbClr val="006600"/>
          </a:solidFill>
          <a:ln w="25560" cap="sq">
            <a:solidFill>
              <a:srgbClr val="00AE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9979" name="Oval 43"/>
          <p:cNvSpPr>
            <a:spLocks noChangeArrowheads="1"/>
          </p:cNvSpPr>
          <p:nvPr/>
        </p:nvSpPr>
        <p:spPr bwMode="auto">
          <a:xfrm>
            <a:off x="2873375" y="2744788"/>
            <a:ext cx="193675" cy="187325"/>
          </a:xfrm>
          <a:prstGeom prst="ellipse">
            <a:avLst/>
          </a:prstGeom>
          <a:solidFill>
            <a:srgbClr val="006600"/>
          </a:solidFill>
          <a:ln w="25560" cap="sq">
            <a:solidFill>
              <a:srgbClr val="00AE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9980" name="Oval 44"/>
          <p:cNvSpPr>
            <a:spLocks noChangeArrowheads="1"/>
          </p:cNvSpPr>
          <p:nvPr/>
        </p:nvSpPr>
        <p:spPr bwMode="auto">
          <a:xfrm>
            <a:off x="2992438" y="5286375"/>
            <a:ext cx="193675" cy="187325"/>
          </a:xfrm>
          <a:prstGeom prst="ellipse">
            <a:avLst/>
          </a:prstGeom>
          <a:solidFill>
            <a:srgbClr val="006600"/>
          </a:solidFill>
          <a:ln w="25560" cap="sq">
            <a:solidFill>
              <a:srgbClr val="00AE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9981" name="Oval 45"/>
          <p:cNvSpPr>
            <a:spLocks noChangeArrowheads="1"/>
          </p:cNvSpPr>
          <p:nvPr/>
        </p:nvSpPr>
        <p:spPr bwMode="auto">
          <a:xfrm>
            <a:off x="1671638" y="4186238"/>
            <a:ext cx="193675" cy="187325"/>
          </a:xfrm>
          <a:prstGeom prst="ellipse">
            <a:avLst/>
          </a:prstGeom>
          <a:solidFill>
            <a:srgbClr val="006600"/>
          </a:solidFill>
          <a:ln w="25560" cap="sq">
            <a:solidFill>
              <a:srgbClr val="00AE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9982" name="Oval 46"/>
          <p:cNvSpPr>
            <a:spLocks noChangeArrowheads="1"/>
          </p:cNvSpPr>
          <p:nvPr/>
        </p:nvSpPr>
        <p:spPr bwMode="auto">
          <a:xfrm>
            <a:off x="2974975" y="3235325"/>
            <a:ext cx="193675" cy="187325"/>
          </a:xfrm>
          <a:prstGeom prst="ellipse">
            <a:avLst/>
          </a:prstGeom>
          <a:solidFill>
            <a:srgbClr val="006600"/>
          </a:solidFill>
          <a:ln w="25560" cap="sq">
            <a:solidFill>
              <a:srgbClr val="00AE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9983" name="Oval 47"/>
          <p:cNvSpPr>
            <a:spLocks noChangeArrowheads="1"/>
          </p:cNvSpPr>
          <p:nvPr/>
        </p:nvSpPr>
        <p:spPr bwMode="auto">
          <a:xfrm>
            <a:off x="3516313" y="3201988"/>
            <a:ext cx="193675" cy="187325"/>
          </a:xfrm>
          <a:prstGeom prst="ellipse">
            <a:avLst/>
          </a:prstGeom>
          <a:solidFill>
            <a:srgbClr val="006600"/>
          </a:solidFill>
          <a:ln w="25560" cap="sq">
            <a:solidFill>
              <a:srgbClr val="00AE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9984" name="Oval 48"/>
          <p:cNvSpPr>
            <a:spLocks noChangeArrowheads="1"/>
          </p:cNvSpPr>
          <p:nvPr/>
        </p:nvSpPr>
        <p:spPr bwMode="auto">
          <a:xfrm>
            <a:off x="2906713" y="4573588"/>
            <a:ext cx="193675" cy="187325"/>
          </a:xfrm>
          <a:prstGeom prst="ellipse">
            <a:avLst/>
          </a:prstGeom>
          <a:solidFill>
            <a:srgbClr val="006600"/>
          </a:solidFill>
          <a:ln w="25560" cap="sq">
            <a:solidFill>
              <a:srgbClr val="00AE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9985" name="Line 49"/>
          <p:cNvSpPr>
            <a:spLocks noChangeShapeType="1"/>
          </p:cNvSpPr>
          <p:nvPr/>
        </p:nvSpPr>
        <p:spPr bwMode="auto">
          <a:xfrm flipH="1">
            <a:off x="2352675" y="1562100"/>
            <a:ext cx="1098550" cy="2438400"/>
          </a:xfrm>
          <a:prstGeom prst="line">
            <a:avLst/>
          </a:prstGeom>
          <a:noFill/>
          <a:ln w="57240" cap="sq">
            <a:solidFill>
              <a:srgbClr val="FF3300"/>
            </a:solidFill>
            <a:miter lim="800000"/>
            <a:headEnd type="triangle" w="med" len="med"/>
            <a:tailEnd type="triangle" w="med" len="med"/>
          </a:ln>
          <a:effectLst>
            <a:outerShdw blurRad="63500" dist="89605" dir="2700000" algn="ctr" rotWithShape="0">
              <a:srgbClr val="1A0004">
                <a:alpha val="75014"/>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39986" name="Line 50"/>
          <p:cNvSpPr>
            <a:spLocks noChangeShapeType="1"/>
          </p:cNvSpPr>
          <p:nvPr/>
        </p:nvSpPr>
        <p:spPr bwMode="auto">
          <a:xfrm>
            <a:off x="2578100" y="3073400"/>
            <a:ext cx="3092450" cy="158750"/>
          </a:xfrm>
          <a:prstGeom prst="line">
            <a:avLst/>
          </a:prstGeom>
          <a:noFill/>
          <a:ln w="57240" cap="sq">
            <a:solidFill>
              <a:srgbClr val="FF3300"/>
            </a:solidFill>
            <a:miter lim="800000"/>
            <a:headEnd type="triangle" w="med" len="med"/>
            <a:tailEnd type="triangle" w="med" len="med"/>
          </a:ln>
          <a:effectLst>
            <a:outerShdw blurRad="63500" dist="89605" dir="2700000" algn="ctr" rotWithShape="0">
              <a:srgbClr val="1A0004">
                <a:alpha val="75014"/>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39987" name="Text Box 51"/>
          <p:cNvSpPr txBox="1">
            <a:spLocks noChangeArrowheads="1"/>
          </p:cNvSpPr>
          <p:nvPr/>
        </p:nvSpPr>
        <p:spPr bwMode="auto">
          <a:xfrm>
            <a:off x="3954463" y="1176338"/>
            <a:ext cx="2959100" cy="9477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1750"/>
              </a:spcBef>
              <a:buClrTx/>
              <a:buFontTx/>
              <a:buNone/>
              <a:defRPr/>
            </a:pPr>
            <a:r>
              <a:rPr lang="hi-in" sz="2800" b="0">
                <a:solidFill>
                  <a:srgbClr val="FFFF00"/>
                </a:solidFill>
                <a:effectLst>
                  <a:outerShdw blurRad="50800" dist="63500" dir="2700000" algn="tl" rotWithShape="0">
                    <a:srgbClr val="000000"/>
                  </a:outerShdw>
                </a:effectLst>
              </a:rPr>
              <a:t>พระสัญญาของพระเจ้าต่อ โยชูวา</a:t>
            </a:r>
            <a:r>
              <a:rPr lang="en-US" sz="2800" b="0">
                <a:solidFill>
                  <a:srgbClr val="FFFF00"/>
                </a:solidFill>
                <a:effectLst>
                  <a:outerShdw blurRad="50800" dist="63500" dir="2700000" algn="tl" rotWithShape="0">
                    <a:srgbClr val="000000"/>
                  </a:outerShdw>
                </a:effectLst>
              </a:rPr>
              <a:t>:</a:t>
            </a:r>
          </a:p>
        </p:txBody>
      </p:sp>
      <p:sp>
        <p:nvSpPr>
          <p:cNvPr id="39988" name="Text Box 52"/>
          <p:cNvSpPr txBox="1">
            <a:spLocks noChangeArrowheads="1"/>
          </p:cNvSpPr>
          <p:nvPr/>
        </p:nvSpPr>
        <p:spPr bwMode="auto">
          <a:xfrm>
            <a:off x="165100" y="2259013"/>
            <a:ext cx="2997200" cy="13874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1750"/>
              </a:spcBef>
              <a:buClrTx/>
              <a:buFontTx/>
              <a:buNone/>
              <a:defRPr/>
            </a:pPr>
            <a:r>
              <a:rPr lang="hi-in" sz="2800" b="0" dirty="0">
                <a:solidFill>
                  <a:srgbClr val="EEFF4B"/>
                </a:solidFill>
                <a:effectLst>
                  <a:outerShdw blurRad="50800" dist="63500" dir="2700000" algn="tl" rotWithShape="0">
                    <a:srgbClr val="000000"/>
                  </a:outerShdw>
                </a:effectLst>
              </a:rPr>
              <a:t>ตั้งแต่ถิ่นทุรกันดารและภูเขาเลบานอน…</a:t>
            </a:r>
          </a:p>
        </p:txBody>
      </p:sp>
      <p:sp>
        <p:nvSpPr>
          <p:cNvPr id="39989" name="Text Box 53"/>
          <p:cNvSpPr txBox="1">
            <a:spLocks noChangeArrowheads="1"/>
          </p:cNvSpPr>
          <p:nvPr/>
        </p:nvSpPr>
        <p:spPr bwMode="auto">
          <a:xfrm>
            <a:off x="2654300" y="4794250"/>
            <a:ext cx="5553075" cy="5207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1750"/>
              </a:spcBef>
              <a:buClrTx/>
              <a:buFontTx/>
              <a:buNone/>
              <a:defRPr/>
            </a:pPr>
            <a:r>
              <a:rPr lang="en-US" sz="2800" b="0">
                <a:solidFill>
                  <a:srgbClr val="EEFF4B"/>
                </a:solidFill>
                <a:effectLst>
                  <a:outerShdw blurRad="50800" dist="63500" dir="2700000" algn="tl" rotWithShape="0">
                    <a:srgbClr val="000000"/>
                  </a:outerShdw>
                </a:effectLst>
              </a:rPr>
              <a:t>...</a:t>
            </a:r>
            <a:r>
              <a:rPr lang="hi-in" sz="2800" b="0">
                <a:solidFill>
                  <a:srgbClr val="EEFF4B"/>
                </a:solidFill>
                <a:effectLst>
                  <a:outerShdw blurRad="50800" dist="63500" dir="2700000" algn="tl" rotWithShape="0">
                    <a:srgbClr val="000000"/>
                  </a:outerShdw>
                </a:effectLst>
              </a:rPr>
              <a:t>จนถึงแม่น้ำใหญ่คือแม่นำ้ยูเฟรติส</a:t>
            </a:r>
          </a:p>
        </p:txBody>
      </p:sp>
      <p:sp>
        <p:nvSpPr>
          <p:cNvPr id="39990" name="Text Box 54"/>
          <p:cNvSpPr txBox="1">
            <a:spLocks noChangeArrowheads="1"/>
          </p:cNvSpPr>
          <p:nvPr/>
        </p:nvSpPr>
        <p:spPr bwMode="auto">
          <a:xfrm>
            <a:off x="1771650" y="47625"/>
            <a:ext cx="1993900" cy="2762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0">
                <a:solidFill>
                  <a:srgbClr val="FFFFFF"/>
                </a:solidFill>
              </a:rPr>
              <a:t>ยชว </a:t>
            </a:r>
            <a:r>
              <a:rPr lang="en-US" sz="1200" b="0">
                <a:solidFill>
                  <a:srgbClr val="FFFFFF"/>
                </a:solidFill>
              </a:rPr>
              <a:t>1:4</a:t>
            </a:r>
          </a:p>
        </p:txBody>
      </p:sp>
      <p:sp>
        <p:nvSpPr>
          <p:cNvPr id="39991" name="AutoShape 55"/>
          <p:cNvSpPr>
            <a:spLocks noChangeArrowheads="1"/>
          </p:cNvSpPr>
          <p:nvPr/>
        </p:nvSpPr>
        <p:spPr bwMode="auto">
          <a:xfrm>
            <a:off x="8599488" y="3581400"/>
            <a:ext cx="204787" cy="77788"/>
          </a:xfrm>
          <a:custGeom>
            <a:avLst/>
            <a:gdLst>
              <a:gd name="G0" fmla="*/ 1 0 51712"/>
              <a:gd name="G1" fmla="+- 48 0 0"/>
              <a:gd name="G2" fmla="+- 1 0 0"/>
              <a:gd name="G3" fmla="*/ 1 0 51712"/>
              <a:gd name="T0" fmla="*/ 2147483647 w 129"/>
              <a:gd name="T1" fmla="*/ 2147483647 h 49"/>
              <a:gd name="T2" fmla="*/ 0 w 129"/>
              <a:gd name="T3" fmla="*/ 2147483647 h 49"/>
              <a:gd name="T4" fmla="*/ 0 w 129"/>
              <a:gd name="T5" fmla="*/ 0 h 49"/>
              <a:gd name="T6" fmla="*/ 2147483647 w 129"/>
              <a:gd name="T7" fmla="*/ 2147483647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9992" name="Rectangle 56"/>
          <p:cNvSpPr>
            <a:spLocks noChangeArrowheads="1"/>
          </p:cNvSpPr>
          <p:nvPr/>
        </p:nvSpPr>
        <p:spPr bwMode="auto">
          <a:xfrm>
            <a:off x="8180388" y="3911600"/>
            <a:ext cx="304800" cy="114300"/>
          </a:xfrm>
          <a:prstGeom prst="rect">
            <a:avLst/>
          </a:prstGeom>
          <a:solidFill>
            <a:srgbClr val="FFFF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9993" name="AutoShape 57"/>
          <p:cNvSpPr>
            <a:spLocks noChangeArrowheads="1"/>
          </p:cNvSpPr>
          <p:nvPr/>
        </p:nvSpPr>
        <p:spPr bwMode="auto">
          <a:xfrm>
            <a:off x="8594725" y="3541713"/>
            <a:ext cx="234950" cy="120650"/>
          </a:xfrm>
          <a:custGeom>
            <a:avLst/>
            <a:gdLst>
              <a:gd name="G0" fmla="*/ 1 0 51712"/>
              <a:gd name="G1" fmla="+- 48 0 0"/>
              <a:gd name="G2" fmla="+- 1 0 0"/>
              <a:gd name="G3" fmla="*/ 1 0 51712"/>
              <a:gd name="T0" fmla="*/ 2147483647 w 129"/>
              <a:gd name="T1" fmla="*/ 2147483647 h 49"/>
              <a:gd name="T2" fmla="*/ 0 w 129"/>
              <a:gd name="T3" fmla="*/ 2147483647 h 49"/>
              <a:gd name="T4" fmla="*/ 0 w 129"/>
              <a:gd name="T5" fmla="*/ 0 h 49"/>
              <a:gd name="T6" fmla="*/ 2147483647 w 129"/>
              <a:gd name="T7" fmla="*/ 2147483647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9994" name="AutoShape 58"/>
          <p:cNvSpPr>
            <a:spLocks noChangeArrowheads="1"/>
          </p:cNvSpPr>
          <p:nvPr/>
        </p:nvSpPr>
        <p:spPr bwMode="auto">
          <a:xfrm>
            <a:off x="8023225" y="3455988"/>
            <a:ext cx="736600" cy="290512"/>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9995" name="Rectangle 59"/>
          <p:cNvSpPr>
            <a:spLocks noChangeArrowheads="1"/>
          </p:cNvSpPr>
          <p:nvPr/>
        </p:nvSpPr>
        <p:spPr bwMode="auto">
          <a:xfrm>
            <a:off x="8018463" y="3603625"/>
            <a:ext cx="952500" cy="498475"/>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9996" name="Rectangle 60"/>
          <p:cNvSpPr>
            <a:spLocks noChangeArrowheads="1"/>
          </p:cNvSpPr>
          <p:nvPr/>
        </p:nvSpPr>
        <p:spPr bwMode="auto">
          <a:xfrm>
            <a:off x="8129588" y="3862388"/>
            <a:ext cx="514350" cy="190500"/>
          </a:xfrm>
          <a:prstGeom prst="rect">
            <a:avLst/>
          </a:prstGeom>
          <a:solidFill>
            <a:srgbClr val="FFFF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9997" name="AutoShape 61"/>
          <p:cNvSpPr>
            <a:spLocks noChangeArrowheads="1"/>
          </p:cNvSpPr>
          <p:nvPr/>
        </p:nvSpPr>
        <p:spPr bwMode="auto">
          <a:xfrm>
            <a:off x="8035925" y="3481388"/>
            <a:ext cx="711200" cy="290512"/>
          </a:xfrm>
          <a:prstGeom prst="roundRect">
            <a:avLst>
              <a:gd name="adj" fmla="val 16667"/>
            </a:avLst>
          </a:prstGeom>
          <a:solidFill>
            <a:srgbClr val="FFFF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9998" name="Line 62"/>
          <p:cNvSpPr>
            <a:spLocks noChangeShapeType="1"/>
          </p:cNvSpPr>
          <p:nvPr/>
        </p:nvSpPr>
        <p:spPr bwMode="auto">
          <a:xfrm>
            <a:off x="8050213" y="3825875"/>
            <a:ext cx="8763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9999" name="Line 63"/>
          <p:cNvSpPr>
            <a:spLocks noChangeShapeType="1"/>
          </p:cNvSpPr>
          <p:nvPr/>
        </p:nvSpPr>
        <p:spPr bwMode="auto">
          <a:xfrm>
            <a:off x="8050213" y="4016375"/>
            <a:ext cx="8763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0000" name="Rectangle 64"/>
          <p:cNvSpPr>
            <a:spLocks noChangeArrowheads="1"/>
          </p:cNvSpPr>
          <p:nvPr/>
        </p:nvSpPr>
        <p:spPr bwMode="auto">
          <a:xfrm>
            <a:off x="8140700" y="3429000"/>
            <a:ext cx="481013"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โยชูวา</a:t>
            </a:r>
          </a:p>
        </p:txBody>
      </p:sp>
      <p:sp>
        <p:nvSpPr>
          <p:cNvPr id="40001" name="Text Box 65"/>
          <p:cNvSpPr txBox="1">
            <a:spLocks noChangeArrowheads="1"/>
          </p:cNvSpPr>
          <p:nvPr/>
        </p:nvSpPr>
        <p:spPr bwMode="auto">
          <a:xfrm>
            <a:off x="8705850" y="88900"/>
            <a:ext cx="290513" cy="3984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a:solidFill>
                  <a:srgbClr val="FFA27C"/>
                </a:solidFill>
              </a:rPr>
              <a:t> </a:t>
            </a:r>
          </a:p>
        </p:txBody>
      </p:sp>
      <p:sp>
        <p:nvSpPr>
          <p:cNvPr id="40002" name="Rectangle 66"/>
          <p:cNvSpPr>
            <a:spLocks noChangeArrowheads="1"/>
          </p:cNvSpPr>
          <p:nvPr/>
        </p:nvSpPr>
        <p:spPr bwMode="auto">
          <a:xfrm>
            <a:off x="8093075" y="6532563"/>
            <a:ext cx="336550" cy="2460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37</a:t>
            </a:r>
          </a:p>
        </p:txBody>
      </p:sp>
      <p:sp>
        <p:nvSpPr>
          <p:cNvPr id="40003" name="Text Box 67"/>
          <p:cNvSpPr txBox="1">
            <a:spLocks noChangeArrowheads="1"/>
          </p:cNvSpPr>
          <p:nvPr/>
        </p:nvSpPr>
        <p:spPr bwMode="auto">
          <a:xfrm>
            <a:off x="7177088" y="6284913"/>
            <a:ext cx="1266825" cy="2762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750"/>
              </a:spcBef>
              <a:buClrTx/>
              <a:buFontTx/>
              <a:buNone/>
              <a:defRPr/>
            </a:pPr>
            <a:r>
              <a:rPr lang="hi-in" sz="1200" b="0">
                <a:solidFill>
                  <a:srgbClr val="FFFFFF"/>
                </a:solidFill>
                <a:latin typeface="Arial" charset="0"/>
              </a:rPr>
              <a:t>คู่มือหน้าที่ </a:t>
            </a:r>
            <a:r>
              <a:rPr lang="en-US" sz="1200" b="0">
                <a:solidFill>
                  <a:srgbClr val="FFFFFF"/>
                </a:solidFill>
                <a:latin typeface="Arial" charset="0"/>
              </a:rPr>
              <a:t>29-31</a:t>
            </a:r>
          </a:p>
        </p:txBody>
      </p:sp>
      <p:sp>
        <p:nvSpPr>
          <p:cNvPr id="40004" name="Text Box 68"/>
          <p:cNvSpPr txBox="1">
            <a:spLocks noChangeArrowheads="1"/>
          </p:cNvSpPr>
          <p:nvPr/>
        </p:nvSpPr>
        <p:spPr bwMode="auto">
          <a:xfrm>
            <a:off x="8601075" y="6486525"/>
            <a:ext cx="288925" cy="3063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buClrTx/>
              <a:buFontTx/>
              <a:buNone/>
              <a:defRPr/>
            </a:pPr>
            <a:r>
              <a:rPr lang="en-US" sz="1400" b="0">
                <a:solidFill>
                  <a:srgbClr val="FFFFFF"/>
                </a:solidFill>
              </a:rPr>
              <a:t>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afterEffect">
                                  <p:stCondLst>
                                    <p:cond delay="0"/>
                                  </p:stCondLst>
                                  <p:childTnLst>
                                    <p:set>
                                      <p:cBhvr additive="repl">
                                        <p:cTn id="6" dur="1" fill="hold">
                                          <p:stCondLst>
                                            <p:cond delay="0"/>
                                          </p:stCondLst>
                                        </p:cTn>
                                        <p:tgtEl>
                                          <p:spTgt spid="39987"/>
                                        </p:tgtEl>
                                        <p:attrNameLst>
                                          <p:attrName>style.visibility</p:attrName>
                                        </p:attrNameLst>
                                      </p:cBhvr>
                                      <p:to>
                                        <p:strVal val="visible"/>
                                      </p:to>
                                    </p:set>
                                    <p:anim calcmode="lin" valueType="num">
                                      <p:cBhvr additive="repl">
                                        <p:cTn id="7" dur="500" fill="hold"/>
                                        <p:tgtEl>
                                          <p:spTgt spid="39987"/>
                                        </p:tgtEl>
                                        <p:attrNameLst>
                                          <p:attrName>ppt_w</p:attrName>
                                        </p:attrNameLst>
                                      </p:cBhvr>
                                      <p:tavLst>
                                        <p:tav tm="100000">
                                          <p:val>
                                            <p:fltVal val="0"/>
                                          </p:val>
                                        </p:tav>
                                        <p:tav>
                                          <p:val>
                                            <p:strVal val="#ppt_w"/>
                                          </p:val>
                                        </p:tav>
                                      </p:tavLst>
                                    </p:anim>
                                    <p:anim calcmode="lin" valueType="num">
                                      <p:cBhvr additive="repl">
                                        <p:cTn id="8" dur="500" fill="hold"/>
                                        <p:tgtEl>
                                          <p:spTgt spid="39987"/>
                                        </p:tgtEl>
                                        <p:attrNameLst>
                                          <p:attrName>ppt_h</p:attrName>
                                        </p:attrNameLst>
                                      </p:cBhvr>
                                      <p:tavLst>
                                        <p:tav tm="100000">
                                          <p:val>
                                            <p:fltVal val="0"/>
                                          </p:val>
                                        </p:tav>
                                        <p:tav>
                                          <p:val>
                                            <p:strVal val="#ppt_h"/>
                                          </p:val>
                                        </p:tav>
                                      </p:tavLst>
                                    </p:anim>
                                    <p:anim calcmode="lin" valueType="num">
                                      <p:cBhvr additive="repl">
                                        <p:cTn id="9" dur="500" fill="hold"/>
                                        <p:tgtEl>
                                          <p:spTgt spid="39987"/>
                                        </p:tgtEl>
                                        <p:attrNameLst>
                                          <p:attrName>ppt_x</p:attrName>
                                        </p:attrNameLst>
                                      </p:cBhvr>
                                      <p:tavLst>
                                        <p:tav tm="100000">
                                          <p:val>
                                            <p:fltVal val="0.5"/>
                                          </p:val>
                                        </p:tav>
                                        <p:tav>
                                          <p:val>
                                            <p:strVal val="#ppt_x"/>
                                          </p:val>
                                        </p:tav>
                                      </p:tavLst>
                                    </p:anim>
                                    <p:anim calcmode="lin" valueType="num">
                                      <p:cBhvr additive="repl">
                                        <p:cTn id="10" dur="500" fill="hold"/>
                                        <p:tgtEl>
                                          <p:spTgt spid="39987"/>
                                        </p:tgtEl>
                                        <p:attrNameLst>
                                          <p:attrName>ppt_y</p:attrName>
                                        </p:attrNameLst>
                                      </p:cBhvr>
                                      <p:tavLst>
                                        <p:tav tm="100000">
                                          <p:val>
                                            <p:fltVal val="0.5"/>
                                          </p:val>
                                        </p:tav>
                                        <p:tav>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additive="repl">
                                        <p:cTn id="14" dur="1" fill="hold">
                                          <p:stCondLst>
                                            <p:cond delay="0"/>
                                          </p:stCondLst>
                                        </p:cTn>
                                        <p:tgtEl>
                                          <p:spTgt spid="39988"/>
                                        </p:tgtEl>
                                        <p:attrNameLst>
                                          <p:attrName>style.visibility</p:attrName>
                                        </p:attrNameLst>
                                      </p:cBhvr>
                                      <p:to>
                                        <p:strVal val="visible"/>
                                      </p:to>
                                    </p:set>
                                    <p:anim calcmode="lin" valueType="num">
                                      <p:cBhvr additive="repl">
                                        <p:cTn id="15" dur="500" fill="hold"/>
                                        <p:tgtEl>
                                          <p:spTgt spid="39988"/>
                                        </p:tgtEl>
                                        <p:attrNameLst>
                                          <p:attrName>ppt_w</p:attrName>
                                        </p:attrNameLst>
                                      </p:cBhvr>
                                      <p:tavLst>
                                        <p:tav tm="100000">
                                          <p:val>
                                            <p:fltVal val="0"/>
                                          </p:val>
                                        </p:tav>
                                        <p:tav>
                                          <p:val>
                                            <p:strVal val="#ppt_w"/>
                                          </p:val>
                                        </p:tav>
                                      </p:tavLst>
                                    </p:anim>
                                    <p:anim calcmode="lin" valueType="num">
                                      <p:cBhvr additive="repl">
                                        <p:cTn id="16" dur="500" fill="hold"/>
                                        <p:tgtEl>
                                          <p:spTgt spid="39988"/>
                                        </p:tgtEl>
                                        <p:attrNameLst>
                                          <p:attrName>ppt_h</p:attrName>
                                        </p:attrNameLst>
                                      </p:cBhvr>
                                      <p:tavLst>
                                        <p:tav tm="100000">
                                          <p:val>
                                            <p:fltVal val="0"/>
                                          </p:val>
                                        </p:tav>
                                        <p:tav>
                                          <p:val>
                                            <p:strVal val="#ppt_h"/>
                                          </p:val>
                                        </p:tav>
                                      </p:tavLst>
                                    </p:anim>
                                    <p:anim calcmode="lin" valueType="num">
                                      <p:cBhvr additive="repl">
                                        <p:cTn id="17" dur="500" fill="hold"/>
                                        <p:tgtEl>
                                          <p:spTgt spid="39988"/>
                                        </p:tgtEl>
                                        <p:attrNameLst>
                                          <p:attrName>ppt_x</p:attrName>
                                        </p:attrNameLst>
                                      </p:cBhvr>
                                      <p:tavLst>
                                        <p:tav tm="100000">
                                          <p:val>
                                            <p:fltVal val="0.5"/>
                                          </p:val>
                                        </p:tav>
                                        <p:tav>
                                          <p:val>
                                            <p:strVal val="#ppt_x"/>
                                          </p:val>
                                        </p:tav>
                                      </p:tavLst>
                                    </p:anim>
                                    <p:anim calcmode="lin" valueType="num">
                                      <p:cBhvr additive="repl">
                                        <p:cTn id="18" dur="500" fill="hold"/>
                                        <p:tgtEl>
                                          <p:spTgt spid="39988"/>
                                        </p:tgtEl>
                                        <p:attrNameLst>
                                          <p:attrName>ppt_y</p:attrName>
                                        </p:attrNameLst>
                                      </p:cBhvr>
                                      <p:tavLst>
                                        <p:tav tm="100000">
                                          <p:val>
                                            <p:fltVal val="0.5"/>
                                          </p:val>
                                        </p:tav>
                                        <p:tav>
                                          <p:val>
                                            <p:strVal val="#ppt_y"/>
                                          </p:val>
                                        </p:tav>
                                      </p:tavLst>
                                    </p:anim>
                                  </p:childTnLst>
                                </p:cTn>
                              </p:par>
                            </p:childTnLst>
                          </p:cTn>
                        </p:par>
                        <p:par>
                          <p:cTn id="19" fill="hold" nodeType="afterGroup">
                            <p:stCondLst>
                              <p:cond delay="0"/>
                            </p:stCondLst>
                            <p:childTnLst>
                              <p:par>
                                <p:cTn id="20" presetID="22" presetClass="entr" presetSubtype="4" fill="hold" nodeType="afterEffect">
                                  <p:stCondLst>
                                    <p:cond delay="0"/>
                                  </p:stCondLst>
                                  <p:childTnLst>
                                    <p:set>
                                      <p:cBhvr additive="repl">
                                        <p:cTn id="21" dur="1" fill="hold">
                                          <p:stCondLst>
                                            <p:cond delay="0"/>
                                          </p:stCondLst>
                                        </p:cTn>
                                        <p:tgtEl>
                                          <p:spTgt spid="39985"/>
                                        </p:tgtEl>
                                        <p:attrNameLst>
                                          <p:attrName>style.visibility</p:attrName>
                                        </p:attrNameLst>
                                      </p:cBhvr>
                                      <p:to>
                                        <p:strVal val="visible"/>
                                      </p:to>
                                    </p:set>
                                    <p:animEffect transition="in" filter="wipe(down)">
                                      <p:cBhvr additive="repl">
                                        <p:cTn id="22" dur="500"/>
                                        <p:tgtEl>
                                          <p:spTgt spid="3998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528" fill="hold" nodeType="clickEffect">
                                  <p:stCondLst>
                                    <p:cond delay="0"/>
                                  </p:stCondLst>
                                  <p:childTnLst>
                                    <p:set>
                                      <p:cBhvr additive="repl">
                                        <p:cTn id="26" dur="1" fill="hold">
                                          <p:stCondLst>
                                            <p:cond delay="0"/>
                                          </p:stCondLst>
                                        </p:cTn>
                                        <p:tgtEl>
                                          <p:spTgt spid="39989"/>
                                        </p:tgtEl>
                                        <p:attrNameLst>
                                          <p:attrName>style.visibility</p:attrName>
                                        </p:attrNameLst>
                                      </p:cBhvr>
                                      <p:to>
                                        <p:strVal val="visible"/>
                                      </p:to>
                                    </p:set>
                                    <p:anim calcmode="lin" valueType="num">
                                      <p:cBhvr additive="repl">
                                        <p:cTn id="27" dur="500" fill="hold"/>
                                        <p:tgtEl>
                                          <p:spTgt spid="39989"/>
                                        </p:tgtEl>
                                        <p:attrNameLst>
                                          <p:attrName>ppt_w</p:attrName>
                                        </p:attrNameLst>
                                      </p:cBhvr>
                                      <p:tavLst>
                                        <p:tav tm="100000">
                                          <p:val>
                                            <p:fltVal val="0"/>
                                          </p:val>
                                        </p:tav>
                                        <p:tav>
                                          <p:val>
                                            <p:strVal val="#ppt_w"/>
                                          </p:val>
                                        </p:tav>
                                      </p:tavLst>
                                    </p:anim>
                                    <p:anim calcmode="lin" valueType="num">
                                      <p:cBhvr additive="repl">
                                        <p:cTn id="28" dur="500" fill="hold"/>
                                        <p:tgtEl>
                                          <p:spTgt spid="39989"/>
                                        </p:tgtEl>
                                        <p:attrNameLst>
                                          <p:attrName>ppt_h</p:attrName>
                                        </p:attrNameLst>
                                      </p:cBhvr>
                                      <p:tavLst>
                                        <p:tav tm="100000">
                                          <p:val>
                                            <p:fltVal val="0"/>
                                          </p:val>
                                        </p:tav>
                                        <p:tav>
                                          <p:val>
                                            <p:strVal val="#ppt_h"/>
                                          </p:val>
                                        </p:tav>
                                      </p:tavLst>
                                    </p:anim>
                                    <p:anim calcmode="lin" valueType="num">
                                      <p:cBhvr additive="repl">
                                        <p:cTn id="29" dur="500" fill="hold"/>
                                        <p:tgtEl>
                                          <p:spTgt spid="39989"/>
                                        </p:tgtEl>
                                        <p:attrNameLst>
                                          <p:attrName>ppt_x</p:attrName>
                                        </p:attrNameLst>
                                      </p:cBhvr>
                                      <p:tavLst>
                                        <p:tav tm="100000">
                                          <p:val>
                                            <p:fltVal val="0.5"/>
                                          </p:val>
                                        </p:tav>
                                        <p:tav>
                                          <p:val>
                                            <p:strVal val="#ppt_x"/>
                                          </p:val>
                                        </p:tav>
                                      </p:tavLst>
                                    </p:anim>
                                    <p:anim calcmode="lin" valueType="num">
                                      <p:cBhvr additive="repl">
                                        <p:cTn id="30" dur="500" fill="hold"/>
                                        <p:tgtEl>
                                          <p:spTgt spid="39989"/>
                                        </p:tgtEl>
                                        <p:attrNameLst>
                                          <p:attrName>ppt_y</p:attrName>
                                        </p:attrNameLst>
                                      </p:cBhvr>
                                      <p:tavLst>
                                        <p:tav tm="100000">
                                          <p:val>
                                            <p:fltVal val="0.5"/>
                                          </p:val>
                                        </p:tav>
                                        <p:tav>
                                          <p:val>
                                            <p:strVal val="#ppt_y"/>
                                          </p:val>
                                        </p:tav>
                                      </p:tavLst>
                                    </p:anim>
                                  </p:childTnLst>
                                </p:cTn>
                              </p:par>
                            </p:childTnLst>
                          </p:cTn>
                        </p:par>
                        <p:par>
                          <p:cTn id="31" fill="hold" nodeType="afterGroup">
                            <p:stCondLst>
                              <p:cond delay="0"/>
                            </p:stCondLst>
                            <p:childTnLst>
                              <p:par>
                                <p:cTn id="32" presetID="22" presetClass="entr" presetSubtype="2" fill="hold" nodeType="afterEffect">
                                  <p:stCondLst>
                                    <p:cond delay="0"/>
                                  </p:stCondLst>
                                  <p:childTnLst>
                                    <p:set>
                                      <p:cBhvr additive="repl">
                                        <p:cTn id="33" dur="1" fill="hold">
                                          <p:stCondLst>
                                            <p:cond delay="0"/>
                                          </p:stCondLst>
                                        </p:cTn>
                                        <p:tgtEl>
                                          <p:spTgt spid="39986"/>
                                        </p:tgtEl>
                                        <p:attrNameLst>
                                          <p:attrName>style.visibility</p:attrName>
                                        </p:attrNameLst>
                                      </p:cBhvr>
                                      <p:to>
                                        <p:strVal val="visible"/>
                                      </p:to>
                                    </p:set>
                                    <p:animEffect transition="in" filter="wipe(right)">
                                      <p:cBhvr additive="repl">
                                        <p:cTn id="34" dur="500"/>
                                        <p:tgtEl>
                                          <p:spTgt spid="39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grpSp>
        <p:nvGrpSpPr>
          <p:cNvPr id="6146" name="Group 1"/>
          <p:cNvGrpSpPr>
            <a:grpSpLocks/>
          </p:cNvGrpSpPr>
          <p:nvPr/>
        </p:nvGrpSpPr>
        <p:grpSpPr bwMode="auto">
          <a:xfrm>
            <a:off x="2425700" y="1531938"/>
            <a:ext cx="4352925" cy="3589337"/>
            <a:chOff x="1528" y="965"/>
            <a:chExt cx="2742" cy="2261"/>
          </a:xfrm>
        </p:grpSpPr>
        <p:sp>
          <p:nvSpPr>
            <p:cNvPr id="4098" name="Rectangle 2"/>
            <p:cNvSpPr>
              <a:spLocks noChangeArrowheads="1"/>
            </p:cNvSpPr>
            <p:nvPr/>
          </p:nvSpPr>
          <p:spPr bwMode="auto">
            <a:xfrm>
              <a:off x="1528" y="1181"/>
              <a:ext cx="971" cy="411"/>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099" name="Rectangle 3"/>
            <p:cNvSpPr>
              <a:spLocks noChangeArrowheads="1"/>
            </p:cNvSpPr>
            <p:nvPr/>
          </p:nvSpPr>
          <p:spPr bwMode="auto">
            <a:xfrm>
              <a:off x="1730" y="999"/>
              <a:ext cx="492" cy="1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800" b="0">
                  <a:solidFill>
                    <a:srgbClr val="790015"/>
                  </a:solidFill>
                  <a:latin typeface="Times New Roman" charset="0"/>
                </a:rPr>
                <a:t>อับราฮัม</a:t>
              </a:r>
            </a:p>
          </p:txBody>
        </p:sp>
        <p:sp>
          <p:nvSpPr>
            <p:cNvPr id="4100" name="Rectangle 4"/>
            <p:cNvSpPr>
              <a:spLocks noChangeArrowheads="1"/>
            </p:cNvSpPr>
            <p:nvPr/>
          </p:nvSpPr>
          <p:spPr bwMode="auto">
            <a:xfrm>
              <a:off x="1528" y="1181"/>
              <a:ext cx="1359" cy="451"/>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01" name="AutoShape 5"/>
            <p:cNvSpPr>
              <a:spLocks noChangeArrowheads="1"/>
            </p:cNvSpPr>
            <p:nvPr/>
          </p:nvSpPr>
          <p:spPr bwMode="auto">
            <a:xfrm>
              <a:off x="1528" y="965"/>
              <a:ext cx="797" cy="586"/>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02" name="Rectangle 6"/>
            <p:cNvSpPr>
              <a:spLocks noChangeArrowheads="1"/>
            </p:cNvSpPr>
            <p:nvPr/>
          </p:nvSpPr>
          <p:spPr bwMode="auto">
            <a:xfrm>
              <a:off x="1528" y="1181"/>
              <a:ext cx="971" cy="370"/>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03" name="Rectangle 7"/>
            <p:cNvSpPr>
              <a:spLocks noChangeArrowheads="1"/>
            </p:cNvSpPr>
            <p:nvPr/>
          </p:nvSpPr>
          <p:spPr bwMode="auto">
            <a:xfrm>
              <a:off x="1694" y="967"/>
              <a:ext cx="392" cy="1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0">
                  <a:solidFill>
                    <a:srgbClr val="790015"/>
                  </a:solidFill>
                  <a:latin typeface="Arial" charset="0"/>
                </a:rPr>
                <a:t>  </a:t>
              </a:r>
              <a:r>
                <a:rPr lang="hi-in" sz="1800" b="0">
                  <a:solidFill>
                    <a:srgbClr val="790015"/>
                  </a:solidFill>
                  <a:latin typeface="Arial" charset="0"/>
                </a:rPr>
                <a:t>สร้าง</a:t>
              </a:r>
            </a:p>
          </p:txBody>
        </p:sp>
        <p:sp>
          <p:nvSpPr>
            <p:cNvPr id="4104" name="Line 8"/>
            <p:cNvSpPr>
              <a:spLocks noChangeShapeType="1"/>
            </p:cNvSpPr>
            <p:nvPr/>
          </p:nvSpPr>
          <p:spPr bwMode="auto">
            <a:xfrm>
              <a:off x="1528" y="1127"/>
              <a:ext cx="0" cy="465"/>
            </a:xfrm>
            <a:prstGeom prst="line">
              <a:avLst/>
            </a:prstGeom>
            <a:noFill/>
            <a:ln w="3168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105" name="Line 9"/>
            <p:cNvSpPr>
              <a:spLocks noChangeShapeType="1"/>
            </p:cNvSpPr>
            <p:nvPr/>
          </p:nvSpPr>
          <p:spPr bwMode="auto">
            <a:xfrm>
              <a:off x="2317" y="1181"/>
              <a:ext cx="422" cy="0"/>
            </a:xfrm>
            <a:prstGeom prst="line">
              <a:avLst/>
            </a:prstGeom>
            <a:noFill/>
            <a:ln w="3168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106" name="Rectangle 10"/>
            <p:cNvSpPr>
              <a:spLocks noChangeArrowheads="1"/>
            </p:cNvSpPr>
            <p:nvPr/>
          </p:nvSpPr>
          <p:spPr bwMode="auto">
            <a:xfrm>
              <a:off x="1675" y="1342"/>
              <a:ext cx="971" cy="425"/>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07" name="Rectangle 11"/>
            <p:cNvSpPr>
              <a:spLocks noChangeArrowheads="1"/>
            </p:cNvSpPr>
            <p:nvPr/>
          </p:nvSpPr>
          <p:spPr bwMode="auto">
            <a:xfrm>
              <a:off x="1872" y="1174"/>
              <a:ext cx="492" cy="1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800" b="0">
                  <a:solidFill>
                    <a:srgbClr val="790015"/>
                  </a:solidFill>
                  <a:latin typeface="Times New Roman" charset="0"/>
                </a:rPr>
                <a:t>อับราฮัม</a:t>
              </a:r>
            </a:p>
          </p:txBody>
        </p:sp>
        <p:sp>
          <p:nvSpPr>
            <p:cNvPr id="4108" name="Rectangle 12"/>
            <p:cNvSpPr>
              <a:spLocks noChangeArrowheads="1"/>
            </p:cNvSpPr>
            <p:nvPr/>
          </p:nvSpPr>
          <p:spPr bwMode="auto">
            <a:xfrm>
              <a:off x="1675" y="1342"/>
              <a:ext cx="1359" cy="465"/>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09" name="AutoShape 13"/>
            <p:cNvSpPr>
              <a:spLocks noChangeArrowheads="1"/>
            </p:cNvSpPr>
            <p:nvPr/>
          </p:nvSpPr>
          <p:spPr bwMode="auto">
            <a:xfrm>
              <a:off x="1675" y="1127"/>
              <a:ext cx="783" cy="599"/>
            </a:xfrm>
            <a:prstGeom prst="roundRect">
              <a:avLst>
                <a:gd name="adj" fmla="val 10495"/>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10" name="Rectangle 14"/>
            <p:cNvSpPr>
              <a:spLocks noChangeArrowheads="1"/>
            </p:cNvSpPr>
            <p:nvPr/>
          </p:nvSpPr>
          <p:spPr bwMode="auto">
            <a:xfrm>
              <a:off x="1675" y="1342"/>
              <a:ext cx="971" cy="384"/>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11" name="Rectangle 15"/>
            <p:cNvSpPr>
              <a:spLocks noChangeArrowheads="1"/>
            </p:cNvSpPr>
            <p:nvPr/>
          </p:nvSpPr>
          <p:spPr bwMode="auto">
            <a:xfrm>
              <a:off x="1733" y="1134"/>
              <a:ext cx="588" cy="1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0">
                  <a:solidFill>
                    <a:srgbClr val="790015"/>
                  </a:solidFill>
                  <a:latin typeface="Arial" charset="0"/>
                </a:rPr>
                <a:t>  </a:t>
              </a:r>
              <a:r>
                <a:rPr lang="hi-in" sz="1800" b="0">
                  <a:solidFill>
                    <a:srgbClr val="790015"/>
                  </a:solidFill>
                  <a:latin typeface="Arial" charset="0"/>
                </a:rPr>
                <a:t>อับราฮัม</a:t>
              </a:r>
            </a:p>
          </p:txBody>
        </p:sp>
        <p:sp>
          <p:nvSpPr>
            <p:cNvPr id="4112" name="Line 16"/>
            <p:cNvSpPr>
              <a:spLocks noChangeShapeType="1"/>
            </p:cNvSpPr>
            <p:nvPr/>
          </p:nvSpPr>
          <p:spPr bwMode="auto">
            <a:xfrm>
              <a:off x="1675" y="1302"/>
              <a:ext cx="0" cy="451"/>
            </a:xfrm>
            <a:prstGeom prst="line">
              <a:avLst/>
            </a:prstGeom>
            <a:noFill/>
            <a:ln w="3168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113" name="Line 17"/>
            <p:cNvSpPr>
              <a:spLocks noChangeShapeType="1"/>
            </p:cNvSpPr>
            <p:nvPr/>
          </p:nvSpPr>
          <p:spPr bwMode="auto">
            <a:xfrm>
              <a:off x="2464" y="1342"/>
              <a:ext cx="423" cy="0"/>
            </a:xfrm>
            <a:prstGeom prst="line">
              <a:avLst/>
            </a:prstGeom>
            <a:noFill/>
            <a:ln w="3168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114" name="Rectangle 18"/>
            <p:cNvSpPr>
              <a:spLocks noChangeArrowheads="1"/>
            </p:cNvSpPr>
            <p:nvPr/>
          </p:nvSpPr>
          <p:spPr bwMode="auto">
            <a:xfrm>
              <a:off x="1822" y="1517"/>
              <a:ext cx="958" cy="411"/>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15" name="Rectangle 19"/>
            <p:cNvSpPr>
              <a:spLocks noChangeArrowheads="1"/>
            </p:cNvSpPr>
            <p:nvPr/>
          </p:nvSpPr>
          <p:spPr bwMode="auto">
            <a:xfrm>
              <a:off x="2016" y="1335"/>
              <a:ext cx="492" cy="1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800" b="0">
                  <a:solidFill>
                    <a:srgbClr val="790015"/>
                  </a:solidFill>
                  <a:latin typeface="Times New Roman" charset="0"/>
                </a:rPr>
                <a:t>อับราฮัม</a:t>
              </a:r>
            </a:p>
          </p:txBody>
        </p:sp>
        <p:sp>
          <p:nvSpPr>
            <p:cNvPr id="4116" name="Rectangle 20"/>
            <p:cNvSpPr>
              <a:spLocks noChangeArrowheads="1"/>
            </p:cNvSpPr>
            <p:nvPr/>
          </p:nvSpPr>
          <p:spPr bwMode="auto">
            <a:xfrm>
              <a:off x="1822" y="1517"/>
              <a:ext cx="1359" cy="451"/>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17" name="AutoShape 21"/>
            <p:cNvSpPr>
              <a:spLocks noChangeArrowheads="1"/>
            </p:cNvSpPr>
            <p:nvPr/>
          </p:nvSpPr>
          <p:spPr bwMode="auto">
            <a:xfrm>
              <a:off x="1822" y="1302"/>
              <a:ext cx="784" cy="586"/>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18" name="Rectangle 22"/>
            <p:cNvSpPr>
              <a:spLocks noChangeArrowheads="1"/>
            </p:cNvSpPr>
            <p:nvPr/>
          </p:nvSpPr>
          <p:spPr bwMode="auto">
            <a:xfrm>
              <a:off x="1822" y="1517"/>
              <a:ext cx="958" cy="371"/>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19" name="Rectangle 23"/>
            <p:cNvSpPr>
              <a:spLocks noChangeArrowheads="1"/>
            </p:cNvSpPr>
            <p:nvPr/>
          </p:nvSpPr>
          <p:spPr bwMode="auto">
            <a:xfrm>
              <a:off x="1904" y="1303"/>
              <a:ext cx="518" cy="1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0">
                  <a:solidFill>
                    <a:srgbClr val="790015"/>
                  </a:solidFill>
                  <a:latin typeface="Arial" charset="0"/>
                </a:rPr>
                <a:t>   </a:t>
              </a:r>
              <a:r>
                <a:rPr lang="hi-in" sz="1800" b="0">
                  <a:solidFill>
                    <a:srgbClr val="790015"/>
                  </a:solidFill>
                  <a:latin typeface="Arial" charset="0"/>
                </a:rPr>
                <a:t>โยเซฟ</a:t>
              </a:r>
            </a:p>
          </p:txBody>
        </p:sp>
        <p:sp>
          <p:nvSpPr>
            <p:cNvPr id="4120" name="Line 24"/>
            <p:cNvSpPr>
              <a:spLocks noChangeShapeType="1"/>
            </p:cNvSpPr>
            <p:nvPr/>
          </p:nvSpPr>
          <p:spPr bwMode="auto">
            <a:xfrm>
              <a:off x="1822" y="1463"/>
              <a:ext cx="0" cy="465"/>
            </a:xfrm>
            <a:prstGeom prst="line">
              <a:avLst/>
            </a:prstGeom>
            <a:noFill/>
            <a:ln w="3168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121" name="Line 25"/>
            <p:cNvSpPr>
              <a:spLocks noChangeShapeType="1"/>
            </p:cNvSpPr>
            <p:nvPr/>
          </p:nvSpPr>
          <p:spPr bwMode="auto">
            <a:xfrm>
              <a:off x="2598" y="1517"/>
              <a:ext cx="436" cy="0"/>
            </a:xfrm>
            <a:prstGeom prst="line">
              <a:avLst/>
            </a:prstGeom>
            <a:noFill/>
            <a:ln w="3168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122" name="Rectangle 26"/>
            <p:cNvSpPr>
              <a:spLocks noChangeArrowheads="1"/>
            </p:cNvSpPr>
            <p:nvPr/>
          </p:nvSpPr>
          <p:spPr bwMode="auto">
            <a:xfrm>
              <a:off x="1996" y="1678"/>
              <a:ext cx="1359" cy="465"/>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23" name="AutoShape 27"/>
            <p:cNvSpPr>
              <a:spLocks noChangeArrowheads="1"/>
            </p:cNvSpPr>
            <p:nvPr/>
          </p:nvSpPr>
          <p:spPr bwMode="auto">
            <a:xfrm>
              <a:off x="1996" y="1463"/>
              <a:ext cx="784" cy="586"/>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24" name="Rectangle 28"/>
            <p:cNvSpPr>
              <a:spLocks noChangeArrowheads="1"/>
            </p:cNvSpPr>
            <p:nvPr/>
          </p:nvSpPr>
          <p:spPr bwMode="auto">
            <a:xfrm>
              <a:off x="1996" y="1678"/>
              <a:ext cx="971" cy="371"/>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25" name="Rectangle 29"/>
            <p:cNvSpPr>
              <a:spLocks noChangeArrowheads="1"/>
            </p:cNvSpPr>
            <p:nvPr/>
          </p:nvSpPr>
          <p:spPr bwMode="auto">
            <a:xfrm>
              <a:off x="2091" y="1464"/>
              <a:ext cx="510" cy="1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0">
                  <a:solidFill>
                    <a:srgbClr val="790015"/>
                  </a:solidFill>
                  <a:latin typeface="Arial" charset="0"/>
                </a:rPr>
                <a:t>   </a:t>
              </a:r>
              <a:r>
                <a:rPr lang="hi-in" sz="1800" b="0">
                  <a:solidFill>
                    <a:srgbClr val="790015"/>
                  </a:solidFill>
                  <a:latin typeface="Arial" charset="0"/>
                </a:rPr>
                <a:t>โมเสส</a:t>
              </a:r>
            </a:p>
          </p:txBody>
        </p:sp>
        <p:sp>
          <p:nvSpPr>
            <p:cNvPr id="4126" name="Line 30"/>
            <p:cNvSpPr>
              <a:spLocks noChangeShapeType="1"/>
            </p:cNvSpPr>
            <p:nvPr/>
          </p:nvSpPr>
          <p:spPr bwMode="auto">
            <a:xfrm>
              <a:off x="1996" y="1638"/>
              <a:ext cx="0" cy="451"/>
            </a:xfrm>
            <a:prstGeom prst="line">
              <a:avLst/>
            </a:prstGeom>
            <a:noFill/>
            <a:ln w="3168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127" name="Line 31"/>
            <p:cNvSpPr>
              <a:spLocks noChangeShapeType="1"/>
            </p:cNvSpPr>
            <p:nvPr/>
          </p:nvSpPr>
          <p:spPr bwMode="auto">
            <a:xfrm>
              <a:off x="2786" y="1678"/>
              <a:ext cx="422" cy="0"/>
            </a:xfrm>
            <a:prstGeom prst="line">
              <a:avLst/>
            </a:prstGeom>
            <a:noFill/>
            <a:ln w="3168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128" name="Rectangle 32"/>
            <p:cNvSpPr>
              <a:spLocks noChangeArrowheads="1"/>
            </p:cNvSpPr>
            <p:nvPr/>
          </p:nvSpPr>
          <p:spPr bwMode="auto">
            <a:xfrm>
              <a:off x="2143" y="1840"/>
              <a:ext cx="1359" cy="465"/>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29" name="AutoShape 33"/>
            <p:cNvSpPr>
              <a:spLocks noChangeArrowheads="1"/>
            </p:cNvSpPr>
            <p:nvPr/>
          </p:nvSpPr>
          <p:spPr bwMode="auto">
            <a:xfrm>
              <a:off x="2143" y="1638"/>
              <a:ext cx="784" cy="586"/>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30" name="Rectangle 34"/>
            <p:cNvSpPr>
              <a:spLocks noChangeArrowheads="1"/>
            </p:cNvSpPr>
            <p:nvPr/>
          </p:nvSpPr>
          <p:spPr bwMode="auto">
            <a:xfrm>
              <a:off x="2143" y="1840"/>
              <a:ext cx="866" cy="384"/>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31" name="Rectangle 35"/>
            <p:cNvSpPr>
              <a:spLocks noChangeArrowheads="1"/>
            </p:cNvSpPr>
            <p:nvPr/>
          </p:nvSpPr>
          <p:spPr bwMode="auto">
            <a:xfrm>
              <a:off x="2215" y="1639"/>
              <a:ext cx="521" cy="1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0">
                  <a:solidFill>
                    <a:srgbClr val="790015"/>
                  </a:solidFill>
                  <a:latin typeface="Arial" charset="0"/>
                </a:rPr>
                <a:t>   </a:t>
              </a:r>
              <a:r>
                <a:rPr lang="hi-in" sz="1800" b="0">
                  <a:solidFill>
                    <a:srgbClr val="790015"/>
                  </a:solidFill>
                  <a:latin typeface="Arial" charset="0"/>
                </a:rPr>
                <a:t>โยชูวา</a:t>
              </a:r>
            </a:p>
          </p:txBody>
        </p:sp>
        <p:sp>
          <p:nvSpPr>
            <p:cNvPr id="4132" name="Line 36"/>
            <p:cNvSpPr>
              <a:spLocks noChangeShapeType="1"/>
            </p:cNvSpPr>
            <p:nvPr/>
          </p:nvSpPr>
          <p:spPr bwMode="auto">
            <a:xfrm>
              <a:off x="2143" y="1800"/>
              <a:ext cx="0" cy="464"/>
            </a:xfrm>
            <a:prstGeom prst="line">
              <a:avLst/>
            </a:prstGeom>
            <a:noFill/>
            <a:ln w="3168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133" name="Rectangle 37"/>
            <p:cNvSpPr>
              <a:spLocks noChangeArrowheads="1"/>
            </p:cNvSpPr>
            <p:nvPr/>
          </p:nvSpPr>
          <p:spPr bwMode="auto">
            <a:xfrm>
              <a:off x="2277" y="2023"/>
              <a:ext cx="1359" cy="465"/>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34" name="AutoShape 38"/>
            <p:cNvSpPr>
              <a:spLocks noChangeArrowheads="1"/>
            </p:cNvSpPr>
            <p:nvPr/>
          </p:nvSpPr>
          <p:spPr bwMode="auto">
            <a:xfrm>
              <a:off x="2277" y="1800"/>
              <a:ext cx="813" cy="585"/>
            </a:xfrm>
            <a:prstGeom prst="roundRect">
              <a:avLst>
                <a:gd name="adj" fmla="val 10745"/>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35" name="Rectangle 39"/>
            <p:cNvSpPr>
              <a:spLocks noChangeArrowheads="1"/>
            </p:cNvSpPr>
            <p:nvPr/>
          </p:nvSpPr>
          <p:spPr bwMode="auto">
            <a:xfrm>
              <a:off x="2277" y="2023"/>
              <a:ext cx="959" cy="384"/>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36" name="Rectangle 40"/>
            <p:cNvSpPr>
              <a:spLocks noChangeArrowheads="1"/>
            </p:cNvSpPr>
            <p:nvPr/>
          </p:nvSpPr>
          <p:spPr bwMode="auto">
            <a:xfrm>
              <a:off x="2321" y="1801"/>
              <a:ext cx="585" cy="1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0">
                  <a:solidFill>
                    <a:srgbClr val="790015"/>
                  </a:solidFill>
                  <a:latin typeface="Arial" charset="0"/>
                </a:rPr>
                <a:t>   </a:t>
              </a:r>
              <a:r>
                <a:rPr lang="hi-in" sz="1800" b="0">
                  <a:solidFill>
                    <a:srgbClr val="790015"/>
                  </a:solidFill>
                  <a:latin typeface="Arial" charset="0"/>
                </a:rPr>
                <a:t>เอกราช</a:t>
              </a:r>
            </a:p>
          </p:txBody>
        </p:sp>
        <p:sp>
          <p:nvSpPr>
            <p:cNvPr id="4137" name="Line 41"/>
            <p:cNvSpPr>
              <a:spLocks noChangeShapeType="1"/>
            </p:cNvSpPr>
            <p:nvPr/>
          </p:nvSpPr>
          <p:spPr bwMode="auto">
            <a:xfrm>
              <a:off x="2277" y="1983"/>
              <a:ext cx="0" cy="451"/>
            </a:xfrm>
            <a:prstGeom prst="line">
              <a:avLst/>
            </a:prstGeom>
            <a:noFill/>
            <a:ln w="3168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138" name="Rectangle 42"/>
            <p:cNvSpPr>
              <a:spLocks noChangeArrowheads="1"/>
            </p:cNvSpPr>
            <p:nvPr/>
          </p:nvSpPr>
          <p:spPr bwMode="auto">
            <a:xfrm>
              <a:off x="2416" y="2210"/>
              <a:ext cx="1359" cy="460"/>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39" name="AutoShape 43"/>
            <p:cNvSpPr>
              <a:spLocks noChangeArrowheads="1"/>
            </p:cNvSpPr>
            <p:nvPr/>
          </p:nvSpPr>
          <p:spPr bwMode="auto">
            <a:xfrm>
              <a:off x="2416" y="1983"/>
              <a:ext cx="828" cy="586"/>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40" name="Rectangle 44"/>
            <p:cNvSpPr>
              <a:spLocks noChangeArrowheads="1"/>
            </p:cNvSpPr>
            <p:nvPr/>
          </p:nvSpPr>
          <p:spPr bwMode="auto">
            <a:xfrm>
              <a:off x="2416" y="2214"/>
              <a:ext cx="971" cy="371"/>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41" name="Rectangle 45"/>
            <p:cNvSpPr>
              <a:spLocks noChangeArrowheads="1"/>
            </p:cNvSpPr>
            <p:nvPr/>
          </p:nvSpPr>
          <p:spPr bwMode="auto">
            <a:xfrm>
              <a:off x="2486" y="1984"/>
              <a:ext cx="571" cy="1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0">
                  <a:solidFill>
                    <a:srgbClr val="790015"/>
                  </a:solidFill>
                  <a:latin typeface="Arial" charset="0"/>
                </a:rPr>
                <a:t>   </a:t>
              </a:r>
              <a:r>
                <a:rPr lang="hi-in" sz="1800" b="0">
                  <a:solidFill>
                    <a:srgbClr val="790015"/>
                  </a:solidFill>
                  <a:latin typeface="Arial" charset="0"/>
                </a:rPr>
                <a:t>กษัตริย์</a:t>
              </a:r>
            </a:p>
          </p:txBody>
        </p:sp>
        <p:sp>
          <p:nvSpPr>
            <p:cNvPr id="4142" name="Line 46"/>
            <p:cNvSpPr>
              <a:spLocks noChangeShapeType="1"/>
            </p:cNvSpPr>
            <p:nvPr/>
          </p:nvSpPr>
          <p:spPr bwMode="auto">
            <a:xfrm>
              <a:off x="2416" y="2161"/>
              <a:ext cx="0" cy="464"/>
            </a:xfrm>
            <a:prstGeom prst="line">
              <a:avLst/>
            </a:prstGeom>
            <a:noFill/>
            <a:ln w="3168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143" name="Rectangle 47"/>
            <p:cNvSpPr>
              <a:spLocks noChangeArrowheads="1"/>
            </p:cNvSpPr>
            <p:nvPr/>
          </p:nvSpPr>
          <p:spPr bwMode="auto">
            <a:xfrm>
              <a:off x="2566" y="2384"/>
              <a:ext cx="1359" cy="465"/>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44" name="AutoShape 48"/>
            <p:cNvSpPr>
              <a:spLocks noChangeArrowheads="1"/>
            </p:cNvSpPr>
            <p:nvPr/>
          </p:nvSpPr>
          <p:spPr bwMode="auto">
            <a:xfrm>
              <a:off x="2566" y="2161"/>
              <a:ext cx="797" cy="599"/>
            </a:xfrm>
            <a:prstGeom prst="roundRect">
              <a:avLst>
                <a:gd name="adj" fmla="val 10495"/>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45" name="Rectangle 49"/>
            <p:cNvSpPr>
              <a:spLocks noChangeArrowheads="1"/>
            </p:cNvSpPr>
            <p:nvPr/>
          </p:nvSpPr>
          <p:spPr bwMode="auto">
            <a:xfrm>
              <a:off x="2566" y="2384"/>
              <a:ext cx="971" cy="384"/>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46" name="Rectangle 50"/>
            <p:cNvSpPr>
              <a:spLocks noChangeArrowheads="1"/>
            </p:cNvSpPr>
            <p:nvPr/>
          </p:nvSpPr>
          <p:spPr bwMode="auto">
            <a:xfrm>
              <a:off x="2699" y="2159"/>
              <a:ext cx="393" cy="1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0">
                  <a:solidFill>
                    <a:srgbClr val="790015"/>
                  </a:solidFill>
                  <a:latin typeface="Arial" charset="0"/>
                </a:rPr>
                <a:t>   </a:t>
              </a:r>
              <a:r>
                <a:rPr lang="hi-in" sz="1800" b="0">
                  <a:solidFill>
                    <a:srgbClr val="790015"/>
                  </a:solidFill>
                  <a:latin typeface="Arial" charset="0"/>
                </a:rPr>
                <a:t>ทาส</a:t>
              </a:r>
            </a:p>
          </p:txBody>
        </p:sp>
        <p:sp>
          <p:nvSpPr>
            <p:cNvPr id="4147" name="Line 51"/>
            <p:cNvSpPr>
              <a:spLocks noChangeShapeType="1"/>
            </p:cNvSpPr>
            <p:nvPr/>
          </p:nvSpPr>
          <p:spPr bwMode="auto">
            <a:xfrm>
              <a:off x="2566" y="2344"/>
              <a:ext cx="0" cy="451"/>
            </a:xfrm>
            <a:prstGeom prst="line">
              <a:avLst/>
            </a:prstGeom>
            <a:noFill/>
            <a:ln w="3168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148" name="Line 52"/>
            <p:cNvSpPr>
              <a:spLocks noChangeShapeType="1"/>
            </p:cNvSpPr>
            <p:nvPr/>
          </p:nvSpPr>
          <p:spPr bwMode="auto">
            <a:xfrm>
              <a:off x="3356" y="2384"/>
              <a:ext cx="422" cy="0"/>
            </a:xfrm>
            <a:prstGeom prst="line">
              <a:avLst/>
            </a:prstGeom>
            <a:noFill/>
            <a:ln w="3168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149" name="Rectangle 53"/>
            <p:cNvSpPr>
              <a:spLocks noChangeArrowheads="1"/>
            </p:cNvSpPr>
            <p:nvPr/>
          </p:nvSpPr>
          <p:spPr bwMode="auto">
            <a:xfrm>
              <a:off x="2738" y="2559"/>
              <a:ext cx="1358" cy="452"/>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50" name="AutoShape 54"/>
            <p:cNvSpPr>
              <a:spLocks noChangeArrowheads="1"/>
            </p:cNvSpPr>
            <p:nvPr/>
          </p:nvSpPr>
          <p:spPr bwMode="auto">
            <a:xfrm>
              <a:off x="2738" y="2344"/>
              <a:ext cx="783" cy="586"/>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51" name="Rectangle 55"/>
            <p:cNvSpPr>
              <a:spLocks noChangeArrowheads="1"/>
            </p:cNvSpPr>
            <p:nvPr/>
          </p:nvSpPr>
          <p:spPr bwMode="auto">
            <a:xfrm>
              <a:off x="2738" y="2559"/>
              <a:ext cx="957" cy="371"/>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52" name="Rectangle 56"/>
            <p:cNvSpPr>
              <a:spLocks noChangeArrowheads="1"/>
            </p:cNvSpPr>
            <p:nvPr/>
          </p:nvSpPr>
          <p:spPr bwMode="auto">
            <a:xfrm>
              <a:off x="2848" y="2345"/>
              <a:ext cx="439" cy="1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0">
                  <a:solidFill>
                    <a:srgbClr val="790015"/>
                  </a:solidFill>
                  <a:latin typeface="Arial" charset="0"/>
                </a:rPr>
                <a:t>   </a:t>
              </a:r>
              <a:r>
                <a:rPr lang="hi-in" sz="1800" b="0">
                  <a:solidFill>
                    <a:srgbClr val="790015"/>
                  </a:solidFill>
                  <a:latin typeface="Arial" charset="0"/>
                </a:rPr>
                <a:t>เงียบ</a:t>
              </a:r>
            </a:p>
          </p:txBody>
        </p:sp>
        <p:sp>
          <p:nvSpPr>
            <p:cNvPr id="4153" name="Line 57"/>
            <p:cNvSpPr>
              <a:spLocks noChangeShapeType="1"/>
            </p:cNvSpPr>
            <p:nvPr/>
          </p:nvSpPr>
          <p:spPr bwMode="auto">
            <a:xfrm>
              <a:off x="2738" y="2519"/>
              <a:ext cx="0" cy="451"/>
            </a:xfrm>
            <a:prstGeom prst="line">
              <a:avLst/>
            </a:prstGeom>
            <a:noFill/>
            <a:ln w="3168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154" name="Line 58"/>
            <p:cNvSpPr>
              <a:spLocks noChangeShapeType="1"/>
            </p:cNvSpPr>
            <p:nvPr/>
          </p:nvSpPr>
          <p:spPr bwMode="auto">
            <a:xfrm>
              <a:off x="3527" y="2559"/>
              <a:ext cx="422" cy="0"/>
            </a:xfrm>
            <a:prstGeom prst="line">
              <a:avLst/>
            </a:prstGeom>
            <a:noFill/>
            <a:ln w="3168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155" name="Rectangle 59"/>
            <p:cNvSpPr>
              <a:spLocks noChangeArrowheads="1"/>
            </p:cNvSpPr>
            <p:nvPr/>
          </p:nvSpPr>
          <p:spPr bwMode="auto">
            <a:xfrm>
              <a:off x="2911" y="2769"/>
              <a:ext cx="1359" cy="457"/>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56" name="AutoShape 60"/>
            <p:cNvSpPr>
              <a:spLocks noChangeArrowheads="1"/>
            </p:cNvSpPr>
            <p:nvPr/>
          </p:nvSpPr>
          <p:spPr bwMode="auto">
            <a:xfrm>
              <a:off x="2911" y="2519"/>
              <a:ext cx="784" cy="586"/>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57" name="Rectangle 61"/>
            <p:cNvSpPr>
              <a:spLocks noChangeArrowheads="1"/>
            </p:cNvSpPr>
            <p:nvPr/>
          </p:nvSpPr>
          <p:spPr bwMode="auto">
            <a:xfrm>
              <a:off x="2911" y="2789"/>
              <a:ext cx="859" cy="372"/>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nvGrpSpPr>
            <p:cNvPr id="6218" name="Group 62"/>
            <p:cNvGrpSpPr>
              <a:grpSpLocks/>
            </p:cNvGrpSpPr>
            <p:nvPr/>
          </p:nvGrpSpPr>
          <p:grpSpPr bwMode="auto">
            <a:xfrm>
              <a:off x="2940" y="2533"/>
              <a:ext cx="719" cy="279"/>
              <a:chOff x="2940" y="2533"/>
              <a:chExt cx="719" cy="279"/>
            </a:xfrm>
          </p:grpSpPr>
          <p:sp>
            <p:nvSpPr>
              <p:cNvPr id="4159" name="Rectangle 63"/>
              <p:cNvSpPr>
                <a:spLocks noChangeArrowheads="1"/>
              </p:cNvSpPr>
              <p:nvPr/>
            </p:nvSpPr>
            <p:spPr bwMode="auto">
              <a:xfrm>
                <a:off x="2990" y="2544"/>
                <a:ext cx="187" cy="2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114FFB"/>
                    </a:solidFill>
                    <a:latin typeface="Arial" charset="0"/>
                  </a:rPr>
                  <a:t>   </a:t>
                </a:r>
              </a:p>
            </p:txBody>
          </p:sp>
          <p:sp>
            <p:nvSpPr>
              <p:cNvPr id="4160" name="Rectangle 64"/>
              <p:cNvSpPr>
                <a:spLocks noChangeArrowheads="1"/>
              </p:cNvSpPr>
              <p:nvPr/>
            </p:nvSpPr>
            <p:spPr bwMode="auto">
              <a:xfrm>
                <a:off x="2940" y="2533"/>
                <a:ext cx="719" cy="27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900" b="0">
                    <a:solidFill>
                      <a:srgbClr val="114FFB"/>
                    </a:solidFill>
                    <a:latin typeface="Arial" charset="0"/>
                  </a:rPr>
                  <a:t>พระเยซู</a:t>
                </a:r>
              </a:p>
            </p:txBody>
          </p:sp>
        </p:grpSp>
        <p:sp>
          <p:nvSpPr>
            <p:cNvPr id="4161" name="Line 65"/>
            <p:cNvSpPr>
              <a:spLocks noChangeShapeType="1"/>
            </p:cNvSpPr>
            <p:nvPr/>
          </p:nvSpPr>
          <p:spPr bwMode="auto">
            <a:xfrm>
              <a:off x="2911" y="2721"/>
              <a:ext cx="0" cy="451"/>
            </a:xfrm>
            <a:prstGeom prst="line">
              <a:avLst/>
            </a:prstGeom>
            <a:noFill/>
            <a:ln w="3168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162" name="Line 66"/>
            <p:cNvSpPr>
              <a:spLocks noChangeShapeType="1"/>
            </p:cNvSpPr>
            <p:nvPr/>
          </p:nvSpPr>
          <p:spPr bwMode="auto">
            <a:xfrm>
              <a:off x="3370" y="2213"/>
              <a:ext cx="152" cy="0"/>
            </a:xfrm>
            <a:prstGeom prst="line">
              <a:avLst/>
            </a:prstGeom>
            <a:noFill/>
            <a:ln w="3168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grpSp>
      <p:sp>
        <p:nvSpPr>
          <p:cNvPr id="4163" name="AutoShape 67"/>
          <p:cNvSpPr>
            <a:spLocks noChangeArrowheads="1"/>
          </p:cNvSpPr>
          <p:nvPr/>
        </p:nvSpPr>
        <p:spPr bwMode="auto">
          <a:xfrm rot="20160000">
            <a:off x="1960563" y="2489200"/>
            <a:ext cx="1517650" cy="660400"/>
          </a:xfrm>
          <a:prstGeom prst="rightArrow">
            <a:avLst>
              <a:gd name="adj1" fmla="val 75000"/>
              <a:gd name="adj2" fmla="val 114914"/>
            </a:avLst>
          </a:prstGeom>
          <a:gradFill rotWithShape="0">
            <a:gsLst>
              <a:gs pos="0">
                <a:srgbClr val="004C00"/>
              </a:gs>
              <a:gs pos="50000">
                <a:srgbClr val="00FF00"/>
              </a:gs>
              <a:gs pos="100000">
                <a:srgbClr val="004C00"/>
              </a:gs>
            </a:gsLst>
            <a:lin ang="5400000" scaled="1"/>
          </a:gradFill>
          <a:ln w="5076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64" name="Text Box 68"/>
          <p:cNvSpPr txBox="1">
            <a:spLocks noChangeArrowheads="1"/>
          </p:cNvSpPr>
          <p:nvPr/>
        </p:nvSpPr>
        <p:spPr bwMode="auto">
          <a:xfrm>
            <a:off x="1763713" y="23813"/>
            <a:ext cx="1993900" cy="3063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875"/>
              </a:spcBef>
              <a:buClrTx/>
              <a:buFontTx/>
              <a:buNone/>
              <a:defRPr/>
            </a:pPr>
            <a:r>
              <a:rPr lang="hi-in" sz="1400" b="0">
                <a:solidFill>
                  <a:srgbClr val="FFFFFF"/>
                </a:solidFill>
              </a:rPr>
              <a:t>อพย </a:t>
            </a:r>
            <a:r>
              <a:rPr lang="en-US" sz="1400" b="0">
                <a:solidFill>
                  <a:srgbClr val="FFFFFF"/>
                </a:solidFill>
              </a:rPr>
              <a:t>2:10</a:t>
            </a:r>
          </a:p>
        </p:txBody>
      </p:sp>
      <p:sp>
        <p:nvSpPr>
          <p:cNvPr id="4165" name="Text Box 69"/>
          <p:cNvSpPr txBox="1">
            <a:spLocks noChangeArrowheads="1"/>
          </p:cNvSpPr>
          <p:nvPr/>
        </p:nvSpPr>
        <p:spPr bwMode="auto">
          <a:xfrm>
            <a:off x="8705850" y="88900"/>
            <a:ext cx="290513" cy="3984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a:solidFill>
                  <a:srgbClr val="FFA27C"/>
                </a:solidFill>
              </a:rPr>
              <a:t> </a:t>
            </a:r>
          </a:p>
        </p:txBody>
      </p:sp>
      <p:sp>
        <p:nvSpPr>
          <p:cNvPr id="4166" name="Rectangle 70"/>
          <p:cNvSpPr>
            <a:spLocks noChangeArrowheads="1"/>
          </p:cNvSpPr>
          <p:nvPr/>
        </p:nvSpPr>
        <p:spPr bwMode="auto">
          <a:xfrm>
            <a:off x="8093075" y="6530975"/>
            <a:ext cx="336550" cy="2460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02</a:t>
            </a:r>
          </a:p>
        </p:txBody>
      </p:sp>
      <p:sp>
        <p:nvSpPr>
          <p:cNvPr id="4167" name="Text Box 71"/>
          <p:cNvSpPr txBox="1">
            <a:spLocks noChangeArrowheads="1"/>
          </p:cNvSpPr>
          <p:nvPr/>
        </p:nvSpPr>
        <p:spPr bwMode="auto">
          <a:xfrm>
            <a:off x="7177088" y="6284913"/>
            <a:ext cx="1266825" cy="2762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750"/>
              </a:spcBef>
              <a:buClrTx/>
              <a:buFontTx/>
              <a:buNone/>
              <a:defRPr/>
            </a:pPr>
            <a:r>
              <a:rPr lang="hi-in" sz="1200" b="0">
                <a:solidFill>
                  <a:srgbClr val="FFFFFF"/>
                </a:solidFill>
                <a:latin typeface="Arial" charset="0"/>
              </a:rPr>
              <a:t>คู่มือหน้าที่ </a:t>
            </a:r>
            <a:r>
              <a:rPr lang="en-US" sz="1200" b="0">
                <a:solidFill>
                  <a:srgbClr val="FFFFFF"/>
                </a:solidFill>
                <a:latin typeface="Arial" charset="0"/>
              </a:rPr>
              <a:t>26-29</a:t>
            </a:r>
          </a:p>
        </p:txBody>
      </p:sp>
      <p:sp>
        <p:nvSpPr>
          <p:cNvPr id="4168" name="AutoShape 72"/>
          <p:cNvSpPr>
            <a:spLocks noChangeArrowheads="1"/>
          </p:cNvSpPr>
          <p:nvPr/>
        </p:nvSpPr>
        <p:spPr bwMode="auto">
          <a:xfrm rot="16200000">
            <a:off x="5257800" y="863601"/>
            <a:ext cx="1387475" cy="3206750"/>
          </a:xfrm>
          <a:prstGeom prst="upArrowCallout">
            <a:avLst>
              <a:gd name="adj1" fmla="val 25000"/>
              <a:gd name="adj2" fmla="val 25000"/>
              <a:gd name="adj3" fmla="val 38520"/>
              <a:gd name="adj4" fmla="val 66667"/>
            </a:avLst>
          </a:prstGeom>
          <a:gradFill rotWithShape="0">
            <a:gsLst>
              <a:gs pos="0">
                <a:srgbClr val="000000"/>
              </a:gs>
              <a:gs pos="50000">
                <a:srgbClr val="1822CD"/>
              </a:gs>
              <a:gs pos="100000">
                <a:srgbClr val="000000"/>
              </a:gs>
            </a:gsLst>
            <a:lin ang="5400000" scaled="1"/>
          </a:gradFill>
          <a:ln w="9360" cap="sq">
            <a:miter lim="800000"/>
            <a:headEnd/>
            <a:tailEnd/>
          </a:ln>
          <a:effectLst/>
          <a:scene3d>
            <a:camera prst="legacyObliqueTopLeft"/>
            <a:lightRig rig="legacyNormal3" dir="r"/>
          </a:scene3d>
          <a:sp3d extrusionH="201600" prstMaterial="legacyMetal">
            <a:bevelT w="13500" h="13500" prst="angle"/>
            <a:bevelB w="13500" h="13500" prst="angle"/>
            <a:extrusionClr>
              <a:srgbClr val="FFFFFF"/>
            </a:extrusionClr>
          </a:sp3d>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flatTx/>
          </a:bodyPr>
          <a:lstStyle/>
          <a:p>
            <a:pPr>
              <a:defRPr/>
            </a:pPr>
            <a:endParaRPr lang="en-US"/>
          </a:p>
        </p:txBody>
      </p:sp>
      <p:sp>
        <p:nvSpPr>
          <p:cNvPr id="4169" name="Oval 73"/>
          <p:cNvSpPr>
            <a:spLocks noChangeArrowheads="1"/>
          </p:cNvSpPr>
          <p:nvPr/>
        </p:nvSpPr>
        <p:spPr bwMode="auto">
          <a:xfrm>
            <a:off x="5508625" y="2424113"/>
            <a:ext cx="933450" cy="350837"/>
          </a:xfrm>
          <a:prstGeom prst="ellipse">
            <a:avLst/>
          </a:prstGeom>
          <a:noFill/>
          <a:ln w="38160" cap="sq">
            <a:solidFill>
              <a:srgbClr val="FFFFFF"/>
            </a:solidFill>
            <a:miter lim="800000"/>
            <a:headEnd/>
            <a:tailEnd/>
          </a:ln>
          <a:effectLst>
            <a:outerShdw blurRad="63500" dist="63504" dir="3183908"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grpSp>
        <p:nvGrpSpPr>
          <p:cNvPr id="6154" name="Group 74"/>
          <p:cNvGrpSpPr>
            <a:grpSpLocks/>
          </p:cNvGrpSpPr>
          <p:nvPr/>
        </p:nvGrpSpPr>
        <p:grpSpPr bwMode="auto">
          <a:xfrm>
            <a:off x="519113" y="7938"/>
            <a:ext cx="854075" cy="1701800"/>
            <a:chOff x="327" y="5"/>
            <a:chExt cx="538" cy="1072"/>
          </a:xfrm>
        </p:grpSpPr>
        <p:sp>
          <p:nvSpPr>
            <p:cNvPr id="4171" name="Rectangle 75"/>
            <p:cNvSpPr>
              <a:spLocks noChangeArrowheads="1"/>
            </p:cNvSpPr>
            <p:nvPr/>
          </p:nvSpPr>
          <p:spPr bwMode="auto">
            <a:xfrm>
              <a:off x="327" y="5"/>
              <a:ext cx="538" cy="10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600" b="0">
                  <a:solidFill>
                    <a:srgbClr val="FFFF00"/>
                  </a:solidFill>
                  <a:latin typeface="Times New Roman" charset="0"/>
                </a:rPr>
                <a:t>7</a:t>
              </a:r>
            </a:p>
          </p:txBody>
        </p:sp>
        <p:sp>
          <p:nvSpPr>
            <p:cNvPr id="4172" name="Line 76"/>
            <p:cNvSpPr>
              <a:spLocks noChangeShapeType="1"/>
            </p:cNvSpPr>
            <p:nvPr/>
          </p:nvSpPr>
          <p:spPr bwMode="auto">
            <a:xfrm>
              <a:off x="500" y="573"/>
              <a:ext cx="244" cy="0"/>
            </a:xfrm>
            <a:prstGeom prst="line">
              <a:avLst/>
            </a:prstGeom>
            <a:noFill/>
            <a:ln w="76320" cap="sq">
              <a:solidFill>
                <a:srgbClr val="FFFF00"/>
              </a:solidFill>
              <a:miter lim="800000"/>
              <a:headEnd/>
              <a:tailEnd/>
            </a:ln>
            <a:effectLst>
              <a:outerShdw blurRad="63500" dist="107933" dir="2700000" algn="ctr" rotWithShape="0">
                <a:srgbClr val="1A0004">
                  <a:alpha val="75014"/>
                </a:srgbClr>
              </a:outerShdw>
            </a:effectLst>
            <a:extLst>
              <a:ext uri="{909E8E84-426E-40dd-AFC4-6F175D3DCCD1}">
                <a14:hiddenFill xmlns:a14="http://schemas.microsoft.com/office/drawing/2010/main" xmlns="">
                  <a:noFill/>
                </a14:hiddenFill>
              </a:ext>
            </a:extLst>
          </p:spPr>
          <p:txBody>
            <a:bodyPr/>
            <a:lstStyle/>
            <a:p>
              <a:pPr>
                <a:defRPr/>
              </a:pPr>
              <a:endParaRPr lang="en-US"/>
            </a:p>
          </p:txBody>
        </p:sp>
      </p:grpSp>
      <p:sp>
        <p:nvSpPr>
          <p:cNvPr id="4173" name="Rectangle 77"/>
          <p:cNvSpPr>
            <a:spLocks noChangeArrowheads="1"/>
          </p:cNvSpPr>
          <p:nvPr/>
        </p:nvSpPr>
        <p:spPr bwMode="auto">
          <a:xfrm>
            <a:off x="5510213" y="1819275"/>
            <a:ext cx="2438400" cy="13081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marL="115888" indent="-104775">
              <a:buClrTx/>
              <a:buFontTx/>
              <a:buNone/>
              <a:tabLst>
                <a:tab pos="115888" algn="l"/>
                <a:tab pos="573088" algn="l"/>
                <a:tab pos="1030288" algn="l"/>
                <a:tab pos="1487488" algn="l"/>
                <a:tab pos="1944688" algn="l"/>
                <a:tab pos="2401888" algn="l"/>
                <a:tab pos="2859088" algn="l"/>
                <a:tab pos="3316288" algn="l"/>
                <a:tab pos="3773488" algn="l"/>
                <a:tab pos="4230688" algn="l"/>
                <a:tab pos="4687888" algn="l"/>
                <a:tab pos="5145088" algn="l"/>
                <a:tab pos="5602288" algn="l"/>
                <a:tab pos="6059488" algn="l"/>
                <a:tab pos="6516688" algn="l"/>
                <a:tab pos="6973888" algn="l"/>
                <a:tab pos="7431088" algn="l"/>
                <a:tab pos="7888288" algn="l"/>
                <a:tab pos="8345488" algn="l"/>
                <a:tab pos="8802688" algn="l"/>
                <a:tab pos="9259888" algn="l"/>
              </a:tabLst>
              <a:defRPr/>
            </a:pPr>
            <a:r>
              <a:rPr lang="en-US" sz="2000" b="0">
                <a:solidFill>
                  <a:srgbClr val="62D6AC"/>
                </a:solidFill>
                <a:latin typeface="Arial" charset="0"/>
              </a:rPr>
              <a:t>"</a:t>
            </a:r>
            <a:r>
              <a:rPr lang="hi-in" sz="2000" b="0">
                <a:solidFill>
                  <a:srgbClr val="62D6AC"/>
                </a:solidFill>
                <a:latin typeface="Arial" charset="0"/>
              </a:rPr>
              <a:t>ตก</a:t>
            </a:r>
            <a:r>
              <a:rPr lang="hi-in" sz="2000" b="0">
                <a:solidFill>
                  <a:srgbClr val="FFFF00"/>
                </a:solidFill>
                <a:latin typeface="Arial" charset="0"/>
              </a:rPr>
              <a:t>อับ</a:t>
            </a:r>
            <a:r>
              <a:rPr lang="en-US" sz="2000" b="0">
                <a:solidFill>
                  <a:srgbClr val="FAFD00"/>
                </a:solidFill>
                <a:latin typeface="Arial" charset="0"/>
              </a:rPr>
              <a:t> </a:t>
            </a:r>
            <a:br>
              <a:rPr lang="en-US" sz="2000" b="0">
                <a:solidFill>
                  <a:srgbClr val="FAFD00"/>
                </a:solidFill>
                <a:latin typeface="Arial" charset="0"/>
              </a:rPr>
            </a:br>
            <a:r>
              <a:rPr lang="hi-in" sz="2000" b="0">
                <a:solidFill>
                  <a:srgbClr val="FAFD00"/>
                </a:solidFill>
                <a:latin typeface="Arial" charset="0"/>
              </a:rPr>
              <a:t>ย</a:t>
            </a:r>
            <a:r>
              <a:rPr lang="hi-in" sz="2000" b="0">
                <a:solidFill>
                  <a:srgbClr val="99CCFF"/>
                </a:solidFill>
                <a:latin typeface="Arial" charset="0"/>
              </a:rPr>
              <a:t>อม</a:t>
            </a:r>
            <a:r>
              <a:rPr lang="en-US" sz="2000" b="0">
                <a:solidFill>
                  <a:srgbClr val="62D6AC"/>
                </a:solidFill>
                <a:latin typeface="Arial" charset="0"/>
              </a:rPr>
              <a:t> </a:t>
            </a:r>
            <a:br>
              <a:rPr lang="en-US" sz="2000" b="0">
                <a:solidFill>
                  <a:srgbClr val="62D6AC"/>
                </a:solidFill>
                <a:latin typeface="Arial" charset="0"/>
              </a:rPr>
            </a:br>
            <a:r>
              <a:rPr lang="hi-in" sz="2000" b="0">
                <a:solidFill>
                  <a:srgbClr val="FFFF00"/>
                </a:solidFill>
                <a:latin typeface="Arial" charset="0"/>
              </a:rPr>
              <a:t>ส่</a:t>
            </a:r>
            <a:r>
              <a:rPr lang="hi-in" sz="2000" b="0">
                <a:solidFill>
                  <a:srgbClr val="62D6AC"/>
                </a:solidFill>
                <a:latin typeface="Arial" charset="0"/>
              </a:rPr>
              <a:t>ง</a:t>
            </a:r>
            <a:r>
              <a:rPr lang="en-US" sz="2000" b="0">
                <a:solidFill>
                  <a:srgbClr val="62D6AC"/>
                </a:solidFill>
                <a:latin typeface="Arial" charset="0"/>
              </a:rPr>
              <a:t>               </a:t>
            </a:r>
          </a:p>
          <a:p>
            <a:pPr marL="115888" indent="-104775">
              <a:buClrTx/>
              <a:buFontTx/>
              <a:buNone/>
              <a:tabLst>
                <a:tab pos="115888" algn="l"/>
                <a:tab pos="573088" algn="l"/>
                <a:tab pos="1030288" algn="l"/>
                <a:tab pos="1487488" algn="l"/>
                <a:tab pos="1944688" algn="l"/>
                <a:tab pos="2401888" algn="l"/>
                <a:tab pos="2859088" algn="l"/>
                <a:tab pos="3316288" algn="l"/>
                <a:tab pos="3773488" algn="l"/>
                <a:tab pos="4230688" algn="l"/>
                <a:tab pos="4687888" algn="l"/>
                <a:tab pos="5145088" algn="l"/>
                <a:tab pos="5602288" algn="l"/>
                <a:tab pos="6059488" algn="l"/>
                <a:tab pos="6516688" algn="l"/>
                <a:tab pos="6973888" algn="l"/>
                <a:tab pos="7431088" algn="l"/>
                <a:tab pos="7888288" algn="l"/>
                <a:tab pos="8345488" algn="l"/>
                <a:tab pos="8802688" algn="l"/>
                <a:tab pos="9259888" algn="l"/>
              </a:tabLst>
              <a:defRPr/>
            </a:pPr>
            <a:r>
              <a:rPr lang="en-US" sz="2000" b="0">
                <a:solidFill>
                  <a:srgbClr val="62D6AC"/>
                </a:solidFill>
                <a:latin typeface="Arial" charset="0"/>
              </a:rPr>
              <a:t> </a:t>
            </a:r>
            <a:r>
              <a:rPr lang="hi-in" sz="2000" b="0">
                <a:solidFill>
                  <a:srgbClr val="62D6AC"/>
                </a:solidFill>
                <a:latin typeface="Arial" charset="0"/>
              </a:rPr>
              <a:t>ผู้</a:t>
            </a:r>
            <a:r>
              <a:rPr lang="hi-in" sz="2000" b="0">
                <a:solidFill>
                  <a:srgbClr val="FFFF00"/>
                </a:solidFill>
                <a:latin typeface="Arial" charset="0"/>
              </a:rPr>
              <a:t>ช่ว</a:t>
            </a:r>
            <a:r>
              <a:rPr lang="hi-in" sz="2000" b="0">
                <a:solidFill>
                  <a:srgbClr val="62D6AC"/>
                </a:solidFill>
                <a:latin typeface="Arial" charset="0"/>
              </a:rPr>
              <a:t>ย</a:t>
            </a:r>
            <a:r>
              <a:rPr lang="en-US" sz="2000" b="0">
                <a:solidFill>
                  <a:srgbClr val="62D6AC"/>
                </a:solidFill>
                <a:latin typeface="Arial" charset="0"/>
              </a:rPr>
              <a: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additive="repl">
                                        <p:cTn id="6" dur="1" fill="hold">
                                          <p:stCondLst>
                                            <p:cond delay="0"/>
                                          </p:stCondLst>
                                        </p:cTn>
                                        <p:tgtEl>
                                          <p:spTgt spid="4163"/>
                                        </p:tgtEl>
                                        <p:attrNameLst>
                                          <p:attrName>style.visibility</p:attrName>
                                        </p:attrNameLst>
                                      </p:cBhvr>
                                      <p:to>
                                        <p:strVal val="visible"/>
                                      </p:to>
                                    </p:set>
                                    <p:anim calcmode="lin" valueType="num">
                                      <p:cBhvr additive="repl">
                                        <p:cTn id="7" dur="500" fill="hold"/>
                                        <p:tgtEl>
                                          <p:spTgt spid="4163"/>
                                        </p:tgtEl>
                                        <p:attrNameLst>
                                          <p:attrName>ppt_x</p:attrName>
                                        </p:attrNameLst>
                                      </p:cBhvr>
                                      <p:tavLst>
                                        <p:tav tm="100000">
                                          <p:val>
                                            <p:strVal val="0-#ppt_w/2"/>
                                          </p:val>
                                        </p:tav>
                                        <p:tav>
                                          <p:val>
                                            <p:strVal val="#ppt_x"/>
                                          </p:val>
                                        </p:tav>
                                      </p:tavLst>
                                    </p:anim>
                                    <p:anim calcmode="lin" valueType="num">
                                      <p:cBhvr additive="repl">
                                        <p:cTn id="8" dur="500" fill="hold"/>
                                        <p:tgtEl>
                                          <p:spTgt spid="4163"/>
                                        </p:tgtEl>
                                        <p:attrNameLst>
                                          <p:attrName>ppt_y</p:attrName>
                                        </p:attrNameLst>
                                      </p:cBhvr>
                                      <p:tavLst>
                                        <p:tav tm="100000">
                                          <p:val>
                                            <p:strVal val="#ppt_y"/>
                                          </p:val>
                                        </p:tav>
                                        <p:tav>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additive="repl">
                                        <p:cTn id="11" dur="1" fill="hold">
                                          <p:stCondLst>
                                            <p:cond delay="0"/>
                                          </p:stCondLst>
                                        </p:cTn>
                                        <p:tgtEl>
                                          <p:spTgt spid="4168"/>
                                        </p:tgtEl>
                                        <p:attrNameLst>
                                          <p:attrName>style.visibility</p:attrName>
                                        </p:attrNameLst>
                                      </p:cBhvr>
                                      <p:to>
                                        <p:strVal val="visible"/>
                                      </p:to>
                                    </p:set>
                                    <p:anim calcmode="lin" valueType="num">
                                      <p:cBhvr additive="repl">
                                        <p:cTn id="12" dur="500" fill="hold"/>
                                        <p:tgtEl>
                                          <p:spTgt spid="4168"/>
                                        </p:tgtEl>
                                        <p:attrNameLst>
                                          <p:attrName>ppt_x</p:attrName>
                                        </p:attrNameLst>
                                      </p:cBhvr>
                                      <p:tavLst>
                                        <p:tav tm="100000">
                                          <p:val>
                                            <p:strVal val="1+#ppt_w/2"/>
                                          </p:val>
                                        </p:tav>
                                        <p:tav>
                                          <p:val>
                                            <p:strVal val="#ppt_x"/>
                                          </p:val>
                                        </p:tav>
                                      </p:tavLst>
                                    </p:anim>
                                    <p:anim calcmode="lin" valueType="num">
                                      <p:cBhvr additive="repl">
                                        <p:cTn id="13" dur="500" fill="hold"/>
                                        <p:tgtEl>
                                          <p:spTgt spid="4168"/>
                                        </p:tgtEl>
                                        <p:attrNameLst>
                                          <p:attrName>ppt_y</p:attrName>
                                        </p:attrNameLst>
                                      </p:cBhvr>
                                      <p:tavLst>
                                        <p:tav tm="100000">
                                          <p:val>
                                            <p:strVal val="#ppt_y"/>
                                          </p:val>
                                        </p:tav>
                                        <p:tav>
                                          <p:val>
                                            <p:strVal val="#ppt_y"/>
                                          </p:val>
                                        </p:tav>
                                      </p:tavLst>
                                    </p:anim>
                                  </p:childTnLst>
                                </p:cTn>
                              </p:par>
                            </p:childTnLst>
                          </p:cTn>
                        </p:par>
                        <p:par>
                          <p:cTn id="14" fill="hold" nodeType="afterGroup">
                            <p:stCondLst>
                              <p:cond delay="1000"/>
                            </p:stCondLst>
                            <p:childTnLst>
                              <p:par>
                                <p:cTn id="15" presetID="2" presetClass="entr" presetSubtype="1" fill="hold" grpId="0" nodeType="afterEffect">
                                  <p:stCondLst>
                                    <p:cond delay="0"/>
                                  </p:stCondLst>
                                  <p:childTnLst>
                                    <p:set>
                                      <p:cBhvr additive="repl">
                                        <p:cTn id="16" dur="1" fill="hold">
                                          <p:stCondLst>
                                            <p:cond delay="0"/>
                                          </p:stCondLst>
                                        </p:cTn>
                                        <p:tgtEl>
                                          <p:spTgt spid="4169"/>
                                        </p:tgtEl>
                                        <p:attrNameLst>
                                          <p:attrName>style.visibility</p:attrName>
                                        </p:attrNameLst>
                                      </p:cBhvr>
                                      <p:to>
                                        <p:strVal val="visible"/>
                                      </p:to>
                                    </p:set>
                                    <p:anim calcmode="lin" valueType="num">
                                      <p:cBhvr additive="repl">
                                        <p:cTn id="17" dur="500" fill="hold"/>
                                        <p:tgtEl>
                                          <p:spTgt spid="4169"/>
                                        </p:tgtEl>
                                        <p:attrNameLst>
                                          <p:attrName>ppt_x</p:attrName>
                                        </p:attrNameLst>
                                      </p:cBhvr>
                                      <p:tavLst>
                                        <p:tav tm="100000">
                                          <p:val>
                                            <p:strVal val="#ppt_x"/>
                                          </p:val>
                                        </p:tav>
                                        <p:tav>
                                          <p:val>
                                            <p:strVal val="#ppt_x"/>
                                          </p:val>
                                        </p:tav>
                                      </p:tavLst>
                                    </p:anim>
                                    <p:anim calcmode="lin" valueType="num">
                                      <p:cBhvr additive="repl">
                                        <p:cTn id="18" dur="500" fill="hold"/>
                                        <p:tgtEl>
                                          <p:spTgt spid="4169"/>
                                        </p:tgtEl>
                                        <p:attrNameLst>
                                          <p:attrName>ppt_y</p:attrName>
                                        </p:attrNameLst>
                                      </p:cBhvr>
                                      <p:tavLst>
                                        <p:tav tm="100000">
                                          <p:val>
                                            <p:strVal val="0-#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63" grpId="0" animBg="1"/>
      <p:bldP spid="4168" grpId="0" animBg="1"/>
      <p:bldP spid="416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40961" name="Rectangle 1"/>
          <p:cNvSpPr>
            <a:spLocks noChangeArrowheads="1"/>
          </p:cNvSpPr>
          <p:nvPr/>
        </p:nvSpPr>
        <p:spPr bwMode="auto">
          <a:xfrm>
            <a:off x="1600200" y="838200"/>
            <a:ext cx="6858000" cy="5257800"/>
          </a:xfrm>
          <a:prstGeom prst="rect">
            <a:avLst/>
          </a:prstGeom>
          <a:gradFill rotWithShape="0">
            <a:gsLst>
              <a:gs pos="0">
                <a:srgbClr val="011753"/>
              </a:gs>
              <a:gs pos="100000">
                <a:srgbClr val="0331B3"/>
              </a:gs>
            </a:gsLst>
            <a:path path="shape">
              <a:fillToRect l="50000" t="50000" r="50000" b="50000"/>
            </a:path>
          </a:gradFill>
          <a:ln w="76320" cap="sq">
            <a:solidFill>
              <a:srgbClr val="790015"/>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0962" name="AutoShape 2"/>
          <p:cNvSpPr>
            <a:spLocks noChangeArrowheads="1"/>
          </p:cNvSpPr>
          <p:nvPr/>
        </p:nvSpPr>
        <p:spPr bwMode="auto">
          <a:xfrm>
            <a:off x="1616075" y="858838"/>
            <a:ext cx="1620838" cy="3049587"/>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51712"/>
              <a:gd name="G45" fmla="+- 1224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51712"/>
              <a:gd name="G61" fmla="*/ 1 0 51712"/>
              <a:gd name="G62" fmla="+- 1 0 0"/>
              <a:gd name="G63" fmla="+- 1 0 0"/>
              <a:gd name="G64" fmla="+- 1 0 0"/>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0"/>
              <a:gd name="G78" fmla="+- 1 0 0"/>
              <a:gd name="G79" fmla="+- 1 0 0"/>
              <a:gd name="G80" fmla="+- 1 0 0"/>
              <a:gd name="G81" fmla="+- 1920 0 0"/>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w 1021"/>
              <a:gd name="T83" fmla="*/ 0 h 1921"/>
              <a:gd name="T84" fmla="*/ 1021 w 1021"/>
              <a:gd name="T85" fmla="*/ 1921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T82" t="T83" r="T84" b="T85"/>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560" cap="rnd">
            <a:solidFill>
              <a:srgbClr val="00AE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0963" name="Rectangle 3"/>
          <p:cNvSpPr>
            <a:spLocks noChangeArrowheads="1"/>
          </p:cNvSpPr>
          <p:nvPr/>
        </p:nvSpPr>
        <p:spPr bwMode="auto">
          <a:xfrm>
            <a:off x="441325" y="166688"/>
            <a:ext cx="968375" cy="13731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0964" name="Rectangle 4"/>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0965" name="AutoShape 5"/>
          <p:cNvSpPr>
            <a:spLocks noChangeArrowheads="1"/>
          </p:cNvSpPr>
          <p:nvPr/>
        </p:nvSpPr>
        <p:spPr bwMode="auto">
          <a:xfrm>
            <a:off x="6991350" y="3978275"/>
            <a:ext cx="1430338" cy="2097088"/>
          </a:xfrm>
          <a:custGeom>
            <a:avLst/>
            <a:gdLst>
              <a:gd name="G0" fmla="+- 1 0 0"/>
              <a:gd name="G1" fmla="+- 1 0 0"/>
              <a:gd name="G2" fmla="+- 1 0 0"/>
              <a:gd name="G3" fmla="+- 1 0 0"/>
              <a:gd name="G4" fmla="+- 1 0 0"/>
              <a:gd name="G5" fmla="*/ 1 0 51712"/>
              <a:gd name="G6" fmla="+- 84 0 0"/>
              <a:gd name="G7" fmla="+- 1 0 0"/>
              <a:gd name="G8" fmla="+- 1 0 0"/>
              <a:gd name="G9" fmla="+- 1 0 0"/>
              <a:gd name="G10" fmla="+- 1 0 0"/>
              <a:gd name="G11" fmla="+- 1 0 0"/>
              <a:gd name="G12" fmla="+- 1 0 0"/>
              <a:gd name="G13" fmla="+- 1 0 0"/>
              <a:gd name="G14" fmla="+- 1 0 0"/>
              <a:gd name="G15" fmla="+- 1 0 0"/>
              <a:gd name="G16" fmla="+- 1 0 0"/>
              <a:gd name="G17" fmla="+- 1 0 0"/>
              <a:gd name="G18" fmla="*/ 1 0 51712"/>
              <a:gd name="G19" fmla="*/ 1 0 51712"/>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57355 45696"/>
              <a:gd name="G34" fmla="*/ 1 35047 49664"/>
              <a:gd name="G35" fmla="*/ G34 1 180"/>
              <a:gd name="G36" fmla="*/ G33 1 G35"/>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51712"/>
              <a:gd name="G61" fmla="*/ 1 0 51712"/>
              <a:gd name="G62" fmla="+- 1320 0 0"/>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w 901"/>
              <a:gd name="T121" fmla="*/ 0 h 1321"/>
              <a:gd name="T122" fmla="*/ 901 w 901"/>
              <a:gd name="T123" fmla="*/ 1321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T120" t="T121" r="T122" b="T12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560" cap="rnd">
            <a:solidFill>
              <a:srgbClr val="00AE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0966" name="AutoShape 6"/>
          <p:cNvSpPr>
            <a:spLocks noChangeArrowheads="1"/>
          </p:cNvSpPr>
          <p:nvPr/>
        </p:nvSpPr>
        <p:spPr bwMode="auto">
          <a:xfrm>
            <a:off x="3562350" y="1695450"/>
            <a:ext cx="4097338" cy="291623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51712"/>
              <a:gd name="G21" fmla="+- 1 0 0"/>
              <a:gd name="G22" fmla="+- 1 0 0"/>
              <a:gd name="G23" fmla="+- 1 0 0"/>
              <a:gd name="G24" fmla="+- 1 0 0"/>
              <a:gd name="G25" fmla="+- 1 0 0"/>
              <a:gd name="G26" fmla="+- 1 0 0"/>
              <a:gd name="G27" fmla="+- 1 0 0"/>
              <a:gd name="G28" fmla="+- 1 0 0"/>
              <a:gd name="G29" fmla="+- 1 0 0"/>
              <a:gd name="G30" fmla="*/ 1 0 51712"/>
              <a:gd name="G31" fmla="+- 1423 0 0"/>
              <a:gd name="G32" fmla="cos G30 G31"/>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51712"/>
              <a:gd name="G54" fmla="+- 1 0 0"/>
              <a:gd name="G55" fmla="+- 1 0 0"/>
              <a:gd name="G56" fmla="+- 1 0 0"/>
              <a:gd name="G57" fmla="+- 1 0 0"/>
              <a:gd name="G58" fmla="+- 1 0 0"/>
              <a:gd name="G59" fmla="+- 1 0 0"/>
              <a:gd name="G60" fmla="+- 1 0 0"/>
              <a:gd name="G61" fmla="+- 1 0 0"/>
              <a:gd name="G62" fmla="+- 1 0 0"/>
              <a:gd name="G63" fmla="+- 1 0 0"/>
              <a:gd name="G64" fmla="*/ 1 0 51712"/>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0"/>
              <a:gd name="G78" fmla="+- 1 0 0"/>
              <a:gd name="G79" fmla="+- 1 0 0"/>
              <a:gd name="G80" fmla="*/ 1 0 51712"/>
              <a:gd name="G81" fmla="+- 340 0 0"/>
              <a:gd name="G82" fmla="cos G80 G81"/>
              <a:gd name="G83" fmla="+- 1 0 0"/>
              <a:gd name="G84" fmla="+- 1 0 0"/>
              <a:gd name="G85" fmla="+- 1 0 0"/>
              <a:gd name="G86" fmla="+- 1 0 0"/>
              <a:gd name="G87" fmla="+- 1 0 0"/>
              <a:gd name="G88" fmla="*/ 1 0 51712"/>
              <a:gd name="G89" fmla="sin 54736 G88"/>
              <a:gd name="G90" fmla="*/ 1 0 51712"/>
              <a:gd name="G91" fmla="cos 54943 G90"/>
              <a:gd name="G92" fmla="+- G89 0 G91"/>
              <a:gd name="G93" fmla="*/ G92 65535 1"/>
              <a:gd name="G94" fmla="+- G93 10800 0"/>
              <a:gd name="G95" fmla="+- 1 0 0"/>
              <a:gd name="G96" fmla="+- 1 0 0"/>
              <a:gd name="G97" fmla="+- 1 0 0"/>
              <a:gd name="G98" fmla="+- 1 0 0"/>
              <a:gd name="G99" fmla="+- 1 0 0"/>
              <a:gd name="G100" fmla="+- 1 0 0"/>
              <a:gd name="G101" fmla="+- 1 0 0"/>
              <a:gd name="G102" fmla="+- 1 0 0"/>
              <a:gd name="G103" fmla="+- 1 0 0"/>
              <a:gd name="G104" fmla="+- 1 0 0"/>
              <a:gd name="G105" fmla="+- 1 0 0"/>
              <a:gd name="G106" fmla="+- 1 0 0"/>
              <a:gd name="G107" fmla="+- 1 0 0"/>
              <a:gd name="G108" fmla="+- 1 0 0"/>
              <a:gd name="G109" fmla="*/ 1 0 51712"/>
              <a:gd name="G110" fmla="+- 1 0 0"/>
              <a:gd name="G111" fmla="+- 1 0 0"/>
              <a:gd name="G112" fmla="+- 1 0 0"/>
              <a:gd name="G113" fmla="+- 1 0 0"/>
              <a:gd name="G114" fmla="+- 1 0 0"/>
              <a:gd name="G115" fmla="+- 1 0 0"/>
              <a:gd name="G116" fmla="+- 1 0 0"/>
              <a:gd name="G117" fmla="+- 1 0 0"/>
              <a:gd name="G118" fmla="+- 1 0 0"/>
              <a:gd name="G119" fmla="+- 1 0 0"/>
              <a:gd name="G120" fmla="*/ 1 0 51712"/>
              <a:gd name="G121" fmla="+- 97 0 0"/>
              <a:gd name="G122" fmla="+- 122 0 0"/>
              <a:gd name="G123" fmla="+- 146 0 0"/>
              <a:gd name="G124" fmla="+- 170 0 0"/>
              <a:gd name="G125" fmla="*/ 1 0 51712"/>
              <a:gd name="G126" fmla="+- 1 0 0"/>
              <a:gd name="G127" fmla="+- 1 0 0"/>
              <a:gd name="G128" fmla="+- 1 0 0"/>
              <a:gd name="G129" fmla="+- 1 0 0"/>
              <a:gd name="G130" fmla="+- 1 0 0"/>
              <a:gd name="G131" fmla="+- 1 0 0"/>
              <a:gd name="G132" fmla="+- 1 0 0"/>
              <a:gd name="G133" fmla="+- 1 0 0"/>
              <a:gd name="G134" fmla="+- 1 0 0"/>
              <a:gd name="G135" fmla="+- 1 0 0"/>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w 2581"/>
              <a:gd name="T127" fmla="*/ 0 h 1837"/>
              <a:gd name="T128" fmla="*/ 2581 w 2581"/>
              <a:gd name="T129" fmla="*/ 1837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T126" t="T127" r="T128" b="T129"/>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560" cap="rnd">
            <a:solidFill>
              <a:srgbClr val="00AE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0967" name="Rectangle 7"/>
          <p:cNvSpPr>
            <a:spLocks noChangeArrowheads="1"/>
          </p:cNvSpPr>
          <p:nvPr/>
        </p:nvSpPr>
        <p:spPr bwMode="auto">
          <a:xfrm>
            <a:off x="4630738" y="2649538"/>
            <a:ext cx="152082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4729B7"/>
                </a:solidFill>
                <a:latin typeface="Times New Roman" charset="0"/>
              </a:rPr>
              <a:t>มย</a:t>
            </a:r>
          </a:p>
        </p:txBody>
      </p:sp>
      <p:sp>
        <p:nvSpPr>
          <p:cNvPr id="40968" name="AutoShape 8"/>
          <p:cNvSpPr>
            <a:spLocks noChangeArrowheads="1"/>
          </p:cNvSpPr>
          <p:nvPr/>
        </p:nvSpPr>
        <p:spPr bwMode="auto">
          <a:xfrm>
            <a:off x="2038350" y="4591050"/>
            <a:ext cx="1887538" cy="1487488"/>
          </a:xfrm>
          <a:custGeom>
            <a:avLst/>
            <a:gdLst>
              <a:gd name="G0" fmla="+- 1 0 0"/>
              <a:gd name="G1" fmla="+- 1 0 0"/>
              <a:gd name="G2" fmla="+- 1 0 0"/>
              <a:gd name="G3" fmla="+- 1 0 0"/>
              <a:gd name="G4" fmla="+- 1 0 0"/>
              <a:gd name="G5" fmla="+- 1 0 0"/>
              <a:gd name="G6" fmla="+- 1 0 0"/>
              <a:gd name="G7" fmla="*/ 1 57355 45696"/>
              <a:gd name="G8" fmla="*/ 1 35047 49664"/>
              <a:gd name="G9" fmla="*/ G8 1 180"/>
              <a:gd name="G10" fmla="*/ G7 1 G9"/>
              <a:gd name="G11" fmla="*/ 1 57355 45696"/>
              <a:gd name="G12" fmla="*/ 1 35047 49664"/>
              <a:gd name="G13" fmla="*/ G12 1 180"/>
              <a:gd name="G14" fmla="*/ G11 1 G13"/>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51712"/>
              <a:gd name="G34" fmla="+- 264 0 0"/>
              <a:gd name="G35" fmla="+- 240 0 0"/>
              <a:gd name="G36" fmla="+- 216 0 0"/>
              <a:gd name="G37" fmla="+- 192 0 0"/>
              <a:gd name="G38" fmla="+- 168 0 0"/>
              <a:gd name="G39" fmla="+- 144 0 0"/>
              <a:gd name="G40" fmla="*/ 1 0 51712"/>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51712"/>
              <a:gd name="G60" fmla="*/ 1 0 51712"/>
              <a:gd name="G61" fmla="+- 1 0 0"/>
              <a:gd name="G62" fmla="+- 1 0 0"/>
              <a:gd name="G63" fmla="+- 1 0 0"/>
              <a:gd name="G64" fmla="+- 1 0 0"/>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51712"/>
              <a:gd name="G78" fmla="+- 1 0 0"/>
              <a:gd name="G79" fmla="+- 1 0 0"/>
              <a:gd name="G80" fmla="+- 1 0 0"/>
              <a:gd name="G81" fmla="+- 1 0 0"/>
              <a:gd name="G82" fmla="+- 1 0 0"/>
              <a:gd name="G83" fmla="+- 1 0 0"/>
              <a:gd name="G84" fmla="+- 1 0 0"/>
              <a:gd name="G85" fmla="+- 1 0 0"/>
              <a:gd name="G86" fmla="+- 1 0 0"/>
              <a:gd name="G87" fmla="+- 636 0 0"/>
              <a:gd name="G88" fmla="*/ 1 0 51712"/>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G105" fmla="+- 1 0 0"/>
              <a:gd name="G106" fmla="*/ 1 57355 45696"/>
              <a:gd name="G107" fmla="*/ 1 35047 49664"/>
              <a:gd name="G108" fmla="*/ G107 1 180"/>
              <a:gd name="G109" fmla="*/ G106 1 G108"/>
              <a:gd name="G110" fmla="+- 1 0 0"/>
              <a:gd name="G111" fmla="+- 1 0 0"/>
              <a:gd name="G112" fmla="+- 1 0 0"/>
              <a:gd name="G113" fmla="+- 1 0 0"/>
              <a:gd name="G114" fmla="*/ 1 0 51712"/>
              <a:gd name="G115" fmla="+- 1 0 0"/>
              <a:gd name="G116" fmla="+- 1 0 0"/>
              <a:gd name="G117" fmla="+- 1 0 0"/>
              <a:gd name="G118" fmla="+- 1 0 0"/>
              <a:gd name="G119" fmla="+- 1 0 0"/>
              <a:gd name="G120" fmla="+- 1 0 0"/>
              <a:gd name="G121" fmla="+- 1 0 0"/>
              <a:gd name="G122" fmla="+- 1 0 0"/>
              <a:gd name="G123" fmla="*/ 1 0 51712"/>
              <a:gd name="G124" fmla="+- 1 0 0"/>
              <a:gd name="G125" fmla="+- 1 0 0"/>
              <a:gd name="G126" fmla="+- 1 0 0"/>
              <a:gd name="G127" fmla="+- 1 0 0"/>
              <a:gd name="G128" fmla="+- 1 0 0"/>
              <a:gd name="G129" fmla="+- 1 0 0"/>
              <a:gd name="G130" fmla="+- 1 0 0"/>
              <a:gd name="G131" fmla="+- 1 0 0"/>
              <a:gd name="G132" fmla="+- 1 0 0"/>
              <a:gd name="G133" fmla="+- 1 0 0"/>
              <a:gd name="G134" fmla="+- 1 0 0"/>
              <a:gd name="G135" fmla="+- 1 0 0"/>
              <a:gd name="G136" fmla="+- 1 0 0"/>
              <a:gd name="G137" fmla="+- 1 0 0"/>
              <a:gd name="G138" fmla="+- 1 0 0"/>
              <a:gd name="G139" fmla="+- 1 0 0"/>
              <a:gd name="G140" fmla="+- 1 0 0"/>
              <a:gd name="G141" fmla="+- 1 0 0"/>
              <a:gd name="G142" fmla="+- 1 0 0"/>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w 1189"/>
              <a:gd name="T89" fmla="*/ 0 h 937"/>
              <a:gd name="T90" fmla="*/ 1189 w 1189"/>
              <a:gd name="T91" fmla="*/ 937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T88" t="T89" r="T90" b="T91"/>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560" cap="rnd">
            <a:solidFill>
              <a:srgbClr val="00AE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0969" name="Rectangle 9"/>
          <p:cNvSpPr>
            <a:spLocks noChangeArrowheads="1"/>
          </p:cNvSpPr>
          <p:nvPr/>
        </p:nvSpPr>
        <p:spPr bwMode="auto">
          <a:xfrm>
            <a:off x="7259638" y="5259388"/>
            <a:ext cx="131127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อป</a:t>
            </a:r>
          </a:p>
        </p:txBody>
      </p:sp>
      <p:sp>
        <p:nvSpPr>
          <p:cNvPr id="40970" name="AutoShape 10"/>
          <p:cNvSpPr>
            <a:spLocks noChangeArrowheads="1"/>
          </p:cNvSpPr>
          <p:nvPr/>
        </p:nvSpPr>
        <p:spPr bwMode="auto">
          <a:xfrm>
            <a:off x="3257550" y="2628900"/>
            <a:ext cx="268288" cy="306388"/>
          </a:xfrm>
          <a:custGeom>
            <a:avLst/>
            <a:gdLst>
              <a:gd name="G0" fmla="+- 1 0 0"/>
              <a:gd name="G1" fmla="+- 1 0 0"/>
              <a:gd name="G2" fmla="+- 1 0 0"/>
              <a:gd name="G3" fmla="+- 1 0 0"/>
              <a:gd name="G4" fmla="+- 1 0 0"/>
              <a:gd name="G5" fmla="+- 96 0 0"/>
              <a:gd name="G6" fmla="+- 120 0 0"/>
              <a:gd name="G7" fmla="+- 144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w 169"/>
              <a:gd name="T47" fmla="*/ 0 h 193"/>
              <a:gd name="T48" fmla="*/ 169 w 169"/>
              <a:gd name="T49"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T46" t="T47" r="T48" b="T49"/>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560" cap="rnd">
            <a:solidFill>
              <a:srgbClr val="00AE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0971" name="AutoShape 11"/>
          <p:cNvSpPr>
            <a:spLocks noChangeArrowheads="1"/>
          </p:cNvSpPr>
          <p:nvPr/>
        </p:nvSpPr>
        <p:spPr bwMode="auto">
          <a:xfrm>
            <a:off x="3067050" y="3333750"/>
            <a:ext cx="439738" cy="915988"/>
          </a:xfrm>
          <a:custGeom>
            <a:avLst/>
            <a:gdLst>
              <a:gd name="G0" fmla="+- 1 0 0"/>
              <a:gd name="G1" fmla="+- 1 0 0"/>
              <a:gd name="G2" fmla="+- 1 0 0"/>
              <a:gd name="G3" fmla="+- 1 0 0"/>
              <a:gd name="G4" fmla="*/ 1 57355 45696"/>
              <a:gd name="G5" fmla="*/ 1 35047 49664"/>
              <a:gd name="G6" fmla="*/ G5 1 180"/>
              <a:gd name="G7" fmla="*/ G4 1 G6"/>
              <a:gd name="G8" fmla="+- 1 0 0"/>
              <a:gd name="G9" fmla="+- 1 0 0"/>
              <a:gd name="G10" fmla="+- 1 0 0"/>
              <a:gd name="G11" fmla="+- 1 0 0"/>
              <a:gd name="G12" fmla="+- 1 0 0"/>
              <a:gd name="G13" fmla="+- 1 0 0"/>
              <a:gd name="G14" fmla="+- 1 0 0"/>
              <a:gd name="G15" fmla="+- 1 0 0"/>
              <a:gd name="G16" fmla="+- 1 0 0"/>
              <a:gd name="G17" fmla="*/ 1 57355 45696"/>
              <a:gd name="G18" fmla="*/ 1 35047 49664"/>
              <a:gd name="G19" fmla="*/ G18 1 180"/>
              <a:gd name="G20" fmla="*/ G17 1 G19"/>
              <a:gd name="G21" fmla="*/ 1 57355 45696"/>
              <a:gd name="G22" fmla="*/ 1 35047 49664"/>
              <a:gd name="G23" fmla="*/ G22 1 180"/>
              <a:gd name="G24" fmla="*/ G21 1 G23"/>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51712"/>
              <a:gd name="G39" fmla="*/ 1 0 51712"/>
              <a:gd name="G40" fmla="+- 504 0 0"/>
              <a:gd name="G41" fmla="*/ 1 0 51712"/>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w 277"/>
              <a:gd name="T111" fmla="*/ 0 h 577"/>
              <a:gd name="T112" fmla="*/ 277 w 277"/>
              <a:gd name="T113" fmla="*/ 577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T110" t="T111" r="T112" b="T113"/>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560" cap="rnd">
            <a:solidFill>
              <a:srgbClr val="00AE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0972" name="AutoShape 12"/>
          <p:cNvSpPr>
            <a:spLocks noChangeArrowheads="1"/>
          </p:cNvSpPr>
          <p:nvPr/>
        </p:nvSpPr>
        <p:spPr bwMode="auto">
          <a:xfrm>
            <a:off x="3333750" y="2933700"/>
            <a:ext cx="58738" cy="420688"/>
          </a:xfrm>
          <a:custGeom>
            <a:avLst/>
            <a:gdLst>
              <a:gd name="G0" fmla="*/ 1 0 51712"/>
              <a:gd name="G1" fmla="+- 1 0 0"/>
              <a:gd name="G2" fmla="+- 1 0 0"/>
              <a:gd name="G3" fmla="+- 1 0 0"/>
              <a:gd name="G4" fmla="+- 1 0 0"/>
              <a:gd name="G5" fmla="+- 1 0 0"/>
              <a:gd name="G6" fmla="+- 1 0 0"/>
              <a:gd name="G7" fmla="*/ 1 0 51712"/>
              <a:gd name="G8" fmla="+- 168 0 0"/>
              <a:gd name="G9" fmla="+- 192 0 0"/>
              <a:gd name="G10" fmla="+- 216 0 0"/>
              <a:gd name="G11" fmla="+- 240 0 0"/>
              <a:gd name="G12" fmla="*/ 1 0 51712"/>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w 37"/>
              <a:gd name="T27" fmla="*/ 0 h 265"/>
              <a:gd name="T28" fmla="*/ 37 w 37"/>
              <a:gd name="T29" fmla="*/ 265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T26" t="T27" r="T28" b="T29"/>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560" cap="rnd">
            <a:solidFill>
              <a:srgbClr val="00AE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0973" name="Rectangle 13"/>
          <p:cNvSpPr>
            <a:spLocks noChangeArrowheads="1"/>
          </p:cNvSpPr>
          <p:nvPr/>
        </p:nvSpPr>
        <p:spPr bwMode="auto">
          <a:xfrm>
            <a:off x="3449638" y="2382838"/>
            <a:ext cx="127317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ทก</a:t>
            </a:r>
          </a:p>
        </p:txBody>
      </p:sp>
      <p:sp>
        <p:nvSpPr>
          <p:cNvPr id="40974" name="Rectangle 14"/>
          <p:cNvSpPr>
            <a:spLocks noChangeArrowheads="1"/>
          </p:cNvSpPr>
          <p:nvPr/>
        </p:nvSpPr>
        <p:spPr bwMode="auto">
          <a:xfrm>
            <a:off x="2516188" y="5640388"/>
            <a:ext cx="70167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ทด</a:t>
            </a:r>
          </a:p>
        </p:txBody>
      </p:sp>
      <p:sp>
        <p:nvSpPr>
          <p:cNvPr id="40975" name="Rectangle 15"/>
          <p:cNvSpPr>
            <a:spLocks noChangeArrowheads="1"/>
          </p:cNvSpPr>
          <p:nvPr/>
        </p:nvSpPr>
        <p:spPr bwMode="auto">
          <a:xfrm>
            <a:off x="2020888" y="992188"/>
            <a:ext cx="83502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ทม</a:t>
            </a:r>
          </a:p>
        </p:txBody>
      </p:sp>
      <p:sp>
        <p:nvSpPr>
          <p:cNvPr id="40976" name="Rectangle 16"/>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0977" name="Line 17"/>
          <p:cNvSpPr>
            <a:spLocks noChangeShapeType="1"/>
          </p:cNvSpPr>
          <p:nvPr/>
        </p:nvSpPr>
        <p:spPr bwMode="auto">
          <a:xfrm>
            <a:off x="1746250" y="3505200"/>
            <a:ext cx="6546850" cy="1588"/>
          </a:xfrm>
          <a:prstGeom prst="line">
            <a:avLst/>
          </a:prstGeom>
          <a:noFill/>
          <a:ln w="25560" cap="sq">
            <a:solidFill>
              <a:srgbClr val="790015"/>
            </a:solidFill>
            <a:prstDash val="dashDot"/>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0978" name="Line 18"/>
          <p:cNvSpPr>
            <a:spLocks noChangeShapeType="1"/>
          </p:cNvSpPr>
          <p:nvPr/>
        </p:nvSpPr>
        <p:spPr bwMode="auto">
          <a:xfrm>
            <a:off x="4991100" y="984250"/>
            <a:ext cx="1588" cy="5003800"/>
          </a:xfrm>
          <a:prstGeom prst="line">
            <a:avLst/>
          </a:prstGeom>
          <a:noFill/>
          <a:ln w="25560" cap="sq">
            <a:solidFill>
              <a:srgbClr val="790015"/>
            </a:solidFill>
            <a:prstDash val="dashDot"/>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0979" name="Rectangle 19"/>
          <p:cNvSpPr>
            <a:spLocks noChangeArrowheads="1"/>
          </p:cNvSpPr>
          <p:nvPr/>
        </p:nvSpPr>
        <p:spPr bwMode="auto">
          <a:xfrm>
            <a:off x="76200" y="304800"/>
            <a:ext cx="2825750"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FFD34A"/>
                </a:solidFill>
                <a:latin typeface="Times New Roman" charset="0"/>
              </a:rPr>
              <a:t>แผนที่</a:t>
            </a:r>
          </a:p>
        </p:txBody>
      </p:sp>
      <p:sp>
        <p:nvSpPr>
          <p:cNvPr id="40980" name="Rectangle 20"/>
          <p:cNvSpPr>
            <a:spLocks noChangeArrowheads="1"/>
          </p:cNvSpPr>
          <p:nvPr/>
        </p:nvSpPr>
        <p:spPr bwMode="auto">
          <a:xfrm>
            <a:off x="2613025" y="3613150"/>
            <a:ext cx="173037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ทต</a:t>
            </a:r>
          </a:p>
        </p:txBody>
      </p:sp>
      <p:sp>
        <p:nvSpPr>
          <p:cNvPr id="40981" name="Line 21"/>
          <p:cNvSpPr>
            <a:spLocks noChangeShapeType="1"/>
          </p:cNvSpPr>
          <p:nvPr/>
        </p:nvSpPr>
        <p:spPr bwMode="auto">
          <a:xfrm>
            <a:off x="4114800" y="1600200"/>
            <a:ext cx="1693863" cy="1588"/>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0982" name="Rectangle 22"/>
          <p:cNvSpPr>
            <a:spLocks noChangeArrowheads="1"/>
          </p:cNvSpPr>
          <p:nvPr/>
        </p:nvSpPr>
        <p:spPr bwMode="auto">
          <a:xfrm>
            <a:off x="4081463" y="1125538"/>
            <a:ext cx="812800" cy="5191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0983" name="Rectangle 23"/>
          <p:cNvSpPr>
            <a:spLocks noChangeArrowheads="1"/>
          </p:cNvSpPr>
          <p:nvPr/>
        </p:nvSpPr>
        <p:spPr bwMode="auto">
          <a:xfrm>
            <a:off x="6896100" y="4395788"/>
            <a:ext cx="83502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114FFB"/>
                </a:solidFill>
                <a:latin typeface="Times New Roman" charset="0"/>
              </a:rPr>
              <a:t>อ</a:t>
            </a:r>
          </a:p>
        </p:txBody>
      </p:sp>
      <p:sp>
        <p:nvSpPr>
          <p:cNvPr id="40984" name="Rectangle 24"/>
          <p:cNvSpPr>
            <a:spLocks noChangeArrowheads="1"/>
          </p:cNvSpPr>
          <p:nvPr/>
        </p:nvSpPr>
        <p:spPr bwMode="auto">
          <a:xfrm>
            <a:off x="5830888" y="2884488"/>
            <a:ext cx="83502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114FFB"/>
                </a:solidFill>
                <a:latin typeface="Times New Roman" charset="0"/>
              </a:rPr>
              <a:t>B</a:t>
            </a:r>
          </a:p>
        </p:txBody>
      </p:sp>
      <p:sp>
        <p:nvSpPr>
          <p:cNvPr id="40985" name="Rectangle 25"/>
          <p:cNvSpPr>
            <a:spLocks noChangeArrowheads="1"/>
          </p:cNvSpPr>
          <p:nvPr/>
        </p:nvSpPr>
        <p:spPr bwMode="auto">
          <a:xfrm>
            <a:off x="5487988" y="1811338"/>
            <a:ext cx="83502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114FFB"/>
                </a:solidFill>
                <a:latin typeface="Times New Roman" charset="0"/>
              </a:rPr>
              <a:t>ฮ</a:t>
            </a:r>
          </a:p>
        </p:txBody>
      </p:sp>
      <p:sp>
        <p:nvSpPr>
          <p:cNvPr id="40986" name="Rectangle 26"/>
          <p:cNvSpPr>
            <a:spLocks noChangeArrowheads="1"/>
          </p:cNvSpPr>
          <p:nvPr/>
        </p:nvSpPr>
        <p:spPr bwMode="auto">
          <a:xfrm>
            <a:off x="7088188" y="1525588"/>
            <a:ext cx="129222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น</a:t>
            </a:r>
            <a:r>
              <a:rPr lang="en-US" sz="2400" b="0">
                <a:solidFill>
                  <a:srgbClr val="CECECE"/>
                </a:solidFill>
                <a:latin typeface="Times New Roman" charset="0"/>
              </a:rPr>
              <a:t>(</a:t>
            </a:r>
            <a:r>
              <a:rPr lang="hi-in" sz="2400" b="0">
                <a:solidFill>
                  <a:srgbClr val="CECECE"/>
                </a:solidFill>
                <a:latin typeface="Times New Roman" charset="0"/>
              </a:rPr>
              <a:t>อ</a:t>
            </a:r>
            <a:r>
              <a:rPr lang="en-US" sz="2400" b="0">
                <a:solidFill>
                  <a:srgbClr val="CECECE"/>
                </a:solidFill>
                <a:latin typeface="Times New Roman" charset="0"/>
              </a:rPr>
              <a:t>)</a:t>
            </a:r>
          </a:p>
        </p:txBody>
      </p:sp>
      <p:sp>
        <p:nvSpPr>
          <p:cNvPr id="40987" name="Oval 27"/>
          <p:cNvSpPr>
            <a:spLocks noChangeArrowheads="1"/>
          </p:cNvSpPr>
          <p:nvPr/>
        </p:nvSpPr>
        <p:spPr bwMode="auto">
          <a:xfrm>
            <a:off x="6921500" y="1644650"/>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0988" name="Rectangle 28"/>
          <p:cNvSpPr>
            <a:spLocks noChangeArrowheads="1"/>
          </p:cNvSpPr>
          <p:nvPr/>
        </p:nvSpPr>
        <p:spPr bwMode="auto">
          <a:xfrm>
            <a:off x="3095625" y="2568575"/>
            <a:ext cx="376238"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ค</a:t>
            </a:r>
          </a:p>
        </p:txBody>
      </p:sp>
      <p:sp>
        <p:nvSpPr>
          <p:cNvPr id="40989" name="Rectangle 29"/>
          <p:cNvSpPr>
            <a:spLocks noChangeArrowheads="1"/>
          </p:cNvSpPr>
          <p:nvPr/>
        </p:nvSpPr>
        <p:spPr bwMode="auto">
          <a:xfrm>
            <a:off x="2711450" y="3078163"/>
            <a:ext cx="366713"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ย</a:t>
            </a:r>
          </a:p>
        </p:txBody>
      </p:sp>
      <p:sp>
        <p:nvSpPr>
          <p:cNvPr id="40990" name="Rectangle 30"/>
          <p:cNvSpPr>
            <a:spLocks noChangeArrowheads="1"/>
          </p:cNvSpPr>
          <p:nvPr/>
        </p:nvSpPr>
        <p:spPr bwMode="auto">
          <a:xfrm>
            <a:off x="3067050" y="4451350"/>
            <a:ext cx="622300"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CECECE"/>
                </a:solidFill>
                <a:latin typeface="Times New Roman" charset="0"/>
              </a:rPr>
              <a:t>KB</a:t>
            </a:r>
          </a:p>
        </p:txBody>
      </p:sp>
      <p:sp>
        <p:nvSpPr>
          <p:cNvPr id="40991" name="Rectangle 31"/>
          <p:cNvSpPr>
            <a:spLocks noChangeArrowheads="1"/>
          </p:cNvSpPr>
          <p:nvPr/>
        </p:nvSpPr>
        <p:spPr bwMode="auto">
          <a:xfrm>
            <a:off x="3216275" y="5164138"/>
            <a:ext cx="563563"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ภซ</a:t>
            </a:r>
          </a:p>
        </p:txBody>
      </p:sp>
      <p:sp>
        <p:nvSpPr>
          <p:cNvPr id="40992" name="Rectangle 32"/>
          <p:cNvSpPr>
            <a:spLocks noChangeArrowheads="1"/>
          </p:cNvSpPr>
          <p:nvPr/>
        </p:nvSpPr>
        <p:spPr bwMode="auto">
          <a:xfrm>
            <a:off x="1822450" y="4081463"/>
            <a:ext cx="35877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อี</a:t>
            </a:r>
          </a:p>
        </p:txBody>
      </p:sp>
      <p:sp>
        <p:nvSpPr>
          <p:cNvPr id="40993" name="Rectangle 33"/>
          <p:cNvSpPr>
            <a:spLocks noChangeArrowheads="1"/>
          </p:cNvSpPr>
          <p:nvPr/>
        </p:nvSpPr>
        <p:spPr bwMode="auto">
          <a:xfrm>
            <a:off x="3814763" y="3078163"/>
            <a:ext cx="56197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มน</a:t>
            </a:r>
          </a:p>
        </p:txBody>
      </p:sp>
      <p:sp>
        <p:nvSpPr>
          <p:cNvPr id="40994" name="AutoShape 34"/>
          <p:cNvSpPr>
            <a:spLocks noChangeArrowheads="1"/>
          </p:cNvSpPr>
          <p:nvPr/>
        </p:nvSpPr>
        <p:spPr bwMode="auto">
          <a:xfrm>
            <a:off x="5816600" y="3136900"/>
            <a:ext cx="939800" cy="1422400"/>
          </a:xfrm>
          <a:custGeom>
            <a:avLst/>
            <a:gdLst>
              <a:gd name="G0" fmla="+- 1 0 0"/>
              <a:gd name="G1" fmla="+- 1 0 0"/>
              <a:gd name="G2" fmla="+- 1 0 0"/>
              <a:gd name="G3" fmla="+- 1 0 0"/>
              <a:gd name="G4" fmla="*/ 1 0 51712"/>
              <a:gd name="G5" fmla="+- 1 0 0"/>
              <a:gd name="G6" fmla="+- 1 0 0"/>
              <a:gd name="G7" fmla="+- 1 0 0"/>
              <a:gd name="G8" fmla="+- 1 0 0"/>
              <a:gd name="G9" fmla="+- 1 0 0"/>
              <a:gd name="G10" fmla="+- 1 0 0"/>
              <a:gd name="G11" fmla="+- 1 0 0"/>
              <a:gd name="G12" fmla="+- 1 0 0"/>
              <a:gd name="G13" fmla="+- 1 0 0"/>
              <a:gd name="G14" fmla="+- 26 0 0"/>
              <a:gd name="G15" fmla="+- 1 0 0"/>
              <a:gd name="T0" fmla="*/ 592 w 592"/>
              <a:gd name="T1" fmla="*/ 896 h 896"/>
              <a:gd name="T2" fmla="*/ 328 w 592"/>
              <a:gd name="T3" fmla="*/ 760 h 896"/>
              <a:gd name="T4" fmla="*/ 192 w 592"/>
              <a:gd name="T5" fmla="*/ 576 h 896"/>
              <a:gd name="T6" fmla="*/ 40 w 592"/>
              <a:gd name="T7" fmla="*/ 160 h 896"/>
              <a:gd name="T8" fmla="*/ 24 w 592"/>
              <a:gd name="T9" fmla="*/ 80 h 896"/>
              <a:gd name="T10" fmla="*/ 0 w 592"/>
              <a:gd name="T11" fmla="*/ 0 h 896"/>
              <a:gd name="T12" fmla="*/ 0 w 592"/>
              <a:gd name="T13" fmla="*/ 0 h 896"/>
              <a:gd name="T14" fmla="*/ 592 w 592"/>
              <a:gd name="T15" fmla="*/ 896 h 896"/>
            </a:gdLst>
            <a:ahLst/>
            <a:cxnLst>
              <a:cxn ang="0">
                <a:pos x="T0" y="T1"/>
              </a:cxn>
              <a:cxn ang="0">
                <a:pos x="T2" y="T3"/>
              </a:cxn>
              <a:cxn ang="0">
                <a:pos x="T4" y="T5"/>
              </a:cxn>
              <a:cxn ang="0">
                <a:pos x="T6" y="T7"/>
              </a:cxn>
              <a:cxn ang="0">
                <a:pos x="T8" y="T9"/>
              </a:cxn>
              <a:cxn ang="0">
                <a:pos x="T10" y="T11"/>
              </a:cxn>
            </a:cxnLst>
            <a:rect l="T12" t="T13" r="T14" b="T15"/>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240" cap="sq">
            <a:solidFill>
              <a:srgbClr val="296F35"/>
            </a:solidFill>
            <a:round/>
            <a:headEnd/>
            <a:tailEnd/>
          </a:ln>
          <a:effectLst>
            <a:outerShdw blurRad="63500" dist="17819" dir="2700000"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sp>
        <p:nvSpPr>
          <p:cNvPr id="40995" name="AutoShape 35"/>
          <p:cNvSpPr>
            <a:spLocks noChangeArrowheads="1"/>
          </p:cNvSpPr>
          <p:nvPr/>
        </p:nvSpPr>
        <p:spPr bwMode="auto">
          <a:xfrm>
            <a:off x="2908300" y="1852613"/>
            <a:ext cx="2882900" cy="1258887"/>
          </a:xfrm>
          <a:custGeom>
            <a:avLst/>
            <a:gdLst>
              <a:gd name="G0" fmla="+- 1 0 0"/>
              <a:gd name="G1" fmla="+- 764 0 0"/>
              <a:gd name="G2" fmla="*/ 1 0 51712"/>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546 0 0"/>
              <a:gd name="G36" fmla="+- 609 0 0"/>
              <a:gd name="T0" fmla="*/ 1816 w 1816"/>
              <a:gd name="T1" fmla="*/ 793 h 793"/>
              <a:gd name="T2" fmla="*/ 1784 w 1816"/>
              <a:gd name="T3" fmla="*/ 713 h 793"/>
              <a:gd name="T4" fmla="*/ 1640 w 1816"/>
              <a:gd name="T5" fmla="*/ 273 h 793"/>
              <a:gd name="T6" fmla="*/ 1560 w 1816"/>
              <a:gd name="T7" fmla="*/ 129 h 793"/>
              <a:gd name="T8" fmla="*/ 1160 w 1816"/>
              <a:gd name="T9" fmla="*/ 17 h 793"/>
              <a:gd name="T10" fmla="*/ 560 w 1816"/>
              <a:gd name="T11" fmla="*/ 65 h 793"/>
              <a:gd name="T12" fmla="*/ 472 w 1816"/>
              <a:gd name="T13" fmla="*/ 113 h 793"/>
              <a:gd name="T14" fmla="*/ 424 w 1816"/>
              <a:gd name="T15" fmla="*/ 129 h 793"/>
              <a:gd name="T16" fmla="*/ 224 w 1816"/>
              <a:gd name="T17" fmla="*/ 241 h 793"/>
              <a:gd name="T18" fmla="*/ 120 w 1816"/>
              <a:gd name="T19" fmla="*/ 345 h 793"/>
              <a:gd name="T20" fmla="*/ 104 w 1816"/>
              <a:gd name="T21" fmla="*/ 377 h 793"/>
              <a:gd name="T22" fmla="*/ 72 w 1816"/>
              <a:gd name="T23" fmla="*/ 409 h 793"/>
              <a:gd name="T24" fmla="*/ 0 w 1816"/>
              <a:gd name="T25" fmla="*/ 609 h 793"/>
              <a:gd name="T26" fmla="*/ 0 w 1816"/>
              <a:gd name="T27" fmla="*/ 0 h 793"/>
              <a:gd name="T28" fmla="*/ 1816 w 1816"/>
              <a:gd name="T29" fmla="*/ 793 h 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T26" t="T27" r="T28" b="T29"/>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240" cap="sq">
            <a:solidFill>
              <a:srgbClr val="296F35"/>
            </a:solidFill>
            <a:round/>
            <a:headEnd/>
            <a:tailEnd/>
          </a:ln>
          <a:effectLst>
            <a:outerShdw blurRad="63500" dist="17819" dir="2700000"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sp>
        <p:nvSpPr>
          <p:cNvPr id="40996" name="AutoShape 36"/>
          <p:cNvSpPr>
            <a:spLocks noChangeArrowheads="1"/>
          </p:cNvSpPr>
          <p:nvPr/>
        </p:nvSpPr>
        <p:spPr bwMode="auto">
          <a:xfrm>
            <a:off x="1739900" y="2832100"/>
            <a:ext cx="1181100" cy="1409700"/>
          </a:xfrm>
          <a:custGeom>
            <a:avLst/>
            <a:gdLst>
              <a:gd name="G0" fmla="+- 1 0 0"/>
              <a:gd name="G1" fmla="+- 1 0 0"/>
              <a:gd name="G2" fmla="+- 1 0 0"/>
              <a:gd name="G3" fmla="+- 1 0 0"/>
              <a:gd name="G4" fmla="+- 1 0 0"/>
              <a:gd name="G5" fmla="+- 1 0 0"/>
              <a:gd name="G6" fmla="+- 1 0 0"/>
              <a:gd name="G7" fmla="+- 1 0 0"/>
              <a:gd name="G8" fmla="*/ 1 0 51712"/>
              <a:gd name="G9" fmla="+- 722 0 0"/>
              <a:gd name="G10" fmla="sin G8 G9"/>
              <a:gd name="G11" fmla="+- 1 0 0"/>
              <a:gd name="G12" fmla="+- 1 0 0"/>
              <a:gd name="G13" fmla="*/ 1 0 51712"/>
              <a:gd name="G14" fmla="+- 1 0 0"/>
              <a:gd name="G15" fmla="+- 1 0 0"/>
              <a:gd name="G16" fmla="+- 1 0 0"/>
              <a:gd name="G17" fmla="+- 888 0 0"/>
              <a:gd name="T0" fmla="*/ 2147483647 w 744"/>
              <a:gd name="T1" fmla="*/ 0 h 888"/>
              <a:gd name="T2" fmla="*/ 2147483647 w 744"/>
              <a:gd name="T3" fmla="*/ 2147483647 h 888"/>
              <a:gd name="T4" fmla="*/ 2147483647 w 744"/>
              <a:gd name="T5" fmla="*/ 2147483647 h 888"/>
              <a:gd name="T6" fmla="*/ 2147483647 w 744"/>
              <a:gd name="T7" fmla="*/ 2147483647 h 888"/>
              <a:gd name="T8" fmla="*/ 2147483647 w 744"/>
              <a:gd name="T9" fmla="*/ 2147483647 h 888"/>
              <a:gd name="T10" fmla="*/ 0 w 744"/>
              <a:gd name="T11" fmla="*/ 2147483647 h 888"/>
              <a:gd name="T12" fmla="*/ 0 w 744"/>
              <a:gd name="T13" fmla="*/ 0 h 888"/>
              <a:gd name="T14" fmla="*/ 744 w 744"/>
              <a:gd name="T15" fmla="*/ 888 h 888"/>
            </a:gdLst>
            <a:ahLst/>
            <a:cxnLst>
              <a:cxn ang="0">
                <a:pos x="T0" y="T1"/>
              </a:cxn>
              <a:cxn ang="0">
                <a:pos x="T2" y="T3"/>
              </a:cxn>
              <a:cxn ang="0">
                <a:pos x="T4" y="T5"/>
              </a:cxn>
              <a:cxn ang="0">
                <a:pos x="T6" y="T7"/>
              </a:cxn>
              <a:cxn ang="0">
                <a:pos x="T8" y="T9"/>
              </a:cxn>
              <a:cxn ang="0">
                <a:pos x="T10" y="T11"/>
              </a:cxn>
            </a:cxnLst>
            <a:rect l="T12" t="T13" r="T14" b="T15"/>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240" cap="sq">
            <a:solidFill>
              <a:srgbClr val="296F35"/>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0997" name="AutoShape 37"/>
          <p:cNvSpPr>
            <a:spLocks noChangeArrowheads="1"/>
          </p:cNvSpPr>
          <p:nvPr/>
        </p:nvSpPr>
        <p:spPr bwMode="auto">
          <a:xfrm>
            <a:off x="1649413" y="4229100"/>
            <a:ext cx="1423987" cy="1189038"/>
          </a:xfrm>
          <a:custGeom>
            <a:avLst/>
            <a:gdLst>
              <a:gd name="G0" fmla="+- 1 0 0"/>
              <a:gd name="G1" fmla="+- 241 0 0"/>
              <a:gd name="G2" fmla="*/ 1 0 51712"/>
              <a:gd name="G3" fmla="sin 54736 G2"/>
              <a:gd name="G4" fmla="*/ 1 0 51712"/>
              <a:gd name="G5" fmla="cos 54909 G4"/>
              <a:gd name="G6" fmla="+- G3 0 G5"/>
              <a:gd name="G7" fmla="*/ G6 65535 1"/>
              <a:gd name="G8" fmla="+- G7 10800 0"/>
              <a:gd name="G9" fmla="+- 1 0 0"/>
              <a:gd name="G10" fmla="+- 1 0 0"/>
              <a:gd name="G11" fmla="+- 1 0 0"/>
              <a:gd name="G12" fmla="+- 1 0 0"/>
              <a:gd name="G13" fmla="+- 1 0 0"/>
              <a:gd name="G14" fmla="+- 1 0 0"/>
              <a:gd name="G15" fmla="+- 1 0 0"/>
              <a:gd name="G16" fmla="+- 1 0 0"/>
              <a:gd name="G17" fmla="*/ 1 0 51712"/>
              <a:gd name="G18" fmla="+- 1 0 0"/>
              <a:gd name="G19" fmla="+- 1 0 0"/>
              <a:gd name="G20" fmla="+- 1 0 0"/>
              <a:gd name="G21" fmla="*/ 1 0 51712"/>
              <a:gd name="G22" fmla="cos 54736 G21"/>
              <a:gd name="G23" fmla="*/ 1 0 51712"/>
              <a:gd name="G24" fmla="sin 55480 G23"/>
              <a:gd name="G25" fmla="+- G22 G24 0"/>
              <a:gd name="G26" fmla="+- G25 10800 0"/>
              <a:gd name="T0" fmla="*/ 81 w 897"/>
              <a:gd name="T1" fmla="*/ 0 h 749"/>
              <a:gd name="T2" fmla="*/ 481 w 897"/>
              <a:gd name="T3" fmla="*/ 176 h 749"/>
              <a:gd name="T4" fmla="*/ 705 w 897"/>
              <a:gd name="T5" fmla="*/ 384 h 749"/>
              <a:gd name="T6" fmla="*/ 753 w 897"/>
              <a:gd name="T7" fmla="*/ 656 h 749"/>
              <a:gd name="T8" fmla="*/ 793 w 897"/>
              <a:gd name="T9" fmla="*/ 728 h 749"/>
              <a:gd name="T10" fmla="*/ 897 w 897"/>
              <a:gd name="T11" fmla="*/ 744 h 749"/>
              <a:gd name="T12" fmla="*/ 0 w 897"/>
              <a:gd name="T13" fmla="*/ 0 h 749"/>
              <a:gd name="T14" fmla="*/ 897 w 897"/>
              <a:gd name="T15" fmla="*/ 749 h 749"/>
            </a:gdLst>
            <a:ahLst/>
            <a:cxnLst>
              <a:cxn ang="0">
                <a:pos x="T0" y="T1"/>
              </a:cxn>
              <a:cxn ang="0">
                <a:pos x="T2" y="T3"/>
              </a:cxn>
              <a:cxn ang="0">
                <a:pos x="T4" y="T5"/>
              </a:cxn>
              <a:cxn ang="0">
                <a:pos x="T6" y="T7"/>
              </a:cxn>
              <a:cxn ang="0">
                <a:pos x="T8" y="T9"/>
              </a:cxn>
              <a:cxn ang="0">
                <a:pos x="T10" y="T11"/>
              </a:cxn>
            </a:cxnLst>
            <a:rect l="T12" t="T13" r="T14" b="T15"/>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240" cap="sq">
            <a:solidFill>
              <a:srgbClr val="296F35"/>
            </a:solidFill>
            <a:round/>
            <a:headEnd/>
            <a:tailEnd/>
          </a:ln>
          <a:effectLst>
            <a:outerShdw blurRad="63500" dist="17819" dir="2700000"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sp>
        <p:nvSpPr>
          <p:cNvPr id="40998" name="AutoShape 38"/>
          <p:cNvSpPr>
            <a:spLocks noChangeArrowheads="1"/>
          </p:cNvSpPr>
          <p:nvPr/>
        </p:nvSpPr>
        <p:spPr bwMode="auto">
          <a:xfrm>
            <a:off x="3016250" y="4656138"/>
            <a:ext cx="273050" cy="755650"/>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T0" fmla="*/ 44 w 172"/>
              <a:gd name="T1" fmla="*/ 475 h 476"/>
              <a:gd name="T2" fmla="*/ 116 w 172"/>
              <a:gd name="T3" fmla="*/ 443 h 476"/>
              <a:gd name="T4" fmla="*/ 148 w 172"/>
              <a:gd name="T5" fmla="*/ 395 h 476"/>
              <a:gd name="T6" fmla="*/ 76 w 172"/>
              <a:gd name="T7" fmla="*/ 91 h 476"/>
              <a:gd name="T8" fmla="*/ 44 w 172"/>
              <a:gd name="T9" fmla="*/ 51 h 476"/>
              <a:gd name="T10" fmla="*/ 4 w 172"/>
              <a:gd name="T11" fmla="*/ 3 h 476"/>
              <a:gd name="T12" fmla="*/ 0 w 172"/>
              <a:gd name="T13" fmla="*/ 0 h 476"/>
              <a:gd name="T14" fmla="*/ 172 w 172"/>
              <a:gd name="T15" fmla="*/ 476 h 476"/>
            </a:gdLst>
            <a:ahLst/>
            <a:cxnLst>
              <a:cxn ang="0">
                <a:pos x="T0" y="T1"/>
              </a:cxn>
              <a:cxn ang="0">
                <a:pos x="T2" y="T3"/>
              </a:cxn>
              <a:cxn ang="0">
                <a:pos x="T4" y="T5"/>
              </a:cxn>
              <a:cxn ang="0">
                <a:pos x="T6" y="T7"/>
              </a:cxn>
              <a:cxn ang="0">
                <a:pos x="T8" y="T9"/>
              </a:cxn>
              <a:cxn ang="0">
                <a:pos x="T10" y="T11"/>
              </a:cxn>
            </a:cxnLst>
            <a:rect l="T12" t="T13" r="T14" b="T15"/>
            <a:pathLst>
              <a:path w="172" h="476">
                <a:moveTo>
                  <a:pt x="44" y="475"/>
                </a:moveTo>
                <a:cubicBezTo>
                  <a:pt x="90" y="467"/>
                  <a:pt x="89" y="476"/>
                  <a:pt x="116" y="443"/>
                </a:cubicBezTo>
                <a:cubicBezTo>
                  <a:pt x="127" y="427"/>
                  <a:pt x="148" y="395"/>
                  <a:pt x="148" y="395"/>
                </a:cubicBezTo>
                <a:cubicBezTo>
                  <a:pt x="172" y="298"/>
                  <a:pt x="135" y="170"/>
                  <a:pt x="76" y="91"/>
                </a:cubicBezTo>
                <a:cubicBezTo>
                  <a:pt x="57" y="36"/>
                  <a:pt x="82" y="95"/>
                  <a:pt x="44" y="51"/>
                </a:cubicBezTo>
                <a:cubicBezTo>
                  <a:pt x="0" y="0"/>
                  <a:pt x="32" y="3"/>
                  <a:pt x="4" y="3"/>
                </a:cubicBezTo>
              </a:path>
            </a:pathLst>
          </a:custGeom>
          <a:noFill/>
          <a:ln w="57240" cap="sq">
            <a:solidFill>
              <a:srgbClr val="296F35"/>
            </a:solidFill>
            <a:round/>
            <a:headEnd/>
            <a:tailEnd/>
          </a:ln>
          <a:effectLst>
            <a:outerShdw blurRad="63500" dist="17819" dir="2700000"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sp>
        <p:nvSpPr>
          <p:cNvPr id="40999" name="AutoShape 39"/>
          <p:cNvSpPr>
            <a:spLocks noChangeArrowheads="1"/>
          </p:cNvSpPr>
          <p:nvPr/>
        </p:nvSpPr>
        <p:spPr bwMode="auto">
          <a:xfrm>
            <a:off x="2959100" y="3340100"/>
            <a:ext cx="896938" cy="1524000"/>
          </a:xfrm>
          <a:custGeom>
            <a:avLst/>
            <a:gdLst>
              <a:gd name="G0" fmla="+- 1 0 0"/>
              <a:gd name="G1" fmla="*/ 1 0 51712"/>
              <a:gd name="G2" fmla="+- 842 0 0"/>
              <a:gd name="G3" fmla="+- 800 0 0"/>
              <a:gd name="G4" fmla="*/ 1 0 51712"/>
              <a:gd name="G5" fmla="+- 741 0 0"/>
              <a:gd name="G6" fmla="sin G4 G5"/>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901 0 0"/>
              <a:gd name="G25" fmla="+- 1 0 0"/>
              <a:gd name="G26" fmla="+- 1 0 0"/>
              <a:gd name="G27" fmla="+- 1 0 0"/>
              <a:gd name="G28" fmla="+- 1 0 0"/>
              <a:gd name="G29" fmla="*/ 1 0 51712"/>
              <a:gd name="G30" fmla="+- 1 0 0"/>
              <a:gd name="G31" fmla="*/ 1 0 51712"/>
              <a:gd name="G32" fmla="sin 54736 G31"/>
              <a:gd name="G33" fmla="*/ 1 0 51712"/>
              <a:gd name="G34" fmla="cos 55423 G33"/>
              <a:gd name="G35" fmla="+- G32 0 G34"/>
              <a:gd name="G36" fmla="*/ G35 65535 1"/>
              <a:gd name="G37" fmla="+- G36 10800 0"/>
              <a:gd name="G38" fmla="+- 1 0 0"/>
              <a:gd name="G39" fmla="+- 1 0 0"/>
              <a:gd name="G40" fmla="+- 1 0 0"/>
              <a:gd name="G41" fmla="+- 1 0 0"/>
              <a:gd name="G42" fmla="+- 1 0 0"/>
              <a:gd name="G43" fmla="+- 568 0 0"/>
              <a:gd name="G44" fmla="+- 568 0 0"/>
              <a:gd name="G45" fmla="+- 1 0 0"/>
              <a:gd name="G46" fmla="+- 1 0 0"/>
              <a:gd name="G47" fmla="+- 1 0 0"/>
              <a:gd name="G48" fmla="+- 1 0 0"/>
              <a:gd name="G49" fmla="+- 1 0 0"/>
              <a:gd name="G50" fmla="+- 648 0 0"/>
              <a:gd name="G51" fmla="*/ 1 0 51712"/>
              <a:gd name="G52" fmla="+- 1 0 0"/>
              <a:gd name="G53" fmla="+- 1 0 0"/>
              <a:gd name="G54" fmla="+- 1 0 0"/>
              <a:gd name="G55" fmla="+- 1 0 0"/>
              <a:gd name="G56" fmla="+- 1 0 0"/>
              <a:gd name="G57" fmla="+- 1 0 0"/>
              <a:gd name="G58" fmla="+- 1 0 0"/>
              <a:gd name="G59" fmla="+- 1 0 0"/>
              <a:gd name="G60" fmla="+- 1 0 0"/>
              <a:gd name="G61" fmla="*/ 1 0 51712"/>
              <a:gd name="G62" fmla="+- 1 0 0"/>
              <a:gd name="G63" fmla="+- 1 0 0"/>
              <a:gd name="G64" fmla="+- 1 0 0"/>
              <a:gd name="G65" fmla="+- 1 0 0"/>
              <a:gd name="G66" fmla="+- 1 0 0"/>
              <a:gd name="G67" fmla="+- 1 0 0"/>
              <a:gd name="G68" fmla="+- 1 0 0"/>
              <a:gd name="G69" fmla="+- 439 0 0"/>
              <a:gd name="G70" fmla="+- 1 0 0"/>
              <a:gd name="G71" fmla="+- 1 0 0"/>
              <a:gd name="G72" fmla="+- 1 0 0"/>
              <a:gd name="G73" fmla="+- 1 0 0"/>
              <a:gd name="G74" fmla="+- 1 0 0"/>
              <a:gd name="G75" fmla="+- 1 0 0"/>
              <a:gd name="G76" fmla="+- 1 0 0"/>
              <a:gd name="G77" fmla="+- 1 0 0"/>
              <a:gd name="T0" fmla="*/ 40 w 565"/>
              <a:gd name="T1" fmla="*/ 872 h 960"/>
              <a:gd name="T2" fmla="*/ 0 w 565"/>
              <a:gd name="T3" fmla="*/ 800 h 960"/>
              <a:gd name="T4" fmla="*/ 56 w 565"/>
              <a:gd name="T5" fmla="*/ 672 h 960"/>
              <a:gd name="T6" fmla="*/ 72 w 565"/>
              <a:gd name="T7" fmla="*/ 648 h 960"/>
              <a:gd name="T8" fmla="*/ 136 w 565"/>
              <a:gd name="T9" fmla="*/ 632 h 960"/>
              <a:gd name="T10" fmla="*/ 328 w 565"/>
              <a:gd name="T11" fmla="*/ 680 h 960"/>
              <a:gd name="T12" fmla="*/ 360 w 565"/>
              <a:gd name="T13" fmla="*/ 784 h 960"/>
              <a:gd name="T14" fmla="*/ 296 w 565"/>
              <a:gd name="T15" fmla="*/ 904 h 960"/>
              <a:gd name="T16" fmla="*/ 176 w 565"/>
              <a:gd name="T17" fmla="*/ 896 h 960"/>
              <a:gd name="T18" fmla="*/ 128 w 565"/>
              <a:gd name="T19" fmla="*/ 800 h 960"/>
              <a:gd name="T20" fmla="*/ 160 w 565"/>
              <a:gd name="T21" fmla="*/ 640 h 960"/>
              <a:gd name="T22" fmla="*/ 208 w 565"/>
              <a:gd name="T23" fmla="*/ 584 h 960"/>
              <a:gd name="T24" fmla="*/ 256 w 565"/>
              <a:gd name="T25" fmla="*/ 568 h 960"/>
              <a:gd name="T26" fmla="*/ 464 w 565"/>
              <a:gd name="T27" fmla="*/ 592 h 960"/>
              <a:gd name="T28" fmla="*/ 512 w 565"/>
              <a:gd name="T29" fmla="*/ 648 h 960"/>
              <a:gd name="T30" fmla="*/ 544 w 565"/>
              <a:gd name="T31" fmla="*/ 712 h 960"/>
              <a:gd name="T32" fmla="*/ 456 w 565"/>
              <a:gd name="T33" fmla="*/ 960 h 960"/>
              <a:gd name="T34" fmla="*/ 304 w 565"/>
              <a:gd name="T35" fmla="*/ 880 h 960"/>
              <a:gd name="T36" fmla="*/ 320 w 565"/>
              <a:gd name="T37" fmla="*/ 656 h 960"/>
              <a:gd name="T38" fmla="*/ 432 w 565"/>
              <a:gd name="T39" fmla="*/ 544 h 960"/>
              <a:gd name="T40" fmla="*/ 488 w 565"/>
              <a:gd name="T41" fmla="*/ 488 h 960"/>
              <a:gd name="T42" fmla="*/ 544 w 565"/>
              <a:gd name="T43" fmla="*/ 344 h 960"/>
              <a:gd name="T44" fmla="*/ 536 w 565"/>
              <a:gd name="T45" fmla="*/ 208 h 960"/>
              <a:gd name="T46" fmla="*/ 424 w 565"/>
              <a:gd name="T47" fmla="*/ 0 h 960"/>
              <a:gd name="T48" fmla="*/ 0 w 565"/>
              <a:gd name="T49" fmla="*/ 0 h 960"/>
              <a:gd name="T50" fmla="*/ 565 w 565"/>
              <a:gd name="T51" fmla="*/ 960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T48" t="T49" r="T50" b="T51"/>
            <a:pathLst>
              <a:path w="565" h="960">
                <a:moveTo>
                  <a:pt x="40" y="872"/>
                </a:moveTo>
                <a:cubicBezTo>
                  <a:pt x="3" y="816"/>
                  <a:pt x="14" y="842"/>
                  <a:pt x="0" y="800"/>
                </a:cubicBezTo>
                <a:cubicBezTo>
                  <a:pt x="9" y="741"/>
                  <a:pt x="22" y="719"/>
                  <a:pt x="56" y="672"/>
                </a:cubicBezTo>
                <a:cubicBezTo>
                  <a:pt x="61" y="664"/>
                  <a:pt x="64" y="654"/>
                  <a:pt x="72" y="648"/>
                </a:cubicBezTo>
                <a:cubicBezTo>
                  <a:pt x="80" y="641"/>
                  <a:pt x="134" y="632"/>
                  <a:pt x="136" y="632"/>
                </a:cubicBezTo>
                <a:cubicBezTo>
                  <a:pt x="241" y="637"/>
                  <a:pt x="276" y="611"/>
                  <a:pt x="328" y="680"/>
                </a:cubicBezTo>
                <a:cubicBezTo>
                  <a:pt x="343" y="726"/>
                  <a:pt x="351" y="726"/>
                  <a:pt x="360" y="784"/>
                </a:cubicBezTo>
                <a:cubicBezTo>
                  <a:pt x="350" y="843"/>
                  <a:pt x="344" y="867"/>
                  <a:pt x="296" y="904"/>
                </a:cubicBezTo>
                <a:cubicBezTo>
                  <a:pt x="256" y="901"/>
                  <a:pt x="214" y="908"/>
                  <a:pt x="176" y="896"/>
                </a:cubicBezTo>
                <a:cubicBezTo>
                  <a:pt x="157" y="889"/>
                  <a:pt x="134" y="819"/>
                  <a:pt x="128" y="800"/>
                </a:cubicBezTo>
                <a:cubicBezTo>
                  <a:pt x="132" y="746"/>
                  <a:pt x="130" y="687"/>
                  <a:pt x="160" y="640"/>
                </a:cubicBezTo>
                <a:cubicBezTo>
                  <a:pt x="166" y="630"/>
                  <a:pt x="195" y="590"/>
                  <a:pt x="208" y="584"/>
                </a:cubicBezTo>
                <a:cubicBezTo>
                  <a:pt x="222" y="575"/>
                  <a:pt x="256" y="568"/>
                  <a:pt x="256" y="568"/>
                </a:cubicBezTo>
                <a:cubicBezTo>
                  <a:pt x="298" y="570"/>
                  <a:pt x="407" y="556"/>
                  <a:pt x="464" y="592"/>
                </a:cubicBezTo>
                <a:cubicBezTo>
                  <a:pt x="476" y="599"/>
                  <a:pt x="505" y="636"/>
                  <a:pt x="512" y="648"/>
                </a:cubicBezTo>
                <a:cubicBezTo>
                  <a:pt x="524" y="668"/>
                  <a:pt x="544" y="712"/>
                  <a:pt x="544" y="712"/>
                </a:cubicBezTo>
                <a:cubicBezTo>
                  <a:pt x="560" y="813"/>
                  <a:pt x="565" y="923"/>
                  <a:pt x="456" y="960"/>
                </a:cubicBezTo>
                <a:cubicBezTo>
                  <a:pt x="350" y="950"/>
                  <a:pt x="362" y="958"/>
                  <a:pt x="304" y="880"/>
                </a:cubicBezTo>
                <a:cubicBezTo>
                  <a:pt x="281" y="812"/>
                  <a:pt x="271" y="715"/>
                  <a:pt x="320" y="656"/>
                </a:cubicBezTo>
                <a:cubicBezTo>
                  <a:pt x="352" y="616"/>
                  <a:pt x="395" y="580"/>
                  <a:pt x="432" y="544"/>
                </a:cubicBezTo>
                <a:cubicBezTo>
                  <a:pt x="450" y="525"/>
                  <a:pt x="476" y="511"/>
                  <a:pt x="488" y="488"/>
                </a:cubicBezTo>
                <a:cubicBezTo>
                  <a:pt x="512" y="439"/>
                  <a:pt x="533" y="398"/>
                  <a:pt x="544" y="344"/>
                </a:cubicBezTo>
                <a:cubicBezTo>
                  <a:pt x="541" y="298"/>
                  <a:pt x="540" y="253"/>
                  <a:pt x="536" y="208"/>
                </a:cubicBezTo>
                <a:cubicBezTo>
                  <a:pt x="530" y="157"/>
                  <a:pt x="460" y="36"/>
                  <a:pt x="424" y="0"/>
                </a:cubicBezTo>
              </a:path>
            </a:pathLst>
          </a:custGeom>
          <a:noFill/>
          <a:ln w="57240" cap="sq">
            <a:solidFill>
              <a:srgbClr val="296F35"/>
            </a:solidFill>
            <a:round/>
            <a:headEnd/>
            <a:tailEnd/>
          </a:ln>
          <a:effectLst>
            <a:outerShdw blurRad="63500" dist="17819" dir="2700000"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sp>
        <p:nvSpPr>
          <p:cNvPr id="41000" name="Oval 40"/>
          <p:cNvSpPr>
            <a:spLocks noChangeArrowheads="1"/>
          </p:cNvSpPr>
          <p:nvPr/>
        </p:nvSpPr>
        <p:spPr bwMode="auto">
          <a:xfrm>
            <a:off x="6723063" y="4495800"/>
            <a:ext cx="193675" cy="187325"/>
          </a:xfrm>
          <a:prstGeom prst="ellipse">
            <a:avLst/>
          </a:prstGeom>
          <a:solidFill>
            <a:srgbClr val="4729B7"/>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001" name="Oval 41"/>
          <p:cNvSpPr>
            <a:spLocks noChangeArrowheads="1"/>
          </p:cNvSpPr>
          <p:nvPr/>
        </p:nvSpPr>
        <p:spPr bwMode="auto">
          <a:xfrm>
            <a:off x="5702300" y="3033713"/>
            <a:ext cx="193675" cy="187325"/>
          </a:xfrm>
          <a:prstGeom prst="ellipse">
            <a:avLst/>
          </a:prstGeom>
          <a:solidFill>
            <a:srgbClr val="4729B7"/>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002" name="Oval 42"/>
          <p:cNvSpPr>
            <a:spLocks noChangeArrowheads="1"/>
          </p:cNvSpPr>
          <p:nvPr/>
        </p:nvSpPr>
        <p:spPr bwMode="auto">
          <a:xfrm>
            <a:off x="5313363" y="1982788"/>
            <a:ext cx="193675" cy="187325"/>
          </a:xfrm>
          <a:prstGeom prst="ellipse">
            <a:avLst/>
          </a:prstGeom>
          <a:solidFill>
            <a:srgbClr val="4729B7"/>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003" name="Oval 43"/>
          <p:cNvSpPr>
            <a:spLocks noChangeArrowheads="1"/>
          </p:cNvSpPr>
          <p:nvPr/>
        </p:nvSpPr>
        <p:spPr bwMode="auto">
          <a:xfrm>
            <a:off x="2873375" y="2744788"/>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004" name="Oval 44"/>
          <p:cNvSpPr>
            <a:spLocks noChangeArrowheads="1"/>
          </p:cNvSpPr>
          <p:nvPr/>
        </p:nvSpPr>
        <p:spPr bwMode="auto">
          <a:xfrm>
            <a:off x="2992438" y="5286375"/>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005" name="Oval 45"/>
          <p:cNvSpPr>
            <a:spLocks noChangeArrowheads="1"/>
          </p:cNvSpPr>
          <p:nvPr/>
        </p:nvSpPr>
        <p:spPr bwMode="auto">
          <a:xfrm>
            <a:off x="1671638" y="4186238"/>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006" name="Oval 46"/>
          <p:cNvSpPr>
            <a:spLocks noChangeArrowheads="1"/>
          </p:cNvSpPr>
          <p:nvPr/>
        </p:nvSpPr>
        <p:spPr bwMode="auto">
          <a:xfrm>
            <a:off x="2974975" y="3235325"/>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007" name="Oval 47"/>
          <p:cNvSpPr>
            <a:spLocks noChangeArrowheads="1"/>
          </p:cNvSpPr>
          <p:nvPr/>
        </p:nvSpPr>
        <p:spPr bwMode="auto">
          <a:xfrm>
            <a:off x="3516313" y="3201988"/>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008" name="Oval 48"/>
          <p:cNvSpPr>
            <a:spLocks noChangeArrowheads="1"/>
          </p:cNvSpPr>
          <p:nvPr/>
        </p:nvSpPr>
        <p:spPr bwMode="auto">
          <a:xfrm>
            <a:off x="2906713" y="4573588"/>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009" name="Text Box 49"/>
          <p:cNvSpPr txBox="1">
            <a:spLocks noChangeArrowheads="1"/>
          </p:cNvSpPr>
          <p:nvPr/>
        </p:nvSpPr>
        <p:spPr bwMode="auto">
          <a:xfrm>
            <a:off x="4483100" y="2235200"/>
            <a:ext cx="3390900" cy="14176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lnSpc>
                <a:spcPct val="60000"/>
              </a:lnSpc>
              <a:spcBef>
                <a:spcPts val="2250"/>
              </a:spcBef>
              <a:buClrTx/>
              <a:buFontTx/>
              <a:buNone/>
              <a:defRPr/>
            </a:pPr>
            <a:r>
              <a:rPr lang="en-US" sz="3600" b="0" dirty="0">
                <a:solidFill>
                  <a:srgbClr val="DFED5D"/>
                </a:solidFill>
                <a:effectLst>
                  <a:outerShdw blurRad="50800" dist="76200" dir="2700000" algn="tl" rotWithShape="0">
                    <a:srgbClr val="000000"/>
                  </a:outerShdw>
                </a:effectLst>
              </a:rPr>
              <a:t>“</a:t>
            </a:r>
            <a:r>
              <a:rPr lang="hi-in" sz="3600" b="0" dirty="0">
                <a:solidFill>
                  <a:srgbClr val="DFED5D"/>
                </a:solidFill>
                <a:effectLst>
                  <a:outerShdw blurRad="50800" dist="76200" dir="2700000" algn="tl" rotWithShape="0">
                    <a:srgbClr val="000000"/>
                  </a:outerShdw>
                </a:effectLst>
              </a:rPr>
              <a:t>โยชูวา…</a:t>
            </a:r>
          </a:p>
          <a:p>
            <a:pPr algn="ctr">
              <a:lnSpc>
                <a:spcPct val="60000"/>
              </a:lnSpc>
              <a:spcBef>
                <a:spcPts val="2250"/>
              </a:spcBef>
              <a:buClrTx/>
              <a:buFontTx/>
              <a:buNone/>
              <a:defRPr/>
            </a:pPr>
            <a:r>
              <a:rPr lang="hi-in" sz="3600" b="0" dirty="0">
                <a:solidFill>
                  <a:srgbClr val="DFED5D"/>
                </a:solidFill>
                <a:effectLst>
                  <a:outerShdw blurRad="50800" dist="76200" dir="2700000" algn="tl" rotWithShape="0">
                    <a:srgbClr val="000000"/>
                  </a:outerShdw>
                </a:effectLst>
              </a:rPr>
              <a:t>ไปยึดครองแผ่นดิน</a:t>
            </a:r>
            <a:r>
              <a:rPr lang="en-US" sz="3600" b="0" dirty="0">
                <a:solidFill>
                  <a:srgbClr val="DFED5D"/>
                </a:solidFill>
                <a:effectLst>
                  <a:outerShdw blurRad="50800" dist="76200" dir="2700000" algn="tl" rotWithShape="0">
                    <a:srgbClr val="000000"/>
                  </a:outerShdw>
                </a:effectLst>
              </a:rPr>
              <a:t>!”</a:t>
            </a:r>
          </a:p>
        </p:txBody>
      </p:sp>
      <p:grpSp>
        <p:nvGrpSpPr>
          <p:cNvPr id="41010" name="Group 50"/>
          <p:cNvGrpSpPr>
            <a:grpSpLocks/>
          </p:cNvGrpSpPr>
          <p:nvPr/>
        </p:nvGrpSpPr>
        <p:grpSpPr bwMode="auto">
          <a:xfrm>
            <a:off x="806450" y="846138"/>
            <a:ext cx="4230688" cy="3529012"/>
            <a:chOff x="-1219" y="533"/>
            <a:chExt cx="2665" cy="2223"/>
          </a:xfrm>
        </p:grpSpPr>
        <p:sp>
          <p:nvSpPr>
            <p:cNvPr id="41013" name="Line 53"/>
            <p:cNvSpPr>
              <a:spLocks noChangeShapeType="1"/>
            </p:cNvSpPr>
            <p:nvPr/>
          </p:nvSpPr>
          <p:spPr bwMode="auto">
            <a:xfrm>
              <a:off x="-707" y="1337"/>
              <a:ext cx="2153" cy="149"/>
            </a:xfrm>
            <a:prstGeom prst="line">
              <a:avLst/>
            </a:prstGeom>
            <a:noFill/>
            <a:ln w="50760" cap="sq">
              <a:solidFill>
                <a:srgbClr val="FAF200"/>
              </a:solidFill>
              <a:miter lim="800000"/>
              <a:headEnd/>
              <a:tailEnd/>
            </a:ln>
            <a:effectLst>
              <a:outerShdw blurRad="63500" dist="107933" dir="2700000" algn="ctr" rotWithShape="0">
                <a:srgbClr val="1A0004">
                  <a:alpha val="75014"/>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41014" name="Line 54"/>
            <p:cNvSpPr>
              <a:spLocks noChangeShapeType="1"/>
            </p:cNvSpPr>
            <p:nvPr/>
          </p:nvSpPr>
          <p:spPr bwMode="auto">
            <a:xfrm>
              <a:off x="-788" y="2221"/>
              <a:ext cx="1390" cy="535"/>
            </a:xfrm>
            <a:prstGeom prst="line">
              <a:avLst/>
            </a:prstGeom>
            <a:noFill/>
            <a:ln w="50760" cap="sq">
              <a:solidFill>
                <a:srgbClr val="FAF200"/>
              </a:solidFill>
              <a:miter lim="800000"/>
              <a:headEnd/>
              <a:tailEnd/>
            </a:ln>
            <a:effectLst>
              <a:outerShdw blurRad="63500" dist="107933" dir="2700000" algn="ctr" rotWithShape="0">
                <a:srgbClr val="1A0004">
                  <a:alpha val="75014"/>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41011" name="Oval 51"/>
            <p:cNvSpPr>
              <a:spLocks noChangeArrowheads="1"/>
            </p:cNvSpPr>
            <p:nvPr/>
          </p:nvSpPr>
          <p:spPr bwMode="auto">
            <a:xfrm rot="1740000">
              <a:off x="-1219" y="674"/>
              <a:ext cx="1204" cy="1935"/>
            </a:xfrm>
            <a:prstGeom prst="ellipse">
              <a:avLst/>
            </a:prstGeom>
            <a:gradFill rotWithShape="0">
              <a:gsLst>
                <a:gs pos="0">
                  <a:srgbClr val="05184B"/>
                </a:gs>
                <a:gs pos="100000">
                  <a:srgbClr val="114FFB"/>
                </a:gs>
              </a:gsLst>
              <a:lin ang="5400000" scaled="1"/>
            </a:gradFill>
            <a:ln w="50760" cap="sq">
              <a:solidFill>
                <a:srgbClr val="FAF200"/>
              </a:solidFill>
              <a:miter lim="800000"/>
              <a:headEnd/>
              <a:tailEnd/>
            </a:ln>
            <a:effectLst>
              <a:outerShdw blurRad="63500" dist="107933" dir="2700000" algn="ctr" rotWithShape="0">
                <a:srgbClr val="1A0004">
                  <a:alpha val="75014"/>
                </a:srgbClr>
              </a:outerShdw>
            </a:effectLst>
          </p:spPr>
          <p:txBody>
            <a:bodyPr wrap="none" anchor="ctr"/>
            <a:lstStyle/>
            <a:p>
              <a:pPr>
                <a:defRPr/>
              </a:pPr>
              <a:endParaRPr lang="en-US"/>
            </a:p>
          </p:txBody>
        </p:sp>
        <p:sp>
          <p:nvSpPr>
            <p:cNvPr id="41012" name="Rectangle 52"/>
            <p:cNvSpPr>
              <a:spLocks noChangeArrowheads="1"/>
            </p:cNvSpPr>
            <p:nvPr/>
          </p:nvSpPr>
          <p:spPr bwMode="auto">
            <a:xfrm rot="18000000">
              <a:off x="-1692" y="1319"/>
              <a:ext cx="2094" cy="52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spcBef>
                  <a:spcPts val="22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4800" b="0" i="1" dirty="0">
                  <a:solidFill>
                    <a:srgbClr val="FAF200"/>
                  </a:solidFill>
                  <a:effectLst>
                    <a:outerShdw blurRad="38100" dist="38100" dir="2700000" algn="tl">
                      <a:srgbClr val="000000"/>
                    </a:outerShdw>
                  </a:effectLst>
                  <a:latin typeface="Times New Roman" charset="0"/>
                </a:rPr>
                <a:t>แผ่นดิน</a:t>
              </a:r>
            </a:p>
          </p:txBody>
        </p:sp>
      </p:grpSp>
      <p:sp>
        <p:nvSpPr>
          <p:cNvPr id="41015" name="Text Box 55"/>
          <p:cNvSpPr txBox="1">
            <a:spLocks noChangeArrowheads="1"/>
          </p:cNvSpPr>
          <p:nvPr/>
        </p:nvSpPr>
        <p:spPr bwMode="auto">
          <a:xfrm>
            <a:off x="1781175" y="47625"/>
            <a:ext cx="1993900" cy="2762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0">
                <a:solidFill>
                  <a:srgbClr val="FFFFFF"/>
                </a:solidFill>
              </a:rPr>
              <a:t>ยชว </a:t>
            </a:r>
            <a:r>
              <a:rPr lang="en-US" sz="1200" b="0">
                <a:solidFill>
                  <a:srgbClr val="FFFFFF"/>
                </a:solidFill>
              </a:rPr>
              <a:t>1:11</a:t>
            </a:r>
          </a:p>
        </p:txBody>
      </p:sp>
      <p:sp>
        <p:nvSpPr>
          <p:cNvPr id="41016" name="AutoShape 56"/>
          <p:cNvSpPr>
            <a:spLocks noChangeArrowheads="1"/>
          </p:cNvSpPr>
          <p:nvPr/>
        </p:nvSpPr>
        <p:spPr bwMode="auto">
          <a:xfrm>
            <a:off x="8599488" y="3581400"/>
            <a:ext cx="204787" cy="77788"/>
          </a:xfrm>
          <a:custGeom>
            <a:avLst/>
            <a:gdLst>
              <a:gd name="G0" fmla="*/ 1 0 51712"/>
              <a:gd name="G1" fmla="+- 48 0 0"/>
              <a:gd name="G2" fmla="+- 1 0 0"/>
              <a:gd name="G3" fmla="*/ 1 0 51712"/>
              <a:gd name="T0" fmla="*/ 2147483647 w 129"/>
              <a:gd name="T1" fmla="*/ 2147483647 h 49"/>
              <a:gd name="T2" fmla="*/ 0 w 129"/>
              <a:gd name="T3" fmla="*/ 2147483647 h 49"/>
              <a:gd name="T4" fmla="*/ 0 w 129"/>
              <a:gd name="T5" fmla="*/ 0 h 49"/>
              <a:gd name="T6" fmla="*/ 2147483647 w 129"/>
              <a:gd name="T7" fmla="*/ 2147483647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017" name="Rectangle 57"/>
          <p:cNvSpPr>
            <a:spLocks noChangeArrowheads="1"/>
          </p:cNvSpPr>
          <p:nvPr/>
        </p:nvSpPr>
        <p:spPr bwMode="auto">
          <a:xfrm>
            <a:off x="8180388" y="3911600"/>
            <a:ext cx="304800" cy="114300"/>
          </a:xfrm>
          <a:prstGeom prst="rect">
            <a:avLst/>
          </a:prstGeom>
          <a:solidFill>
            <a:srgbClr val="FFFF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018" name="AutoShape 58"/>
          <p:cNvSpPr>
            <a:spLocks noChangeArrowheads="1"/>
          </p:cNvSpPr>
          <p:nvPr/>
        </p:nvSpPr>
        <p:spPr bwMode="auto">
          <a:xfrm>
            <a:off x="8594725" y="3541713"/>
            <a:ext cx="234950" cy="120650"/>
          </a:xfrm>
          <a:custGeom>
            <a:avLst/>
            <a:gdLst>
              <a:gd name="G0" fmla="*/ 1 0 51712"/>
              <a:gd name="G1" fmla="+- 48 0 0"/>
              <a:gd name="G2" fmla="+- 1 0 0"/>
              <a:gd name="G3" fmla="*/ 1 0 51712"/>
              <a:gd name="T0" fmla="*/ 2147483647 w 129"/>
              <a:gd name="T1" fmla="*/ 2147483647 h 49"/>
              <a:gd name="T2" fmla="*/ 0 w 129"/>
              <a:gd name="T3" fmla="*/ 2147483647 h 49"/>
              <a:gd name="T4" fmla="*/ 0 w 129"/>
              <a:gd name="T5" fmla="*/ 0 h 49"/>
              <a:gd name="T6" fmla="*/ 2147483647 w 129"/>
              <a:gd name="T7" fmla="*/ 2147483647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019" name="AutoShape 59"/>
          <p:cNvSpPr>
            <a:spLocks noChangeArrowheads="1"/>
          </p:cNvSpPr>
          <p:nvPr/>
        </p:nvSpPr>
        <p:spPr bwMode="auto">
          <a:xfrm>
            <a:off x="8023225" y="3455988"/>
            <a:ext cx="736600" cy="290512"/>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020" name="Rectangle 60"/>
          <p:cNvSpPr>
            <a:spLocks noChangeArrowheads="1"/>
          </p:cNvSpPr>
          <p:nvPr/>
        </p:nvSpPr>
        <p:spPr bwMode="auto">
          <a:xfrm>
            <a:off x="8018463" y="3603625"/>
            <a:ext cx="952500" cy="498475"/>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021" name="Rectangle 61"/>
          <p:cNvSpPr>
            <a:spLocks noChangeArrowheads="1"/>
          </p:cNvSpPr>
          <p:nvPr/>
        </p:nvSpPr>
        <p:spPr bwMode="auto">
          <a:xfrm>
            <a:off x="8129588" y="3862388"/>
            <a:ext cx="514350" cy="190500"/>
          </a:xfrm>
          <a:prstGeom prst="rect">
            <a:avLst/>
          </a:prstGeom>
          <a:solidFill>
            <a:srgbClr val="FFFF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022" name="AutoShape 62"/>
          <p:cNvSpPr>
            <a:spLocks noChangeArrowheads="1"/>
          </p:cNvSpPr>
          <p:nvPr/>
        </p:nvSpPr>
        <p:spPr bwMode="auto">
          <a:xfrm>
            <a:off x="8035925" y="3481388"/>
            <a:ext cx="711200" cy="290512"/>
          </a:xfrm>
          <a:prstGeom prst="roundRect">
            <a:avLst>
              <a:gd name="adj" fmla="val 16667"/>
            </a:avLst>
          </a:prstGeom>
          <a:solidFill>
            <a:srgbClr val="FFFF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023" name="Line 63"/>
          <p:cNvSpPr>
            <a:spLocks noChangeShapeType="1"/>
          </p:cNvSpPr>
          <p:nvPr/>
        </p:nvSpPr>
        <p:spPr bwMode="auto">
          <a:xfrm>
            <a:off x="8050213" y="3825875"/>
            <a:ext cx="8763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1024" name="Line 64"/>
          <p:cNvSpPr>
            <a:spLocks noChangeShapeType="1"/>
          </p:cNvSpPr>
          <p:nvPr/>
        </p:nvSpPr>
        <p:spPr bwMode="auto">
          <a:xfrm>
            <a:off x="8050213" y="4016375"/>
            <a:ext cx="8763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1025" name="Rectangle 65"/>
          <p:cNvSpPr>
            <a:spLocks noChangeArrowheads="1"/>
          </p:cNvSpPr>
          <p:nvPr/>
        </p:nvSpPr>
        <p:spPr bwMode="auto">
          <a:xfrm>
            <a:off x="8140700" y="3429000"/>
            <a:ext cx="481013"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โยชูวา</a:t>
            </a:r>
          </a:p>
        </p:txBody>
      </p:sp>
      <p:sp>
        <p:nvSpPr>
          <p:cNvPr id="41026" name="Text Box 66"/>
          <p:cNvSpPr txBox="1">
            <a:spLocks noChangeArrowheads="1"/>
          </p:cNvSpPr>
          <p:nvPr/>
        </p:nvSpPr>
        <p:spPr bwMode="auto">
          <a:xfrm>
            <a:off x="8705850" y="88900"/>
            <a:ext cx="290513" cy="3984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a:solidFill>
                  <a:srgbClr val="FFA27C"/>
                </a:solidFill>
              </a:rPr>
              <a:t> </a:t>
            </a:r>
          </a:p>
        </p:txBody>
      </p:sp>
      <p:sp>
        <p:nvSpPr>
          <p:cNvPr id="41027" name="Rectangle 67"/>
          <p:cNvSpPr>
            <a:spLocks noChangeArrowheads="1"/>
          </p:cNvSpPr>
          <p:nvPr/>
        </p:nvSpPr>
        <p:spPr bwMode="auto">
          <a:xfrm>
            <a:off x="8093075" y="6530975"/>
            <a:ext cx="336550" cy="2460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38</a:t>
            </a:r>
          </a:p>
        </p:txBody>
      </p:sp>
      <p:sp>
        <p:nvSpPr>
          <p:cNvPr id="41028" name="Text Box 68"/>
          <p:cNvSpPr txBox="1">
            <a:spLocks noChangeArrowheads="1"/>
          </p:cNvSpPr>
          <p:nvPr/>
        </p:nvSpPr>
        <p:spPr bwMode="auto">
          <a:xfrm>
            <a:off x="7177088" y="6284913"/>
            <a:ext cx="1266825" cy="2762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750"/>
              </a:spcBef>
              <a:buClrTx/>
              <a:buFontTx/>
              <a:buNone/>
              <a:defRPr/>
            </a:pPr>
            <a:r>
              <a:rPr lang="hi-in" sz="1200" b="0">
                <a:solidFill>
                  <a:srgbClr val="FFFFFF"/>
                </a:solidFill>
                <a:latin typeface="Arial" charset="0"/>
              </a:rPr>
              <a:t>คู่มือหน้าที่ </a:t>
            </a:r>
            <a:r>
              <a:rPr lang="en-US" sz="1200" b="0">
                <a:solidFill>
                  <a:srgbClr val="FFFFFF"/>
                </a:solidFill>
                <a:latin typeface="Arial" charset="0"/>
              </a:rPr>
              <a:t>29-31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additive="repl">
                                        <p:cTn id="6" dur="1" fill="hold">
                                          <p:stCondLst>
                                            <p:cond delay="0"/>
                                          </p:stCondLst>
                                        </p:cTn>
                                        <p:tgtEl>
                                          <p:spTgt spid="41010"/>
                                        </p:tgtEl>
                                        <p:attrNameLst>
                                          <p:attrName>style.visibility</p:attrName>
                                        </p:attrNameLst>
                                      </p:cBhvr>
                                      <p:to>
                                        <p:strVal val="visible"/>
                                      </p:to>
                                    </p:set>
                                    <p:anim calcmode="lin" valueType="num">
                                      <p:cBhvr additive="repl">
                                        <p:cTn id="7" dur="2000" fill="hold"/>
                                        <p:tgtEl>
                                          <p:spTgt spid="41010"/>
                                        </p:tgtEl>
                                        <p:attrNameLst>
                                          <p:attrName>ppt_x</p:attrName>
                                        </p:attrNameLst>
                                      </p:cBhvr>
                                      <p:tavLst>
                                        <p:tav tm="100000">
                                          <p:val>
                                            <p:strVal val="0-#ppt_w/2"/>
                                          </p:val>
                                        </p:tav>
                                        <p:tav>
                                          <p:val>
                                            <p:strVal val="#ppt_x"/>
                                          </p:val>
                                        </p:tav>
                                      </p:tavLst>
                                    </p:anim>
                                    <p:anim calcmode="lin" valueType="num">
                                      <p:cBhvr additive="repl">
                                        <p:cTn id="8" dur="2000" fill="hold"/>
                                        <p:tgtEl>
                                          <p:spTgt spid="41010"/>
                                        </p:tgtEl>
                                        <p:attrNameLst>
                                          <p:attrName>ppt_y</p:attrName>
                                        </p:attrNameLst>
                                      </p:cBhvr>
                                      <p:tavLst>
                                        <p:tav tm="100000">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41985" name="Rectangle 1"/>
          <p:cNvSpPr>
            <a:spLocks noChangeArrowheads="1"/>
          </p:cNvSpPr>
          <p:nvPr/>
        </p:nvSpPr>
        <p:spPr bwMode="auto">
          <a:xfrm>
            <a:off x="1598613" y="838200"/>
            <a:ext cx="6858000" cy="5257800"/>
          </a:xfrm>
          <a:prstGeom prst="rect">
            <a:avLst/>
          </a:prstGeom>
          <a:gradFill rotWithShape="0">
            <a:gsLst>
              <a:gs pos="0">
                <a:srgbClr val="011753"/>
              </a:gs>
              <a:gs pos="100000">
                <a:srgbClr val="0331B3"/>
              </a:gs>
            </a:gsLst>
            <a:path path="shape">
              <a:fillToRect l="50000" t="50000" r="50000" b="50000"/>
            </a:path>
          </a:gradFill>
          <a:ln w="76320" cap="sq">
            <a:solidFill>
              <a:srgbClr val="790015"/>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986" name="AutoShape 2"/>
          <p:cNvSpPr>
            <a:spLocks noChangeArrowheads="1"/>
          </p:cNvSpPr>
          <p:nvPr/>
        </p:nvSpPr>
        <p:spPr bwMode="auto">
          <a:xfrm>
            <a:off x="1616075" y="858838"/>
            <a:ext cx="1620838" cy="3049587"/>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51712"/>
              <a:gd name="G45" fmla="+- 1224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51712"/>
              <a:gd name="G61" fmla="*/ 1 0 51712"/>
              <a:gd name="G62" fmla="+- 1 0 0"/>
              <a:gd name="G63" fmla="+- 1 0 0"/>
              <a:gd name="G64" fmla="+- 1 0 0"/>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0"/>
              <a:gd name="G78" fmla="+- 1 0 0"/>
              <a:gd name="G79" fmla="+- 1 0 0"/>
              <a:gd name="G80" fmla="+- 1 0 0"/>
              <a:gd name="G81" fmla="+- 1920 0 0"/>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w 1021"/>
              <a:gd name="T83" fmla="*/ 0 h 1921"/>
              <a:gd name="T84" fmla="*/ 1021 w 1021"/>
              <a:gd name="T85" fmla="*/ 1921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T82" t="T83" r="T84" b="T85"/>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560" cap="rnd">
            <a:solidFill>
              <a:srgbClr val="00AE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987" name="Rectangle 3"/>
          <p:cNvSpPr>
            <a:spLocks noChangeArrowheads="1"/>
          </p:cNvSpPr>
          <p:nvPr/>
        </p:nvSpPr>
        <p:spPr bwMode="auto">
          <a:xfrm>
            <a:off x="441325" y="166688"/>
            <a:ext cx="968375" cy="13731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988" name="Rectangle 4"/>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989" name="AutoShape 5"/>
          <p:cNvSpPr>
            <a:spLocks noChangeArrowheads="1"/>
          </p:cNvSpPr>
          <p:nvPr/>
        </p:nvSpPr>
        <p:spPr bwMode="auto">
          <a:xfrm>
            <a:off x="6991350" y="3978275"/>
            <a:ext cx="1430338" cy="2097088"/>
          </a:xfrm>
          <a:custGeom>
            <a:avLst/>
            <a:gdLst>
              <a:gd name="G0" fmla="+- 1 0 0"/>
              <a:gd name="G1" fmla="+- 1 0 0"/>
              <a:gd name="G2" fmla="+- 1 0 0"/>
              <a:gd name="G3" fmla="+- 1 0 0"/>
              <a:gd name="G4" fmla="+- 1 0 0"/>
              <a:gd name="G5" fmla="*/ 1 0 51712"/>
              <a:gd name="G6" fmla="+- 84 0 0"/>
              <a:gd name="G7" fmla="+- 1 0 0"/>
              <a:gd name="G8" fmla="+- 1 0 0"/>
              <a:gd name="G9" fmla="+- 1 0 0"/>
              <a:gd name="G10" fmla="+- 1 0 0"/>
              <a:gd name="G11" fmla="+- 1 0 0"/>
              <a:gd name="G12" fmla="+- 1 0 0"/>
              <a:gd name="G13" fmla="+- 1 0 0"/>
              <a:gd name="G14" fmla="+- 1 0 0"/>
              <a:gd name="G15" fmla="+- 1 0 0"/>
              <a:gd name="G16" fmla="+- 1 0 0"/>
              <a:gd name="G17" fmla="+- 1 0 0"/>
              <a:gd name="G18" fmla="*/ 1 0 51712"/>
              <a:gd name="G19" fmla="*/ 1 0 51712"/>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57355 45696"/>
              <a:gd name="G34" fmla="*/ 1 35047 49664"/>
              <a:gd name="G35" fmla="*/ G34 1 180"/>
              <a:gd name="G36" fmla="*/ G33 1 G35"/>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51712"/>
              <a:gd name="G61" fmla="*/ 1 0 51712"/>
              <a:gd name="G62" fmla="+- 1320 0 0"/>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w 901"/>
              <a:gd name="T121" fmla="*/ 0 h 1321"/>
              <a:gd name="T122" fmla="*/ 901 w 901"/>
              <a:gd name="T123" fmla="*/ 1321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T120" t="T121" r="T122" b="T12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560" cap="rnd">
            <a:solidFill>
              <a:srgbClr val="00AE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990" name="AutoShape 6"/>
          <p:cNvSpPr>
            <a:spLocks noChangeArrowheads="1"/>
          </p:cNvSpPr>
          <p:nvPr/>
        </p:nvSpPr>
        <p:spPr bwMode="auto">
          <a:xfrm>
            <a:off x="3562350" y="1695450"/>
            <a:ext cx="4097338" cy="291623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51712"/>
              <a:gd name="G21" fmla="+- 1 0 0"/>
              <a:gd name="G22" fmla="+- 1 0 0"/>
              <a:gd name="G23" fmla="+- 1 0 0"/>
              <a:gd name="G24" fmla="+- 1 0 0"/>
              <a:gd name="G25" fmla="+- 1 0 0"/>
              <a:gd name="G26" fmla="+- 1 0 0"/>
              <a:gd name="G27" fmla="+- 1 0 0"/>
              <a:gd name="G28" fmla="+- 1 0 0"/>
              <a:gd name="G29" fmla="+- 1 0 0"/>
              <a:gd name="G30" fmla="*/ 1 0 51712"/>
              <a:gd name="G31" fmla="+- 1423 0 0"/>
              <a:gd name="G32" fmla="cos G30 G31"/>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51712"/>
              <a:gd name="G54" fmla="+- 1 0 0"/>
              <a:gd name="G55" fmla="+- 1 0 0"/>
              <a:gd name="G56" fmla="+- 1 0 0"/>
              <a:gd name="G57" fmla="+- 1 0 0"/>
              <a:gd name="G58" fmla="+- 1 0 0"/>
              <a:gd name="G59" fmla="+- 1 0 0"/>
              <a:gd name="G60" fmla="+- 1 0 0"/>
              <a:gd name="G61" fmla="+- 1 0 0"/>
              <a:gd name="G62" fmla="+- 1 0 0"/>
              <a:gd name="G63" fmla="+- 1 0 0"/>
              <a:gd name="G64" fmla="*/ 1 0 51712"/>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0"/>
              <a:gd name="G78" fmla="+- 1 0 0"/>
              <a:gd name="G79" fmla="+- 1 0 0"/>
              <a:gd name="G80" fmla="*/ 1 0 51712"/>
              <a:gd name="G81" fmla="+- 340 0 0"/>
              <a:gd name="G82" fmla="cos G80 G81"/>
              <a:gd name="G83" fmla="+- 1 0 0"/>
              <a:gd name="G84" fmla="+- 1 0 0"/>
              <a:gd name="G85" fmla="+- 1 0 0"/>
              <a:gd name="G86" fmla="+- 1 0 0"/>
              <a:gd name="G87" fmla="+- 1 0 0"/>
              <a:gd name="G88" fmla="*/ 1 0 51712"/>
              <a:gd name="G89" fmla="sin 54736 G88"/>
              <a:gd name="G90" fmla="*/ 1 0 51712"/>
              <a:gd name="G91" fmla="cos 54943 G90"/>
              <a:gd name="G92" fmla="+- G89 0 G91"/>
              <a:gd name="G93" fmla="*/ G92 65535 1"/>
              <a:gd name="G94" fmla="+- G93 10800 0"/>
              <a:gd name="G95" fmla="+- 1 0 0"/>
              <a:gd name="G96" fmla="+- 1 0 0"/>
              <a:gd name="G97" fmla="+- 1 0 0"/>
              <a:gd name="G98" fmla="+- 1 0 0"/>
              <a:gd name="G99" fmla="+- 1 0 0"/>
              <a:gd name="G100" fmla="+- 1 0 0"/>
              <a:gd name="G101" fmla="+- 1 0 0"/>
              <a:gd name="G102" fmla="+- 1 0 0"/>
              <a:gd name="G103" fmla="+- 1 0 0"/>
              <a:gd name="G104" fmla="+- 1 0 0"/>
              <a:gd name="G105" fmla="+- 1 0 0"/>
              <a:gd name="G106" fmla="+- 1 0 0"/>
              <a:gd name="G107" fmla="+- 1 0 0"/>
              <a:gd name="G108" fmla="+- 1 0 0"/>
              <a:gd name="G109" fmla="*/ 1 0 51712"/>
              <a:gd name="G110" fmla="+- 1 0 0"/>
              <a:gd name="G111" fmla="+- 1 0 0"/>
              <a:gd name="G112" fmla="+- 1 0 0"/>
              <a:gd name="G113" fmla="+- 1 0 0"/>
              <a:gd name="G114" fmla="+- 1 0 0"/>
              <a:gd name="G115" fmla="+- 1 0 0"/>
              <a:gd name="G116" fmla="+- 1 0 0"/>
              <a:gd name="G117" fmla="+- 1 0 0"/>
              <a:gd name="G118" fmla="+- 1 0 0"/>
              <a:gd name="G119" fmla="+- 1 0 0"/>
              <a:gd name="G120" fmla="*/ 1 0 51712"/>
              <a:gd name="G121" fmla="+- 97 0 0"/>
              <a:gd name="G122" fmla="+- 122 0 0"/>
              <a:gd name="G123" fmla="+- 146 0 0"/>
              <a:gd name="G124" fmla="+- 170 0 0"/>
              <a:gd name="G125" fmla="*/ 1 0 51712"/>
              <a:gd name="G126" fmla="+- 1 0 0"/>
              <a:gd name="G127" fmla="+- 1 0 0"/>
              <a:gd name="G128" fmla="+- 1 0 0"/>
              <a:gd name="G129" fmla="+- 1 0 0"/>
              <a:gd name="G130" fmla="+- 1 0 0"/>
              <a:gd name="G131" fmla="+- 1 0 0"/>
              <a:gd name="G132" fmla="+- 1 0 0"/>
              <a:gd name="G133" fmla="+- 1 0 0"/>
              <a:gd name="G134" fmla="+- 1 0 0"/>
              <a:gd name="G135" fmla="+- 1 0 0"/>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w 2581"/>
              <a:gd name="T127" fmla="*/ 0 h 1837"/>
              <a:gd name="T128" fmla="*/ 2581 w 2581"/>
              <a:gd name="T129" fmla="*/ 1837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T126" t="T127" r="T128" b="T129"/>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560" cap="rnd">
            <a:solidFill>
              <a:srgbClr val="00AE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991" name="Rectangle 7"/>
          <p:cNvSpPr>
            <a:spLocks noChangeArrowheads="1"/>
          </p:cNvSpPr>
          <p:nvPr/>
        </p:nvSpPr>
        <p:spPr bwMode="auto">
          <a:xfrm>
            <a:off x="4630738" y="2649538"/>
            <a:ext cx="152082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CECECE"/>
                </a:solidFill>
                <a:latin typeface="Times New Roman" charset="0"/>
              </a:rPr>
              <a:t>ER</a:t>
            </a:r>
          </a:p>
        </p:txBody>
      </p:sp>
      <p:sp>
        <p:nvSpPr>
          <p:cNvPr id="41992" name="AutoShape 8"/>
          <p:cNvSpPr>
            <a:spLocks noChangeArrowheads="1"/>
          </p:cNvSpPr>
          <p:nvPr/>
        </p:nvSpPr>
        <p:spPr bwMode="auto">
          <a:xfrm>
            <a:off x="2038350" y="4591050"/>
            <a:ext cx="1887538" cy="1487488"/>
          </a:xfrm>
          <a:custGeom>
            <a:avLst/>
            <a:gdLst>
              <a:gd name="G0" fmla="+- 1 0 0"/>
              <a:gd name="G1" fmla="+- 1 0 0"/>
              <a:gd name="G2" fmla="+- 1 0 0"/>
              <a:gd name="G3" fmla="+- 1 0 0"/>
              <a:gd name="G4" fmla="+- 1 0 0"/>
              <a:gd name="G5" fmla="+- 1 0 0"/>
              <a:gd name="G6" fmla="+- 1 0 0"/>
              <a:gd name="G7" fmla="*/ 1 57355 45696"/>
              <a:gd name="G8" fmla="*/ 1 35047 49664"/>
              <a:gd name="G9" fmla="*/ G8 1 180"/>
              <a:gd name="G10" fmla="*/ G7 1 G9"/>
              <a:gd name="G11" fmla="*/ 1 57355 45696"/>
              <a:gd name="G12" fmla="*/ 1 35047 49664"/>
              <a:gd name="G13" fmla="*/ G12 1 180"/>
              <a:gd name="G14" fmla="*/ G11 1 G13"/>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51712"/>
              <a:gd name="G34" fmla="+- 264 0 0"/>
              <a:gd name="G35" fmla="+- 240 0 0"/>
              <a:gd name="G36" fmla="+- 216 0 0"/>
              <a:gd name="G37" fmla="+- 192 0 0"/>
              <a:gd name="G38" fmla="+- 168 0 0"/>
              <a:gd name="G39" fmla="+- 144 0 0"/>
              <a:gd name="G40" fmla="*/ 1 0 51712"/>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51712"/>
              <a:gd name="G60" fmla="*/ 1 0 51712"/>
              <a:gd name="G61" fmla="+- 1 0 0"/>
              <a:gd name="G62" fmla="+- 1 0 0"/>
              <a:gd name="G63" fmla="+- 1 0 0"/>
              <a:gd name="G64" fmla="+- 1 0 0"/>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51712"/>
              <a:gd name="G78" fmla="+- 1 0 0"/>
              <a:gd name="G79" fmla="+- 1 0 0"/>
              <a:gd name="G80" fmla="+- 1 0 0"/>
              <a:gd name="G81" fmla="+- 1 0 0"/>
              <a:gd name="G82" fmla="+- 1 0 0"/>
              <a:gd name="G83" fmla="+- 1 0 0"/>
              <a:gd name="G84" fmla="+- 1 0 0"/>
              <a:gd name="G85" fmla="+- 1 0 0"/>
              <a:gd name="G86" fmla="+- 1 0 0"/>
              <a:gd name="G87" fmla="+- 636 0 0"/>
              <a:gd name="G88" fmla="*/ 1 0 51712"/>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G105" fmla="+- 1 0 0"/>
              <a:gd name="G106" fmla="*/ 1 57355 45696"/>
              <a:gd name="G107" fmla="*/ 1 35047 49664"/>
              <a:gd name="G108" fmla="*/ G107 1 180"/>
              <a:gd name="G109" fmla="*/ G106 1 G108"/>
              <a:gd name="G110" fmla="+- 1 0 0"/>
              <a:gd name="G111" fmla="+- 1 0 0"/>
              <a:gd name="G112" fmla="+- 1 0 0"/>
              <a:gd name="G113" fmla="+- 1 0 0"/>
              <a:gd name="G114" fmla="*/ 1 0 51712"/>
              <a:gd name="G115" fmla="+- 1 0 0"/>
              <a:gd name="G116" fmla="+- 1 0 0"/>
              <a:gd name="G117" fmla="+- 1 0 0"/>
              <a:gd name="G118" fmla="+- 1 0 0"/>
              <a:gd name="G119" fmla="+- 1 0 0"/>
              <a:gd name="G120" fmla="+- 1 0 0"/>
              <a:gd name="G121" fmla="+- 1 0 0"/>
              <a:gd name="G122" fmla="+- 1 0 0"/>
              <a:gd name="G123" fmla="*/ 1 0 51712"/>
              <a:gd name="G124" fmla="+- 1 0 0"/>
              <a:gd name="G125" fmla="+- 1 0 0"/>
              <a:gd name="G126" fmla="+- 1 0 0"/>
              <a:gd name="G127" fmla="+- 1 0 0"/>
              <a:gd name="G128" fmla="+- 1 0 0"/>
              <a:gd name="G129" fmla="+- 1 0 0"/>
              <a:gd name="G130" fmla="+- 1 0 0"/>
              <a:gd name="G131" fmla="+- 1 0 0"/>
              <a:gd name="G132" fmla="+- 1 0 0"/>
              <a:gd name="G133" fmla="+- 1 0 0"/>
              <a:gd name="G134" fmla="+- 1 0 0"/>
              <a:gd name="G135" fmla="+- 1 0 0"/>
              <a:gd name="G136" fmla="+- 1 0 0"/>
              <a:gd name="G137" fmla="+- 1 0 0"/>
              <a:gd name="G138" fmla="+- 1 0 0"/>
              <a:gd name="G139" fmla="+- 1 0 0"/>
              <a:gd name="G140" fmla="+- 1 0 0"/>
              <a:gd name="G141" fmla="+- 1 0 0"/>
              <a:gd name="G142" fmla="+- 1 0 0"/>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w 1189"/>
              <a:gd name="T89" fmla="*/ 0 h 937"/>
              <a:gd name="T90" fmla="*/ 1189 w 1189"/>
              <a:gd name="T91" fmla="*/ 937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T88" t="T89" r="T90" b="T91"/>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560" cap="rnd">
            <a:solidFill>
              <a:srgbClr val="00AE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993" name="Rectangle 9"/>
          <p:cNvSpPr>
            <a:spLocks noChangeArrowheads="1"/>
          </p:cNvSpPr>
          <p:nvPr/>
        </p:nvSpPr>
        <p:spPr bwMode="auto">
          <a:xfrm>
            <a:off x="7259638" y="5259388"/>
            <a:ext cx="131127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อป</a:t>
            </a:r>
          </a:p>
        </p:txBody>
      </p:sp>
      <p:sp>
        <p:nvSpPr>
          <p:cNvPr id="41994" name="AutoShape 10"/>
          <p:cNvSpPr>
            <a:spLocks noChangeArrowheads="1"/>
          </p:cNvSpPr>
          <p:nvPr/>
        </p:nvSpPr>
        <p:spPr bwMode="auto">
          <a:xfrm>
            <a:off x="3257550" y="2628900"/>
            <a:ext cx="268288" cy="306388"/>
          </a:xfrm>
          <a:custGeom>
            <a:avLst/>
            <a:gdLst>
              <a:gd name="G0" fmla="+- 1 0 0"/>
              <a:gd name="G1" fmla="+- 1 0 0"/>
              <a:gd name="G2" fmla="+- 1 0 0"/>
              <a:gd name="G3" fmla="+- 1 0 0"/>
              <a:gd name="G4" fmla="+- 1 0 0"/>
              <a:gd name="G5" fmla="+- 96 0 0"/>
              <a:gd name="G6" fmla="+- 120 0 0"/>
              <a:gd name="G7" fmla="+- 144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w 169"/>
              <a:gd name="T47" fmla="*/ 0 h 193"/>
              <a:gd name="T48" fmla="*/ 169 w 169"/>
              <a:gd name="T49"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T46" t="T47" r="T48" b="T49"/>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560" cap="rnd">
            <a:solidFill>
              <a:srgbClr val="00AE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995" name="AutoShape 11"/>
          <p:cNvSpPr>
            <a:spLocks noChangeArrowheads="1"/>
          </p:cNvSpPr>
          <p:nvPr/>
        </p:nvSpPr>
        <p:spPr bwMode="auto">
          <a:xfrm>
            <a:off x="3067050" y="3333750"/>
            <a:ext cx="439738" cy="915988"/>
          </a:xfrm>
          <a:custGeom>
            <a:avLst/>
            <a:gdLst>
              <a:gd name="G0" fmla="+- 1 0 0"/>
              <a:gd name="G1" fmla="+- 1 0 0"/>
              <a:gd name="G2" fmla="+- 1 0 0"/>
              <a:gd name="G3" fmla="+- 1 0 0"/>
              <a:gd name="G4" fmla="*/ 1 57355 45696"/>
              <a:gd name="G5" fmla="*/ 1 35047 49664"/>
              <a:gd name="G6" fmla="*/ G5 1 180"/>
              <a:gd name="G7" fmla="*/ G4 1 G6"/>
              <a:gd name="G8" fmla="+- 1 0 0"/>
              <a:gd name="G9" fmla="+- 1 0 0"/>
              <a:gd name="G10" fmla="+- 1 0 0"/>
              <a:gd name="G11" fmla="+- 1 0 0"/>
              <a:gd name="G12" fmla="+- 1 0 0"/>
              <a:gd name="G13" fmla="+- 1 0 0"/>
              <a:gd name="G14" fmla="+- 1 0 0"/>
              <a:gd name="G15" fmla="+- 1 0 0"/>
              <a:gd name="G16" fmla="+- 1 0 0"/>
              <a:gd name="G17" fmla="*/ 1 57355 45696"/>
              <a:gd name="G18" fmla="*/ 1 35047 49664"/>
              <a:gd name="G19" fmla="*/ G18 1 180"/>
              <a:gd name="G20" fmla="*/ G17 1 G19"/>
              <a:gd name="G21" fmla="*/ 1 57355 45696"/>
              <a:gd name="G22" fmla="*/ 1 35047 49664"/>
              <a:gd name="G23" fmla="*/ G22 1 180"/>
              <a:gd name="G24" fmla="*/ G21 1 G23"/>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51712"/>
              <a:gd name="G39" fmla="*/ 1 0 51712"/>
              <a:gd name="G40" fmla="+- 504 0 0"/>
              <a:gd name="G41" fmla="*/ 1 0 51712"/>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w 277"/>
              <a:gd name="T111" fmla="*/ 0 h 577"/>
              <a:gd name="T112" fmla="*/ 277 w 277"/>
              <a:gd name="T113" fmla="*/ 577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T110" t="T111" r="T112" b="T113"/>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560" cap="rnd">
            <a:solidFill>
              <a:srgbClr val="00AE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996" name="AutoShape 12"/>
          <p:cNvSpPr>
            <a:spLocks noChangeArrowheads="1"/>
          </p:cNvSpPr>
          <p:nvPr/>
        </p:nvSpPr>
        <p:spPr bwMode="auto">
          <a:xfrm>
            <a:off x="3333750" y="2933700"/>
            <a:ext cx="58738" cy="420688"/>
          </a:xfrm>
          <a:custGeom>
            <a:avLst/>
            <a:gdLst>
              <a:gd name="G0" fmla="*/ 1 0 51712"/>
              <a:gd name="G1" fmla="+- 1 0 0"/>
              <a:gd name="G2" fmla="+- 1 0 0"/>
              <a:gd name="G3" fmla="+- 1 0 0"/>
              <a:gd name="G4" fmla="+- 1 0 0"/>
              <a:gd name="G5" fmla="+- 1 0 0"/>
              <a:gd name="G6" fmla="+- 1 0 0"/>
              <a:gd name="G7" fmla="*/ 1 0 51712"/>
              <a:gd name="G8" fmla="+- 168 0 0"/>
              <a:gd name="G9" fmla="+- 192 0 0"/>
              <a:gd name="G10" fmla="+- 216 0 0"/>
              <a:gd name="G11" fmla="+- 240 0 0"/>
              <a:gd name="G12" fmla="*/ 1 0 51712"/>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w 37"/>
              <a:gd name="T27" fmla="*/ 0 h 265"/>
              <a:gd name="T28" fmla="*/ 37 w 37"/>
              <a:gd name="T29" fmla="*/ 265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T26" t="T27" r="T28" b="T29"/>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560" cap="rnd">
            <a:solidFill>
              <a:srgbClr val="00AE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997" name="Rectangle 13"/>
          <p:cNvSpPr>
            <a:spLocks noChangeArrowheads="1"/>
          </p:cNvSpPr>
          <p:nvPr/>
        </p:nvSpPr>
        <p:spPr bwMode="auto">
          <a:xfrm>
            <a:off x="3449638" y="2382838"/>
            <a:ext cx="127317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ทก</a:t>
            </a:r>
          </a:p>
        </p:txBody>
      </p:sp>
      <p:sp>
        <p:nvSpPr>
          <p:cNvPr id="41998" name="Rectangle 14"/>
          <p:cNvSpPr>
            <a:spLocks noChangeArrowheads="1"/>
          </p:cNvSpPr>
          <p:nvPr/>
        </p:nvSpPr>
        <p:spPr bwMode="auto">
          <a:xfrm>
            <a:off x="2516188" y="5640388"/>
            <a:ext cx="70167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ทด</a:t>
            </a:r>
          </a:p>
        </p:txBody>
      </p:sp>
      <p:sp>
        <p:nvSpPr>
          <p:cNvPr id="41999" name="Rectangle 15"/>
          <p:cNvSpPr>
            <a:spLocks noChangeArrowheads="1"/>
          </p:cNvSpPr>
          <p:nvPr/>
        </p:nvSpPr>
        <p:spPr bwMode="auto">
          <a:xfrm>
            <a:off x="2020888" y="992188"/>
            <a:ext cx="83502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ทม</a:t>
            </a:r>
          </a:p>
        </p:txBody>
      </p:sp>
      <p:sp>
        <p:nvSpPr>
          <p:cNvPr id="42000" name="Rectangle 16"/>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2001" name="Line 17"/>
          <p:cNvSpPr>
            <a:spLocks noChangeShapeType="1"/>
          </p:cNvSpPr>
          <p:nvPr/>
        </p:nvSpPr>
        <p:spPr bwMode="auto">
          <a:xfrm>
            <a:off x="1746250" y="3505200"/>
            <a:ext cx="6546850" cy="1588"/>
          </a:xfrm>
          <a:prstGeom prst="line">
            <a:avLst/>
          </a:prstGeom>
          <a:noFill/>
          <a:ln w="25560" cap="sq">
            <a:solidFill>
              <a:srgbClr val="790015"/>
            </a:solidFill>
            <a:prstDash val="dashDot"/>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2002" name="Line 18"/>
          <p:cNvSpPr>
            <a:spLocks noChangeShapeType="1"/>
          </p:cNvSpPr>
          <p:nvPr/>
        </p:nvSpPr>
        <p:spPr bwMode="auto">
          <a:xfrm>
            <a:off x="4991100" y="984250"/>
            <a:ext cx="1588" cy="5003800"/>
          </a:xfrm>
          <a:prstGeom prst="line">
            <a:avLst/>
          </a:prstGeom>
          <a:noFill/>
          <a:ln w="25560" cap="sq">
            <a:solidFill>
              <a:srgbClr val="790015"/>
            </a:solidFill>
            <a:prstDash val="dashDot"/>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2003" name="Rectangle 19"/>
          <p:cNvSpPr>
            <a:spLocks noChangeArrowheads="1"/>
          </p:cNvSpPr>
          <p:nvPr/>
        </p:nvSpPr>
        <p:spPr bwMode="auto">
          <a:xfrm>
            <a:off x="76200" y="304800"/>
            <a:ext cx="2825750"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FFD34A"/>
                </a:solidFill>
                <a:latin typeface="Times New Roman" charset="0"/>
              </a:rPr>
              <a:t>แผนที่</a:t>
            </a:r>
          </a:p>
        </p:txBody>
      </p:sp>
      <p:sp>
        <p:nvSpPr>
          <p:cNvPr id="42004" name="Rectangle 20"/>
          <p:cNvSpPr>
            <a:spLocks noChangeArrowheads="1"/>
          </p:cNvSpPr>
          <p:nvPr/>
        </p:nvSpPr>
        <p:spPr bwMode="auto">
          <a:xfrm>
            <a:off x="2613025" y="3613150"/>
            <a:ext cx="173037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ทต</a:t>
            </a:r>
          </a:p>
        </p:txBody>
      </p:sp>
      <p:sp>
        <p:nvSpPr>
          <p:cNvPr id="42005" name="Line 21"/>
          <p:cNvSpPr>
            <a:spLocks noChangeShapeType="1"/>
          </p:cNvSpPr>
          <p:nvPr/>
        </p:nvSpPr>
        <p:spPr bwMode="auto">
          <a:xfrm>
            <a:off x="4114800" y="1600200"/>
            <a:ext cx="1693863" cy="1588"/>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2006" name="Rectangle 22"/>
          <p:cNvSpPr>
            <a:spLocks noChangeArrowheads="1"/>
          </p:cNvSpPr>
          <p:nvPr/>
        </p:nvSpPr>
        <p:spPr bwMode="auto">
          <a:xfrm>
            <a:off x="4081463" y="1125538"/>
            <a:ext cx="812800" cy="5191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2007" name="Rectangle 23"/>
          <p:cNvSpPr>
            <a:spLocks noChangeArrowheads="1"/>
          </p:cNvSpPr>
          <p:nvPr/>
        </p:nvSpPr>
        <p:spPr bwMode="auto">
          <a:xfrm>
            <a:off x="6896100" y="4395788"/>
            <a:ext cx="83502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อ</a:t>
            </a:r>
          </a:p>
        </p:txBody>
      </p:sp>
      <p:sp>
        <p:nvSpPr>
          <p:cNvPr id="42008" name="Rectangle 24"/>
          <p:cNvSpPr>
            <a:spLocks noChangeArrowheads="1"/>
          </p:cNvSpPr>
          <p:nvPr/>
        </p:nvSpPr>
        <p:spPr bwMode="auto">
          <a:xfrm>
            <a:off x="5830888" y="2884488"/>
            <a:ext cx="83502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บ</a:t>
            </a:r>
          </a:p>
        </p:txBody>
      </p:sp>
      <p:sp>
        <p:nvSpPr>
          <p:cNvPr id="42009" name="Rectangle 25"/>
          <p:cNvSpPr>
            <a:spLocks noChangeArrowheads="1"/>
          </p:cNvSpPr>
          <p:nvPr/>
        </p:nvSpPr>
        <p:spPr bwMode="auto">
          <a:xfrm>
            <a:off x="5487988" y="1811338"/>
            <a:ext cx="83502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ฮ</a:t>
            </a:r>
          </a:p>
        </p:txBody>
      </p:sp>
      <p:sp>
        <p:nvSpPr>
          <p:cNvPr id="42010" name="Rectangle 26"/>
          <p:cNvSpPr>
            <a:spLocks noChangeArrowheads="1"/>
          </p:cNvSpPr>
          <p:nvPr/>
        </p:nvSpPr>
        <p:spPr bwMode="auto">
          <a:xfrm>
            <a:off x="7088188" y="1525588"/>
            <a:ext cx="129222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น</a:t>
            </a:r>
            <a:r>
              <a:rPr lang="en-US" sz="2400" b="0">
                <a:solidFill>
                  <a:srgbClr val="CECECE"/>
                </a:solidFill>
                <a:latin typeface="Times New Roman" charset="0"/>
              </a:rPr>
              <a:t>(</a:t>
            </a:r>
            <a:r>
              <a:rPr lang="hi-in" sz="2400" b="0">
                <a:solidFill>
                  <a:srgbClr val="CECECE"/>
                </a:solidFill>
                <a:latin typeface="Times New Roman" charset="0"/>
              </a:rPr>
              <a:t>อ</a:t>
            </a:r>
            <a:r>
              <a:rPr lang="en-US" sz="2400" b="0">
                <a:solidFill>
                  <a:srgbClr val="CECECE"/>
                </a:solidFill>
                <a:latin typeface="Times New Roman" charset="0"/>
              </a:rPr>
              <a:t>)</a:t>
            </a:r>
          </a:p>
        </p:txBody>
      </p:sp>
      <p:sp>
        <p:nvSpPr>
          <p:cNvPr id="42011" name="Oval 27"/>
          <p:cNvSpPr>
            <a:spLocks noChangeArrowheads="1"/>
          </p:cNvSpPr>
          <p:nvPr/>
        </p:nvSpPr>
        <p:spPr bwMode="auto">
          <a:xfrm>
            <a:off x="6921500" y="1644650"/>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2012" name="Rectangle 28"/>
          <p:cNvSpPr>
            <a:spLocks noChangeArrowheads="1"/>
          </p:cNvSpPr>
          <p:nvPr/>
        </p:nvSpPr>
        <p:spPr bwMode="auto">
          <a:xfrm>
            <a:off x="3082925" y="2568575"/>
            <a:ext cx="401638"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CECECE"/>
                </a:solidFill>
                <a:latin typeface="Times New Roman" charset="0"/>
              </a:rPr>
              <a:t>C</a:t>
            </a:r>
          </a:p>
        </p:txBody>
      </p:sp>
      <p:sp>
        <p:nvSpPr>
          <p:cNvPr id="42013" name="Rectangle 29"/>
          <p:cNvSpPr>
            <a:spLocks noChangeArrowheads="1"/>
          </p:cNvSpPr>
          <p:nvPr/>
        </p:nvSpPr>
        <p:spPr bwMode="auto">
          <a:xfrm>
            <a:off x="2727325" y="3078163"/>
            <a:ext cx="33337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CECECE"/>
                </a:solidFill>
                <a:latin typeface="Times New Roman" charset="0"/>
              </a:rPr>
              <a:t>J</a:t>
            </a:r>
          </a:p>
        </p:txBody>
      </p:sp>
      <p:sp>
        <p:nvSpPr>
          <p:cNvPr id="42014" name="Rectangle 30"/>
          <p:cNvSpPr>
            <a:spLocks noChangeArrowheads="1"/>
          </p:cNvSpPr>
          <p:nvPr/>
        </p:nvSpPr>
        <p:spPr bwMode="auto">
          <a:xfrm>
            <a:off x="3067050" y="4451350"/>
            <a:ext cx="622300"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CECECE"/>
                </a:solidFill>
                <a:latin typeface="Times New Roman" charset="0"/>
              </a:rPr>
              <a:t>KB</a:t>
            </a:r>
          </a:p>
        </p:txBody>
      </p:sp>
      <p:sp>
        <p:nvSpPr>
          <p:cNvPr id="42015" name="Rectangle 31"/>
          <p:cNvSpPr>
            <a:spLocks noChangeArrowheads="1"/>
          </p:cNvSpPr>
          <p:nvPr/>
        </p:nvSpPr>
        <p:spPr bwMode="auto">
          <a:xfrm>
            <a:off x="3216275" y="5164138"/>
            <a:ext cx="563563"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ภซ</a:t>
            </a:r>
          </a:p>
        </p:txBody>
      </p:sp>
      <p:sp>
        <p:nvSpPr>
          <p:cNvPr id="42016" name="Rectangle 32"/>
          <p:cNvSpPr>
            <a:spLocks noChangeArrowheads="1"/>
          </p:cNvSpPr>
          <p:nvPr/>
        </p:nvSpPr>
        <p:spPr bwMode="auto">
          <a:xfrm>
            <a:off x="1822450" y="4081463"/>
            <a:ext cx="35877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อี</a:t>
            </a:r>
          </a:p>
        </p:txBody>
      </p:sp>
      <p:sp>
        <p:nvSpPr>
          <p:cNvPr id="42017" name="Rectangle 33"/>
          <p:cNvSpPr>
            <a:spLocks noChangeArrowheads="1"/>
          </p:cNvSpPr>
          <p:nvPr/>
        </p:nvSpPr>
        <p:spPr bwMode="auto">
          <a:xfrm>
            <a:off x="3808413" y="3078163"/>
            <a:ext cx="573087"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ภน</a:t>
            </a:r>
          </a:p>
        </p:txBody>
      </p:sp>
      <p:sp>
        <p:nvSpPr>
          <p:cNvPr id="42018" name="AutoShape 34"/>
          <p:cNvSpPr>
            <a:spLocks noChangeArrowheads="1"/>
          </p:cNvSpPr>
          <p:nvPr/>
        </p:nvSpPr>
        <p:spPr bwMode="auto">
          <a:xfrm>
            <a:off x="5816600" y="3136900"/>
            <a:ext cx="939800" cy="1422400"/>
          </a:xfrm>
          <a:custGeom>
            <a:avLst/>
            <a:gdLst>
              <a:gd name="G0" fmla="+- 1 0 0"/>
              <a:gd name="G1" fmla="+- 1 0 0"/>
              <a:gd name="G2" fmla="+- 1 0 0"/>
              <a:gd name="G3" fmla="+- 1 0 0"/>
              <a:gd name="G4" fmla="*/ 1 0 51712"/>
              <a:gd name="G5" fmla="+- 1 0 0"/>
              <a:gd name="G6" fmla="+- 1 0 0"/>
              <a:gd name="G7" fmla="+- 1 0 0"/>
              <a:gd name="G8" fmla="+- 1 0 0"/>
              <a:gd name="G9" fmla="+- 1 0 0"/>
              <a:gd name="G10" fmla="+- 1 0 0"/>
              <a:gd name="G11" fmla="+- 1 0 0"/>
              <a:gd name="G12" fmla="+- 1 0 0"/>
              <a:gd name="G13" fmla="+- 1 0 0"/>
              <a:gd name="G14" fmla="+- 26 0 0"/>
              <a:gd name="G15" fmla="+- 1 0 0"/>
              <a:gd name="T0" fmla="*/ 592 w 592"/>
              <a:gd name="T1" fmla="*/ 896 h 896"/>
              <a:gd name="T2" fmla="*/ 328 w 592"/>
              <a:gd name="T3" fmla="*/ 760 h 896"/>
              <a:gd name="T4" fmla="*/ 192 w 592"/>
              <a:gd name="T5" fmla="*/ 576 h 896"/>
              <a:gd name="T6" fmla="*/ 40 w 592"/>
              <a:gd name="T7" fmla="*/ 160 h 896"/>
              <a:gd name="T8" fmla="*/ 24 w 592"/>
              <a:gd name="T9" fmla="*/ 80 h 896"/>
              <a:gd name="T10" fmla="*/ 0 w 592"/>
              <a:gd name="T11" fmla="*/ 0 h 896"/>
              <a:gd name="T12" fmla="*/ 0 w 592"/>
              <a:gd name="T13" fmla="*/ 0 h 896"/>
              <a:gd name="T14" fmla="*/ 592 w 592"/>
              <a:gd name="T15" fmla="*/ 896 h 896"/>
            </a:gdLst>
            <a:ahLst/>
            <a:cxnLst>
              <a:cxn ang="0">
                <a:pos x="T0" y="T1"/>
              </a:cxn>
              <a:cxn ang="0">
                <a:pos x="T2" y="T3"/>
              </a:cxn>
              <a:cxn ang="0">
                <a:pos x="T4" y="T5"/>
              </a:cxn>
              <a:cxn ang="0">
                <a:pos x="T6" y="T7"/>
              </a:cxn>
              <a:cxn ang="0">
                <a:pos x="T8" y="T9"/>
              </a:cxn>
              <a:cxn ang="0">
                <a:pos x="T10" y="T11"/>
              </a:cxn>
            </a:cxnLst>
            <a:rect l="T12" t="T13" r="T14" b="T15"/>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240" cap="sq">
            <a:solidFill>
              <a:srgbClr val="296F35"/>
            </a:solidFill>
            <a:round/>
            <a:headEnd/>
            <a:tailEnd/>
          </a:ln>
          <a:effectLst>
            <a:outerShdw blurRad="63500" dist="17819" dir="2700000"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sp>
        <p:nvSpPr>
          <p:cNvPr id="42019" name="AutoShape 35"/>
          <p:cNvSpPr>
            <a:spLocks noChangeArrowheads="1"/>
          </p:cNvSpPr>
          <p:nvPr/>
        </p:nvSpPr>
        <p:spPr bwMode="auto">
          <a:xfrm>
            <a:off x="2921000" y="1852613"/>
            <a:ext cx="2882900" cy="1258887"/>
          </a:xfrm>
          <a:custGeom>
            <a:avLst/>
            <a:gdLst>
              <a:gd name="G0" fmla="+- 1 0 0"/>
              <a:gd name="G1" fmla="+- 764 0 0"/>
              <a:gd name="G2" fmla="*/ 1 0 51712"/>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546 0 0"/>
              <a:gd name="G36" fmla="+- 609 0 0"/>
              <a:gd name="T0" fmla="*/ 1816 w 1816"/>
              <a:gd name="T1" fmla="*/ 793 h 793"/>
              <a:gd name="T2" fmla="*/ 1784 w 1816"/>
              <a:gd name="T3" fmla="*/ 713 h 793"/>
              <a:gd name="T4" fmla="*/ 1640 w 1816"/>
              <a:gd name="T5" fmla="*/ 273 h 793"/>
              <a:gd name="T6" fmla="*/ 1560 w 1816"/>
              <a:gd name="T7" fmla="*/ 129 h 793"/>
              <a:gd name="T8" fmla="*/ 1160 w 1816"/>
              <a:gd name="T9" fmla="*/ 17 h 793"/>
              <a:gd name="T10" fmla="*/ 560 w 1816"/>
              <a:gd name="T11" fmla="*/ 65 h 793"/>
              <a:gd name="T12" fmla="*/ 472 w 1816"/>
              <a:gd name="T13" fmla="*/ 113 h 793"/>
              <a:gd name="T14" fmla="*/ 424 w 1816"/>
              <a:gd name="T15" fmla="*/ 129 h 793"/>
              <a:gd name="T16" fmla="*/ 224 w 1816"/>
              <a:gd name="T17" fmla="*/ 241 h 793"/>
              <a:gd name="T18" fmla="*/ 120 w 1816"/>
              <a:gd name="T19" fmla="*/ 345 h 793"/>
              <a:gd name="T20" fmla="*/ 104 w 1816"/>
              <a:gd name="T21" fmla="*/ 377 h 793"/>
              <a:gd name="T22" fmla="*/ 72 w 1816"/>
              <a:gd name="T23" fmla="*/ 409 h 793"/>
              <a:gd name="T24" fmla="*/ 0 w 1816"/>
              <a:gd name="T25" fmla="*/ 609 h 793"/>
              <a:gd name="T26" fmla="*/ 0 w 1816"/>
              <a:gd name="T27" fmla="*/ 0 h 793"/>
              <a:gd name="T28" fmla="*/ 1816 w 1816"/>
              <a:gd name="T29" fmla="*/ 793 h 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T26" t="T27" r="T28" b="T29"/>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240" cap="sq">
            <a:solidFill>
              <a:srgbClr val="296F35"/>
            </a:solidFill>
            <a:round/>
            <a:headEnd/>
            <a:tailEnd/>
          </a:ln>
          <a:effectLst>
            <a:outerShdw blurRad="63500" dist="17819" dir="2700000"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sp>
        <p:nvSpPr>
          <p:cNvPr id="42020" name="AutoShape 36"/>
          <p:cNvSpPr>
            <a:spLocks noChangeArrowheads="1"/>
          </p:cNvSpPr>
          <p:nvPr/>
        </p:nvSpPr>
        <p:spPr bwMode="auto">
          <a:xfrm>
            <a:off x="1739900" y="2832100"/>
            <a:ext cx="1181100" cy="1409700"/>
          </a:xfrm>
          <a:custGeom>
            <a:avLst/>
            <a:gdLst>
              <a:gd name="G0" fmla="+- 1 0 0"/>
              <a:gd name="G1" fmla="+- 1 0 0"/>
              <a:gd name="G2" fmla="+- 1 0 0"/>
              <a:gd name="G3" fmla="+- 1 0 0"/>
              <a:gd name="G4" fmla="+- 1 0 0"/>
              <a:gd name="G5" fmla="+- 1 0 0"/>
              <a:gd name="G6" fmla="+- 1 0 0"/>
              <a:gd name="G7" fmla="+- 1 0 0"/>
              <a:gd name="G8" fmla="*/ 1 0 51712"/>
              <a:gd name="G9" fmla="+- 722 0 0"/>
              <a:gd name="G10" fmla="sin G8 G9"/>
              <a:gd name="G11" fmla="+- 1 0 0"/>
              <a:gd name="G12" fmla="+- 1 0 0"/>
              <a:gd name="G13" fmla="*/ 1 0 51712"/>
              <a:gd name="G14" fmla="+- 1 0 0"/>
              <a:gd name="G15" fmla="+- 1 0 0"/>
              <a:gd name="G16" fmla="+- 1 0 0"/>
              <a:gd name="G17" fmla="+- 888 0 0"/>
              <a:gd name="T0" fmla="*/ 2147483647 w 744"/>
              <a:gd name="T1" fmla="*/ 0 h 888"/>
              <a:gd name="T2" fmla="*/ 2147483647 w 744"/>
              <a:gd name="T3" fmla="*/ 2147483647 h 888"/>
              <a:gd name="T4" fmla="*/ 2147483647 w 744"/>
              <a:gd name="T5" fmla="*/ 2147483647 h 888"/>
              <a:gd name="T6" fmla="*/ 2147483647 w 744"/>
              <a:gd name="T7" fmla="*/ 2147483647 h 888"/>
              <a:gd name="T8" fmla="*/ 2147483647 w 744"/>
              <a:gd name="T9" fmla="*/ 2147483647 h 888"/>
              <a:gd name="T10" fmla="*/ 0 w 744"/>
              <a:gd name="T11" fmla="*/ 2147483647 h 888"/>
              <a:gd name="T12" fmla="*/ 0 w 744"/>
              <a:gd name="T13" fmla="*/ 0 h 888"/>
              <a:gd name="T14" fmla="*/ 744 w 744"/>
              <a:gd name="T15" fmla="*/ 888 h 888"/>
            </a:gdLst>
            <a:ahLst/>
            <a:cxnLst>
              <a:cxn ang="0">
                <a:pos x="T0" y="T1"/>
              </a:cxn>
              <a:cxn ang="0">
                <a:pos x="T2" y="T3"/>
              </a:cxn>
              <a:cxn ang="0">
                <a:pos x="T4" y="T5"/>
              </a:cxn>
              <a:cxn ang="0">
                <a:pos x="T6" y="T7"/>
              </a:cxn>
              <a:cxn ang="0">
                <a:pos x="T8" y="T9"/>
              </a:cxn>
              <a:cxn ang="0">
                <a:pos x="T10" y="T11"/>
              </a:cxn>
            </a:cxnLst>
            <a:rect l="T12" t="T13" r="T14" b="T15"/>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240" cap="sq">
            <a:solidFill>
              <a:srgbClr val="296F35"/>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2021" name="AutoShape 37"/>
          <p:cNvSpPr>
            <a:spLocks noChangeArrowheads="1"/>
          </p:cNvSpPr>
          <p:nvPr/>
        </p:nvSpPr>
        <p:spPr bwMode="auto">
          <a:xfrm>
            <a:off x="1649413" y="4229100"/>
            <a:ext cx="1423987" cy="1189038"/>
          </a:xfrm>
          <a:custGeom>
            <a:avLst/>
            <a:gdLst>
              <a:gd name="G0" fmla="+- 1 0 0"/>
              <a:gd name="G1" fmla="+- 241 0 0"/>
              <a:gd name="G2" fmla="*/ 1 0 51712"/>
              <a:gd name="G3" fmla="sin 54736 G2"/>
              <a:gd name="G4" fmla="*/ 1 0 51712"/>
              <a:gd name="G5" fmla="cos 54909 G4"/>
              <a:gd name="G6" fmla="+- G3 0 G5"/>
              <a:gd name="G7" fmla="*/ G6 65535 1"/>
              <a:gd name="G8" fmla="+- G7 10800 0"/>
              <a:gd name="G9" fmla="+- 1 0 0"/>
              <a:gd name="G10" fmla="+- 1 0 0"/>
              <a:gd name="G11" fmla="+- 1 0 0"/>
              <a:gd name="G12" fmla="+- 1 0 0"/>
              <a:gd name="G13" fmla="+- 1 0 0"/>
              <a:gd name="G14" fmla="+- 1 0 0"/>
              <a:gd name="G15" fmla="+- 1 0 0"/>
              <a:gd name="G16" fmla="+- 1 0 0"/>
              <a:gd name="G17" fmla="*/ 1 0 51712"/>
              <a:gd name="G18" fmla="+- 1 0 0"/>
              <a:gd name="G19" fmla="+- 1 0 0"/>
              <a:gd name="G20" fmla="+- 1 0 0"/>
              <a:gd name="G21" fmla="*/ 1 0 51712"/>
              <a:gd name="G22" fmla="cos 54736 G21"/>
              <a:gd name="G23" fmla="*/ 1 0 51712"/>
              <a:gd name="G24" fmla="sin 55480 G23"/>
              <a:gd name="G25" fmla="+- G22 G24 0"/>
              <a:gd name="G26" fmla="+- G25 10800 0"/>
              <a:gd name="T0" fmla="*/ 81 w 897"/>
              <a:gd name="T1" fmla="*/ 0 h 749"/>
              <a:gd name="T2" fmla="*/ 481 w 897"/>
              <a:gd name="T3" fmla="*/ 176 h 749"/>
              <a:gd name="T4" fmla="*/ 705 w 897"/>
              <a:gd name="T5" fmla="*/ 384 h 749"/>
              <a:gd name="T6" fmla="*/ 753 w 897"/>
              <a:gd name="T7" fmla="*/ 656 h 749"/>
              <a:gd name="T8" fmla="*/ 793 w 897"/>
              <a:gd name="T9" fmla="*/ 728 h 749"/>
              <a:gd name="T10" fmla="*/ 897 w 897"/>
              <a:gd name="T11" fmla="*/ 744 h 749"/>
              <a:gd name="T12" fmla="*/ 0 w 897"/>
              <a:gd name="T13" fmla="*/ 0 h 749"/>
              <a:gd name="T14" fmla="*/ 897 w 897"/>
              <a:gd name="T15" fmla="*/ 749 h 749"/>
            </a:gdLst>
            <a:ahLst/>
            <a:cxnLst>
              <a:cxn ang="0">
                <a:pos x="T0" y="T1"/>
              </a:cxn>
              <a:cxn ang="0">
                <a:pos x="T2" y="T3"/>
              </a:cxn>
              <a:cxn ang="0">
                <a:pos x="T4" y="T5"/>
              </a:cxn>
              <a:cxn ang="0">
                <a:pos x="T6" y="T7"/>
              </a:cxn>
              <a:cxn ang="0">
                <a:pos x="T8" y="T9"/>
              </a:cxn>
              <a:cxn ang="0">
                <a:pos x="T10" y="T11"/>
              </a:cxn>
            </a:cxnLst>
            <a:rect l="T12" t="T13" r="T14" b="T15"/>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240" cap="sq">
            <a:solidFill>
              <a:srgbClr val="296F35"/>
            </a:solidFill>
            <a:round/>
            <a:headEnd/>
            <a:tailEnd/>
          </a:ln>
          <a:effectLst>
            <a:outerShdw blurRad="63500" dist="17819" dir="2700000"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sp>
        <p:nvSpPr>
          <p:cNvPr id="42022" name="AutoShape 38"/>
          <p:cNvSpPr>
            <a:spLocks noChangeArrowheads="1"/>
          </p:cNvSpPr>
          <p:nvPr/>
        </p:nvSpPr>
        <p:spPr bwMode="auto">
          <a:xfrm>
            <a:off x="3016250" y="4656138"/>
            <a:ext cx="273050" cy="755650"/>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T0" fmla="*/ 44 w 172"/>
              <a:gd name="T1" fmla="*/ 475 h 476"/>
              <a:gd name="T2" fmla="*/ 116 w 172"/>
              <a:gd name="T3" fmla="*/ 443 h 476"/>
              <a:gd name="T4" fmla="*/ 148 w 172"/>
              <a:gd name="T5" fmla="*/ 395 h 476"/>
              <a:gd name="T6" fmla="*/ 76 w 172"/>
              <a:gd name="T7" fmla="*/ 91 h 476"/>
              <a:gd name="T8" fmla="*/ 44 w 172"/>
              <a:gd name="T9" fmla="*/ 51 h 476"/>
              <a:gd name="T10" fmla="*/ 4 w 172"/>
              <a:gd name="T11" fmla="*/ 3 h 476"/>
              <a:gd name="T12" fmla="*/ 0 w 172"/>
              <a:gd name="T13" fmla="*/ 0 h 476"/>
              <a:gd name="T14" fmla="*/ 172 w 172"/>
              <a:gd name="T15" fmla="*/ 476 h 476"/>
            </a:gdLst>
            <a:ahLst/>
            <a:cxnLst>
              <a:cxn ang="0">
                <a:pos x="T0" y="T1"/>
              </a:cxn>
              <a:cxn ang="0">
                <a:pos x="T2" y="T3"/>
              </a:cxn>
              <a:cxn ang="0">
                <a:pos x="T4" y="T5"/>
              </a:cxn>
              <a:cxn ang="0">
                <a:pos x="T6" y="T7"/>
              </a:cxn>
              <a:cxn ang="0">
                <a:pos x="T8" y="T9"/>
              </a:cxn>
              <a:cxn ang="0">
                <a:pos x="T10" y="T11"/>
              </a:cxn>
            </a:cxnLst>
            <a:rect l="T12" t="T13" r="T14" b="T15"/>
            <a:pathLst>
              <a:path w="172" h="476">
                <a:moveTo>
                  <a:pt x="44" y="475"/>
                </a:moveTo>
                <a:cubicBezTo>
                  <a:pt x="90" y="467"/>
                  <a:pt x="89" y="476"/>
                  <a:pt x="116" y="443"/>
                </a:cubicBezTo>
                <a:cubicBezTo>
                  <a:pt x="127" y="427"/>
                  <a:pt x="148" y="395"/>
                  <a:pt x="148" y="395"/>
                </a:cubicBezTo>
                <a:cubicBezTo>
                  <a:pt x="172" y="298"/>
                  <a:pt x="135" y="170"/>
                  <a:pt x="76" y="91"/>
                </a:cubicBezTo>
                <a:cubicBezTo>
                  <a:pt x="57" y="36"/>
                  <a:pt x="82" y="95"/>
                  <a:pt x="44" y="51"/>
                </a:cubicBezTo>
                <a:cubicBezTo>
                  <a:pt x="0" y="0"/>
                  <a:pt x="32" y="3"/>
                  <a:pt x="4" y="3"/>
                </a:cubicBezTo>
              </a:path>
            </a:pathLst>
          </a:custGeom>
          <a:noFill/>
          <a:ln w="57240" cap="sq">
            <a:solidFill>
              <a:srgbClr val="296F35"/>
            </a:solidFill>
            <a:round/>
            <a:headEnd/>
            <a:tailEnd/>
          </a:ln>
          <a:effectLst>
            <a:outerShdw blurRad="63500" dist="17819" dir="2700000"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sp>
        <p:nvSpPr>
          <p:cNvPr id="42023" name="AutoShape 39"/>
          <p:cNvSpPr>
            <a:spLocks noChangeArrowheads="1"/>
          </p:cNvSpPr>
          <p:nvPr/>
        </p:nvSpPr>
        <p:spPr bwMode="auto">
          <a:xfrm>
            <a:off x="2959100" y="3340100"/>
            <a:ext cx="896938" cy="1524000"/>
          </a:xfrm>
          <a:custGeom>
            <a:avLst/>
            <a:gdLst>
              <a:gd name="G0" fmla="+- 1 0 0"/>
              <a:gd name="G1" fmla="*/ 1 0 51712"/>
              <a:gd name="G2" fmla="+- 842 0 0"/>
              <a:gd name="G3" fmla="+- 800 0 0"/>
              <a:gd name="G4" fmla="*/ 1 0 51712"/>
              <a:gd name="G5" fmla="+- 741 0 0"/>
              <a:gd name="G6" fmla="sin G4 G5"/>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901 0 0"/>
              <a:gd name="G25" fmla="+- 1 0 0"/>
              <a:gd name="G26" fmla="+- 1 0 0"/>
              <a:gd name="G27" fmla="+- 1 0 0"/>
              <a:gd name="G28" fmla="+- 1 0 0"/>
              <a:gd name="G29" fmla="*/ 1 0 51712"/>
              <a:gd name="G30" fmla="+- 1 0 0"/>
              <a:gd name="G31" fmla="*/ 1 0 51712"/>
              <a:gd name="G32" fmla="sin 54736 G31"/>
              <a:gd name="G33" fmla="*/ 1 0 51712"/>
              <a:gd name="G34" fmla="cos 55423 G33"/>
              <a:gd name="G35" fmla="+- G32 0 G34"/>
              <a:gd name="G36" fmla="*/ G35 65535 1"/>
              <a:gd name="G37" fmla="+- G36 10800 0"/>
              <a:gd name="G38" fmla="+- 1 0 0"/>
              <a:gd name="G39" fmla="+- 1 0 0"/>
              <a:gd name="G40" fmla="+- 1 0 0"/>
              <a:gd name="G41" fmla="+- 1 0 0"/>
              <a:gd name="G42" fmla="+- 1 0 0"/>
              <a:gd name="G43" fmla="+- 568 0 0"/>
              <a:gd name="G44" fmla="+- 568 0 0"/>
              <a:gd name="G45" fmla="+- 1 0 0"/>
              <a:gd name="G46" fmla="+- 1 0 0"/>
              <a:gd name="G47" fmla="+- 1 0 0"/>
              <a:gd name="G48" fmla="+- 1 0 0"/>
              <a:gd name="G49" fmla="+- 1 0 0"/>
              <a:gd name="G50" fmla="+- 648 0 0"/>
              <a:gd name="G51" fmla="*/ 1 0 51712"/>
              <a:gd name="G52" fmla="+- 1 0 0"/>
              <a:gd name="G53" fmla="+- 1 0 0"/>
              <a:gd name="G54" fmla="+- 1 0 0"/>
              <a:gd name="G55" fmla="+- 1 0 0"/>
              <a:gd name="G56" fmla="+- 1 0 0"/>
              <a:gd name="G57" fmla="+- 1 0 0"/>
              <a:gd name="G58" fmla="+- 1 0 0"/>
              <a:gd name="G59" fmla="+- 1 0 0"/>
              <a:gd name="G60" fmla="+- 1 0 0"/>
              <a:gd name="G61" fmla="*/ 1 0 51712"/>
              <a:gd name="G62" fmla="+- 1 0 0"/>
              <a:gd name="G63" fmla="+- 1 0 0"/>
              <a:gd name="G64" fmla="+- 1 0 0"/>
              <a:gd name="G65" fmla="+- 1 0 0"/>
              <a:gd name="G66" fmla="+- 1 0 0"/>
              <a:gd name="G67" fmla="+- 1 0 0"/>
              <a:gd name="G68" fmla="+- 1 0 0"/>
              <a:gd name="G69" fmla="+- 439 0 0"/>
              <a:gd name="G70" fmla="+- 1 0 0"/>
              <a:gd name="G71" fmla="+- 1 0 0"/>
              <a:gd name="G72" fmla="+- 1 0 0"/>
              <a:gd name="G73" fmla="+- 1 0 0"/>
              <a:gd name="G74" fmla="+- 1 0 0"/>
              <a:gd name="G75" fmla="+- 1 0 0"/>
              <a:gd name="G76" fmla="+- 1 0 0"/>
              <a:gd name="G77" fmla="+- 1 0 0"/>
              <a:gd name="T0" fmla="*/ 40 w 565"/>
              <a:gd name="T1" fmla="*/ 872 h 960"/>
              <a:gd name="T2" fmla="*/ 0 w 565"/>
              <a:gd name="T3" fmla="*/ 800 h 960"/>
              <a:gd name="T4" fmla="*/ 56 w 565"/>
              <a:gd name="T5" fmla="*/ 672 h 960"/>
              <a:gd name="T6" fmla="*/ 72 w 565"/>
              <a:gd name="T7" fmla="*/ 648 h 960"/>
              <a:gd name="T8" fmla="*/ 136 w 565"/>
              <a:gd name="T9" fmla="*/ 632 h 960"/>
              <a:gd name="T10" fmla="*/ 328 w 565"/>
              <a:gd name="T11" fmla="*/ 680 h 960"/>
              <a:gd name="T12" fmla="*/ 360 w 565"/>
              <a:gd name="T13" fmla="*/ 784 h 960"/>
              <a:gd name="T14" fmla="*/ 296 w 565"/>
              <a:gd name="T15" fmla="*/ 904 h 960"/>
              <a:gd name="T16" fmla="*/ 176 w 565"/>
              <a:gd name="T17" fmla="*/ 896 h 960"/>
              <a:gd name="T18" fmla="*/ 128 w 565"/>
              <a:gd name="T19" fmla="*/ 800 h 960"/>
              <a:gd name="T20" fmla="*/ 160 w 565"/>
              <a:gd name="T21" fmla="*/ 640 h 960"/>
              <a:gd name="T22" fmla="*/ 208 w 565"/>
              <a:gd name="T23" fmla="*/ 584 h 960"/>
              <a:gd name="T24" fmla="*/ 256 w 565"/>
              <a:gd name="T25" fmla="*/ 568 h 960"/>
              <a:gd name="T26" fmla="*/ 464 w 565"/>
              <a:gd name="T27" fmla="*/ 592 h 960"/>
              <a:gd name="T28" fmla="*/ 512 w 565"/>
              <a:gd name="T29" fmla="*/ 648 h 960"/>
              <a:gd name="T30" fmla="*/ 544 w 565"/>
              <a:gd name="T31" fmla="*/ 712 h 960"/>
              <a:gd name="T32" fmla="*/ 456 w 565"/>
              <a:gd name="T33" fmla="*/ 960 h 960"/>
              <a:gd name="T34" fmla="*/ 304 w 565"/>
              <a:gd name="T35" fmla="*/ 880 h 960"/>
              <a:gd name="T36" fmla="*/ 320 w 565"/>
              <a:gd name="T37" fmla="*/ 656 h 960"/>
              <a:gd name="T38" fmla="*/ 432 w 565"/>
              <a:gd name="T39" fmla="*/ 544 h 960"/>
              <a:gd name="T40" fmla="*/ 488 w 565"/>
              <a:gd name="T41" fmla="*/ 488 h 960"/>
              <a:gd name="T42" fmla="*/ 544 w 565"/>
              <a:gd name="T43" fmla="*/ 344 h 960"/>
              <a:gd name="T44" fmla="*/ 536 w 565"/>
              <a:gd name="T45" fmla="*/ 208 h 960"/>
              <a:gd name="T46" fmla="*/ 424 w 565"/>
              <a:gd name="T47" fmla="*/ 0 h 960"/>
              <a:gd name="T48" fmla="*/ 0 w 565"/>
              <a:gd name="T49" fmla="*/ 0 h 960"/>
              <a:gd name="T50" fmla="*/ 565 w 565"/>
              <a:gd name="T51" fmla="*/ 960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T48" t="T49" r="T50" b="T51"/>
            <a:pathLst>
              <a:path w="565" h="960">
                <a:moveTo>
                  <a:pt x="40" y="872"/>
                </a:moveTo>
                <a:cubicBezTo>
                  <a:pt x="3" y="816"/>
                  <a:pt x="14" y="842"/>
                  <a:pt x="0" y="800"/>
                </a:cubicBezTo>
                <a:cubicBezTo>
                  <a:pt x="9" y="741"/>
                  <a:pt x="22" y="719"/>
                  <a:pt x="56" y="672"/>
                </a:cubicBezTo>
                <a:cubicBezTo>
                  <a:pt x="61" y="664"/>
                  <a:pt x="64" y="654"/>
                  <a:pt x="72" y="648"/>
                </a:cubicBezTo>
                <a:cubicBezTo>
                  <a:pt x="80" y="641"/>
                  <a:pt x="134" y="632"/>
                  <a:pt x="136" y="632"/>
                </a:cubicBezTo>
                <a:cubicBezTo>
                  <a:pt x="241" y="637"/>
                  <a:pt x="276" y="611"/>
                  <a:pt x="328" y="680"/>
                </a:cubicBezTo>
                <a:cubicBezTo>
                  <a:pt x="343" y="726"/>
                  <a:pt x="351" y="726"/>
                  <a:pt x="360" y="784"/>
                </a:cubicBezTo>
                <a:cubicBezTo>
                  <a:pt x="350" y="843"/>
                  <a:pt x="344" y="867"/>
                  <a:pt x="296" y="904"/>
                </a:cubicBezTo>
                <a:cubicBezTo>
                  <a:pt x="256" y="901"/>
                  <a:pt x="214" y="908"/>
                  <a:pt x="176" y="896"/>
                </a:cubicBezTo>
                <a:cubicBezTo>
                  <a:pt x="157" y="889"/>
                  <a:pt x="134" y="819"/>
                  <a:pt x="128" y="800"/>
                </a:cubicBezTo>
                <a:cubicBezTo>
                  <a:pt x="132" y="746"/>
                  <a:pt x="130" y="687"/>
                  <a:pt x="160" y="640"/>
                </a:cubicBezTo>
                <a:cubicBezTo>
                  <a:pt x="166" y="630"/>
                  <a:pt x="195" y="590"/>
                  <a:pt x="208" y="584"/>
                </a:cubicBezTo>
                <a:cubicBezTo>
                  <a:pt x="222" y="575"/>
                  <a:pt x="256" y="568"/>
                  <a:pt x="256" y="568"/>
                </a:cubicBezTo>
                <a:cubicBezTo>
                  <a:pt x="298" y="570"/>
                  <a:pt x="407" y="556"/>
                  <a:pt x="464" y="592"/>
                </a:cubicBezTo>
                <a:cubicBezTo>
                  <a:pt x="476" y="599"/>
                  <a:pt x="505" y="636"/>
                  <a:pt x="512" y="648"/>
                </a:cubicBezTo>
                <a:cubicBezTo>
                  <a:pt x="524" y="668"/>
                  <a:pt x="544" y="712"/>
                  <a:pt x="544" y="712"/>
                </a:cubicBezTo>
                <a:cubicBezTo>
                  <a:pt x="560" y="813"/>
                  <a:pt x="565" y="923"/>
                  <a:pt x="456" y="960"/>
                </a:cubicBezTo>
                <a:cubicBezTo>
                  <a:pt x="350" y="950"/>
                  <a:pt x="362" y="958"/>
                  <a:pt x="304" y="880"/>
                </a:cubicBezTo>
                <a:cubicBezTo>
                  <a:pt x="281" y="812"/>
                  <a:pt x="271" y="715"/>
                  <a:pt x="320" y="656"/>
                </a:cubicBezTo>
                <a:cubicBezTo>
                  <a:pt x="352" y="616"/>
                  <a:pt x="395" y="580"/>
                  <a:pt x="432" y="544"/>
                </a:cubicBezTo>
                <a:cubicBezTo>
                  <a:pt x="450" y="525"/>
                  <a:pt x="476" y="511"/>
                  <a:pt x="488" y="488"/>
                </a:cubicBezTo>
                <a:cubicBezTo>
                  <a:pt x="512" y="439"/>
                  <a:pt x="533" y="398"/>
                  <a:pt x="544" y="344"/>
                </a:cubicBezTo>
                <a:cubicBezTo>
                  <a:pt x="541" y="298"/>
                  <a:pt x="540" y="253"/>
                  <a:pt x="536" y="208"/>
                </a:cubicBezTo>
                <a:cubicBezTo>
                  <a:pt x="530" y="157"/>
                  <a:pt x="460" y="36"/>
                  <a:pt x="424" y="0"/>
                </a:cubicBezTo>
              </a:path>
            </a:pathLst>
          </a:custGeom>
          <a:noFill/>
          <a:ln w="57240" cap="sq">
            <a:solidFill>
              <a:srgbClr val="296F35"/>
            </a:solidFill>
            <a:round/>
            <a:headEnd/>
            <a:tailEnd/>
          </a:ln>
          <a:effectLst>
            <a:outerShdw blurRad="63500" dist="17819" dir="2700000"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sp>
        <p:nvSpPr>
          <p:cNvPr id="42024" name="Oval 40"/>
          <p:cNvSpPr>
            <a:spLocks noChangeArrowheads="1"/>
          </p:cNvSpPr>
          <p:nvPr/>
        </p:nvSpPr>
        <p:spPr bwMode="auto">
          <a:xfrm>
            <a:off x="6735763" y="4508500"/>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2025" name="Oval 41"/>
          <p:cNvSpPr>
            <a:spLocks noChangeArrowheads="1"/>
          </p:cNvSpPr>
          <p:nvPr/>
        </p:nvSpPr>
        <p:spPr bwMode="auto">
          <a:xfrm>
            <a:off x="5702300" y="3033713"/>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2026" name="Oval 42"/>
          <p:cNvSpPr>
            <a:spLocks noChangeArrowheads="1"/>
          </p:cNvSpPr>
          <p:nvPr/>
        </p:nvSpPr>
        <p:spPr bwMode="auto">
          <a:xfrm>
            <a:off x="5313363" y="1982788"/>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2027" name="Oval 43"/>
          <p:cNvSpPr>
            <a:spLocks noChangeArrowheads="1"/>
          </p:cNvSpPr>
          <p:nvPr/>
        </p:nvSpPr>
        <p:spPr bwMode="auto">
          <a:xfrm>
            <a:off x="2873375" y="2744788"/>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2028" name="Oval 44"/>
          <p:cNvSpPr>
            <a:spLocks noChangeArrowheads="1"/>
          </p:cNvSpPr>
          <p:nvPr/>
        </p:nvSpPr>
        <p:spPr bwMode="auto">
          <a:xfrm>
            <a:off x="2992438" y="5286375"/>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2029" name="Oval 45"/>
          <p:cNvSpPr>
            <a:spLocks noChangeArrowheads="1"/>
          </p:cNvSpPr>
          <p:nvPr/>
        </p:nvSpPr>
        <p:spPr bwMode="auto">
          <a:xfrm>
            <a:off x="1671638" y="4186238"/>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2030" name="Oval 46"/>
          <p:cNvSpPr>
            <a:spLocks noChangeArrowheads="1"/>
          </p:cNvSpPr>
          <p:nvPr/>
        </p:nvSpPr>
        <p:spPr bwMode="auto">
          <a:xfrm>
            <a:off x="2974975" y="3235325"/>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2031" name="Oval 47"/>
          <p:cNvSpPr>
            <a:spLocks noChangeArrowheads="1"/>
          </p:cNvSpPr>
          <p:nvPr/>
        </p:nvSpPr>
        <p:spPr bwMode="auto">
          <a:xfrm>
            <a:off x="3516313" y="3201988"/>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2032" name="Oval 48"/>
          <p:cNvSpPr>
            <a:spLocks noChangeArrowheads="1"/>
          </p:cNvSpPr>
          <p:nvPr/>
        </p:nvSpPr>
        <p:spPr bwMode="auto">
          <a:xfrm>
            <a:off x="2906713" y="4573588"/>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2033" name="Text Box 49"/>
          <p:cNvSpPr txBox="1">
            <a:spLocks noChangeArrowheads="1"/>
          </p:cNvSpPr>
          <p:nvPr/>
        </p:nvSpPr>
        <p:spPr bwMode="auto">
          <a:xfrm>
            <a:off x="4438650" y="2447925"/>
            <a:ext cx="3900488" cy="18526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nSpc>
                <a:spcPct val="120000"/>
              </a:lnSpc>
              <a:spcBef>
                <a:spcPts val="1750"/>
              </a:spcBef>
              <a:buClrTx/>
              <a:buFontTx/>
              <a:buNone/>
              <a:defRPr/>
            </a:pPr>
            <a:r>
              <a:rPr lang="hi-in" sz="2800" b="0" dirty="0">
                <a:solidFill>
                  <a:srgbClr val="EEFF4B"/>
                </a:solidFill>
                <a:effectLst>
                  <a:outerShdw blurRad="50800" dist="63500" dir="2700000" algn="tl" rotWithShape="0">
                    <a:srgbClr val="000000"/>
                  </a:outerShdw>
                </a:effectLst>
              </a:rPr>
              <a:t>ตั้งแต่ภูเขานีโบ… </a:t>
            </a:r>
          </a:p>
          <a:p>
            <a:pPr>
              <a:lnSpc>
                <a:spcPct val="120000"/>
              </a:lnSpc>
              <a:spcBef>
                <a:spcPts val="1750"/>
              </a:spcBef>
              <a:buClrTx/>
              <a:buFontTx/>
              <a:buNone/>
              <a:defRPr/>
            </a:pPr>
            <a:r>
              <a:rPr lang="hi-in" sz="2800" b="0" dirty="0">
                <a:solidFill>
                  <a:srgbClr val="EEFF4B"/>
                </a:solidFill>
                <a:effectLst>
                  <a:outerShdw blurRad="50800" dist="63500" dir="2700000" algn="tl" rotWithShape="0">
                    <a:srgbClr val="000000"/>
                  </a:outerShdw>
                </a:effectLst>
              </a:rPr>
              <a:t>โยชูวา และกองทัพต้องข้ามแม่น้ำจอร์แดน </a:t>
            </a:r>
          </a:p>
        </p:txBody>
      </p:sp>
      <p:sp>
        <p:nvSpPr>
          <p:cNvPr id="42034" name="AutoShape 50"/>
          <p:cNvSpPr>
            <a:spLocks noChangeArrowheads="1"/>
          </p:cNvSpPr>
          <p:nvPr/>
        </p:nvSpPr>
        <p:spPr bwMode="auto">
          <a:xfrm rot="17040000">
            <a:off x="2726532" y="2413793"/>
            <a:ext cx="1060450" cy="442913"/>
          </a:xfrm>
          <a:prstGeom prst="curvedDownArrow">
            <a:avLst>
              <a:gd name="adj1" fmla="val 55234"/>
              <a:gd name="adj2" fmla="val 106933"/>
              <a:gd name="adj3" fmla="val 33333"/>
            </a:avLst>
          </a:prstGeom>
          <a:solidFill>
            <a:srgbClr val="FFFFFF"/>
          </a:solidFill>
          <a:ln w="28440" cap="sq">
            <a:solidFill>
              <a:srgbClr val="FF0000"/>
            </a:solidFill>
            <a:miter lim="800000"/>
            <a:headEnd/>
            <a:tailEnd/>
          </a:ln>
          <a:effectLst>
            <a:outerShdw blurRad="63500" dist="89605" dir="2700000" algn="ctr" rotWithShape="0">
              <a:srgbClr val="1A0004">
                <a:alpha val="75014"/>
              </a:srgbClr>
            </a:outerShdw>
          </a:effectLst>
        </p:spPr>
        <p:txBody>
          <a:bodyPr wrap="none" anchor="ctr"/>
          <a:lstStyle/>
          <a:p>
            <a:pPr>
              <a:defRPr/>
            </a:pPr>
            <a:endParaRPr lang="en-US"/>
          </a:p>
        </p:txBody>
      </p:sp>
      <p:sp>
        <p:nvSpPr>
          <p:cNvPr id="42035" name="AutoShape 51"/>
          <p:cNvSpPr>
            <a:spLocks noChangeArrowheads="1"/>
          </p:cNvSpPr>
          <p:nvPr/>
        </p:nvSpPr>
        <p:spPr bwMode="auto">
          <a:xfrm rot="7380000" flipV="1">
            <a:off x="2255044" y="3271044"/>
            <a:ext cx="1200150" cy="468312"/>
          </a:xfrm>
          <a:prstGeom prst="curvedDownArrow">
            <a:avLst>
              <a:gd name="adj1" fmla="val 59868"/>
              <a:gd name="adj2" fmla="val 123604"/>
              <a:gd name="adj3" fmla="val 33333"/>
            </a:avLst>
          </a:prstGeom>
          <a:solidFill>
            <a:srgbClr val="FFFFFF"/>
          </a:solidFill>
          <a:ln w="28440" cap="sq">
            <a:solidFill>
              <a:srgbClr val="FF0000"/>
            </a:solidFill>
            <a:miter lim="800000"/>
            <a:headEnd/>
            <a:tailEnd/>
          </a:ln>
          <a:effectLst>
            <a:outerShdw blurRad="63500" dist="89605" dir="2700000" algn="ctr" rotWithShape="0">
              <a:srgbClr val="1A0004">
                <a:alpha val="75014"/>
              </a:srgbClr>
            </a:outerShdw>
          </a:effectLst>
        </p:spPr>
        <p:txBody>
          <a:bodyPr wrap="none" anchor="ctr"/>
          <a:lstStyle/>
          <a:p>
            <a:pPr>
              <a:defRPr/>
            </a:pPr>
            <a:endParaRPr lang="en-US"/>
          </a:p>
        </p:txBody>
      </p:sp>
      <p:sp>
        <p:nvSpPr>
          <p:cNvPr id="42036" name="Text Box 52"/>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2037" name="Text Box 53"/>
          <p:cNvSpPr txBox="1">
            <a:spLocks noChangeArrowheads="1"/>
          </p:cNvSpPr>
          <p:nvPr/>
        </p:nvSpPr>
        <p:spPr bwMode="auto">
          <a:xfrm>
            <a:off x="1778000" y="47625"/>
            <a:ext cx="2989263" cy="2762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0">
                <a:solidFill>
                  <a:srgbClr val="FFFFFF"/>
                </a:solidFill>
              </a:rPr>
              <a:t>ยชว </a:t>
            </a:r>
            <a:r>
              <a:rPr lang="en-US" sz="1200" b="0">
                <a:solidFill>
                  <a:srgbClr val="FFFFFF"/>
                </a:solidFill>
              </a:rPr>
              <a:t>1:11</a:t>
            </a:r>
          </a:p>
        </p:txBody>
      </p:sp>
      <p:sp>
        <p:nvSpPr>
          <p:cNvPr id="42038" name="AutoShape 54"/>
          <p:cNvSpPr>
            <a:spLocks noChangeArrowheads="1"/>
          </p:cNvSpPr>
          <p:nvPr/>
        </p:nvSpPr>
        <p:spPr bwMode="auto">
          <a:xfrm>
            <a:off x="8599488" y="3581400"/>
            <a:ext cx="204787" cy="77788"/>
          </a:xfrm>
          <a:custGeom>
            <a:avLst/>
            <a:gdLst>
              <a:gd name="G0" fmla="*/ 1 0 51712"/>
              <a:gd name="G1" fmla="+- 48 0 0"/>
              <a:gd name="G2" fmla="+- 1 0 0"/>
              <a:gd name="G3" fmla="*/ 1 0 51712"/>
              <a:gd name="T0" fmla="*/ 2147483647 w 129"/>
              <a:gd name="T1" fmla="*/ 2147483647 h 49"/>
              <a:gd name="T2" fmla="*/ 0 w 129"/>
              <a:gd name="T3" fmla="*/ 2147483647 h 49"/>
              <a:gd name="T4" fmla="*/ 0 w 129"/>
              <a:gd name="T5" fmla="*/ 0 h 49"/>
              <a:gd name="T6" fmla="*/ 2147483647 w 129"/>
              <a:gd name="T7" fmla="*/ 2147483647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2039" name="Rectangle 55"/>
          <p:cNvSpPr>
            <a:spLocks noChangeArrowheads="1"/>
          </p:cNvSpPr>
          <p:nvPr/>
        </p:nvSpPr>
        <p:spPr bwMode="auto">
          <a:xfrm>
            <a:off x="8180388" y="3911600"/>
            <a:ext cx="304800" cy="114300"/>
          </a:xfrm>
          <a:prstGeom prst="rect">
            <a:avLst/>
          </a:prstGeom>
          <a:solidFill>
            <a:srgbClr val="FFFF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2040" name="AutoShape 56"/>
          <p:cNvSpPr>
            <a:spLocks noChangeArrowheads="1"/>
          </p:cNvSpPr>
          <p:nvPr/>
        </p:nvSpPr>
        <p:spPr bwMode="auto">
          <a:xfrm>
            <a:off x="8594725" y="3541713"/>
            <a:ext cx="234950" cy="120650"/>
          </a:xfrm>
          <a:custGeom>
            <a:avLst/>
            <a:gdLst>
              <a:gd name="G0" fmla="*/ 1 0 51712"/>
              <a:gd name="G1" fmla="+- 48 0 0"/>
              <a:gd name="G2" fmla="+- 1 0 0"/>
              <a:gd name="G3" fmla="*/ 1 0 51712"/>
              <a:gd name="T0" fmla="*/ 2147483647 w 129"/>
              <a:gd name="T1" fmla="*/ 2147483647 h 49"/>
              <a:gd name="T2" fmla="*/ 0 w 129"/>
              <a:gd name="T3" fmla="*/ 2147483647 h 49"/>
              <a:gd name="T4" fmla="*/ 0 w 129"/>
              <a:gd name="T5" fmla="*/ 0 h 49"/>
              <a:gd name="T6" fmla="*/ 2147483647 w 129"/>
              <a:gd name="T7" fmla="*/ 2147483647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2041" name="AutoShape 57"/>
          <p:cNvSpPr>
            <a:spLocks noChangeArrowheads="1"/>
          </p:cNvSpPr>
          <p:nvPr/>
        </p:nvSpPr>
        <p:spPr bwMode="auto">
          <a:xfrm>
            <a:off x="8023225" y="3455988"/>
            <a:ext cx="736600" cy="290512"/>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2042" name="Rectangle 58"/>
          <p:cNvSpPr>
            <a:spLocks noChangeArrowheads="1"/>
          </p:cNvSpPr>
          <p:nvPr/>
        </p:nvSpPr>
        <p:spPr bwMode="auto">
          <a:xfrm>
            <a:off x="8018463" y="3603625"/>
            <a:ext cx="952500" cy="498475"/>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2043" name="Rectangle 59"/>
          <p:cNvSpPr>
            <a:spLocks noChangeArrowheads="1"/>
          </p:cNvSpPr>
          <p:nvPr/>
        </p:nvSpPr>
        <p:spPr bwMode="auto">
          <a:xfrm>
            <a:off x="8129588" y="3862388"/>
            <a:ext cx="514350" cy="190500"/>
          </a:xfrm>
          <a:prstGeom prst="rect">
            <a:avLst/>
          </a:prstGeom>
          <a:solidFill>
            <a:srgbClr val="FFFF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2044" name="AutoShape 60"/>
          <p:cNvSpPr>
            <a:spLocks noChangeArrowheads="1"/>
          </p:cNvSpPr>
          <p:nvPr/>
        </p:nvSpPr>
        <p:spPr bwMode="auto">
          <a:xfrm>
            <a:off x="8035925" y="3481388"/>
            <a:ext cx="711200" cy="290512"/>
          </a:xfrm>
          <a:prstGeom prst="roundRect">
            <a:avLst>
              <a:gd name="adj" fmla="val 16667"/>
            </a:avLst>
          </a:prstGeom>
          <a:solidFill>
            <a:srgbClr val="FFFF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2045" name="Line 61"/>
          <p:cNvSpPr>
            <a:spLocks noChangeShapeType="1"/>
          </p:cNvSpPr>
          <p:nvPr/>
        </p:nvSpPr>
        <p:spPr bwMode="auto">
          <a:xfrm>
            <a:off x="8050213" y="3825875"/>
            <a:ext cx="8763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2046" name="Line 62"/>
          <p:cNvSpPr>
            <a:spLocks noChangeShapeType="1"/>
          </p:cNvSpPr>
          <p:nvPr/>
        </p:nvSpPr>
        <p:spPr bwMode="auto">
          <a:xfrm>
            <a:off x="8050213" y="4016375"/>
            <a:ext cx="8763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2047" name="Rectangle 63"/>
          <p:cNvSpPr>
            <a:spLocks noChangeArrowheads="1"/>
          </p:cNvSpPr>
          <p:nvPr/>
        </p:nvSpPr>
        <p:spPr bwMode="auto">
          <a:xfrm>
            <a:off x="8140700" y="3429000"/>
            <a:ext cx="481013"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โยชูวา</a:t>
            </a:r>
          </a:p>
        </p:txBody>
      </p:sp>
      <p:sp>
        <p:nvSpPr>
          <p:cNvPr id="42048" name="Rectangle 64"/>
          <p:cNvSpPr>
            <a:spLocks noChangeArrowheads="1"/>
          </p:cNvSpPr>
          <p:nvPr/>
        </p:nvSpPr>
        <p:spPr bwMode="auto">
          <a:xfrm>
            <a:off x="8170863" y="3644900"/>
            <a:ext cx="630237"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เยริโค</a:t>
            </a:r>
            <a:r>
              <a:rPr lang="en-US" sz="900" b="0">
                <a:solidFill>
                  <a:srgbClr val="000000"/>
                </a:solidFill>
                <a:latin typeface="Arial" charset="0"/>
              </a:rPr>
              <a:t>/</a:t>
            </a:r>
            <a:r>
              <a:rPr lang="hi-in" sz="900" b="0">
                <a:solidFill>
                  <a:srgbClr val="000000"/>
                </a:solidFill>
                <a:latin typeface="Arial" charset="0"/>
              </a:rPr>
              <a:t>อัย</a:t>
            </a:r>
          </a:p>
        </p:txBody>
      </p:sp>
      <p:sp>
        <p:nvSpPr>
          <p:cNvPr id="42049" name="Text Box 65"/>
          <p:cNvSpPr txBox="1">
            <a:spLocks noChangeArrowheads="1"/>
          </p:cNvSpPr>
          <p:nvPr/>
        </p:nvSpPr>
        <p:spPr bwMode="auto">
          <a:xfrm>
            <a:off x="8705850" y="88900"/>
            <a:ext cx="290513" cy="3984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a:solidFill>
                  <a:srgbClr val="FFA27C"/>
                </a:solidFill>
              </a:rPr>
              <a:t> </a:t>
            </a:r>
          </a:p>
        </p:txBody>
      </p:sp>
      <p:sp>
        <p:nvSpPr>
          <p:cNvPr id="42050" name="Rectangle 66"/>
          <p:cNvSpPr>
            <a:spLocks noChangeArrowheads="1"/>
          </p:cNvSpPr>
          <p:nvPr/>
        </p:nvSpPr>
        <p:spPr bwMode="auto">
          <a:xfrm>
            <a:off x="8093075" y="6530975"/>
            <a:ext cx="336550" cy="2460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39</a:t>
            </a:r>
          </a:p>
        </p:txBody>
      </p:sp>
      <p:sp>
        <p:nvSpPr>
          <p:cNvPr id="42051" name="Text Box 67"/>
          <p:cNvSpPr txBox="1">
            <a:spLocks noChangeArrowheads="1"/>
          </p:cNvSpPr>
          <p:nvPr/>
        </p:nvSpPr>
        <p:spPr bwMode="auto">
          <a:xfrm>
            <a:off x="7177088" y="6284913"/>
            <a:ext cx="1266825" cy="2762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750"/>
              </a:spcBef>
              <a:buClrTx/>
              <a:buFontTx/>
              <a:buNone/>
              <a:defRPr/>
            </a:pPr>
            <a:r>
              <a:rPr lang="hi-in" sz="1200" b="0">
                <a:solidFill>
                  <a:srgbClr val="FFFFFF"/>
                </a:solidFill>
                <a:latin typeface="Arial" charset="0"/>
              </a:rPr>
              <a:t>คู่มือหน้าที่ </a:t>
            </a:r>
            <a:r>
              <a:rPr lang="en-US" sz="1200" b="0">
                <a:solidFill>
                  <a:srgbClr val="FFFFFF"/>
                </a:solidFill>
                <a:latin typeface="Arial" charset="0"/>
              </a:rPr>
              <a:t>29-31</a:t>
            </a:r>
          </a:p>
        </p:txBody>
      </p:sp>
      <p:grpSp>
        <p:nvGrpSpPr>
          <p:cNvPr id="81989" name="Group 50"/>
          <p:cNvGrpSpPr>
            <a:grpSpLocks/>
          </p:cNvGrpSpPr>
          <p:nvPr/>
        </p:nvGrpSpPr>
        <p:grpSpPr bwMode="auto">
          <a:xfrm>
            <a:off x="806450" y="846138"/>
            <a:ext cx="4230688" cy="3529012"/>
            <a:chOff x="-1219" y="533"/>
            <a:chExt cx="2665" cy="2223"/>
          </a:xfrm>
        </p:grpSpPr>
        <p:sp>
          <p:nvSpPr>
            <p:cNvPr id="75" name="Line 53"/>
            <p:cNvSpPr>
              <a:spLocks noChangeShapeType="1"/>
            </p:cNvSpPr>
            <p:nvPr/>
          </p:nvSpPr>
          <p:spPr bwMode="auto">
            <a:xfrm>
              <a:off x="-707" y="1337"/>
              <a:ext cx="2153" cy="149"/>
            </a:xfrm>
            <a:prstGeom prst="line">
              <a:avLst/>
            </a:prstGeom>
            <a:noFill/>
            <a:ln w="50760" cap="sq">
              <a:solidFill>
                <a:srgbClr val="FAF200"/>
              </a:solidFill>
              <a:miter lim="800000"/>
              <a:headEnd/>
              <a:tailEnd/>
            </a:ln>
            <a:effectLst>
              <a:outerShdw blurRad="63500" dist="107933" dir="2700000" algn="ctr" rotWithShape="0">
                <a:srgbClr val="1A0004">
                  <a:alpha val="75014"/>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76" name="Line 54"/>
            <p:cNvSpPr>
              <a:spLocks noChangeShapeType="1"/>
            </p:cNvSpPr>
            <p:nvPr/>
          </p:nvSpPr>
          <p:spPr bwMode="auto">
            <a:xfrm>
              <a:off x="-788" y="2221"/>
              <a:ext cx="1390" cy="535"/>
            </a:xfrm>
            <a:prstGeom prst="line">
              <a:avLst/>
            </a:prstGeom>
            <a:noFill/>
            <a:ln w="50760" cap="sq">
              <a:solidFill>
                <a:srgbClr val="FAF200"/>
              </a:solidFill>
              <a:miter lim="800000"/>
              <a:headEnd/>
              <a:tailEnd/>
            </a:ln>
            <a:effectLst>
              <a:outerShdw blurRad="63500" dist="107933" dir="2700000" algn="ctr" rotWithShape="0">
                <a:srgbClr val="1A0004">
                  <a:alpha val="75014"/>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77" name="Oval 51"/>
            <p:cNvSpPr>
              <a:spLocks noChangeArrowheads="1"/>
            </p:cNvSpPr>
            <p:nvPr/>
          </p:nvSpPr>
          <p:spPr bwMode="auto">
            <a:xfrm rot="1740000">
              <a:off x="-1219" y="674"/>
              <a:ext cx="1204" cy="1935"/>
            </a:xfrm>
            <a:prstGeom prst="ellipse">
              <a:avLst/>
            </a:prstGeom>
            <a:gradFill rotWithShape="0">
              <a:gsLst>
                <a:gs pos="0">
                  <a:srgbClr val="05184B"/>
                </a:gs>
                <a:gs pos="100000">
                  <a:srgbClr val="114FFB"/>
                </a:gs>
              </a:gsLst>
              <a:lin ang="5400000" scaled="1"/>
            </a:gradFill>
            <a:ln w="50760" cap="sq">
              <a:solidFill>
                <a:srgbClr val="FAF200"/>
              </a:solidFill>
              <a:miter lim="800000"/>
              <a:headEnd/>
              <a:tailEnd/>
            </a:ln>
            <a:effectLst>
              <a:outerShdw blurRad="63500" dist="107933" dir="2700000" algn="ctr" rotWithShape="0">
                <a:srgbClr val="1A0004">
                  <a:alpha val="75014"/>
                </a:srgbClr>
              </a:outerShdw>
            </a:effectLst>
          </p:spPr>
          <p:txBody>
            <a:bodyPr wrap="none" anchor="ctr"/>
            <a:lstStyle/>
            <a:p>
              <a:pPr>
                <a:defRPr/>
              </a:pPr>
              <a:endParaRPr lang="en-US"/>
            </a:p>
          </p:txBody>
        </p:sp>
        <p:sp>
          <p:nvSpPr>
            <p:cNvPr id="78" name="Rectangle 52"/>
            <p:cNvSpPr>
              <a:spLocks noChangeArrowheads="1"/>
            </p:cNvSpPr>
            <p:nvPr/>
          </p:nvSpPr>
          <p:spPr bwMode="auto">
            <a:xfrm rot="18000000">
              <a:off x="-1692" y="1319"/>
              <a:ext cx="2094" cy="52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spcBef>
                  <a:spcPts val="22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4800" b="0" i="1" dirty="0">
                  <a:solidFill>
                    <a:srgbClr val="FAF200"/>
                  </a:solidFill>
                  <a:effectLst>
                    <a:outerShdw blurRad="38100" dist="38100" dir="2700000" algn="tl">
                      <a:srgbClr val="000000"/>
                    </a:outerShdw>
                  </a:effectLst>
                  <a:latin typeface="Times New Roman" charset="0"/>
                </a:rPr>
                <a:t>แผ่นดิน</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additive="repl">
                                        <p:cTn id="6" dur="1" fill="hold">
                                          <p:stCondLst>
                                            <p:cond delay="0"/>
                                          </p:stCondLst>
                                        </p:cTn>
                                        <p:tgtEl>
                                          <p:spTgt spid="42033"/>
                                        </p:tgtEl>
                                        <p:attrNameLst>
                                          <p:attrName>style.visibility</p:attrName>
                                        </p:attrNameLst>
                                      </p:cBhvr>
                                      <p:to>
                                        <p:strVal val="visible"/>
                                      </p:to>
                                    </p:set>
                                    <p:animEffect transition="in" filter="fade">
                                      <p:cBhvr additive="repl">
                                        <p:cTn id="7" dur="1000"/>
                                        <p:tgtEl>
                                          <p:spTgt spid="42033"/>
                                        </p:tgtEl>
                                      </p:cBhvr>
                                    </p:animEffect>
                                  </p:childTnLst>
                                </p:cTn>
                              </p:par>
                            </p:childTnLst>
                          </p:cTn>
                        </p:par>
                        <p:par>
                          <p:cTn id="8" fill="hold" nodeType="afterGroup">
                            <p:stCondLst>
                              <p:cond delay="1000"/>
                            </p:stCondLst>
                            <p:childTnLst>
                              <p:par>
                                <p:cTn id="9" presetID="22" presetClass="entr" presetSubtype="4" fill="hold" grpId="0" nodeType="afterEffect">
                                  <p:stCondLst>
                                    <p:cond delay="0"/>
                                  </p:stCondLst>
                                  <p:childTnLst>
                                    <p:set>
                                      <p:cBhvr additive="repl">
                                        <p:cTn id="10" dur="1" fill="hold">
                                          <p:stCondLst>
                                            <p:cond delay="0"/>
                                          </p:stCondLst>
                                        </p:cTn>
                                        <p:tgtEl>
                                          <p:spTgt spid="42034"/>
                                        </p:tgtEl>
                                        <p:attrNameLst>
                                          <p:attrName>style.visibility</p:attrName>
                                        </p:attrNameLst>
                                      </p:cBhvr>
                                      <p:to>
                                        <p:strVal val="visible"/>
                                      </p:to>
                                    </p:set>
                                    <p:animEffect transition="in" filter="wipe(down)">
                                      <p:cBhvr additive="repl">
                                        <p:cTn id="11" dur="500"/>
                                        <p:tgtEl>
                                          <p:spTgt spid="42034"/>
                                        </p:tgtEl>
                                      </p:cBhvr>
                                    </p:animEffect>
                                  </p:childTnLst>
                                </p:cTn>
                              </p:par>
                            </p:childTnLst>
                          </p:cTn>
                        </p:par>
                        <p:par>
                          <p:cTn id="12" fill="hold" nodeType="afterGroup">
                            <p:stCondLst>
                              <p:cond delay="1500"/>
                            </p:stCondLst>
                            <p:childTnLst>
                              <p:par>
                                <p:cTn id="13" presetID="22" presetClass="entr" presetSubtype="1" fill="hold" grpId="0" nodeType="afterEffect">
                                  <p:stCondLst>
                                    <p:cond delay="0"/>
                                  </p:stCondLst>
                                  <p:childTnLst>
                                    <p:set>
                                      <p:cBhvr additive="repl">
                                        <p:cTn id="14" dur="1" fill="hold">
                                          <p:stCondLst>
                                            <p:cond delay="0"/>
                                          </p:stCondLst>
                                        </p:cTn>
                                        <p:tgtEl>
                                          <p:spTgt spid="42035"/>
                                        </p:tgtEl>
                                        <p:attrNameLst>
                                          <p:attrName>style.visibility</p:attrName>
                                        </p:attrNameLst>
                                      </p:cBhvr>
                                      <p:to>
                                        <p:strVal val="visible"/>
                                      </p:to>
                                    </p:set>
                                    <p:animEffect transition="in" filter="wipe(up)">
                                      <p:cBhvr additive="repl">
                                        <p:cTn id="15" dur="500"/>
                                        <p:tgtEl>
                                          <p:spTgt spid="42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34" grpId="0" animBg="1"/>
      <p:bldP spid="4203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43009" name="Rectangle 1"/>
          <p:cNvSpPr>
            <a:spLocks noChangeArrowheads="1"/>
          </p:cNvSpPr>
          <p:nvPr/>
        </p:nvSpPr>
        <p:spPr bwMode="auto">
          <a:xfrm>
            <a:off x="3508375" y="2868613"/>
            <a:ext cx="2484438" cy="3968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3010" name="Rectangle 2"/>
          <p:cNvSpPr>
            <a:spLocks noChangeArrowheads="1"/>
          </p:cNvSpPr>
          <p:nvPr/>
        </p:nvSpPr>
        <p:spPr bwMode="auto">
          <a:xfrm>
            <a:off x="3375025" y="3173413"/>
            <a:ext cx="2582863" cy="3968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3011" name="Text Box 3"/>
          <p:cNvSpPr txBox="1">
            <a:spLocks noChangeArrowheads="1"/>
          </p:cNvSpPr>
          <p:nvPr/>
        </p:nvSpPr>
        <p:spPr bwMode="auto">
          <a:xfrm>
            <a:off x="1781175" y="50800"/>
            <a:ext cx="1993900" cy="2762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0">
                <a:solidFill>
                  <a:srgbClr val="FFFFFF"/>
                </a:solidFill>
              </a:rPr>
              <a:t>ยชว </a:t>
            </a:r>
            <a:r>
              <a:rPr lang="en-US" sz="1200" b="0">
                <a:solidFill>
                  <a:srgbClr val="FFFFFF"/>
                </a:solidFill>
              </a:rPr>
              <a:t>1:16</a:t>
            </a:r>
          </a:p>
        </p:txBody>
      </p:sp>
      <p:pic>
        <p:nvPicPr>
          <p:cNvPr id="4301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52850" y="679450"/>
            <a:ext cx="4635500" cy="305911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3013" name="AutoShape 5"/>
          <p:cNvSpPr>
            <a:spLocks noChangeArrowheads="1"/>
          </p:cNvSpPr>
          <p:nvPr/>
        </p:nvSpPr>
        <p:spPr bwMode="auto">
          <a:xfrm>
            <a:off x="8599488" y="3581400"/>
            <a:ext cx="204787" cy="77788"/>
          </a:xfrm>
          <a:custGeom>
            <a:avLst/>
            <a:gdLst>
              <a:gd name="G0" fmla="*/ 1 0 51712"/>
              <a:gd name="G1" fmla="+- 48 0 0"/>
              <a:gd name="G2" fmla="+- 1 0 0"/>
              <a:gd name="G3" fmla="*/ 1 0 51712"/>
              <a:gd name="T0" fmla="*/ 2147483647 w 129"/>
              <a:gd name="T1" fmla="*/ 2147483647 h 49"/>
              <a:gd name="T2" fmla="*/ 0 w 129"/>
              <a:gd name="T3" fmla="*/ 2147483647 h 49"/>
              <a:gd name="T4" fmla="*/ 0 w 129"/>
              <a:gd name="T5" fmla="*/ 0 h 49"/>
              <a:gd name="T6" fmla="*/ 2147483647 w 129"/>
              <a:gd name="T7" fmla="*/ 2147483647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3014" name="Rectangle 6"/>
          <p:cNvSpPr>
            <a:spLocks noChangeArrowheads="1"/>
          </p:cNvSpPr>
          <p:nvPr/>
        </p:nvSpPr>
        <p:spPr bwMode="auto">
          <a:xfrm>
            <a:off x="8180388" y="3911600"/>
            <a:ext cx="304800" cy="114300"/>
          </a:xfrm>
          <a:prstGeom prst="rect">
            <a:avLst/>
          </a:prstGeom>
          <a:solidFill>
            <a:srgbClr val="FFFF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3015" name="AutoShape 7"/>
          <p:cNvSpPr>
            <a:spLocks noChangeArrowheads="1"/>
          </p:cNvSpPr>
          <p:nvPr/>
        </p:nvSpPr>
        <p:spPr bwMode="auto">
          <a:xfrm>
            <a:off x="8594725" y="3541713"/>
            <a:ext cx="234950" cy="120650"/>
          </a:xfrm>
          <a:custGeom>
            <a:avLst/>
            <a:gdLst>
              <a:gd name="G0" fmla="*/ 1 0 51712"/>
              <a:gd name="G1" fmla="+- 48 0 0"/>
              <a:gd name="G2" fmla="+- 1 0 0"/>
              <a:gd name="G3" fmla="*/ 1 0 51712"/>
              <a:gd name="T0" fmla="*/ 2147483647 w 129"/>
              <a:gd name="T1" fmla="*/ 2147483647 h 49"/>
              <a:gd name="T2" fmla="*/ 0 w 129"/>
              <a:gd name="T3" fmla="*/ 2147483647 h 49"/>
              <a:gd name="T4" fmla="*/ 0 w 129"/>
              <a:gd name="T5" fmla="*/ 0 h 49"/>
              <a:gd name="T6" fmla="*/ 2147483647 w 129"/>
              <a:gd name="T7" fmla="*/ 2147483647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3016" name="AutoShape 8"/>
          <p:cNvSpPr>
            <a:spLocks noChangeArrowheads="1"/>
          </p:cNvSpPr>
          <p:nvPr/>
        </p:nvSpPr>
        <p:spPr bwMode="auto">
          <a:xfrm>
            <a:off x="8023225" y="3455988"/>
            <a:ext cx="736600" cy="290512"/>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3017" name="Rectangle 9"/>
          <p:cNvSpPr>
            <a:spLocks noChangeArrowheads="1"/>
          </p:cNvSpPr>
          <p:nvPr/>
        </p:nvSpPr>
        <p:spPr bwMode="auto">
          <a:xfrm>
            <a:off x="8018463" y="3603625"/>
            <a:ext cx="952500" cy="498475"/>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3018" name="Rectangle 10"/>
          <p:cNvSpPr>
            <a:spLocks noChangeArrowheads="1"/>
          </p:cNvSpPr>
          <p:nvPr/>
        </p:nvSpPr>
        <p:spPr bwMode="auto">
          <a:xfrm>
            <a:off x="8129588" y="3862388"/>
            <a:ext cx="514350" cy="190500"/>
          </a:xfrm>
          <a:prstGeom prst="rect">
            <a:avLst/>
          </a:prstGeom>
          <a:solidFill>
            <a:srgbClr val="FFFF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3019" name="AutoShape 11"/>
          <p:cNvSpPr>
            <a:spLocks noChangeArrowheads="1"/>
          </p:cNvSpPr>
          <p:nvPr/>
        </p:nvSpPr>
        <p:spPr bwMode="auto">
          <a:xfrm>
            <a:off x="8035925" y="3481388"/>
            <a:ext cx="711200" cy="290512"/>
          </a:xfrm>
          <a:prstGeom prst="roundRect">
            <a:avLst>
              <a:gd name="adj" fmla="val 16667"/>
            </a:avLst>
          </a:prstGeom>
          <a:solidFill>
            <a:srgbClr val="FFFF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3020" name="Line 12"/>
          <p:cNvSpPr>
            <a:spLocks noChangeShapeType="1"/>
          </p:cNvSpPr>
          <p:nvPr/>
        </p:nvSpPr>
        <p:spPr bwMode="auto">
          <a:xfrm>
            <a:off x="8050213" y="3825875"/>
            <a:ext cx="8763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3021" name="Line 13"/>
          <p:cNvSpPr>
            <a:spLocks noChangeShapeType="1"/>
          </p:cNvSpPr>
          <p:nvPr/>
        </p:nvSpPr>
        <p:spPr bwMode="auto">
          <a:xfrm>
            <a:off x="8050213" y="4016375"/>
            <a:ext cx="8763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3022" name="Rectangle 14"/>
          <p:cNvSpPr>
            <a:spLocks noChangeArrowheads="1"/>
          </p:cNvSpPr>
          <p:nvPr/>
        </p:nvSpPr>
        <p:spPr bwMode="auto">
          <a:xfrm>
            <a:off x="8140700" y="3429000"/>
            <a:ext cx="481013"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โยชูวา</a:t>
            </a:r>
          </a:p>
        </p:txBody>
      </p:sp>
      <p:sp>
        <p:nvSpPr>
          <p:cNvPr id="43023" name="Rectangle 15"/>
          <p:cNvSpPr>
            <a:spLocks noChangeArrowheads="1"/>
          </p:cNvSpPr>
          <p:nvPr/>
        </p:nvSpPr>
        <p:spPr bwMode="auto">
          <a:xfrm>
            <a:off x="8170863" y="3644900"/>
            <a:ext cx="630237"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เยริโค</a:t>
            </a:r>
            <a:r>
              <a:rPr lang="en-US" sz="900" b="0">
                <a:solidFill>
                  <a:srgbClr val="000000"/>
                </a:solidFill>
                <a:latin typeface="Arial" charset="0"/>
              </a:rPr>
              <a:t>/</a:t>
            </a:r>
            <a:r>
              <a:rPr lang="hi-in" sz="900" b="0">
                <a:solidFill>
                  <a:srgbClr val="000000"/>
                </a:solidFill>
                <a:latin typeface="Arial" charset="0"/>
              </a:rPr>
              <a:t>อัย</a:t>
            </a:r>
          </a:p>
        </p:txBody>
      </p:sp>
      <p:sp>
        <p:nvSpPr>
          <p:cNvPr id="43024" name="Rectangle 16"/>
          <p:cNvSpPr>
            <a:spLocks noChangeArrowheads="1"/>
          </p:cNvSpPr>
          <p:nvPr/>
        </p:nvSpPr>
        <p:spPr bwMode="auto">
          <a:xfrm>
            <a:off x="8093075" y="6532563"/>
            <a:ext cx="336550" cy="2460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40</a:t>
            </a:r>
          </a:p>
        </p:txBody>
      </p:sp>
      <p:pic>
        <p:nvPicPr>
          <p:cNvPr id="43025" name="Picture 17"/>
          <p:cNvPicPr>
            <a:picLocks noChangeAspect="1" noChangeArrowheads="1"/>
          </p:cNvPicPr>
          <p:nvPr/>
        </p:nvPicPr>
        <p:blipFill>
          <a:blip r:embed="rId4">
            <a:lum contrast="30000"/>
            <a:extLst>
              <a:ext uri="{28A0092B-C50C-407E-A947-70E740481C1C}">
                <a14:useLocalDpi xmlns:a14="http://schemas.microsoft.com/office/drawing/2010/main"/>
              </a:ext>
            </a:extLst>
          </a:blip>
          <a:srcRect/>
          <a:stretch>
            <a:fillRect/>
          </a:stretch>
        </p:blipFill>
        <p:spPr bwMode="auto">
          <a:xfrm>
            <a:off x="614363" y="460375"/>
            <a:ext cx="3732212" cy="2317750"/>
          </a:xfrm>
          <a:prstGeom prst="rect">
            <a:avLst/>
          </a:prstGeom>
          <a:noFill/>
          <a:ln>
            <a:noFill/>
          </a:ln>
          <a:effectLst/>
          <a:extLst>
            <a:ext uri="{909E8E84-426E-40dd-AFC4-6F175D3DCCD1}">
              <a14:hiddenFill xmlns:a14="http://schemas.microsoft.com/office/drawing/2010/main" xmlns="">
                <a:blipFill dpi="0" rotWithShape="0">
                  <a:blip>
                    <a:lum contrast="30000"/>
                  </a:blip>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grpSp>
        <p:nvGrpSpPr>
          <p:cNvPr id="83987" name="Group 18"/>
          <p:cNvGrpSpPr>
            <a:grpSpLocks/>
          </p:cNvGrpSpPr>
          <p:nvPr/>
        </p:nvGrpSpPr>
        <p:grpSpPr bwMode="auto">
          <a:xfrm>
            <a:off x="6102350" y="3582988"/>
            <a:ext cx="1527175" cy="2673350"/>
            <a:chOff x="3844" y="2257"/>
            <a:chExt cx="962" cy="1684"/>
          </a:xfrm>
        </p:grpSpPr>
        <p:pic>
          <p:nvPicPr>
            <p:cNvPr id="43027" name="Picture 1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846" y="2265"/>
              <a:ext cx="960" cy="167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3028" name="Rectangle 20"/>
            <p:cNvSpPr>
              <a:spLocks noChangeArrowheads="1"/>
            </p:cNvSpPr>
            <p:nvPr/>
          </p:nvSpPr>
          <p:spPr bwMode="auto">
            <a:xfrm>
              <a:off x="3844" y="2257"/>
              <a:ext cx="962" cy="1677"/>
            </a:xfrm>
            <a:prstGeom prst="rect">
              <a:avLst/>
            </a:prstGeom>
            <a:noFill/>
            <a:ln w="50760" cap="sq">
              <a:solidFill>
                <a:srgbClr val="790015"/>
              </a:solidFill>
              <a:miter lim="800000"/>
              <a:headEnd/>
              <a:tailEnd/>
            </a:ln>
            <a:effectLst>
              <a:outerShdw blurRad="63500" dist="89605" dir="2700000"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grpSp>
      <p:sp>
        <p:nvSpPr>
          <p:cNvPr id="43029" name="AutoShape 21"/>
          <p:cNvSpPr>
            <a:spLocks/>
          </p:cNvSpPr>
          <p:nvPr/>
        </p:nvSpPr>
        <p:spPr bwMode="auto">
          <a:xfrm>
            <a:off x="6534150" y="5094288"/>
            <a:ext cx="679450" cy="531812"/>
          </a:xfrm>
          <a:custGeom>
            <a:avLst/>
            <a:gdLst>
              <a:gd name="G0" fmla="+- 1 0 0"/>
              <a:gd name="G1" fmla="+- 1 0 0"/>
              <a:gd name="G2" fmla="+- 1 0 0"/>
              <a:gd name="G3" fmla="+- 1 0 0"/>
              <a:gd name="G4" fmla="+- 1 0 0"/>
              <a:gd name="G5" fmla="*/ 1 0 51712"/>
              <a:gd name="G6" fmla="+- 1 0 0"/>
              <a:gd name="G7" fmla="+- 1 0 0"/>
              <a:gd name="G8" fmla="+- 1 0 0"/>
              <a:gd name="G9" fmla="+- 1 0 0"/>
              <a:gd name="G10" fmla="+- 1 0 0"/>
              <a:gd name="G11" fmla="*/ 1 0 51712"/>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57355 45696"/>
              <a:gd name="G27" fmla="*/ 1 35047 49664"/>
              <a:gd name="G28" fmla="*/ G27 1 180"/>
              <a:gd name="G29" fmla="*/ G26 1 G28"/>
              <a:gd name="G30" fmla="+- 1 0 0"/>
              <a:gd name="G31" fmla="+- 1 0 0"/>
              <a:gd name="G32" fmla="+- 1 0 0"/>
              <a:gd name="G33" fmla="+- 1 0 0"/>
              <a:gd name="G34" fmla="+- 1 0 0"/>
              <a:gd name="G35" fmla="+- 1 0 0"/>
              <a:gd name="G36" fmla="+- 1 0 0"/>
              <a:gd name="G37" fmla="+- 1 0 0"/>
              <a:gd name="G38" fmla="+- 1 0 0"/>
              <a:gd name="G39" fmla="*/ 1 0 51712"/>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51712"/>
              <a:gd name="G56" fmla="*/ 1 57355 45696"/>
              <a:gd name="G57" fmla="*/ 1 35047 49664"/>
              <a:gd name="G58" fmla="*/ G57 1 180"/>
              <a:gd name="G59" fmla="*/ G56 1 G58"/>
              <a:gd name="G60" fmla="*/ 1 57355 45696"/>
              <a:gd name="G61" fmla="*/ 1 35047 49664"/>
              <a:gd name="G62" fmla="*/ G61 1 180"/>
              <a:gd name="G63" fmla="*/ G60 1 G62"/>
              <a:gd name="G64" fmla="*/ 1 57355 45696"/>
              <a:gd name="G65" fmla="*/ 1 35047 49664"/>
              <a:gd name="G66" fmla="*/ G65 1 180"/>
              <a:gd name="G67" fmla="*/ G64 1 G66"/>
              <a:gd name="G68" fmla="*/ 1 57355 45696"/>
              <a:gd name="G69" fmla="*/ 1 35047 49664"/>
              <a:gd name="G70" fmla="*/ G69 1 180"/>
              <a:gd name="G71" fmla="*/ G68 1 G70"/>
              <a:gd name="G72" fmla="+- 464 0 0"/>
              <a:gd name="T0" fmla="*/ 728 w 729"/>
              <a:gd name="T1" fmla="*/ 8 h 481"/>
              <a:gd name="T2" fmla="*/ 712 w 729"/>
              <a:gd name="T3" fmla="*/ 8 h 481"/>
              <a:gd name="T4" fmla="*/ 696 w 729"/>
              <a:gd name="T5" fmla="*/ 0 h 481"/>
              <a:gd name="T6" fmla="*/ 680 w 729"/>
              <a:gd name="T7" fmla="*/ 0 h 481"/>
              <a:gd name="T8" fmla="*/ 664 w 729"/>
              <a:gd name="T9" fmla="*/ 0 h 481"/>
              <a:gd name="T10" fmla="*/ 640 w 729"/>
              <a:gd name="T11" fmla="*/ 0 h 481"/>
              <a:gd name="T12" fmla="*/ 624 w 729"/>
              <a:gd name="T13" fmla="*/ 0 h 481"/>
              <a:gd name="T14" fmla="*/ 608 w 729"/>
              <a:gd name="T15" fmla="*/ 0 h 481"/>
              <a:gd name="T16" fmla="*/ 584 w 729"/>
              <a:gd name="T17" fmla="*/ 0 h 481"/>
              <a:gd name="T18" fmla="*/ 560 w 729"/>
              <a:gd name="T19" fmla="*/ 0 h 481"/>
              <a:gd name="T20" fmla="*/ 544 w 729"/>
              <a:gd name="T21" fmla="*/ 0 h 481"/>
              <a:gd name="T22" fmla="*/ 528 w 729"/>
              <a:gd name="T23" fmla="*/ 0 h 481"/>
              <a:gd name="T24" fmla="*/ 504 w 729"/>
              <a:gd name="T25" fmla="*/ 0 h 481"/>
              <a:gd name="T26" fmla="*/ 488 w 729"/>
              <a:gd name="T27" fmla="*/ 0 h 481"/>
              <a:gd name="T28" fmla="*/ 472 w 729"/>
              <a:gd name="T29" fmla="*/ 0 h 481"/>
              <a:gd name="T30" fmla="*/ 448 w 729"/>
              <a:gd name="T31" fmla="*/ 8 h 481"/>
              <a:gd name="T32" fmla="*/ 432 w 729"/>
              <a:gd name="T33" fmla="*/ 16 h 481"/>
              <a:gd name="T34" fmla="*/ 408 w 729"/>
              <a:gd name="T35" fmla="*/ 16 h 481"/>
              <a:gd name="T36" fmla="*/ 392 w 729"/>
              <a:gd name="T37" fmla="*/ 24 h 481"/>
              <a:gd name="T38" fmla="*/ 376 w 729"/>
              <a:gd name="T39" fmla="*/ 24 h 481"/>
              <a:gd name="T40" fmla="*/ 360 w 729"/>
              <a:gd name="T41" fmla="*/ 32 h 481"/>
              <a:gd name="T42" fmla="*/ 344 w 729"/>
              <a:gd name="T43" fmla="*/ 32 h 481"/>
              <a:gd name="T44" fmla="*/ 328 w 729"/>
              <a:gd name="T45" fmla="*/ 32 h 481"/>
              <a:gd name="T46" fmla="*/ 312 w 729"/>
              <a:gd name="T47" fmla="*/ 40 h 481"/>
              <a:gd name="T48" fmla="*/ 296 w 729"/>
              <a:gd name="T49" fmla="*/ 48 h 481"/>
              <a:gd name="T50" fmla="*/ 280 w 729"/>
              <a:gd name="T51" fmla="*/ 56 h 481"/>
              <a:gd name="T52" fmla="*/ 264 w 729"/>
              <a:gd name="T53" fmla="*/ 56 h 481"/>
              <a:gd name="T54" fmla="*/ 248 w 729"/>
              <a:gd name="T55" fmla="*/ 72 h 481"/>
              <a:gd name="T56" fmla="*/ 232 w 729"/>
              <a:gd name="T57" fmla="*/ 80 h 481"/>
              <a:gd name="T58" fmla="*/ 216 w 729"/>
              <a:gd name="T59" fmla="*/ 88 h 481"/>
              <a:gd name="T60" fmla="*/ 200 w 729"/>
              <a:gd name="T61" fmla="*/ 96 h 481"/>
              <a:gd name="T62" fmla="*/ 192 w 729"/>
              <a:gd name="T63" fmla="*/ 112 h 481"/>
              <a:gd name="T64" fmla="*/ 176 w 729"/>
              <a:gd name="T65" fmla="*/ 128 h 481"/>
              <a:gd name="T66" fmla="*/ 160 w 729"/>
              <a:gd name="T67" fmla="*/ 144 h 481"/>
              <a:gd name="T68" fmla="*/ 152 w 729"/>
              <a:gd name="T69" fmla="*/ 160 h 481"/>
              <a:gd name="T70" fmla="*/ 136 w 729"/>
              <a:gd name="T71" fmla="*/ 168 h 481"/>
              <a:gd name="T72" fmla="*/ 128 w 729"/>
              <a:gd name="T73" fmla="*/ 184 h 481"/>
              <a:gd name="T74" fmla="*/ 120 w 729"/>
              <a:gd name="T75" fmla="*/ 200 h 481"/>
              <a:gd name="T76" fmla="*/ 104 w 729"/>
              <a:gd name="T77" fmla="*/ 208 h 481"/>
              <a:gd name="T78" fmla="*/ 104 w 729"/>
              <a:gd name="T79" fmla="*/ 224 h 481"/>
              <a:gd name="T80" fmla="*/ 88 w 729"/>
              <a:gd name="T81" fmla="*/ 232 h 481"/>
              <a:gd name="T82" fmla="*/ 88 w 729"/>
              <a:gd name="T83" fmla="*/ 248 h 481"/>
              <a:gd name="T84" fmla="*/ 72 w 729"/>
              <a:gd name="T85" fmla="*/ 256 h 481"/>
              <a:gd name="T86" fmla="*/ 72 w 729"/>
              <a:gd name="T87" fmla="*/ 272 h 481"/>
              <a:gd name="T88" fmla="*/ 64 w 729"/>
              <a:gd name="T89" fmla="*/ 288 h 481"/>
              <a:gd name="T90" fmla="*/ 56 w 729"/>
              <a:gd name="T91" fmla="*/ 304 h 481"/>
              <a:gd name="T92" fmla="*/ 48 w 729"/>
              <a:gd name="T93" fmla="*/ 320 h 481"/>
              <a:gd name="T94" fmla="*/ 48 w 729"/>
              <a:gd name="T95" fmla="*/ 336 h 481"/>
              <a:gd name="T96" fmla="*/ 40 w 729"/>
              <a:gd name="T97" fmla="*/ 352 h 481"/>
              <a:gd name="T98" fmla="*/ 32 w 729"/>
              <a:gd name="T99" fmla="*/ 368 h 481"/>
              <a:gd name="T100" fmla="*/ 24 w 729"/>
              <a:gd name="T101" fmla="*/ 384 h 481"/>
              <a:gd name="T102" fmla="*/ 24 w 729"/>
              <a:gd name="T103" fmla="*/ 400 h 481"/>
              <a:gd name="T104" fmla="*/ 16 w 729"/>
              <a:gd name="T105" fmla="*/ 416 h 481"/>
              <a:gd name="T106" fmla="*/ 8 w 729"/>
              <a:gd name="T107" fmla="*/ 432 h 481"/>
              <a:gd name="T108" fmla="*/ 8 w 729"/>
              <a:gd name="T109" fmla="*/ 448 h 481"/>
              <a:gd name="T110" fmla="*/ 8 w 729"/>
              <a:gd name="T111" fmla="*/ 464 h 481"/>
              <a:gd name="T112" fmla="*/ 8 w 729"/>
              <a:gd name="T113" fmla="*/ 480 h 481"/>
              <a:gd name="T114" fmla="*/ 0 w 729"/>
              <a:gd name="T115" fmla="*/ 464 h 481"/>
              <a:gd name="T116" fmla="*/ 0 w 729"/>
              <a:gd name="T117" fmla="*/ 0 h 481"/>
              <a:gd name="T118" fmla="*/ 729 w 729"/>
              <a:gd name="T119" fmla="*/ 481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T116" t="T117" r="T118" b="T119"/>
            <a:pathLst>
              <a:path w="729" h="481">
                <a:moveTo>
                  <a:pt x="728" y="8"/>
                </a:moveTo>
                <a:lnTo>
                  <a:pt x="712" y="8"/>
                </a:lnTo>
                <a:lnTo>
                  <a:pt x="696" y="0"/>
                </a:lnTo>
                <a:lnTo>
                  <a:pt x="680" y="0"/>
                </a:lnTo>
                <a:lnTo>
                  <a:pt x="664" y="0"/>
                </a:lnTo>
                <a:lnTo>
                  <a:pt x="640" y="0"/>
                </a:lnTo>
                <a:lnTo>
                  <a:pt x="624" y="0"/>
                </a:lnTo>
                <a:lnTo>
                  <a:pt x="608" y="0"/>
                </a:lnTo>
                <a:lnTo>
                  <a:pt x="584" y="0"/>
                </a:lnTo>
                <a:lnTo>
                  <a:pt x="560" y="0"/>
                </a:lnTo>
                <a:lnTo>
                  <a:pt x="544" y="0"/>
                </a:lnTo>
                <a:lnTo>
                  <a:pt x="528" y="0"/>
                </a:lnTo>
                <a:lnTo>
                  <a:pt x="504" y="0"/>
                </a:lnTo>
                <a:lnTo>
                  <a:pt x="488" y="0"/>
                </a:lnTo>
                <a:lnTo>
                  <a:pt x="472" y="0"/>
                </a:lnTo>
                <a:lnTo>
                  <a:pt x="448" y="8"/>
                </a:lnTo>
                <a:lnTo>
                  <a:pt x="432" y="16"/>
                </a:lnTo>
                <a:lnTo>
                  <a:pt x="408" y="16"/>
                </a:lnTo>
                <a:lnTo>
                  <a:pt x="392" y="24"/>
                </a:lnTo>
                <a:lnTo>
                  <a:pt x="376" y="24"/>
                </a:lnTo>
                <a:lnTo>
                  <a:pt x="360" y="32"/>
                </a:lnTo>
                <a:lnTo>
                  <a:pt x="344" y="32"/>
                </a:lnTo>
                <a:lnTo>
                  <a:pt x="328" y="32"/>
                </a:lnTo>
                <a:lnTo>
                  <a:pt x="312" y="40"/>
                </a:lnTo>
                <a:lnTo>
                  <a:pt x="296" y="48"/>
                </a:lnTo>
                <a:lnTo>
                  <a:pt x="280" y="56"/>
                </a:lnTo>
                <a:lnTo>
                  <a:pt x="264" y="56"/>
                </a:lnTo>
                <a:lnTo>
                  <a:pt x="248" y="72"/>
                </a:lnTo>
                <a:lnTo>
                  <a:pt x="232" y="80"/>
                </a:lnTo>
                <a:lnTo>
                  <a:pt x="216" y="88"/>
                </a:lnTo>
                <a:lnTo>
                  <a:pt x="200" y="96"/>
                </a:lnTo>
                <a:lnTo>
                  <a:pt x="192" y="112"/>
                </a:lnTo>
                <a:lnTo>
                  <a:pt x="176" y="128"/>
                </a:lnTo>
                <a:lnTo>
                  <a:pt x="160" y="144"/>
                </a:lnTo>
                <a:lnTo>
                  <a:pt x="152" y="160"/>
                </a:lnTo>
                <a:lnTo>
                  <a:pt x="136" y="168"/>
                </a:lnTo>
                <a:lnTo>
                  <a:pt x="128" y="184"/>
                </a:lnTo>
                <a:lnTo>
                  <a:pt x="120" y="200"/>
                </a:lnTo>
                <a:lnTo>
                  <a:pt x="104" y="208"/>
                </a:lnTo>
                <a:lnTo>
                  <a:pt x="104" y="224"/>
                </a:lnTo>
                <a:lnTo>
                  <a:pt x="88" y="232"/>
                </a:lnTo>
                <a:lnTo>
                  <a:pt x="88" y="248"/>
                </a:lnTo>
                <a:lnTo>
                  <a:pt x="72" y="256"/>
                </a:lnTo>
                <a:lnTo>
                  <a:pt x="72" y="272"/>
                </a:lnTo>
                <a:lnTo>
                  <a:pt x="64" y="288"/>
                </a:lnTo>
                <a:lnTo>
                  <a:pt x="56" y="304"/>
                </a:lnTo>
                <a:lnTo>
                  <a:pt x="48" y="320"/>
                </a:lnTo>
                <a:lnTo>
                  <a:pt x="48" y="336"/>
                </a:lnTo>
                <a:lnTo>
                  <a:pt x="40" y="352"/>
                </a:lnTo>
                <a:lnTo>
                  <a:pt x="32" y="368"/>
                </a:lnTo>
                <a:lnTo>
                  <a:pt x="24" y="384"/>
                </a:lnTo>
                <a:lnTo>
                  <a:pt x="24" y="400"/>
                </a:lnTo>
                <a:lnTo>
                  <a:pt x="16" y="416"/>
                </a:lnTo>
                <a:lnTo>
                  <a:pt x="8" y="432"/>
                </a:lnTo>
                <a:lnTo>
                  <a:pt x="8" y="448"/>
                </a:lnTo>
                <a:lnTo>
                  <a:pt x="8" y="464"/>
                </a:lnTo>
                <a:lnTo>
                  <a:pt x="8" y="480"/>
                </a:lnTo>
                <a:lnTo>
                  <a:pt x="0" y="464"/>
                </a:lnTo>
              </a:path>
            </a:pathLst>
          </a:custGeom>
          <a:noFill/>
          <a:ln w="50760" cap="rnd">
            <a:solidFill>
              <a:srgbClr val="00FF00"/>
            </a:solidFill>
            <a:round/>
            <a:headEnd/>
            <a:tailEnd type="triangle" w="med" len="med"/>
          </a:ln>
          <a:effectLst>
            <a:outerShdw blurRad="63500" dist="89605" dir="2700000"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sp>
        <p:nvSpPr>
          <p:cNvPr id="43030" name="AutoShape 22"/>
          <p:cNvSpPr>
            <a:spLocks/>
          </p:cNvSpPr>
          <p:nvPr/>
        </p:nvSpPr>
        <p:spPr bwMode="auto">
          <a:xfrm>
            <a:off x="6813550" y="3760788"/>
            <a:ext cx="433388" cy="1239837"/>
          </a:xfrm>
          <a:custGeom>
            <a:avLst/>
            <a:gdLst>
              <a:gd name="G0" fmla="+- 1 0 0"/>
              <a:gd name="G1" fmla="+- 1 0 0"/>
              <a:gd name="G2" fmla="+- 1 0 0"/>
              <a:gd name="G3" fmla="+- 1 0 0"/>
              <a:gd name="G4" fmla="+- 1 0 0"/>
              <a:gd name="G5" fmla="*/ 1 0 51712"/>
              <a:gd name="G6" fmla="+- 1 0 0"/>
              <a:gd name="G7" fmla="+- 1 0 0"/>
              <a:gd name="G8" fmla="+- 1 0 0"/>
              <a:gd name="G9" fmla="+- 1 0 0"/>
              <a:gd name="G10" fmla="+- 1 0 0"/>
              <a:gd name="G11" fmla="+- 1 0 0"/>
              <a:gd name="G12" fmla="*/ 1 0 51712"/>
              <a:gd name="G13" fmla="+- 1040 0 0"/>
              <a:gd name="G14" fmla="+- 1 0 0"/>
              <a:gd name="G15" fmla="+- 1 0 0"/>
              <a:gd name="G16" fmla="+- 1 0 0"/>
              <a:gd name="G17" fmla="+- 1 0 0"/>
              <a:gd name="G18" fmla="+- 1 0 0"/>
              <a:gd name="G19" fmla="+- 1 0 0"/>
              <a:gd name="G20" fmla="+- 1 0 0"/>
              <a:gd name="G21" fmla="*/ 1 0 51712"/>
              <a:gd name="G22" fmla="+- 1 0 0"/>
              <a:gd name="G23" fmla="+- 1 0 0"/>
              <a:gd name="G24" fmla="+- 1 0 0"/>
              <a:gd name="G25" fmla="+- 1 0 0"/>
              <a:gd name="G26" fmla="+- 1 0 0"/>
              <a:gd name="G27" fmla="+- 1 0 0"/>
              <a:gd name="G28" fmla="+- 1 0 0"/>
              <a:gd name="G29" fmla="+- 1 0 0"/>
              <a:gd name="G30" fmla="*/ 1 0 51712"/>
              <a:gd name="G31" fmla="*/ 1 57355 45696"/>
              <a:gd name="G32" fmla="*/ 1 35047 49664"/>
              <a:gd name="G33" fmla="*/ G32 1 180"/>
              <a:gd name="G34" fmla="*/ G31 1 G33"/>
              <a:gd name="G35" fmla="*/ 1 57355 45696"/>
              <a:gd name="G36" fmla="*/ 1 35047 49664"/>
              <a:gd name="G37" fmla="*/ G36 1 180"/>
              <a:gd name="G38" fmla="*/ G35 1 G37"/>
              <a:gd name="G39" fmla="*/ 1 57355 45696"/>
              <a:gd name="G40" fmla="*/ 1 35047 49664"/>
              <a:gd name="G41" fmla="*/ G40 1 180"/>
              <a:gd name="G42" fmla="*/ G39 1 G41"/>
              <a:gd name="G43" fmla="+- 760 0 0"/>
              <a:gd name="G44" fmla="+- 744 0 0"/>
              <a:gd name="G45" fmla="+- 728 0 0"/>
              <a:gd name="G46" fmla="+- 704 0 0"/>
              <a:gd name="G47" fmla="+- 664 0 0"/>
              <a:gd name="G48" fmla="+- 648 0 0"/>
              <a:gd name="G49" fmla="+- 624 0 0"/>
              <a:gd name="G50" fmla="+- 608 0 0"/>
              <a:gd name="G51" fmla="+- 592 0 0"/>
              <a:gd name="G52" fmla="+- 576 0 0"/>
              <a:gd name="G53" fmla="+- 560 0 0"/>
              <a:gd name="G54" fmla="+- 544 0 0"/>
              <a:gd name="G55" fmla="*/ 1 57355 45696"/>
              <a:gd name="G56" fmla="*/ 1 35047 49664"/>
              <a:gd name="G57" fmla="*/ G56 1 180"/>
              <a:gd name="G58" fmla="*/ G55 1 G57"/>
              <a:gd name="G59" fmla="*/ 1 57355 45696"/>
              <a:gd name="G60" fmla="*/ 1 35047 49664"/>
              <a:gd name="G61" fmla="*/ G60 1 180"/>
              <a:gd name="G62" fmla="*/ G59 1 G61"/>
              <a:gd name="G63" fmla="*/ 1 0 51712"/>
              <a:gd name="G64" fmla="*/ 1 0 51712"/>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0"/>
              <a:gd name="G78" fmla="+- 1 0 0"/>
              <a:gd name="G79" fmla="+- 1 0 0"/>
              <a:gd name="G80" fmla="+- 1 0 0"/>
              <a:gd name="G81" fmla="+- 1 0 0"/>
              <a:gd name="G82" fmla="+- 1 0 0"/>
              <a:gd name="G83" fmla="+- 1 0 0"/>
              <a:gd name="G84" fmla="+- 1 0 0"/>
              <a:gd name="G85" fmla="+- 1 0 0"/>
              <a:gd name="G86" fmla="+- 152 0 0"/>
              <a:gd name="G87" fmla="+- 1 0 0"/>
              <a:gd name="G88" fmla="+- 1 0 0"/>
              <a:gd name="G89" fmla="+- 1 0 0"/>
              <a:gd name="G90" fmla="+- 1 0 0"/>
              <a:gd name="G91" fmla="+- 1 0 0"/>
              <a:gd name="G92" fmla="+- 1 0 0"/>
              <a:gd name="G93" fmla="+- 1 0 0"/>
              <a:gd name="G94" fmla="+- 1 0 0"/>
              <a:gd name="G95" fmla="+- 1 0 0"/>
              <a:gd name="G96" fmla="+- 1 0 0"/>
              <a:gd name="G97" fmla="+- 1 0 0"/>
              <a:gd name="G98" fmla="+- 1 0 0"/>
              <a:gd name="T0" fmla="*/ 448 w 465"/>
              <a:gd name="T1" fmla="*/ 1104 h 1121"/>
              <a:gd name="T2" fmla="*/ 416 w 465"/>
              <a:gd name="T3" fmla="*/ 1096 h 1121"/>
              <a:gd name="T4" fmla="*/ 384 w 465"/>
              <a:gd name="T5" fmla="*/ 1096 h 1121"/>
              <a:gd name="T6" fmla="*/ 352 w 465"/>
              <a:gd name="T7" fmla="*/ 1080 h 1121"/>
              <a:gd name="T8" fmla="*/ 320 w 465"/>
              <a:gd name="T9" fmla="*/ 1064 h 1121"/>
              <a:gd name="T10" fmla="*/ 288 w 465"/>
              <a:gd name="T11" fmla="*/ 1056 h 1121"/>
              <a:gd name="T12" fmla="*/ 256 w 465"/>
              <a:gd name="T13" fmla="*/ 1040 h 1121"/>
              <a:gd name="T14" fmla="*/ 224 w 465"/>
              <a:gd name="T15" fmla="*/ 1024 h 1121"/>
              <a:gd name="T16" fmla="*/ 184 w 465"/>
              <a:gd name="T17" fmla="*/ 992 h 1121"/>
              <a:gd name="T18" fmla="*/ 152 w 465"/>
              <a:gd name="T19" fmla="*/ 976 h 1121"/>
              <a:gd name="T20" fmla="*/ 128 w 465"/>
              <a:gd name="T21" fmla="*/ 952 h 1121"/>
              <a:gd name="T22" fmla="*/ 96 w 465"/>
              <a:gd name="T23" fmla="*/ 928 h 1121"/>
              <a:gd name="T24" fmla="*/ 64 w 465"/>
              <a:gd name="T25" fmla="*/ 896 h 1121"/>
              <a:gd name="T26" fmla="*/ 48 w 465"/>
              <a:gd name="T27" fmla="*/ 864 h 1121"/>
              <a:gd name="T28" fmla="*/ 24 w 465"/>
              <a:gd name="T29" fmla="*/ 840 h 1121"/>
              <a:gd name="T30" fmla="*/ 8 w 465"/>
              <a:gd name="T31" fmla="*/ 808 h 1121"/>
              <a:gd name="T32" fmla="*/ 8 w 465"/>
              <a:gd name="T33" fmla="*/ 776 h 1121"/>
              <a:gd name="T34" fmla="*/ 0 w 465"/>
              <a:gd name="T35" fmla="*/ 744 h 1121"/>
              <a:gd name="T36" fmla="*/ 0 w 465"/>
              <a:gd name="T37" fmla="*/ 704 h 1121"/>
              <a:gd name="T38" fmla="*/ 0 w 465"/>
              <a:gd name="T39" fmla="*/ 648 h 1121"/>
              <a:gd name="T40" fmla="*/ 0 w 465"/>
              <a:gd name="T41" fmla="*/ 608 h 1121"/>
              <a:gd name="T42" fmla="*/ 0 w 465"/>
              <a:gd name="T43" fmla="*/ 576 h 1121"/>
              <a:gd name="T44" fmla="*/ 0 w 465"/>
              <a:gd name="T45" fmla="*/ 544 h 1121"/>
              <a:gd name="T46" fmla="*/ 8 w 465"/>
              <a:gd name="T47" fmla="*/ 512 h 1121"/>
              <a:gd name="T48" fmla="*/ 16 w 465"/>
              <a:gd name="T49" fmla="*/ 480 h 1121"/>
              <a:gd name="T50" fmla="*/ 32 w 465"/>
              <a:gd name="T51" fmla="*/ 440 h 1121"/>
              <a:gd name="T52" fmla="*/ 40 w 465"/>
              <a:gd name="T53" fmla="*/ 408 h 1121"/>
              <a:gd name="T54" fmla="*/ 64 w 465"/>
              <a:gd name="T55" fmla="*/ 384 h 1121"/>
              <a:gd name="T56" fmla="*/ 80 w 465"/>
              <a:gd name="T57" fmla="*/ 352 h 1121"/>
              <a:gd name="T58" fmla="*/ 104 w 465"/>
              <a:gd name="T59" fmla="*/ 320 h 1121"/>
              <a:gd name="T60" fmla="*/ 136 w 465"/>
              <a:gd name="T61" fmla="*/ 280 h 1121"/>
              <a:gd name="T62" fmla="*/ 168 w 465"/>
              <a:gd name="T63" fmla="*/ 240 h 1121"/>
              <a:gd name="T64" fmla="*/ 200 w 465"/>
              <a:gd name="T65" fmla="*/ 216 h 1121"/>
              <a:gd name="T66" fmla="*/ 216 w 465"/>
              <a:gd name="T67" fmla="*/ 200 h 1121"/>
              <a:gd name="T68" fmla="*/ 232 w 465"/>
              <a:gd name="T69" fmla="*/ 184 h 1121"/>
              <a:gd name="T70" fmla="*/ 256 w 465"/>
              <a:gd name="T71" fmla="*/ 152 h 1121"/>
              <a:gd name="T72" fmla="*/ 296 w 465"/>
              <a:gd name="T73" fmla="*/ 120 h 1121"/>
              <a:gd name="T74" fmla="*/ 320 w 465"/>
              <a:gd name="T75" fmla="*/ 96 h 1121"/>
              <a:gd name="T76" fmla="*/ 344 w 465"/>
              <a:gd name="T77" fmla="*/ 72 h 1121"/>
              <a:gd name="T78" fmla="*/ 376 w 465"/>
              <a:gd name="T79" fmla="*/ 48 h 1121"/>
              <a:gd name="T80" fmla="*/ 408 w 465"/>
              <a:gd name="T81" fmla="*/ 24 h 1121"/>
              <a:gd name="T82" fmla="*/ 432 w 465"/>
              <a:gd name="T83" fmla="*/ 0 h 1121"/>
              <a:gd name="T84" fmla="*/ 0 w 465"/>
              <a:gd name="T85" fmla="*/ 0 h 1121"/>
              <a:gd name="T86" fmla="*/ 465 w 465"/>
              <a:gd name="T87" fmla="*/ 1121 h 1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T84" t="T85" r="T86" b="T87"/>
            <a:pathLst>
              <a:path w="465" h="1121">
                <a:moveTo>
                  <a:pt x="464" y="1120"/>
                </a:moveTo>
                <a:lnTo>
                  <a:pt x="448" y="1104"/>
                </a:lnTo>
                <a:lnTo>
                  <a:pt x="432" y="1104"/>
                </a:lnTo>
                <a:lnTo>
                  <a:pt x="416" y="1096"/>
                </a:lnTo>
                <a:lnTo>
                  <a:pt x="400" y="1096"/>
                </a:lnTo>
                <a:lnTo>
                  <a:pt x="384" y="1096"/>
                </a:lnTo>
                <a:lnTo>
                  <a:pt x="368" y="1088"/>
                </a:lnTo>
                <a:lnTo>
                  <a:pt x="352" y="1080"/>
                </a:lnTo>
                <a:lnTo>
                  <a:pt x="336" y="1072"/>
                </a:lnTo>
                <a:lnTo>
                  <a:pt x="320" y="1064"/>
                </a:lnTo>
                <a:lnTo>
                  <a:pt x="304" y="1064"/>
                </a:lnTo>
                <a:lnTo>
                  <a:pt x="288" y="1056"/>
                </a:lnTo>
                <a:lnTo>
                  <a:pt x="272" y="1048"/>
                </a:lnTo>
                <a:lnTo>
                  <a:pt x="256" y="1040"/>
                </a:lnTo>
                <a:lnTo>
                  <a:pt x="240" y="1032"/>
                </a:lnTo>
                <a:lnTo>
                  <a:pt x="224" y="1024"/>
                </a:lnTo>
                <a:lnTo>
                  <a:pt x="200" y="1008"/>
                </a:lnTo>
                <a:lnTo>
                  <a:pt x="184" y="992"/>
                </a:lnTo>
                <a:lnTo>
                  <a:pt x="168" y="984"/>
                </a:lnTo>
                <a:lnTo>
                  <a:pt x="152" y="976"/>
                </a:lnTo>
                <a:lnTo>
                  <a:pt x="136" y="968"/>
                </a:lnTo>
                <a:lnTo>
                  <a:pt x="128" y="952"/>
                </a:lnTo>
                <a:lnTo>
                  <a:pt x="112" y="944"/>
                </a:lnTo>
                <a:lnTo>
                  <a:pt x="96" y="928"/>
                </a:lnTo>
                <a:lnTo>
                  <a:pt x="72" y="912"/>
                </a:lnTo>
                <a:lnTo>
                  <a:pt x="64" y="896"/>
                </a:lnTo>
                <a:lnTo>
                  <a:pt x="56" y="880"/>
                </a:lnTo>
                <a:lnTo>
                  <a:pt x="48" y="864"/>
                </a:lnTo>
                <a:lnTo>
                  <a:pt x="32" y="856"/>
                </a:lnTo>
                <a:lnTo>
                  <a:pt x="24" y="840"/>
                </a:lnTo>
                <a:lnTo>
                  <a:pt x="16" y="824"/>
                </a:lnTo>
                <a:lnTo>
                  <a:pt x="8" y="808"/>
                </a:lnTo>
                <a:lnTo>
                  <a:pt x="8" y="792"/>
                </a:lnTo>
                <a:lnTo>
                  <a:pt x="8" y="776"/>
                </a:lnTo>
                <a:lnTo>
                  <a:pt x="0" y="760"/>
                </a:lnTo>
                <a:lnTo>
                  <a:pt x="0" y="744"/>
                </a:lnTo>
                <a:lnTo>
                  <a:pt x="0" y="728"/>
                </a:lnTo>
                <a:lnTo>
                  <a:pt x="0" y="704"/>
                </a:lnTo>
                <a:lnTo>
                  <a:pt x="0" y="664"/>
                </a:lnTo>
                <a:lnTo>
                  <a:pt x="0" y="648"/>
                </a:lnTo>
                <a:lnTo>
                  <a:pt x="0" y="624"/>
                </a:lnTo>
                <a:lnTo>
                  <a:pt x="0" y="608"/>
                </a:lnTo>
                <a:lnTo>
                  <a:pt x="0" y="592"/>
                </a:lnTo>
                <a:lnTo>
                  <a:pt x="0" y="576"/>
                </a:lnTo>
                <a:lnTo>
                  <a:pt x="0" y="560"/>
                </a:lnTo>
                <a:lnTo>
                  <a:pt x="0" y="544"/>
                </a:lnTo>
                <a:lnTo>
                  <a:pt x="8" y="528"/>
                </a:lnTo>
                <a:lnTo>
                  <a:pt x="8" y="512"/>
                </a:lnTo>
                <a:lnTo>
                  <a:pt x="16" y="496"/>
                </a:lnTo>
                <a:lnTo>
                  <a:pt x="16" y="480"/>
                </a:lnTo>
                <a:lnTo>
                  <a:pt x="24" y="464"/>
                </a:lnTo>
                <a:lnTo>
                  <a:pt x="32" y="440"/>
                </a:lnTo>
                <a:lnTo>
                  <a:pt x="32" y="424"/>
                </a:lnTo>
                <a:lnTo>
                  <a:pt x="40" y="408"/>
                </a:lnTo>
                <a:lnTo>
                  <a:pt x="48" y="392"/>
                </a:lnTo>
                <a:lnTo>
                  <a:pt x="64" y="384"/>
                </a:lnTo>
                <a:lnTo>
                  <a:pt x="64" y="368"/>
                </a:lnTo>
                <a:lnTo>
                  <a:pt x="80" y="352"/>
                </a:lnTo>
                <a:lnTo>
                  <a:pt x="96" y="336"/>
                </a:lnTo>
                <a:lnTo>
                  <a:pt x="104" y="320"/>
                </a:lnTo>
                <a:lnTo>
                  <a:pt x="120" y="296"/>
                </a:lnTo>
                <a:lnTo>
                  <a:pt x="136" y="280"/>
                </a:lnTo>
                <a:lnTo>
                  <a:pt x="152" y="256"/>
                </a:lnTo>
                <a:lnTo>
                  <a:pt x="168" y="240"/>
                </a:lnTo>
                <a:lnTo>
                  <a:pt x="184" y="224"/>
                </a:lnTo>
                <a:lnTo>
                  <a:pt x="200" y="216"/>
                </a:lnTo>
                <a:lnTo>
                  <a:pt x="200" y="200"/>
                </a:lnTo>
                <a:lnTo>
                  <a:pt x="216" y="200"/>
                </a:lnTo>
                <a:lnTo>
                  <a:pt x="216" y="184"/>
                </a:lnTo>
                <a:lnTo>
                  <a:pt x="232" y="184"/>
                </a:lnTo>
                <a:lnTo>
                  <a:pt x="240" y="168"/>
                </a:lnTo>
                <a:lnTo>
                  <a:pt x="256" y="152"/>
                </a:lnTo>
                <a:lnTo>
                  <a:pt x="280" y="136"/>
                </a:lnTo>
                <a:lnTo>
                  <a:pt x="296" y="120"/>
                </a:lnTo>
                <a:lnTo>
                  <a:pt x="312" y="112"/>
                </a:lnTo>
                <a:lnTo>
                  <a:pt x="320" y="96"/>
                </a:lnTo>
                <a:lnTo>
                  <a:pt x="336" y="88"/>
                </a:lnTo>
                <a:lnTo>
                  <a:pt x="344" y="72"/>
                </a:lnTo>
                <a:lnTo>
                  <a:pt x="360" y="64"/>
                </a:lnTo>
                <a:lnTo>
                  <a:pt x="376" y="48"/>
                </a:lnTo>
                <a:lnTo>
                  <a:pt x="392" y="40"/>
                </a:lnTo>
                <a:lnTo>
                  <a:pt x="408" y="24"/>
                </a:lnTo>
                <a:lnTo>
                  <a:pt x="424" y="16"/>
                </a:lnTo>
                <a:lnTo>
                  <a:pt x="432" y="0"/>
                </a:lnTo>
              </a:path>
            </a:pathLst>
          </a:custGeom>
          <a:noFill/>
          <a:ln w="50760" cap="rnd">
            <a:solidFill>
              <a:srgbClr val="00FF00"/>
            </a:solidFill>
            <a:round/>
            <a:headEnd/>
            <a:tailEnd type="triangle" w="med" len="med"/>
          </a:ln>
          <a:effectLst>
            <a:outerShdw blurRad="63500" dist="89605" dir="2700000"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sp>
        <p:nvSpPr>
          <p:cNvPr id="43031" name="Text Box 23"/>
          <p:cNvSpPr txBox="1">
            <a:spLocks noChangeArrowheads="1"/>
          </p:cNvSpPr>
          <p:nvPr/>
        </p:nvSpPr>
        <p:spPr bwMode="auto">
          <a:xfrm>
            <a:off x="1955800" y="2625725"/>
            <a:ext cx="5308600" cy="460375"/>
          </a:xfrm>
          <a:prstGeom prst="rect">
            <a:avLst/>
          </a:prstGeom>
          <a:gradFill rotWithShape="0">
            <a:gsLst>
              <a:gs pos="0">
                <a:srgbClr val="2D1A74"/>
              </a:gs>
              <a:gs pos="50000">
                <a:srgbClr val="150C36"/>
              </a:gs>
              <a:gs pos="100000">
                <a:srgbClr val="2D1A74"/>
              </a:gs>
            </a:gsLst>
            <a:lin ang="5400000" scaled="1"/>
          </a:gradFill>
          <a:ln w="76320" cap="sq">
            <a:solidFill>
              <a:srgbClr val="790015"/>
            </a:solidFill>
            <a:miter lim="800000"/>
            <a:headEnd/>
            <a:tailEnd/>
          </a:ln>
          <a:effectLst>
            <a:outerShdw blurRad="63500" dist="17819" dir="2700000" algn="ctr" rotWithShape="0">
              <a:srgbClr val="1A0004">
                <a:alpha val="75014"/>
              </a:srgbClr>
            </a:outerShdw>
          </a:effec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1500"/>
              </a:spcBef>
              <a:buClrTx/>
              <a:buFontTx/>
              <a:buNone/>
              <a:defRPr/>
            </a:pPr>
            <a:r>
              <a:rPr lang="hi-in" sz="2400" b="0">
                <a:solidFill>
                  <a:srgbClr val="FFD34A"/>
                </a:solidFill>
              </a:rPr>
              <a:t>ภูมิภาคที่ท้าทายต่อโยชูวา</a:t>
            </a:r>
            <a:r>
              <a:rPr lang="en-US" sz="2400" b="0">
                <a:solidFill>
                  <a:srgbClr val="FFD34A"/>
                </a:solidFill>
              </a:rPr>
              <a:t>...</a:t>
            </a:r>
          </a:p>
        </p:txBody>
      </p:sp>
      <p:sp>
        <p:nvSpPr>
          <p:cNvPr id="43032" name="Text Box 24"/>
          <p:cNvSpPr txBox="1">
            <a:spLocks noChangeArrowheads="1"/>
          </p:cNvSpPr>
          <p:nvPr/>
        </p:nvSpPr>
        <p:spPr bwMode="auto">
          <a:xfrm>
            <a:off x="7177088" y="6284913"/>
            <a:ext cx="1266825" cy="2762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750"/>
              </a:spcBef>
              <a:buClrTx/>
              <a:buFontTx/>
              <a:buNone/>
              <a:defRPr/>
            </a:pPr>
            <a:r>
              <a:rPr lang="hi-in" sz="1200" b="0">
                <a:solidFill>
                  <a:srgbClr val="FFFFFF"/>
                </a:solidFill>
                <a:latin typeface="Arial" charset="0"/>
              </a:rPr>
              <a:t>คู่มือหน้าที่ </a:t>
            </a:r>
            <a:r>
              <a:rPr lang="en-US" sz="1200" b="0">
                <a:solidFill>
                  <a:srgbClr val="FFFFFF"/>
                </a:solidFill>
                <a:latin typeface="Arial" charset="0"/>
              </a:rPr>
              <a:t>29-31</a:t>
            </a:r>
          </a:p>
        </p:txBody>
      </p:sp>
      <p:pic>
        <p:nvPicPr>
          <p:cNvPr id="43033" name="Picture 2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195388" y="3395663"/>
            <a:ext cx="3971925" cy="277653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3034" name="Text Box 26"/>
          <p:cNvSpPr txBox="1">
            <a:spLocks noChangeArrowheads="1"/>
          </p:cNvSpPr>
          <p:nvPr/>
        </p:nvSpPr>
        <p:spPr bwMode="auto">
          <a:xfrm>
            <a:off x="8601075" y="6486525"/>
            <a:ext cx="288925" cy="3063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buClrTx/>
              <a:buFontTx/>
              <a:buNone/>
              <a:defRPr/>
            </a:pPr>
            <a:r>
              <a:rPr lang="en-US" sz="1400" b="0">
                <a:solidFill>
                  <a:srgbClr val="FFFFFF"/>
                </a:solidFill>
              </a:rPr>
              <a:t>4</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additive="repl">
                                        <p:cTn id="6" dur="1" fill="hold">
                                          <p:stCondLst>
                                            <p:cond delay="0"/>
                                          </p:stCondLst>
                                        </p:cTn>
                                        <p:tgtEl>
                                          <p:spTgt spid="43030"/>
                                        </p:tgtEl>
                                        <p:attrNameLst>
                                          <p:attrName>style.visibility</p:attrName>
                                        </p:attrNameLst>
                                      </p:cBhvr>
                                      <p:to>
                                        <p:strVal val="visible"/>
                                      </p:to>
                                    </p:set>
                                    <p:anim calcmode="lin" valueType="num">
                                      <p:cBhvr additive="repl">
                                        <p:cTn id="7" dur="500" fill="hold"/>
                                        <p:tgtEl>
                                          <p:spTgt spid="43030"/>
                                        </p:tgtEl>
                                        <p:attrNameLst>
                                          <p:attrName>ppt_w</p:attrName>
                                        </p:attrNameLst>
                                      </p:cBhvr>
                                      <p:tavLst>
                                        <p:tav tm="100000">
                                          <p:val>
                                            <p:fltVal val="0"/>
                                          </p:val>
                                        </p:tav>
                                        <p:tav>
                                          <p:val>
                                            <p:strVal val="#ppt_w"/>
                                          </p:val>
                                        </p:tav>
                                      </p:tavLst>
                                    </p:anim>
                                    <p:anim calcmode="lin" valueType="num">
                                      <p:cBhvr additive="repl">
                                        <p:cTn id="8" dur="500" fill="hold"/>
                                        <p:tgtEl>
                                          <p:spTgt spid="43030"/>
                                        </p:tgtEl>
                                        <p:attrNameLst>
                                          <p:attrName>ppt_h</p:attrName>
                                        </p:attrNameLst>
                                      </p:cBhvr>
                                      <p:tavLst>
                                        <p:tav tm="100000">
                                          <p:val>
                                            <p:fltVal val="0"/>
                                          </p:val>
                                        </p:tav>
                                        <p:tav>
                                          <p:val>
                                            <p:strVal val="#ppt_h"/>
                                          </p:val>
                                        </p:tav>
                                      </p:tavLst>
                                    </p:anim>
                                    <p:anim calcmode="lin" valueType="num">
                                      <p:cBhvr additive="repl">
                                        <p:cTn id="9" dur="500" fill="hold"/>
                                        <p:tgtEl>
                                          <p:spTgt spid="43030"/>
                                        </p:tgtEl>
                                        <p:attrNameLst>
                                          <p:attrName>ppt_x</p:attrName>
                                        </p:attrNameLst>
                                      </p:cBhvr>
                                      <p:tavLst>
                                        <p:tav tm="100000">
                                          <p:val>
                                            <p:fltVal val="0.5"/>
                                          </p:val>
                                        </p:tav>
                                        <p:tav>
                                          <p:val>
                                            <p:strVal val="#ppt_x"/>
                                          </p:val>
                                        </p:tav>
                                      </p:tavLst>
                                    </p:anim>
                                    <p:anim calcmode="lin" valueType="num">
                                      <p:cBhvr additive="repl">
                                        <p:cTn id="10" dur="500" fill="hold"/>
                                        <p:tgtEl>
                                          <p:spTgt spid="43030"/>
                                        </p:tgtEl>
                                        <p:attrNameLst>
                                          <p:attrName>ppt_y</p:attrName>
                                        </p:attrNameLst>
                                      </p:cBhvr>
                                      <p:tavLst>
                                        <p:tav tm="100000">
                                          <p:val>
                                            <p:fltVal val="0.5"/>
                                          </p:val>
                                        </p:tav>
                                        <p:tav>
                                          <p:val>
                                            <p:strVal val="#ppt_y"/>
                                          </p:val>
                                        </p:tav>
                                      </p:tavLst>
                                    </p:anim>
                                  </p:childTnLst>
                                </p:cTn>
                              </p:par>
                            </p:childTnLst>
                          </p:cTn>
                        </p:par>
                        <p:par>
                          <p:cTn id="11" fill="hold" nodeType="afterGroup">
                            <p:stCondLst>
                              <p:cond delay="0"/>
                            </p:stCondLst>
                            <p:childTnLst>
                              <p:par>
                                <p:cTn id="12" presetID="23" presetClass="entr" presetSubtype="528" fill="hold" nodeType="afterEffect">
                                  <p:stCondLst>
                                    <p:cond delay="0"/>
                                  </p:stCondLst>
                                  <p:childTnLst>
                                    <p:set>
                                      <p:cBhvr additive="repl">
                                        <p:cTn id="13" dur="1" fill="hold">
                                          <p:stCondLst>
                                            <p:cond delay="0"/>
                                          </p:stCondLst>
                                        </p:cTn>
                                        <p:tgtEl>
                                          <p:spTgt spid="43029"/>
                                        </p:tgtEl>
                                        <p:attrNameLst>
                                          <p:attrName>style.visibility</p:attrName>
                                        </p:attrNameLst>
                                      </p:cBhvr>
                                      <p:to>
                                        <p:strVal val="visible"/>
                                      </p:to>
                                    </p:set>
                                    <p:anim calcmode="lin" valueType="num">
                                      <p:cBhvr additive="repl">
                                        <p:cTn id="14" dur="500" fill="hold"/>
                                        <p:tgtEl>
                                          <p:spTgt spid="43029"/>
                                        </p:tgtEl>
                                        <p:attrNameLst>
                                          <p:attrName>ppt_w</p:attrName>
                                        </p:attrNameLst>
                                      </p:cBhvr>
                                      <p:tavLst>
                                        <p:tav tm="100000">
                                          <p:val>
                                            <p:fltVal val="0"/>
                                          </p:val>
                                        </p:tav>
                                        <p:tav>
                                          <p:val>
                                            <p:strVal val="#ppt_w"/>
                                          </p:val>
                                        </p:tav>
                                      </p:tavLst>
                                    </p:anim>
                                    <p:anim calcmode="lin" valueType="num">
                                      <p:cBhvr additive="repl">
                                        <p:cTn id="15" dur="500" fill="hold"/>
                                        <p:tgtEl>
                                          <p:spTgt spid="43029"/>
                                        </p:tgtEl>
                                        <p:attrNameLst>
                                          <p:attrName>ppt_h</p:attrName>
                                        </p:attrNameLst>
                                      </p:cBhvr>
                                      <p:tavLst>
                                        <p:tav tm="100000">
                                          <p:val>
                                            <p:fltVal val="0"/>
                                          </p:val>
                                        </p:tav>
                                        <p:tav>
                                          <p:val>
                                            <p:strVal val="#ppt_h"/>
                                          </p:val>
                                        </p:tav>
                                      </p:tavLst>
                                    </p:anim>
                                    <p:anim calcmode="lin" valueType="num">
                                      <p:cBhvr additive="repl">
                                        <p:cTn id="16" dur="500" fill="hold"/>
                                        <p:tgtEl>
                                          <p:spTgt spid="43029"/>
                                        </p:tgtEl>
                                        <p:attrNameLst>
                                          <p:attrName>ppt_x</p:attrName>
                                        </p:attrNameLst>
                                      </p:cBhvr>
                                      <p:tavLst>
                                        <p:tav tm="100000">
                                          <p:val>
                                            <p:fltVal val="0.5"/>
                                          </p:val>
                                        </p:tav>
                                        <p:tav>
                                          <p:val>
                                            <p:strVal val="#ppt_x"/>
                                          </p:val>
                                        </p:tav>
                                      </p:tavLst>
                                    </p:anim>
                                    <p:anim calcmode="lin" valueType="num">
                                      <p:cBhvr additive="repl">
                                        <p:cTn id="17" dur="500" fill="hold"/>
                                        <p:tgtEl>
                                          <p:spTgt spid="43029"/>
                                        </p:tgtEl>
                                        <p:attrNameLst>
                                          <p:attrName>ppt_y</p:attrName>
                                        </p:attrNameLst>
                                      </p:cBhvr>
                                      <p:tavLst>
                                        <p:tav tm="100000">
                                          <p:val>
                                            <p:fltVal val="0.5"/>
                                          </p:val>
                                        </p:tav>
                                        <p:tav>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fill="hold" nodeType="clickEffect">
                                  <p:stCondLst>
                                    <p:cond delay="0"/>
                                  </p:stCondLst>
                                  <p:childTnLst>
                                    <p:set>
                                      <p:cBhvr additive="repl">
                                        <p:cTn id="21" dur="1" fill="hold">
                                          <p:stCondLst>
                                            <p:cond delay="0"/>
                                          </p:stCondLst>
                                        </p:cTn>
                                        <p:tgtEl>
                                          <p:spTgt spid="43033"/>
                                        </p:tgtEl>
                                        <p:attrNameLst>
                                          <p:attrName>style.visibility</p:attrName>
                                        </p:attrNameLst>
                                      </p:cBhvr>
                                      <p:to>
                                        <p:strVal val="visible"/>
                                      </p:to>
                                    </p:set>
                                    <p:animEffect transition="in" filter="fade">
                                      <p:cBhvr additive="repl">
                                        <p:cTn id="22" dur="1000"/>
                                        <p:tgtEl>
                                          <p:spTgt spid="4303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fill="hold" nodeType="clickEffect">
                                  <p:stCondLst>
                                    <p:cond delay="0"/>
                                  </p:stCondLst>
                                  <p:childTnLst>
                                    <p:set>
                                      <p:cBhvr additive="repl">
                                        <p:cTn id="26" dur="1" fill="hold">
                                          <p:stCondLst>
                                            <p:cond delay="0"/>
                                          </p:stCondLst>
                                        </p:cTn>
                                        <p:tgtEl>
                                          <p:spTgt spid="43025"/>
                                        </p:tgtEl>
                                        <p:attrNameLst>
                                          <p:attrName>style.visibility</p:attrName>
                                        </p:attrNameLst>
                                      </p:cBhvr>
                                      <p:to>
                                        <p:strVal val="visible"/>
                                      </p:to>
                                    </p:set>
                                    <p:animEffect transition="in" filter="fade">
                                      <p:cBhvr additive="repl">
                                        <p:cTn id="27" dur="1000"/>
                                        <p:tgtEl>
                                          <p:spTgt spid="4302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fill="hold" nodeType="clickEffect">
                                  <p:stCondLst>
                                    <p:cond delay="0"/>
                                  </p:stCondLst>
                                  <p:childTnLst>
                                    <p:set>
                                      <p:cBhvr additive="repl">
                                        <p:cTn id="31" dur="1" fill="hold">
                                          <p:stCondLst>
                                            <p:cond delay="0"/>
                                          </p:stCondLst>
                                        </p:cTn>
                                        <p:tgtEl>
                                          <p:spTgt spid="43012"/>
                                        </p:tgtEl>
                                        <p:attrNameLst>
                                          <p:attrName>style.visibility</p:attrName>
                                        </p:attrNameLst>
                                      </p:cBhvr>
                                      <p:to>
                                        <p:strVal val="visible"/>
                                      </p:to>
                                    </p:set>
                                    <p:animEffect transition="in" filter="fade">
                                      <p:cBhvr additive="repl">
                                        <p:cTn id="32" dur="1000"/>
                                        <p:tgtEl>
                                          <p:spTgt spid="430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44033" name="Rectangle 1"/>
          <p:cNvSpPr>
            <a:spLocks noChangeArrowheads="1"/>
          </p:cNvSpPr>
          <p:nvPr/>
        </p:nvSpPr>
        <p:spPr bwMode="auto">
          <a:xfrm>
            <a:off x="3130550" y="1377950"/>
            <a:ext cx="3035300" cy="1816100"/>
          </a:xfrm>
          <a:prstGeom prst="rect">
            <a:avLst/>
          </a:prstGeom>
          <a:solidFill>
            <a:srgbClr val="FFD34A"/>
          </a:solidFill>
          <a:ln w="12600" cap="sq">
            <a:solidFill>
              <a:srgbClr val="CECECE"/>
            </a:solidFill>
            <a:miter lim="800000"/>
            <a:headEnd/>
            <a:tailEnd/>
          </a:ln>
          <a:effectLst>
            <a:outerShdw blurRad="63500" dist="107933" dir="2700000" algn="ctr" rotWithShape="0">
              <a:srgbClr val="1A0004">
                <a:alpha val="75014"/>
              </a:srgbClr>
            </a:outerShdw>
          </a:effectLst>
        </p:spPr>
        <p:txBody>
          <a:bodyPr wrap="none" anchor="ctr"/>
          <a:lstStyle/>
          <a:p>
            <a:pPr>
              <a:defRPr/>
            </a:pPr>
            <a:endParaRPr lang="en-US"/>
          </a:p>
        </p:txBody>
      </p:sp>
      <p:sp>
        <p:nvSpPr>
          <p:cNvPr id="44034" name="Rectangle 2"/>
          <p:cNvSpPr>
            <a:spLocks noChangeArrowheads="1"/>
          </p:cNvSpPr>
          <p:nvPr/>
        </p:nvSpPr>
        <p:spPr bwMode="auto">
          <a:xfrm>
            <a:off x="3705225" y="1870075"/>
            <a:ext cx="1782763" cy="5159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800" b="0">
                <a:solidFill>
                  <a:srgbClr val="790015"/>
                </a:solidFill>
                <a:latin typeface="Times New Roman" charset="0"/>
              </a:rPr>
              <a:t>เยรีโค </a:t>
            </a:r>
            <a:r>
              <a:rPr lang="en-US" sz="2800" b="0">
                <a:solidFill>
                  <a:srgbClr val="790015"/>
                </a:solidFill>
                <a:latin typeface="Times New Roman" charset="0"/>
              </a:rPr>
              <a:t>/ </a:t>
            </a:r>
            <a:r>
              <a:rPr lang="hi-in" sz="2800" b="0">
                <a:solidFill>
                  <a:srgbClr val="790015"/>
                </a:solidFill>
                <a:latin typeface="Times New Roman" charset="0"/>
              </a:rPr>
              <a:t>อัย</a:t>
            </a:r>
          </a:p>
        </p:txBody>
      </p:sp>
      <p:sp>
        <p:nvSpPr>
          <p:cNvPr id="44035" name="AutoShape 3"/>
          <p:cNvSpPr>
            <a:spLocks noChangeArrowheads="1"/>
          </p:cNvSpPr>
          <p:nvPr/>
        </p:nvSpPr>
        <p:spPr bwMode="auto">
          <a:xfrm>
            <a:off x="3124200" y="990600"/>
            <a:ext cx="1676400" cy="736600"/>
          </a:xfrm>
          <a:prstGeom prst="roundRect">
            <a:avLst>
              <a:gd name="adj" fmla="val 12495"/>
            </a:avLst>
          </a:prstGeom>
          <a:solidFill>
            <a:srgbClr val="FFD34A"/>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4036" name="Rectangle 4"/>
          <p:cNvSpPr>
            <a:spLocks noChangeArrowheads="1"/>
          </p:cNvSpPr>
          <p:nvPr/>
        </p:nvSpPr>
        <p:spPr bwMode="auto">
          <a:xfrm>
            <a:off x="3105150" y="931863"/>
            <a:ext cx="1468438" cy="5159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790015"/>
                </a:solidFill>
                <a:latin typeface="Times New Roman" charset="0"/>
              </a:rPr>
              <a:t>   </a:t>
            </a:r>
            <a:r>
              <a:rPr lang="hi-in" sz="2800" b="0">
                <a:solidFill>
                  <a:srgbClr val="790015"/>
                </a:solidFill>
                <a:latin typeface="Times New Roman" charset="0"/>
              </a:rPr>
              <a:t>โยชูวา</a:t>
            </a:r>
          </a:p>
        </p:txBody>
      </p:sp>
      <p:sp>
        <p:nvSpPr>
          <p:cNvPr id="44037" name="Rectangle 5"/>
          <p:cNvSpPr>
            <a:spLocks noChangeArrowheads="1"/>
          </p:cNvSpPr>
          <p:nvPr/>
        </p:nvSpPr>
        <p:spPr bwMode="auto">
          <a:xfrm>
            <a:off x="442913" y="2482850"/>
            <a:ext cx="2522537" cy="13081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4000" b="0">
                <a:solidFill>
                  <a:srgbClr val="FFD34A"/>
                </a:solidFill>
                <a:latin typeface="Times New Roman" charset="0"/>
              </a:rPr>
              <a:t>อับ ย ส </a:t>
            </a:r>
            <a:r>
              <a:rPr lang="hi-in" sz="8000" b="0">
                <a:solidFill>
                  <a:srgbClr val="00FF00"/>
                </a:solidFill>
                <a:latin typeface="Times New Roman" charset="0"/>
              </a:rPr>
              <a:t>ช</a:t>
            </a:r>
          </a:p>
        </p:txBody>
      </p:sp>
      <p:sp>
        <p:nvSpPr>
          <p:cNvPr id="44038" name="Rectangle 6"/>
          <p:cNvSpPr>
            <a:spLocks noChangeArrowheads="1"/>
          </p:cNvSpPr>
          <p:nvPr/>
        </p:nvSpPr>
        <p:spPr bwMode="auto">
          <a:xfrm>
            <a:off x="6926263" y="5405438"/>
            <a:ext cx="1184275" cy="5794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4039" name="Line 7"/>
          <p:cNvSpPr>
            <a:spLocks noChangeShapeType="1"/>
          </p:cNvSpPr>
          <p:nvPr/>
        </p:nvSpPr>
        <p:spPr bwMode="auto">
          <a:xfrm>
            <a:off x="3387725" y="2333625"/>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4040" name="Rectangle 8"/>
          <p:cNvSpPr>
            <a:spLocks noChangeArrowheads="1"/>
          </p:cNvSpPr>
          <p:nvPr/>
        </p:nvSpPr>
        <p:spPr bwMode="auto">
          <a:xfrm>
            <a:off x="3455988" y="2338388"/>
            <a:ext cx="2476500" cy="5191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4041" name="Line 9"/>
          <p:cNvSpPr>
            <a:spLocks noChangeShapeType="1"/>
          </p:cNvSpPr>
          <p:nvPr/>
        </p:nvSpPr>
        <p:spPr bwMode="auto">
          <a:xfrm>
            <a:off x="3403600" y="2773363"/>
            <a:ext cx="2463800" cy="1587"/>
          </a:xfrm>
          <a:prstGeom prst="line">
            <a:avLst/>
          </a:prstGeom>
          <a:noFill/>
          <a:ln w="5076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4042" name="Text Box 10"/>
          <p:cNvSpPr txBox="1">
            <a:spLocks noChangeArrowheads="1"/>
          </p:cNvSpPr>
          <p:nvPr/>
        </p:nvSpPr>
        <p:spPr bwMode="auto">
          <a:xfrm>
            <a:off x="533400" y="6483350"/>
            <a:ext cx="1993900" cy="708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1000"/>
              </a:spcBef>
              <a:buClrTx/>
              <a:buFontTx/>
              <a:buNone/>
              <a:defRPr/>
            </a:pPr>
            <a:endParaRPr lang="en-US" b="0">
              <a:solidFill>
                <a:srgbClr val="FFFFFF"/>
              </a:solidFill>
            </a:endParaRPr>
          </a:p>
          <a:p>
            <a:pPr>
              <a:spcBef>
                <a:spcPts val="1000"/>
              </a:spcBef>
              <a:buClrTx/>
              <a:buFontTx/>
              <a:buNone/>
              <a:defRPr/>
            </a:pPr>
            <a:endParaRPr lang="en-US" b="0">
              <a:solidFill>
                <a:srgbClr val="FFFFFF"/>
              </a:solidFill>
            </a:endParaRPr>
          </a:p>
        </p:txBody>
      </p:sp>
      <p:sp>
        <p:nvSpPr>
          <p:cNvPr id="44043" name="Text Box 11"/>
          <p:cNvSpPr txBox="1">
            <a:spLocks noChangeArrowheads="1"/>
          </p:cNvSpPr>
          <p:nvPr/>
        </p:nvSpPr>
        <p:spPr bwMode="auto">
          <a:xfrm>
            <a:off x="1779588" y="50800"/>
            <a:ext cx="1993900" cy="2762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0">
                <a:solidFill>
                  <a:srgbClr val="FFFFFF"/>
                </a:solidFill>
              </a:rPr>
              <a:t>ยชว </a:t>
            </a:r>
            <a:r>
              <a:rPr lang="en-US" sz="1200" b="0">
                <a:solidFill>
                  <a:srgbClr val="FFFFFF"/>
                </a:solidFill>
              </a:rPr>
              <a:t>6-8</a:t>
            </a:r>
          </a:p>
        </p:txBody>
      </p:sp>
      <p:sp>
        <p:nvSpPr>
          <p:cNvPr id="44044" name="AutoShape 12"/>
          <p:cNvSpPr>
            <a:spLocks noChangeArrowheads="1"/>
          </p:cNvSpPr>
          <p:nvPr/>
        </p:nvSpPr>
        <p:spPr bwMode="auto">
          <a:xfrm>
            <a:off x="8599488" y="3581400"/>
            <a:ext cx="204787" cy="77788"/>
          </a:xfrm>
          <a:custGeom>
            <a:avLst/>
            <a:gdLst>
              <a:gd name="G0" fmla="*/ 1 0 51712"/>
              <a:gd name="G1" fmla="+- 48 0 0"/>
              <a:gd name="G2" fmla="+- 1 0 0"/>
              <a:gd name="G3" fmla="*/ 1 0 51712"/>
              <a:gd name="T0" fmla="*/ 2147483647 w 129"/>
              <a:gd name="T1" fmla="*/ 2147483647 h 49"/>
              <a:gd name="T2" fmla="*/ 0 w 129"/>
              <a:gd name="T3" fmla="*/ 2147483647 h 49"/>
              <a:gd name="T4" fmla="*/ 0 w 129"/>
              <a:gd name="T5" fmla="*/ 0 h 49"/>
              <a:gd name="T6" fmla="*/ 2147483647 w 129"/>
              <a:gd name="T7" fmla="*/ 2147483647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4045" name="Rectangle 13"/>
          <p:cNvSpPr>
            <a:spLocks noChangeArrowheads="1"/>
          </p:cNvSpPr>
          <p:nvPr/>
        </p:nvSpPr>
        <p:spPr bwMode="auto">
          <a:xfrm>
            <a:off x="8180388" y="3911600"/>
            <a:ext cx="304800" cy="114300"/>
          </a:xfrm>
          <a:prstGeom prst="rect">
            <a:avLst/>
          </a:prstGeom>
          <a:solidFill>
            <a:srgbClr val="FFFF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4046" name="AutoShape 14"/>
          <p:cNvSpPr>
            <a:spLocks noChangeArrowheads="1"/>
          </p:cNvSpPr>
          <p:nvPr/>
        </p:nvSpPr>
        <p:spPr bwMode="auto">
          <a:xfrm>
            <a:off x="8594725" y="3541713"/>
            <a:ext cx="234950" cy="120650"/>
          </a:xfrm>
          <a:custGeom>
            <a:avLst/>
            <a:gdLst>
              <a:gd name="G0" fmla="*/ 1 0 51712"/>
              <a:gd name="G1" fmla="+- 48 0 0"/>
              <a:gd name="G2" fmla="+- 1 0 0"/>
              <a:gd name="G3" fmla="*/ 1 0 51712"/>
              <a:gd name="T0" fmla="*/ 2147483647 w 129"/>
              <a:gd name="T1" fmla="*/ 2147483647 h 49"/>
              <a:gd name="T2" fmla="*/ 0 w 129"/>
              <a:gd name="T3" fmla="*/ 2147483647 h 49"/>
              <a:gd name="T4" fmla="*/ 0 w 129"/>
              <a:gd name="T5" fmla="*/ 0 h 49"/>
              <a:gd name="T6" fmla="*/ 2147483647 w 129"/>
              <a:gd name="T7" fmla="*/ 2147483647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4047" name="AutoShape 15"/>
          <p:cNvSpPr>
            <a:spLocks noChangeArrowheads="1"/>
          </p:cNvSpPr>
          <p:nvPr/>
        </p:nvSpPr>
        <p:spPr bwMode="auto">
          <a:xfrm>
            <a:off x="8023225" y="3455988"/>
            <a:ext cx="736600" cy="290512"/>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4048" name="Rectangle 16"/>
          <p:cNvSpPr>
            <a:spLocks noChangeArrowheads="1"/>
          </p:cNvSpPr>
          <p:nvPr/>
        </p:nvSpPr>
        <p:spPr bwMode="auto">
          <a:xfrm>
            <a:off x="8018463" y="3603625"/>
            <a:ext cx="952500" cy="498475"/>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4049" name="Rectangle 17"/>
          <p:cNvSpPr>
            <a:spLocks noChangeArrowheads="1"/>
          </p:cNvSpPr>
          <p:nvPr/>
        </p:nvSpPr>
        <p:spPr bwMode="auto">
          <a:xfrm>
            <a:off x="8129588" y="3862388"/>
            <a:ext cx="514350" cy="190500"/>
          </a:xfrm>
          <a:prstGeom prst="rect">
            <a:avLst/>
          </a:prstGeom>
          <a:solidFill>
            <a:srgbClr val="FFFF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4050" name="AutoShape 18"/>
          <p:cNvSpPr>
            <a:spLocks noChangeArrowheads="1"/>
          </p:cNvSpPr>
          <p:nvPr/>
        </p:nvSpPr>
        <p:spPr bwMode="auto">
          <a:xfrm>
            <a:off x="8035925" y="3481388"/>
            <a:ext cx="711200" cy="290512"/>
          </a:xfrm>
          <a:prstGeom prst="roundRect">
            <a:avLst>
              <a:gd name="adj" fmla="val 16667"/>
            </a:avLst>
          </a:prstGeom>
          <a:solidFill>
            <a:srgbClr val="FFFF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4051" name="Line 19"/>
          <p:cNvSpPr>
            <a:spLocks noChangeShapeType="1"/>
          </p:cNvSpPr>
          <p:nvPr/>
        </p:nvSpPr>
        <p:spPr bwMode="auto">
          <a:xfrm>
            <a:off x="8050213" y="3825875"/>
            <a:ext cx="8763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4052" name="Line 20"/>
          <p:cNvSpPr>
            <a:spLocks noChangeShapeType="1"/>
          </p:cNvSpPr>
          <p:nvPr/>
        </p:nvSpPr>
        <p:spPr bwMode="auto">
          <a:xfrm>
            <a:off x="8050213" y="4016375"/>
            <a:ext cx="8763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4053" name="Rectangle 21"/>
          <p:cNvSpPr>
            <a:spLocks noChangeArrowheads="1"/>
          </p:cNvSpPr>
          <p:nvPr/>
        </p:nvSpPr>
        <p:spPr bwMode="auto">
          <a:xfrm>
            <a:off x="8140700" y="3429000"/>
            <a:ext cx="481013"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โยชูวา</a:t>
            </a:r>
          </a:p>
        </p:txBody>
      </p:sp>
      <p:sp>
        <p:nvSpPr>
          <p:cNvPr id="44054" name="Rectangle 22"/>
          <p:cNvSpPr>
            <a:spLocks noChangeArrowheads="1"/>
          </p:cNvSpPr>
          <p:nvPr/>
        </p:nvSpPr>
        <p:spPr bwMode="auto">
          <a:xfrm>
            <a:off x="8170863" y="3644900"/>
            <a:ext cx="630237"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เยริโค</a:t>
            </a:r>
            <a:r>
              <a:rPr lang="en-US" sz="900" b="0">
                <a:solidFill>
                  <a:srgbClr val="000000"/>
                </a:solidFill>
                <a:latin typeface="Arial" charset="0"/>
              </a:rPr>
              <a:t>/</a:t>
            </a:r>
            <a:r>
              <a:rPr lang="hi-in" sz="900" b="0">
                <a:solidFill>
                  <a:srgbClr val="000000"/>
                </a:solidFill>
                <a:latin typeface="Arial" charset="0"/>
              </a:rPr>
              <a:t>อัย</a:t>
            </a:r>
          </a:p>
        </p:txBody>
      </p:sp>
      <p:sp>
        <p:nvSpPr>
          <p:cNvPr id="44055" name="Text Box 23"/>
          <p:cNvSpPr txBox="1">
            <a:spLocks noChangeArrowheads="1"/>
          </p:cNvSpPr>
          <p:nvPr/>
        </p:nvSpPr>
        <p:spPr bwMode="auto">
          <a:xfrm>
            <a:off x="8705850" y="88900"/>
            <a:ext cx="290513" cy="3984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a:solidFill>
                  <a:srgbClr val="FFA27C"/>
                </a:solidFill>
              </a:rPr>
              <a:t> </a:t>
            </a:r>
          </a:p>
        </p:txBody>
      </p:sp>
      <p:sp>
        <p:nvSpPr>
          <p:cNvPr id="44056" name="Rectangle 24"/>
          <p:cNvSpPr>
            <a:spLocks noChangeArrowheads="1"/>
          </p:cNvSpPr>
          <p:nvPr/>
        </p:nvSpPr>
        <p:spPr bwMode="auto">
          <a:xfrm>
            <a:off x="8093075" y="6530975"/>
            <a:ext cx="336550" cy="2460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41</a:t>
            </a:r>
          </a:p>
        </p:txBody>
      </p:sp>
      <p:sp>
        <p:nvSpPr>
          <p:cNvPr id="44057" name="Text Box 25"/>
          <p:cNvSpPr txBox="1">
            <a:spLocks noChangeArrowheads="1"/>
          </p:cNvSpPr>
          <p:nvPr/>
        </p:nvSpPr>
        <p:spPr bwMode="auto">
          <a:xfrm>
            <a:off x="7177088" y="6284913"/>
            <a:ext cx="1266825" cy="2762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750"/>
              </a:spcBef>
              <a:buClrTx/>
              <a:buFontTx/>
              <a:buNone/>
              <a:defRPr/>
            </a:pPr>
            <a:r>
              <a:rPr lang="hi-in" sz="1200" b="0">
                <a:solidFill>
                  <a:srgbClr val="FFFFFF"/>
                </a:solidFill>
                <a:latin typeface="Arial" charset="0"/>
              </a:rPr>
              <a:t>คู่มือหน้าที่ </a:t>
            </a:r>
            <a:r>
              <a:rPr lang="en-US" sz="1200" b="0">
                <a:solidFill>
                  <a:srgbClr val="FFFFFF"/>
                </a:solidFill>
                <a:latin typeface="Arial" charset="0"/>
              </a:rPr>
              <a:t>29-31</a:t>
            </a:r>
          </a:p>
        </p:txBody>
      </p:sp>
      <p:grpSp>
        <p:nvGrpSpPr>
          <p:cNvPr id="86043" name="Group 26"/>
          <p:cNvGrpSpPr>
            <a:grpSpLocks/>
          </p:cNvGrpSpPr>
          <p:nvPr/>
        </p:nvGrpSpPr>
        <p:grpSpPr bwMode="auto">
          <a:xfrm>
            <a:off x="519113" y="7938"/>
            <a:ext cx="854075" cy="1701800"/>
            <a:chOff x="327" y="5"/>
            <a:chExt cx="538" cy="1072"/>
          </a:xfrm>
        </p:grpSpPr>
        <p:sp>
          <p:nvSpPr>
            <p:cNvPr id="44059" name="Rectangle 27"/>
            <p:cNvSpPr>
              <a:spLocks noChangeArrowheads="1"/>
            </p:cNvSpPr>
            <p:nvPr/>
          </p:nvSpPr>
          <p:spPr bwMode="auto">
            <a:xfrm>
              <a:off x="327" y="5"/>
              <a:ext cx="538" cy="10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600" b="0">
                  <a:solidFill>
                    <a:srgbClr val="FFFF00"/>
                  </a:solidFill>
                  <a:latin typeface="Times New Roman" charset="0"/>
                </a:rPr>
                <a:t>7</a:t>
              </a:r>
            </a:p>
          </p:txBody>
        </p:sp>
        <p:sp>
          <p:nvSpPr>
            <p:cNvPr id="44060" name="Line 28"/>
            <p:cNvSpPr>
              <a:spLocks noChangeShapeType="1"/>
            </p:cNvSpPr>
            <p:nvPr/>
          </p:nvSpPr>
          <p:spPr bwMode="auto">
            <a:xfrm>
              <a:off x="500" y="573"/>
              <a:ext cx="244" cy="0"/>
            </a:xfrm>
            <a:prstGeom prst="line">
              <a:avLst/>
            </a:prstGeom>
            <a:noFill/>
            <a:ln w="76320" cap="sq">
              <a:solidFill>
                <a:srgbClr val="FFFF00"/>
              </a:solidFill>
              <a:miter lim="800000"/>
              <a:headEnd/>
              <a:tailEnd/>
            </a:ln>
            <a:effectLst>
              <a:outerShdw blurRad="63500" dist="107933" dir="2700000" algn="ctr" rotWithShape="0">
                <a:srgbClr val="1A0004">
                  <a:alpha val="75014"/>
                </a:srgbClr>
              </a:outerShdw>
            </a:effectLst>
            <a:extLst>
              <a:ext uri="{909E8E84-426E-40dd-AFC4-6F175D3DCCD1}">
                <a14:hiddenFill xmlns:a14="http://schemas.microsoft.com/office/drawing/2010/main" xmlns="">
                  <a:noFill/>
                </a14:hiddenFill>
              </a:ext>
            </a:extLst>
          </p:spPr>
          <p:txBody>
            <a:bodyPr/>
            <a:lstStyle/>
            <a:p>
              <a:pPr>
                <a:defRPr/>
              </a:pPr>
              <a:endParaRPr lang="en-US"/>
            </a:p>
          </p:txBody>
        </p:sp>
      </p:grpSp>
      <p:sp>
        <p:nvSpPr>
          <p:cNvPr id="44061" name="Oval 29"/>
          <p:cNvSpPr>
            <a:spLocks noChangeArrowheads="1"/>
          </p:cNvSpPr>
          <p:nvPr/>
        </p:nvSpPr>
        <p:spPr bwMode="auto">
          <a:xfrm>
            <a:off x="3130550" y="1751013"/>
            <a:ext cx="2928938" cy="776287"/>
          </a:xfrm>
          <a:prstGeom prst="ellipse">
            <a:avLst/>
          </a:prstGeom>
          <a:noFill/>
          <a:ln w="76320" cap="sq">
            <a:solidFill>
              <a:srgbClr val="FF0000"/>
            </a:solidFill>
            <a:miter lim="800000"/>
            <a:headEnd/>
            <a:tailEnd/>
          </a:ln>
          <a:effectLst>
            <a:outerShdw blurRad="63500" dist="81185" dir="3078031"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nodeType="withEffect">
                                  <p:stCondLst>
                                    <p:cond delay="0"/>
                                  </p:stCondLst>
                                  <p:childTnLst>
                                    <p:set>
                                      <p:cBhvr additive="repl">
                                        <p:cTn id="6" dur="1" fill="hold">
                                          <p:stCondLst>
                                            <p:cond delay="0"/>
                                          </p:stCondLst>
                                        </p:cTn>
                                        <p:tgtEl>
                                          <p:spTgt spid="44034"/>
                                        </p:tgtEl>
                                        <p:attrNameLst>
                                          <p:attrName>style.visibility</p:attrName>
                                        </p:attrNameLst>
                                      </p:cBhvr>
                                      <p:to>
                                        <p:strVal val="visible"/>
                                      </p:to>
                                    </p:set>
                                    <p:anim calcmode="lin" valueType="num">
                                      <p:cBhvr additive="repl">
                                        <p:cTn id="7" dur="500" fill="hold"/>
                                        <p:tgtEl>
                                          <p:spTgt spid="44034"/>
                                        </p:tgtEl>
                                        <p:attrNameLst>
                                          <p:attrName>ppt_x</p:attrName>
                                        </p:attrNameLst>
                                      </p:cBhvr>
                                      <p:tavLst>
                                        <p:tav tm="100000">
                                          <p:val>
                                            <p:strVal val="#ppt_x-#ppt_w/2"/>
                                          </p:val>
                                        </p:tav>
                                        <p:tav>
                                          <p:val>
                                            <p:strVal val="#ppt_x"/>
                                          </p:val>
                                        </p:tav>
                                      </p:tavLst>
                                    </p:anim>
                                    <p:anim calcmode="lin" valueType="num">
                                      <p:cBhvr additive="repl">
                                        <p:cTn id="8" dur="500" fill="hold"/>
                                        <p:tgtEl>
                                          <p:spTgt spid="44034"/>
                                        </p:tgtEl>
                                        <p:attrNameLst>
                                          <p:attrName>ppt_y</p:attrName>
                                        </p:attrNameLst>
                                      </p:cBhvr>
                                      <p:tavLst>
                                        <p:tav tm="100000">
                                          <p:val>
                                            <p:strVal val="#ppt_y"/>
                                          </p:val>
                                        </p:tav>
                                        <p:tav>
                                          <p:val>
                                            <p:strVal val="#ppt_y"/>
                                          </p:val>
                                        </p:tav>
                                      </p:tavLst>
                                    </p:anim>
                                    <p:anim calcmode="lin" valueType="num">
                                      <p:cBhvr additive="repl">
                                        <p:cTn id="9" dur="500" fill="hold"/>
                                        <p:tgtEl>
                                          <p:spTgt spid="44034"/>
                                        </p:tgtEl>
                                        <p:attrNameLst>
                                          <p:attrName>ppt_w</p:attrName>
                                        </p:attrNameLst>
                                      </p:cBhvr>
                                      <p:tavLst>
                                        <p:tav tm="100000">
                                          <p:val>
                                            <p:fltVal val="0"/>
                                          </p:val>
                                        </p:tav>
                                        <p:tav>
                                          <p:val>
                                            <p:strVal val="#ppt_w"/>
                                          </p:val>
                                        </p:tav>
                                      </p:tavLst>
                                    </p:anim>
                                    <p:anim calcmode="lin" valueType="num">
                                      <p:cBhvr additive="repl">
                                        <p:cTn id="10" dur="500" fill="hold"/>
                                        <p:tgtEl>
                                          <p:spTgt spid="44034"/>
                                        </p:tgtEl>
                                        <p:attrNameLst>
                                          <p:attrName>ppt_h</p:attrName>
                                        </p:attrNameLst>
                                      </p:cBhvr>
                                      <p:tavLst>
                                        <p:tav tm="100000">
                                          <p:val>
                                            <p:strVal val="#ppt_h"/>
                                          </p:val>
                                        </p:tav>
                                        <p:tav>
                                          <p:val>
                                            <p:strVal val="#ppt_h"/>
                                          </p:val>
                                        </p:tav>
                                      </p:tavLst>
                                    </p:anim>
                                  </p:childTnLst>
                                </p:cTn>
                              </p:par>
                            </p:childTnLst>
                          </p:cTn>
                        </p:par>
                        <p:par>
                          <p:cTn id="11" fill="hold" nodeType="afterGroup">
                            <p:stCondLst>
                              <p:cond delay="500"/>
                            </p:stCondLst>
                            <p:childTnLst>
                              <p:par>
                                <p:cTn id="12" presetID="10" presetClass="entr" fill="hold" grpId="0" nodeType="afterEffect">
                                  <p:stCondLst>
                                    <p:cond delay="0"/>
                                  </p:stCondLst>
                                  <p:childTnLst>
                                    <p:set>
                                      <p:cBhvr additive="repl">
                                        <p:cTn id="13" dur="1" fill="hold">
                                          <p:stCondLst>
                                            <p:cond delay="0"/>
                                          </p:stCondLst>
                                        </p:cTn>
                                        <p:tgtEl>
                                          <p:spTgt spid="44061"/>
                                        </p:tgtEl>
                                        <p:attrNameLst>
                                          <p:attrName>style.visibility</p:attrName>
                                        </p:attrNameLst>
                                      </p:cBhvr>
                                      <p:to>
                                        <p:strVal val="visible"/>
                                      </p:to>
                                    </p:set>
                                    <p:animEffect transition="in" filter="fade">
                                      <p:cBhvr additive="repl">
                                        <p:cTn id="14" dur="500"/>
                                        <p:tgtEl>
                                          <p:spTgt spid="440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6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45057" name="Text Box 1"/>
          <p:cNvSpPr txBox="1">
            <a:spLocks noChangeArrowheads="1"/>
          </p:cNvSpPr>
          <p:nvPr/>
        </p:nvSpPr>
        <p:spPr bwMode="auto">
          <a:xfrm>
            <a:off x="8658225" y="6403975"/>
            <a:ext cx="184150" cy="3968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5058" name="Rectangle 2"/>
          <p:cNvSpPr>
            <a:spLocks noChangeArrowheads="1"/>
          </p:cNvSpPr>
          <p:nvPr/>
        </p:nvSpPr>
        <p:spPr bwMode="auto">
          <a:xfrm>
            <a:off x="8093075" y="6532563"/>
            <a:ext cx="336550" cy="2460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42</a:t>
            </a:r>
          </a:p>
        </p:txBody>
      </p:sp>
      <p:sp>
        <p:nvSpPr>
          <p:cNvPr id="45059" name="Text Box 3"/>
          <p:cNvSpPr txBox="1">
            <a:spLocks noChangeArrowheads="1"/>
          </p:cNvSpPr>
          <p:nvPr/>
        </p:nvSpPr>
        <p:spPr bwMode="auto">
          <a:xfrm>
            <a:off x="7177088" y="6284913"/>
            <a:ext cx="1266825" cy="2762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750"/>
              </a:spcBef>
              <a:buClrTx/>
              <a:buFontTx/>
              <a:buNone/>
              <a:defRPr/>
            </a:pPr>
            <a:r>
              <a:rPr lang="hi-in" sz="1200" b="0">
                <a:solidFill>
                  <a:srgbClr val="FFFFFF"/>
                </a:solidFill>
                <a:latin typeface="Arial" charset="0"/>
              </a:rPr>
              <a:t>คู่มือหน้าที่ </a:t>
            </a:r>
            <a:r>
              <a:rPr lang="en-US" sz="1200" b="0">
                <a:solidFill>
                  <a:srgbClr val="FFFFFF"/>
                </a:solidFill>
                <a:latin typeface="Arial" charset="0"/>
              </a:rPr>
              <a:t>26-29</a:t>
            </a:r>
          </a:p>
        </p:txBody>
      </p:sp>
      <p:pic>
        <p:nvPicPr>
          <p:cNvPr id="45060"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0550" y="550863"/>
            <a:ext cx="7958138" cy="574357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5061" name="Text Box 5"/>
          <p:cNvSpPr txBox="1">
            <a:spLocks noChangeArrowheads="1"/>
          </p:cNvSpPr>
          <p:nvPr/>
        </p:nvSpPr>
        <p:spPr bwMode="auto">
          <a:xfrm>
            <a:off x="3117850" y="4287838"/>
            <a:ext cx="3681413" cy="4603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500"/>
              </a:spcBef>
              <a:buClrTx/>
              <a:buFontTx/>
              <a:buNone/>
              <a:defRPr/>
            </a:pPr>
            <a:r>
              <a:rPr lang="hi-in" sz="2400" b="0">
                <a:solidFill>
                  <a:srgbClr val="FFD34A"/>
                </a:solidFill>
              </a:rPr>
              <a:t>เยรีโค ในอดีต</a:t>
            </a:r>
          </a:p>
        </p:txBody>
      </p:sp>
      <p:sp>
        <p:nvSpPr>
          <p:cNvPr id="45062" name="Text Box 6"/>
          <p:cNvSpPr txBox="1">
            <a:spLocks noChangeArrowheads="1"/>
          </p:cNvSpPr>
          <p:nvPr/>
        </p:nvSpPr>
        <p:spPr bwMode="auto">
          <a:xfrm>
            <a:off x="5000625" y="1074738"/>
            <a:ext cx="3421063" cy="4603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500"/>
              </a:spcBef>
              <a:buClrTx/>
              <a:buFontTx/>
              <a:buNone/>
              <a:defRPr/>
            </a:pPr>
            <a:r>
              <a:rPr lang="hi-in" sz="2400" b="0">
                <a:solidFill>
                  <a:srgbClr val="114FFB"/>
                </a:solidFill>
              </a:rPr>
              <a:t>ทะเลตาย</a:t>
            </a:r>
          </a:p>
        </p:txBody>
      </p:sp>
      <p:sp>
        <p:nvSpPr>
          <p:cNvPr id="45063" name="Text Box 7"/>
          <p:cNvSpPr txBox="1">
            <a:spLocks noChangeArrowheads="1"/>
          </p:cNvSpPr>
          <p:nvPr/>
        </p:nvSpPr>
        <p:spPr bwMode="auto">
          <a:xfrm>
            <a:off x="1446213" y="1490663"/>
            <a:ext cx="3421062" cy="4603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1500"/>
              </a:spcBef>
              <a:buClrTx/>
              <a:buFontTx/>
              <a:buNone/>
              <a:defRPr/>
            </a:pPr>
            <a:r>
              <a:rPr lang="hi-in" sz="2400" b="0">
                <a:solidFill>
                  <a:srgbClr val="114FFB"/>
                </a:solidFill>
              </a:rPr>
              <a:t>แม่น้ำจอร์แดน</a:t>
            </a:r>
          </a:p>
        </p:txBody>
      </p:sp>
      <p:sp>
        <p:nvSpPr>
          <p:cNvPr id="45064" name="AutoShape 8"/>
          <p:cNvSpPr>
            <a:spLocks/>
          </p:cNvSpPr>
          <p:nvPr/>
        </p:nvSpPr>
        <p:spPr bwMode="auto">
          <a:xfrm flipH="1" flipV="1">
            <a:off x="1135063" y="1693863"/>
            <a:ext cx="4230687" cy="2071687"/>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T0" fmla="*/ 0 w 21696"/>
              <a:gd name="T1" fmla="*/ 96 h 21600"/>
              <a:gd name="T2" fmla="*/ 4230687 w 21696"/>
              <a:gd name="T3" fmla="*/ 2071687 h 21600"/>
              <a:gd name="T4" fmla="*/ 18720 w 21696"/>
              <a:gd name="T5" fmla="*/ 2071687 h 21600"/>
              <a:gd name="T6" fmla="*/ 0 w 21696"/>
              <a:gd name="T7" fmla="*/ 0 h 21600"/>
              <a:gd name="T8" fmla="*/ 21696 w 21696"/>
              <a:gd name="T9" fmla="*/ 21600 h 21600"/>
            </a:gdLst>
            <a:ahLst/>
            <a:cxnLst>
              <a:cxn ang="0">
                <a:pos x="T0" y="T1"/>
              </a:cxn>
              <a:cxn ang="0">
                <a:pos x="T2" y="T3"/>
              </a:cxn>
              <a:cxn ang="0">
                <a:pos x="T4" y="T5"/>
              </a:cxn>
            </a:cxnLst>
            <a:rect l="T6" t="T7" r="T8" b="T9"/>
            <a:pathLst>
              <a:path w="21696" h="21600" fill="none">
                <a:moveTo>
                  <a:pt x="-1" y="0"/>
                </a:moveTo>
                <a:cubicBezTo>
                  <a:pt x="31" y="0"/>
                  <a:pt x="63" y="-1"/>
                  <a:pt x="96" y="-1"/>
                </a:cubicBezTo>
                <a:cubicBezTo>
                  <a:pt x="12025" y="-1"/>
                  <a:pt x="21696" y="9670"/>
                  <a:pt x="21696" y="21600"/>
                </a:cubicBezTo>
              </a:path>
              <a:path w="21696" h="21600" stroke="0">
                <a:moveTo>
                  <a:pt x="-1" y="0"/>
                </a:moveTo>
                <a:cubicBezTo>
                  <a:pt x="31" y="0"/>
                  <a:pt x="63" y="-1"/>
                  <a:pt x="96" y="-1"/>
                </a:cubicBezTo>
                <a:cubicBezTo>
                  <a:pt x="12025" y="-1"/>
                  <a:pt x="21696" y="9670"/>
                  <a:pt x="21696" y="21600"/>
                </a:cubicBezTo>
                <a:lnTo>
                  <a:pt x="96" y="21600"/>
                </a:lnTo>
                <a:close/>
              </a:path>
            </a:pathLst>
          </a:custGeom>
          <a:noFill/>
          <a:ln w="57240" cap="sq">
            <a:solidFill>
              <a:srgbClr val="BAFFFE"/>
            </a:solidFill>
            <a:round/>
            <a:headEnd type="triangle" w="med" len="med"/>
            <a:tailEnd/>
          </a:ln>
          <a:effectLst>
            <a:outerShdw blurRad="63500" dist="63504" dir="2216092"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sp>
        <p:nvSpPr>
          <p:cNvPr id="45065" name="AutoShape 9"/>
          <p:cNvSpPr>
            <a:spLocks/>
          </p:cNvSpPr>
          <p:nvPr/>
        </p:nvSpPr>
        <p:spPr bwMode="auto">
          <a:xfrm flipH="1" flipV="1">
            <a:off x="863600" y="1693863"/>
            <a:ext cx="3808413" cy="2527300"/>
          </a:xfrm>
          <a:custGeom>
            <a:avLst/>
            <a:gdLst>
              <a:gd name="G0" fmla="*/ 1 0 51712"/>
              <a:gd name="G1" fmla="+- 1 0 0"/>
              <a:gd name="G2" fmla="+- 1 0 0"/>
              <a:gd name="G3" fmla="+- 1 0 0"/>
              <a:gd name="G4" fmla="*/ 1 0 51712"/>
              <a:gd name="G5" fmla="+- 1 0 0"/>
              <a:gd name="G6" fmla="+- 1 0 0"/>
              <a:gd name="G7" fmla="+- 1 0 0"/>
              <a:gd name="G8" fmla="+- 21593 0 0"/>
              <a:gd name="T0" fmla="*/ 90450 w 21600"/>
              <a:gd name="T1" fmla="*/ 0 h 21593"/>
              <a:gd name="T2" fmla="*/ 3808412 w 21600"/>
              <a:gd name="T3" fmla="*/ 2527300 h 21593"/>
              <a:gd name="T4" fmla="*/ 0 w 21600"/>
              <a:gd name="T5" fmla="*/ 2527300 h 21593"/>
              <a:gd name="T6" fmla="*/ 0 w 21600"/>
              <a:gd name="T7" fmla="*/ 0 h 21593"/>
              <a:gd name="T8" fmla="*/ 21600 w 21600"/>
              <a:gd name="T9" fmla="*/ 21593 h 21593"/>
            </a:gdLst>
            <a:ahLst/>
            <a:cxnLst>
              <a:cxn ang="0">
                <a:pos x="T0" y="T1"/>
              </a:cxn>
              <a:cxn ang="0">
                <a:pos x="T2" y="T3"/>
              </a:cxn>
              <a:cxn ang="0">
                <a:pos x="T4" y="T5"/>
              </a:cxn>
            </a:cxnLst>
            <a:rect l="T6" t="T7" r="T8" b="T9"/>
            <a:pathLst>
              <a:path w="21600" h="21593" fill="none">
                <a:moveTo>
                  <a:pt x="513" y="-1"/>
                </a:moveTo>
                <a:cubicBezTo>
                  <a:pt x="12239" y="277"/>
                  <a:pt x="21600" y="9863"/>
                  <a:pt x="21600" y="21593"/>
                </a:cubicBezTo>
              </a:path>
              <a:path w="21600" h="21593" stroke="0">
                <a:moveTo>
                  <a:pt x="513" y="-1"/>
                </a:moveTo>
                <a:cubicBezTo>
                  <a:pt x="12239" y="277"/>
                  <a:pt x="21600" y="9863"/>
                  <a:pt x="21600" y="21593"/>
                </a:cubicBezTo>
                <a:lnTo>
                  <a:pt x="0" y="21593"/>
                </a:lnTo>
                <a:close/>
              </a:path>
            </a:pathLst>
          </a:custGeom>
          <a:noFill/>
          <a:ln w="57240" cap="sq">
            <a:solidFill>
              <a:srgbClr val="BAFFFE"/>
            </a:solidFill>
            <a:round/>
            <a:headEnd type="triangle" w="med" len="med"/>
            <a:tailEnd/>
          </a:ln>
          <a:effectLst>
            <a:outerShdw blurRad="63500" dist="63504" dir="2216092"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sp>
        <p:nvSpPr>
          <p:cNvPr id="45066" name="AutoShape 10"/>
          <p:cNvSpPr>
            <a:spLocks/>
          </p:cNvSpPr>
          <p:nvPr/>
        </p:nvSpPr>
        <p:spPr bwMode="auto">
          <a:xfrm flipH="1" flipV="1">
            <a:off x="622300" y="1685925"/>
            <a:ext cx="2571750" cy="2841625"/>
          </a:xfrm>
          <a:custGeom>
            <a:avLst/>
            <a:gdLst>
              <a:gd name="G0" fmla="*/ 1 0 51712"/>
              <a:gd name="G1" fmla="+- 1 0 0"/>
              <a:gd name="G2" fmla="+- 1 0 0"/>
              <a:gd name="G3" fmla="+- 1 0 0"/>
              <a:gd name="G4" fmla="*/ 1 0 51712"/>
              <a:gd name="G5" fmla="+- 1 0 0"/>
              <a:gd name="G6" fmla="+- 1 0 0"/>
              <a:gd name="G7" fmla="+- 1 0 0"/>
              <a:gd name="G8" fmla="+- 21593 0 0"/>
              <a:gd name="T0" fmla="*/ 61079 w 21600"/>
              <a:gd name="T1" fmla="*/ 0 h 21593"/>
              <a:gd name="T2" fmla="*/ 2571750 w 21600"/>
              <a:gd name="T3" fmla="*/ 2841625 h 21593"/>
              <a:gd name="T4" fmla="*/ 0 w 21600"/>
              <a:gd name="T5" fmla="*/ 2841625 h 21593"/>
              <a:gd name="T6" fmla="*/ 0 w 21600"/>
              <a:gd name="T7" fmla="*/ 0 h 21593"/>
              <a:gd name="T8" fmla="*/ 21600 w 21600"/>
              <a:gd name="T9" fmla="*/ 21593 h 21593"/>
            </a:gdLst>
            <a:ahLst/>
            <a:cxnLst>
              <a:cxn ang="0">
                <a:pos x="T0" y="T1"/>
              </a:cxn>
              <a:cxn ang="0">
                <a:pos x="T2" y="T3"/>
              </a:cxn>
              <a:cxn ang="0">
                <a:pos x="T4" y="T5"/>
              </a:cxn>
            </a:cxnLst>
            <a:rect l="T6" t="T7" r="T8" b="T9"/>
            <a:pathLst>
              <a:path w="21600" h="21593" fill="none">
                <a:moveTo>
                  <a:pt x="513" y="-1"/>
                </a:moveTo>
                <a:cubicBezTo>
                  <a:pt x="12239" y="277"/>
                  <a:pt x="21600" y="9863"/>
                  <a:pt x="21600" y="21593"/>
                </a:cubicBezTo>
              </a:path>
              <a:path w="21600" h="21593" stroke="0">
                <a:moveTo>
                  <a:pt x="513" y="-1"/>
                </a:moveTo>
                <a:cubicBezTo>
                  <a:pt x="12239" y="277"/>
                  <a:pt x="21600" y="9863"/>
                  <a:pt x="21600" y="21593"/>
                </a:cubicBezTo>
                <a:lnTo>
                  <a:pt x="0" y="21593"/>
                </a:lnTo>
                <a:close/>
              </a:path>
            </a:pathLst>
          </a:custGeom>
          <a:noFill/>
          <a:ln w="57240" cap="sq">
            <a:solidFill>
              <a:srgbClr val="BAFFFE"/>
            </a:solidFill>
            <a:round/>
            <a:headEnd type="triangle" w="med" len="med"/>
            <a:tailEnd/>
          </a:ln>
          <a:effectLst>
            <a:outerShdw blurRad="63500" dist="63504" dir="2216092"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sp>
        <p:nvSpPr>
          <p:cNvPr id="45067" name="Text Box 11"/>
          <p:cNvSpPr txBox="1">
            <a:spLocks noChangeArrowheads="1"/>
          </p:cNvSpPr>
          <p:nvPr/>
        </p:nvSpPr>
        <p:spPr bwMode="auto">
          <a:xfrm>
            <a:off x="7680325" y="6337300"/>
            <a:ext cx="184150" cy="3968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5068" name="Rectangle 12"/>
          <p:cNvSpPr>
            <a:spLocks noChangeArrowheads="1"/>
          </p:cNvSpPr>
          <p:nvPr/>
        </p:nvSpPr>
        <p:spPr bwMode="auto">
          <a:xfrm>
            <a:off x="2108200" y="5167313"/>
            <a:ext cx="4986338" cy="11906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FFEA18"/>
                </a:solidFill>
              </a:rPr>
              <a:t>ตั้งแต่เยรีโค</a:t>
            </a:r>
            <a:r>
              <a:rPr lang="en-US" sz="2400" b="0">
                <a:solidFill>
                  <a:srgbClr val="FFEA18"/>
                </a:solidFill>
              </a:rPr>
              <a:t>...</a:t>
            </a: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FFEA18"/>
                </a:solidFill>
              </a:rPr>
              <a:t>มองไปทิศตะวันออกข้ามแม่น้ำจอร์แดน </a:t>
            </a: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FFEA18"/>
                </a:solidFill>
              </a:rPr>
              <a:t> </a:t>
            </a:r>
          </a:p>
        </p:txBody>
      </p:sp>
      <p:sp>
        <p:nvSpPr>
          <p:cNvPr id="45069" name="Text Box 13"/>
          <p:cNvSpPr txBox="1">
            <a:spLocks noChangeArrowheads="1"/>
          </p:cNvSpPr>
          <p:nvPr/>
        </p:nvSpPr>
        <p:spPr bwMode="auto">
          <a:xfrm>
            <a:off x="2424113" y="2979738"/>
            <a:ext cx="3681412" cy="4603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500"/>
              </a:spcBef>
              <a:buClrTx/>
              <a:buFontTx/>
              <a:buNone/>
              <a:defRPr/>
            </a:pPr>
            <a:r>
              <a:rPr lang="hi-in" sz="2400" b="0">
                <a:solidFill>
                  <a:srgbClr val="FFD34A"/>
                </a:solidFill>
              </a:rPr>
              <a:t>เยรีโค ปัจจุบัน</a:t>
            </a:r>
          </a:p>
        </p:txBody>
      </p:sp>
      <p:sp>
        <p:nvSpPr>
          <p:cNvPr id="45070" name="AutoShape 14"/>
          <p:cNvSpPr>
            <a:spLocks noChangeArrowheads="1"/>
          </p:cNvSpPr>
          <p:nvPr/>
        </p:nvSpPr>
        <p:spPr bwMode="auto">
          <a:xfrm>
            <a:off x="8599488" y="3581400"/>
            <a:ext cx="204787" cy="77788"/>
          </a:xfrm>
          <a:custGeom>
            <a:avLst/>
            <a:gdLst>
              <a:gd name="G0" fmla="*/ 1 0 51712"/>
              <a:gd name="G1" fmla="+- 48 0 0"/>
              <a:gd name="G2" fmla="+- 1 0 0"/>
              <a:gd name="G3" fmla="*/ 1 0 51712"/>
              <a:gd name="T0" fmla="*/ 2147483647 w 129"/>
              <a:gd name="T1" fmla="*/ 2147483647 h 49"/>
              <a:gd name="T2" fmla="*/ 0 w 129"/>
              <a:gd name="T3" fmla="*/ 2147483647 h 49"/>
              <a:gd name="T4" fmla="*/ 0 w 129"/>
              <a:gd name="T5" fmla="*/ 0 h 49"/>
              <a:gd name="T6" fmla="*/ 2147483647 w 129"/>
              <a:gd name="T7" fmla="*/ 2147483647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5071" name="Rectangle 15"/>
          <p:cNvSpPr>
            <a:spLocks noChangeArrowheads="1"/>
          </p:cNvSpPr>
          <p:nvPr/>
        </p:nvSpPr>
        <p:spPr bwMode="auto">
          <a:xfrm>
            <a:off x="8180388" y="3911600"/>
            <a:ext cx="304800" cy="114300"/>
          </a:xfrm>
          <a:prstGeom prst="rect">
            <a:avLst/>
          </a:prstGeom>
          <a:solidFill>
            <a:srgbClr val="FFFF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5072" name="AutoShape 16"/>
          <p:cNvSpPr>
            <a:spLocks noChangeArrowheads="1"/>
          </p:cNvSpPr>
          <p:nvPr/>
        </p:nvSpPr>
        <p:spPr bwMode="auto">
          <a:xfrm>
            <a:off x="8594725" y="3541713"/>
            <a:ext cx="234950" cy="120650"/>
          </a:xfrm>
          <a:custGeom>
            <a:avLst/>
            <a:gdLst>
              <a:gd name="G0" fmla="*/ 1 0 51712"/>
              <a:gd name="G1" fmla="+- 48 0 0"/>
              <a:gd name="G2" fmla="+- 1 0 0"/>
              <a:gd name="G3" fmla="*/ 1 0 51712"/>
              <a:gd name="T0" fmla="*/ 2147483647 w 129"/>
              <a:gd name="T1" fmla="*/ 2147483647 h 49"/>
              <a:gd name="T2" fmla="*/ 0 w 129"/>
              <a:gd name="T3" fmla="*/ 2147483647 h 49"/>
              <a:gd name="T4" fmla="*/ 0 w 129"/>
              <a:gd name="T5" fmla="*/ 0 h 49"/>
              <a:gd name="T6" fmla="*/ 2147483647 w 129"/>
              <a:gd name="T7" fmla="*/ 2147483647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5073" name="AutoShape 17"/>
          <p:cNvSpPr>
            <a:spLocks noChangeArrowheads="1"/>
          </p:cNvSpPr>
          <p:nvPr/>
        </p:nvSpPr>
        <p:spPr bwMode="auto">
          <a:xfrm>
            <a:off x="8023225" y="3455988"/>
            <a:ext cx="736600" cy="290512"/>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5074" name="Rectangle 18"/>
          <p:cNvSpPr>
            <a:spLocks noChangeArrowheads="1"/>
          </p:cNvSpPr>
          <p:nvPr/>
        </p:nvSpPr>
        <p:spPr bwMode="auto">
          <a:xfrm>
            <a:off x="8018463" y="3603625"/>
            <a:ext cx="952500" cy="498475"/>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5075" name="Rectangle 19"/>
          <p:cNvSpPr>
            <a:spLocks noChangeArrowheads="1"/>
          </p:cNvSpPr>
          <p:nvPr/>
        </p:nvSpPr>
        <p:spPr bwMode="auto">
          <a:xfrm>
            <a:off x="8129588" y="3862388"/>
            <a:ext cx="514350" cy="190500"/>
          </a:xfrm>
          <a:prstGeom prst="rect">
            <a:avLst/>
          </a:prstGeom>
          <a:solidFill>
            <a:srgbClr val="FFFF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5076" name="AutoShape 20"/>
          <p:cNvSpPr>
            <a:spLocks noChangeArrowheads="1"/>
          </p:cNvSpPr>
          <p:nvPr/>
        </p:nvSpPr>
        <p:spPr bwMode="auto">
          <a:xfrm>
            <a:off x="8035925" y="3481388"/>
            <a:ext cx="711200" cy="290512"/>
          </a:xfrm>
          <a:prstGeom prst="roundRect">
            <a:avLst>
              <a:gd name="adj" fmla="val 16667"/>
            </a:avLst>
          </a:prstGeom>
          <a:solidFill>
            <a:srgbClr val="FFFF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5077" name="Line 21"/>
          <p:cNvSpPr>
            <a:spLocks noChangeShapeType="1"/>
          </p:cNvSpPr>
          <p:nvPr/>
        </p:nvSpPr>
        <p:spPr bwMode="auto">
          <a:xfrm>
            <a:off x="8050213" y="3825875"/>
            <a:ext cx="8763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5078" name="Line 22"/>
          <p:cNvSpPr>
            <a:spLocks noChangeShapeType="1"/>
          </p:cNvSpPr>
          <p:nvPr/>
        </p:nvSpPr>
        <p:spPr bwMode="auto">
          <a:xfrm>
            <a:off x="8050213" y="4016375"/>
            <a:ext cx="8763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5079" name="Rectangle 23"/>
          <p:cNvSpPr>
            <a:spLocks noChangeArrowheads="1"/>
          </p:cNvSpPr>
          <p:nvPr/>
        </p:nvSpPr>
        <p:spPr bwMode="auto">
          <a:xfrm>
            <a:off x="8140700" y="3429000"/>
            <a:ext cx="481013"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โยชูวา</a:t>
            </a:r>
          </a:p>
        </p:txBody>
      </p:sp>
      <p:sp>
        <p:nvSpPr>
          <p:cNvPr id="45080" name="Rectangle 24"/>
          <p:cNvSpPr>
            <a:spLocks noChangeArrowheads="1"/>
          </p:cNvSpPr>
          <p:nvPr/>
        </p:nvSpPr>
        <p:spPr bwMode="auto">
          <a:xfrm>
            <a:off x="8170863" y="3644900"/>
            <a:ext cx="630237"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เยริโค</a:t>
            </a:r>
            <a:r>
              <a:rPr lang="en-US" sz="900" b="0">
                <a:solidFill>
                  <a:srgbClr val="000000"/>
                </a:solidFill>
                <a:latin typeface="Arial" charset="0"/>
              </a:rPr>
              <a:t>/</a:t>
            </a:r>
            <a:r>
              <a:rPr lang="hi-in" sz="900" b="0">
                <a:solidFill>
                  <a:srgbClr val="000000"/>
                </a:solidFill>
                <a:latin typeface="Arial" charset="0"/>
              </a:rPr>
              <a:t>อัย</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additive="repl">
                                        <p:cTn id="6" dur="1" fill="hold">
                                          <p:stCondLst>
                                            <p:cond delay="0"/>
                                          </p:stCondLst>
                                        </p:cTn>
                                        <p:tgtEl>
                                          <p:spTgt spid="45066"/>
                                        </p:tgtEl>
                                        <p:attrNameLst>
                                          <p:attrName>style.visibility</p:attrName>
                                        </p:attrNameLst>
                                      </p:cBhvr>
                                      <p:to>
                                        <p:strVal val="visible"/>
                                      </p:to>
                                    </p:set>
                                    <p:animEffect transition="in" filter="wipe(up)">
                                      <p:cBhvr additive="repl">
                                        <p:cTn id="7" dur="3000"/>
                                        <p:tgtEl>
                                          <p:spTgt spid="45066"/>
                                        </p:tgtEl>
                                      </p:cBhvr>
                                    </p:animEffect>
                                  </p:childTnLst>
                                </p:cTn>
                              </p:par>
                              <p:par>
                                <p:cTn id="8" presetID="22" presetClass="entr" presetSubtype="1" fill="hold" nodeType="withEffect">
                                  <p:stCondLst>
                                    <p:cond delay="0"/>
                                  </p:stCondLst>
                                  <p:childTnLst>
                                    <p:set>
                                      <p:cBhvr additive="repl">
                                        <p:cTn id="9" dur="1" fill="hold">
                                          <p:stCondLst>
                                            <p:cond delay="0"/>
                                          </p:stCondLst>
                                        </p:cTn>
                                        <p:tgtEl>
                                          <p:spTgt spid="45065"/>
                                        </p:tgtEl>
                                        <p:attrNameLst>
                                          <p:attrName>style.visibility</p:attrName>
                                        </p:attrNameLst>
                                      </p:cBhvr>
                                      <p:to>
                                        <p:strVal val="visible"/>
                                      </p:to>
                                    </p:set>
                                    <p:animEffect transition="in" filter="wipe(up)">
                                      <p:cBhvr additive="repl">
                                        <p:cTn id="10" dur="3000"/>
                                        <p:tgtEl>
                                          <p:spTgt spid="45065"/>
                                        </p:tgtEl>
                                      </p:cBhvr>
                                    </p:animEffect>
                                  </p:childTnLst>
                                </p:cTn>
                              </p:par>
                              <p:par>
                                <p:cTn id="11" presetID="22" presetClass="entr" presetSubtype="1" fill="hold" nodeType="withEffect">
                                  <p:stCondLst>
                                    <p:cond delay="0"/>
                                  </p:stCondLst>
                                  <p:childTnLst>
                                    <p:set>
                                      <p:cBhvr additive="repl">
                                        <p:cTn id="12" dur="1" fill="hold">
                                          <p:stCondLst>
                                            <p:cond delay="0"/>
                                          </p:stCondLst>
                                        </p:cTn>
                                        <p:tgtEl>
                                          <p:spTgt spid="45064"/>
                                        </p:tgtEl>
                                        <p:attrNameLst>
                                          <p:attrName>style.visibility</p:attrName>
                                        </p:attrNameLst>
                                      </p:cBhvr>
                                      <p:to>
                                        <p:strVal val="visible"/>
                                      </p:to>
                                    </p:set>
                                    <p:animEffect transition="in" filter="wipe(up)">
                                      <p:cBhvr additive="repl">
                                        <p:cTn id="13" dur="3000"/>
                                        <p:tgtEl>
                                          <p:spTgt spid="450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46081" name="Text Box 1"/>
          <p:cNvSpPr txBox="1">
            <a:spLocks noChangeArrowheads="1"/>
          </p:cNvSpPr>
          <p:nvPr/>
        </p:nvSpPr>
        <p:spPr bwMode="auto">
          <a:xfrm>
            <a:off x="8705850" y="88900"/>
            <a:ext cx="290513" cy="3984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a:solidFill>
                  <a:srgbClr val="FFA27C"/>
                </a:solidFill>
              </a:rPr>
              <a:t> </a:t>
            </a:r>
          </a:p>
        </p:txBody>
      </p:sp>
      <p:sp>
        <p:nvSpPr>
          <p:cNvPr id="46082" name="Rectangle 2"/>
          <p:cNvSpPr>
            <a:spLocks noChangeArrowheads="1"/>
          </p:cNvSpPr>
          <p:nvPr/>
        </p:nvSpPr>
        <p:spPr bwMode="auto">
          <a:xfrm>
            <a:off x="8093075" y="6532563"/>
            <a:ext cx="336550" cy="2460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43</a:t>
            </a:r>
          </a:p>
        </p:txBody>
      </p:sp>
      <p:pic>
        <p:nvPicPr>
          <p:cNvPr id="4608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2763" y="534988"/>
            <a:ext cx="8148637" cy="57785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6084" name="Rectangle 4"/>
          <p:cNvSpPr>
            <a:spLocks noChangeArrowheads="1"/>
          </p:cNvSpPr>
          <p:nvPr/>
        </p:nvSpPr>
        <p:spPr bwMode="auto">
          <a:xfrm>
            <a:off x="488950" y="5646738"/>
            <a:ext cx="8027988" cy="5762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dirty="0">
                <a:solidFill>
                  <a:srgbClr val="FFD34A"/>
                </a:solidFill>
                <a:effectLst>
                  <a:outerShdw blurRad="50800" dist="76200" dir="2700000" algn="tl" rotWithShape="0">
                    <a:srgbClr val="000000"/>
                  </a:outerShdw>
                </a:effectLst>
              </a:rPr>
              <a:t> </a:t>
            </a:r>
            <a:r>
              <a:rPr lang="hi-in" sz="2800" b="0" dirty="0">
                <a:solidFill>
                  <a:srgbClr val="FFD34A"/>
                </a:solidFill>
                <a:effectLst>
                  <a:outerShdw blurRad="50800" dist="76200" dir="2700000" algn="tl" rotWithShape="0">
                    <a:srgbClr val="000000"/>
                  </a:outerShdw>
                </a:effectLst>
              </a:rPr>
              <a:t>เยรีโค</a:t>
            </a:r>
            <a:r>
              <a:rPr lang="en-US" sz="3200" b="0" dirty="0">
                <a:solidFill>
                  <a:srgbClr val="FFD34A"/>
                </a:solidFill>
                <a:effectLst>
                  <a:outerShdw blurRad="50800" dist="76200" dir="2700000" algn="tl" rotWithShape="0">
                    <a:srgbClr val="000000"/>
                  </a:outerShdw>
                </a:effectLst>
              </a:rPr>
              <a:t>: </a:t>
            </a:r>
            <a:r>
              <a:rPr lang="hi-in" sz="3200" b="0" dirty="0">
                <a:solidFill>
                  <a:srgbClr val="FFD34A"/>
                </a:solidFill>
                <a:effectLst>
                  <a:outerShdw blurRad="50800" dist="76200" dir="2700000" algn="tl" rotWithShape="0">
                    <a:srgbClr val="000000"/>
                  </a:outerShdw>
                </a:effectLst>
              </a:rPr>
              <a:t>สิ่งที่ยังหลงเหลือจากอดีต</a:t>
            </a:r>
          </a:p>
        </p:txBody>
      </p:sp>
      <p:pic>
        <p:nvPicPr>
          <p:cNvPr id="46085"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36888" y="595313"/>
            <a:ext cx="3889375" cy="248443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6086" name="AutoShape 6"/>
          <p:cNvSpPr>
            <a:spLocks noChangeArrowheads="1"/>
          </p:cNvSpPr>
          <p:nvPr/>
        </p:nvSpPr>
        <p:spPr bwMode="auto">
          <a:xfrm>
            <a:off x="4710113" y="3338513"/>
            <a:ext cx="3557587" cy="833437"/>
          </a:xfrm>
          <a:prstGeom prst="roundRect">
            <a:avLst>
              <a:gd name="adj" fmla="val 16667"/>
            </a:avLst>
          </a:prstGeom>
          <a:noFill/>
          <a:ln w="57240" cap="sq">
            <a:solidFill>
              <a:srgbClr val="FF0000"/>
            </a:solidFill>
            <a:miter lim="800000"/>
            <a:headEnd/>
            <a:tailEnd/>
          </a:ln>
          <a:effectLst>
            <a:outerShdw blurRad="63500" dist="53966" dir="2700000"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pic>
        <p:nvPicPr>
          <p:cNvPr id="46087" name="Picture 7"/>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70000" y="1638300"/>
            <a:ext cx="2481263" cy="371475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6088" name="Text Box 8"/>
          <p:cNvSpPr txBox="1">
            <a:spLocks noChangeArrowheads="1"/>
          </p:cNvSpPr>
          <p:nvPr/>
        </p:nvSpPr>
        <p:spPr bwMode="auto">
          <a:xfrm>
            <a:off x="7177088" y="6284913"/>
            <a:ext cx="1266825" cy="2762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750"/>
              </a:spcBef>
              <a:buClrTx/>
              <a:buFontTx/>
              <a:buNone/>
              <a:defRPr/>
            </a:pPr>
            <a:r>
              <a:rPr lang="hi-in" sz="1200" b="0">
                <a:solidFill>
                  <a:srgbClr val="FFFFFF"/>
                </a:solidFill>
                <a:latin typeface="Arial" charset="0"/>
              </a:rPr>
              <a:t>คู่มือหน้าที่ </a:t>
            </a:r>
            <a:r>
              <a:rPr lang="en-US" sz="1200" b="0">
                <a:solidFill>
                  <a:srgbClr val="FFFFFF"/>
                </a:solidFill>
                <a:latin typeface="Arial" charset="0"/>
              </a:rPr>
              <a:t>29-31</a:t>
            </a:r>
          </a:p>
        </p:txBody>
      </p:sp>
      <p:sp>
        <p:nvSpPr>
          <p:cNvPr id="46089" name="AutoShape 9"/>
          <p:cNvSpPr>
            <a:spLocks noChangeArrowheads="1"/>
          </p:cNvSpPr>
          <p:nvPr/>
        </p:nvSpPr>
        <p:spPr bwMode="auto">
          <a:xfrm>
            <a:off x="8599488" y="3581400"/>
            <a:ext cx="204787" cy="77788"/>
          </a:xfrm>
          <a:custGeom>
            <a:avLst/>
            <a:gdLst>
              <a:gd name="G0" fmla="*/ 1 0 51712"/>
              <a:gd name="G1" fmla="+- 48 0 0"/>
              <a:gd name="G2" fmla="+- 1 0 0"/>
              <a:gd name="G3" fmla="*/ 1 0 51712"/>
              <a:gd name="T0" fmla="*/ 2147483647 w 129"/>
              <a:gd name="T1" fmla="*/ 2147483647 h 49"/>
              <a:gd name="T2" fmla="*/ 0 w 129"/>
              <a:gd name="T3" fmla="*/ 2147483647 h 49"/>
              <a:gd name="T4" fmla="*/ 0 w 129"/>
              <a:gd name="T5" fmla="*/ 0 h 49"/>
              <a:gd name="T6" fmla="*/ 2147483647 w 129"/>
              <a:gd name="T7" fmla="*/ 2147483647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6090" name="Rectangle 10"/>
          <p:cNvSpPr>
            <a:spLocks noChangeArrowheads="1"/>
          </p:cNvSpPr>
          <p:nvPr/>
        </p:nvSpPr>
        <p:spPr bwMode="auto">
          <a:xfrm>
            <a:off x="8180388" y="3911600"/>
            <a:ext cx="304800" cy="114300"/>
          </a:xfrm>
          <a:prstGeom prst="rect">
            <a:avLst/>
          </a:prstGeom>
          <a:solidFill>
            <a:srgbClr val="FFFF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6091" name="AutoShape 11"/>
          <p:cNvSpPr>
            <a:spLocks noChangeArrowheads="1"/>
          </p:cNvSpPr>
          <p:nvPr/>
        </p:nvSpPr>
        <p:spPr bwMode="auto">
          <a:xfrm>
            <a:off x="8594725" y="3541713"/>
            <a:ext cx="234950" cy="120650"/>
          </a:xfrm>
          <a:custGeom>
            <a:avLst/>
            <a:gdLst>
              <a:gd name="G0" fmla="*/ 1 0 51712"/>
              <a:gd name="G1" fmla="+- 48 0 0"/>
              <a:gd name="G2" fmla="+- 1 0 0"/>
              <a:gd name="G3" fmla="*/ 1 0 51712"/>
              <a:gd name="T0" fmla="*/ 2147483647 w 129"/>
              <a:gd name="T1" fmla="*/ 2147483647 h 49"/>
              <a:gd name="T2" fmla="*/ 0 w 129"/>
              <a:gd name="T3" fmla="*/ 2147483647 h 49"/>
              <a:gd name="T4" fmla="*/ 0 w 129"/>
              <a:gd name="T5" fmla="*/ 0 h 49"/>
              <a:gd name="T6" fmla="*/ 2147483647 w 129"/>
              <a:gd name="T7" fmla="*/ 2147483647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6092" name="AutoShape 12"/>
          <p:cNvSpPr>
            <a:spLocks noChangeArrowheads="1"/>
          </p:cNvSpPr>
          <p:nvPr/>
        </p:nvSpPr>
        <p:spPr bwMode="auto">
          <a:xfrm>
            <a:off x="8023225" y="3455988"/>
            <a:ext cx="736600" cy="290512"/>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6093" name="Rectangle 13"/>
          <p:cNvSpPr>
            <a:spLocks noChangeArrowheads="1"/>
          </p:cNvSpPr>
          <p:nvPr/>
        </p:nvSpPr>
        <p:spPr bwMode="auto">
          <a:xfrm>
            <a:off x="8018463" y="3603625"/>
            <a:ext cx="952500" cy="498475"/>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6094" name="Rectangle 14"/>
          <p:cNvSpPr>
            <a:spLocks noChangeArrowheads="1"/>
          </p:cNvSpPr>
          <p:nvPr/>
        </p:nvSpPr>
        <p:spPr bwMode="auto">
          <a:xfrm>
            <a:off x="8129588" y="3862388"/>
            <a:ext cx="514350" cy="190500"/>
          </a:xfrm>
          <a:prstGeom prst="rect">
            <a:avLst/>
          </a:prstGeom>
          <a:solidFill>
            <a:srgbClr val="FFFF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6095" name="AutoShape 15"/>
          <p:cNvSpPr>
            <a:spLocks noChangeArrowheads="1"/>
          </p:cNvSpPr>
          <p:nvPr/>
        </p:nvSpPr>
        <p:spPr bwMode="auto">
          <a:xfrm>
            <a:off x="8035925" y="3481388"/>
            <a:ext cx="711200" cy="290512"/>
          </a:xfrm>
          <a:prstGeom prst="roundRect">
            <a:avLst>
              <a:gd name="adj" fmla="val 16667"/>
            </a:avLst>
          </a:prstGeom>
          <a:solidFill>
            <a:srgbClr val="FFFF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6096" name="Line 16"/>
          <p:cNvSpPr>
            <a:spLocks noChangeShapeType="1"/>
          </p:cNvSpPr>
          <p:nvPr/>
        </p:nvSpPr>
        <p:spPr bwMode="auto">
          <a:xfrm>
            <a:off x="8050213" y="3825875"/>
            <a:ext cx="8763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6097" name="Line 17"/>
          <p:cNvSpPr>
            <a:spLocks noChangeShapeType="1"/>
          </p:cNvSpPr>
          <p:nvPr/>
        </p:nvSpPr>
        <p:spPr bwMode="auto">
          <a:xfrm>
            <a:off x="8050213" y="4016375"/>
            <a:ext cx="8763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6098" name="Rectangle 18"/>
          <p:cNvSpPr>
            <a:spLocks noChangeArrowheads="1"/>
          </p:cNvSpPr>
          <p:nvPr/>
        </p:nvSpPr>
        <p:spPr bwMode="auto">
          <a:xfrm>
            <a:off x="8140700" y="3429000"/>
            <a:ext cx="481013"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โยชูวา</a:t>
            </a:r>
          </a:p>
        </p:txBody>
      </p:sp>
      <p:sp>
        <p:nvSpPr>
          <p:cNvPr id="46099" name="Rectangle 19"/>
          <p:cNvSpPr>
            <a:spLocks noChangeArrowheads="1"/>
          </p:cNvSpPr>
          <p:nvPr/>
        </p:nvSpPr>
        <p:spPr bwMode="auto">
          <a:xfrm>
            <a:off x="8170863" y="3644900"/>
            <a:ext cx="630237"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เยริโค</a:t>
            </a:r>
            <a:r>
              <a:rPr lang="en-US" sz="900" b="0">
                <a:solidFill>
                  <a:srgbClr val="000000"/>
                </a:solidFill>
                <a:latin typeface="Arial" charset="0"/>
              </a:rPr>
              <a:t>/</a:t>
            </a:r>
            <a:r>
              <a:rPr lang="hi-in" sz="900" b="0">
                <a:solidFill>
                  <a:srgbClr val="000000"/>
                </a:solidFill>
                <a:latin typeface="Arial" charset="0"/>
              </a:rPr>
              <a:t>อัย</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grpId="0" nodeType="withEffect">
                                  <p:stCondLst>
                                    <p:cond delay="0"/>
                                  </p:stCondLst>
                                  <p:childTnLst>
                                    <p:set>
                                      <p:cBhvr additive="repl">
                                        <p:cTn id="6" dur="1" fill="hold">
                                          <p:stCondLst>
                                            <p:cond delay="0"/>
                                          </p:stCondLst>
                                        </p:cTn>
                                        <p:tgtEl>
                                          <p:spTgt spid="46086"/>
                                        </p:tgtEl>
                                        <p:attrNameLst>
                                          <p:attrName>style.visibility</p:attrName>
                                        </p:attrNameLst>
                                      </p:cBhvr>
                                      <p:to>
                                        <p:strVal val="visible"/>
                                      </p:to>
                                    </p:set>
                                    <p:animEffect transition="in" filter="fade">
                                      <p:cBhvr additive="repl">
                                        <p:cTn id="7" dur="1000"/>
                                        <p:tgtEl>
                                          <p:spTgt spid="46086"/>
                                        </p:tgtEl>
                                      </p:cBhvr>
                                    </p:animEffect>
                                  </p:childTnLst>
                                </p:cTn>
                              </p:par>
                            </p:childTnLst>
                          </p:cTn>
                        </p:par>
                        <p:par>
                          <p:cTn id="8" fill="hold" nodeType="afterGroup">
                            <p:stCondLst>
                              <p:cond delay="1000"/>
                            </p:stCondLst>
                            <p:childTnLst>
                              <p:par>
                                <p:cTn id="9" presetID="10" presetClass="entr" fill="hold" nodeType="afterEffect">
                                  <p:stCondLst>
                                    <p:cond delay="0"/>
                                  </p:stCondLst>
                                  <p:childTnLst>
                                    <p:set>
                                      <p:cBhvr additive="repl">
                                        <p:cTn id="10" dur="1" fill="hold">
                                          <p:stCondLst>
                                            <p:cond delay="0"/>
                                          </p:stCondLst>
                                        </p:cTn>
                                        <p:tgtEl>
                                          <p:spTgt spid="46085"/>
                                        </p:tgtEl>
                                        <p:attrNameLst>
                                          <p:attrName>style.visibility</p:attrName>
                                        </p:attrNameLst>
                                      </p:cBhvr>
                                      <p:to>
                                        <p:strVal val="visible"/>
                                      </p:to>
                                    </p:set>
                                    <p:animEffect transition="in" filter="fade">
                                      <p:cBhvr additive="repl">
                                        <p:cTn id="11" dur="1000"/>
                                        <p:tgtEl>
                                          <p:spTgt spid="460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47105" name="Rectangle 1"/>
          <p:cNvSpPr>
            <a:spLocks noChangeArrowheads="1"/>
          </p:cNvSpPr>
          <p:nvPr/>
        </p:nvSpPr>
        <p:spPr bwMode="auto">
          <a:xfrm>
            <a:off x="620713" y="160338"/>
            <a:ext cx="741362" cy="14303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spcBef>
                <a:spcPts val="5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8800" b="0">
                <a:solidFill>
                  <a:srgbClr val="FFD34A"/>
                </a:solidFill>
                <a:latin typeface="Times New Roman" charset="0"/>
              </a:rPr>
              <a:t>7</a:t>
            </a:r>
          </a:p>
        </p:txBody>
      </p:sp>
      <p:sp>
        <p:nvSpPr>
          <p:cNvPr id="47106" name="Line 2"/>
          <p:cNvSpPr>
            <a:spLocks noChangeShapeType="1"/>
          </p:cNvSpPr>
          <p:nvPr/>
        </p:nvSpPr>
        <p:spPr bwMode="auto">
          <a:xfrm>
            <a:off x="898525" y="838200"/>
            <a:ext cx="296863" cy="1588"/>
          </a:xfrm>
          <a:prstGeom prst="line">
            <a:avLst/>
          </a:prstGeom>
          <a:noFill/>
          <a:ln w="50760" cap="sq">
            <a:solidFill>
              <a:srgbClr val="FFD34A"/>
            </a:solidFill>
            <a:miter lim="800000"/>
            <a:headEnd/>
            <a:tailEnd/>
          </a:ln>
          <a:effectLst>
            <a:outerShdw blurRad="63500" dist="107933" dir="2700000" algn="ctr" rotWithShape="0">
              <a:srgbClr val="1A0004">
                <a:alpha val="75014"/>
              </a:srgbClr>
            </a:outerShdw>
          </a:effectLst>
          <a:extLst>
            <a:ext uri="{909E8E84-426E-40dd-AFC4-6F175D3DCCD1}">
              <a14:hiddenFill xmlns:a14="http://schemas.microsoft.com/office/drawing/2010/main" xmlns="">
                <a:noFill/>
              </a14:hiddenFill>
            </a:ext>
          </a:extLst>
        </p:spPr>
        <p:txBody>
          <a:bodyPr/>
          <a:lstStyle/>
          <a:p>
            <a:pPr>
              <a:defRPr/>
            </a:pPr>
            <a:endParaRPr lang="en-US"/>
          </a:p>
        </p:txBody>
      </p:sp>
      <p:grpSp>
        <p:nvGrpSpPr>
          <p:cNvPr id="92164" name="Group 3"/>
          <p:cNvGrpSpPr>
            <a:grpSpLocks/>
          </p:cNvGrpSpPr>
          <p:nvPr/>
        </p:nvGrpSpPr>
        <p:grpSpPr bwMode="auto">
          <a:xfrm>
            <a:off x="571500" y="536575"/>
            <a:ext cx="7959725" cy="5735638"/>
            <a:chOff x="360" y="338"/>
            <a:chExt cx="5014" cy="3613"/>
          </a:xfrm>
        </p:grpSpPr>
        <p:pic>
          <p:nvPicPr>
            <p:cNvPr id="47108"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0" y="338"/>
              <a:ext cx="5014" cy="361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7109" name="Rectangle 5"/>
            <p:cNvSpPr>
              <a:spLocks noChangeArrowheads="1"/>
            </p:cNvSpPr>
            <p:nvPr/>
          </p:nvSpPr>
          <p:spPr bwMode="auto">
            <a:xfrm>
              <a:off x="400" y="445"/>
              <a:ext cx="4261" cy="28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dirty="0">
                  <a:solidFill>
                    <a:srgbClr val="790015"/>
                  </a:solidFill>
                  <a:latin typeface="Times New Roman" charset="0"/>
                </a:rPr>
                <a:t>หุบเขายิสเรเอล จากภูเขาทาเบอร์</a:t>
              </a:r>
              <a:r>
                <a:rPr lang="en-US" sz="2400" b="0" dirty="0">
                  <a:solidFill>
                    <a:srgbClr val="790015"/>
                  </a:solidFill>
                </a:rPr>
                <a:t> </a:t>
              </a:r>
            </a:p>
          </p:txBody>
        </p:sp>
      </p:grpSp>
      <p:sp>
        <p:nvSpPr>
          <p:cNvPr id="47110" name="Text Box 6"/>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7111" name="Text Box 7"/>
          <p:cNvSpPr txBox="1">
            <a:spLocks noChangeArrowheads="1"/>
          </p:cNvSpPr>
          <p:nvPr/>
        </p:nvSpPr>
        <p:spPr bwMode="auto">
          <a:xfrm>
            <a:off x="1781175" y="44450"/>
            <a:ext cx="1993900" cy="2762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0">
                <a:solidFill>
                  <a:srgbClr val="FFFFFF"/>
                </a:solidFill>
              </a:rPr>
              <a:t>ยชว </a:t>
            </a:r>
            <a:r>
              <a:rPr lang="en-US" sz="1200" b="0">
                <a:solidFill>
                  <a:srgbClr val="FFFFFF"/>
                </a:solidFill>
              </a:rPr>
              <a:t>17:16</a:t>
            </a:r>
          </a:p>
        </p:txBody>
      </p:sp>
      <p:sp>
        <p:nvSpPr>
          <p:cNvPr id="47112" name="AutoShape 8"/>
          <p:cNvSpPr>
            <a:spLocks noChangeArrowheads="1"/>
          </p:cNvSpPr>
          <p:nvPr/>
        </p:nvSpPr>
        <p:spPr bwMode="auto">
          <a:xfrm>
            <a:off x="8599488" y="3581400"/>
            <a:ext cx="204787" cy="77788"/>
          </a:xfrm>
          <a:custGeom>
            <a:avLst/>
            <a:gdLst>
              <a:gd name="G0" fmla="*/ 1 0 51712"/>
              <a:gd name="G1" fmla="+- 48 0 0"/>
              <a:gd name="G2" fmla="+- 1 0 0"/>
              <a:gd name="G3" fmla="*/ 1 0 51712"/>
              <a:gd name="T0" fmla="*/ 2147483647 w 129"/>
              <a:gd name="T1" fmla="*/ 2147483647 h 49"/>
              <a:gd name="T2" fmla="*/ 0 w 129"/>
              <a:gd name="T3" fmla="*/ 2147483647 h 49"/>
              <a:gd name="T4" fmla="*/ 0 w 129"/>
              <a:gd name="T5" fmla="*/ 0 h 49"/>
              <a:gd name="T6" fmla="*/ 2147483647 w 129"/>
              <a:gd name="T7" fmla="*/ 2147483647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7113" name="Rectangle 9"/>
          <p:cNvSpPr>
            <a:spLocks noChangeArrowheads="1"/>
          </p:cNvSpPr>
          <p:nvPr/>
        </p:nvSpPr>
        <p:spPr bwMode="auto">
          <a:xfrm>
            <a:off x="8180388" y="3911600"/>
            <a:ext cx="304800" cy="114300"/>
          </a:xfrm>
          <a:prstGeom prst="rect">
            <a:avLst/>
          </a:prstGeom>
          <a:solidFill>
            <a:srgbClr val="FFFF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7114" name="AutoShape 10"/>
          <p:cNvSpPr>
            <a:spLocks noChangeArrowheads="1"/>
          </p:cNvSpPr>
          <p:nvPr/>
        </p:nvSpPr>
        <p:spPr bwMode="auto">
          <a:xfrm>
            <a:off x="8594725" y="3541713"/>
            <a:ext cx="234950" cy="120650"/>
          </a:xfrm>
          <a:custGeom>
            <a:avLst/>
            <a:gdLst>
              <a:gd name="G0" fmla="*/ 1 0 51712"/>
              <a:gd name="G1" fmla="+- 48 0 0"/>
              <a:gd name="G2" fmla="+- 1 0 0"/>
              <a:gd name="G3" fmla="*/ 1 0 51712"/>
              <a:gd name="T0" fmla="*/ 2147483647 w 129"/>
              <a:gd name="T1" fmla="*/ 2147483647 h 49"/>
              <a:gd name="T2" fmla="*/ 0 w 129"/>
              <a:gd name="T3" fmla="*/ 2147483647 h 49"/>
              <a:gd name="T4" fmla="*/ 0 w 129"/>
              <a:gd name="T5" fmla="*/ 0 h 49"/>
              <a:gd name="T6" fmla="*/ 2147483647 w 129"/>
              <a:gd name="T7" fmla="*/ 2147483647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7115" name="AutoShape 11"/>
          <p:cNvSpPr>
            <a:spLocks noChangeArrowheads="1"/>
          </p:cNvSpPr>
          <p:nvPr/>
        </p:nvSpPr>
        <p:spPr bwMode="auto">
          <a:xfrm>
            <a:off x="8023225" y="3455988"/>
            <a:ext cx="736600" cy="290512"/>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7116" name="Rectangle 12"/>
          <p:cNvSpPr>
            <a:spLocks noChangeArrowheads="1"/>
          </p:cNvSpPr>
          <p:nvPr/>
        </p:nvSpPr>
        <p:spPr bwMode="auto">
          <a:xfrm>
            <a:off x="8018463" y="3603625"/>
            <a:ext cx="952500" cy="498475"/>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7117" name="Rectangle 13"/>
          <p:cNvSpPr>
            <a:spLocks noChangeArrowheads="1"/>
          </p:cNvSpPr>
          <p:nvPr/>
        </p:nvSpPr>
        <p:spPr bwMode="auto">
          <a:xfrm>
            <a:off x="8129588" y="3862388"/>
            <a:ext cx="514350" cy="190500"/>
          </a:xfrm>
          <a:prstGeom prst="rect">
            <a:avLst/>
          </a:prstGeom>
          <a:solidFill>
            <a:srgbClr val="FFFF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7118" name="AutoShape 14"/>
          <p:cNvSpPr>
            <a:spLocks noChangeArrowheads="1"/>
          </p:cNvSpPr>
          <p:nvPr/>
        </p:nvSpPr>
        <p:spPr bwMode="auto">
          <a:xfrm>
            <a:off x="8035925" y="3481388"/>
            <a:ext cx="711200" cy="290512"/>
          </a:xfrm>
          <a:prstGeom prst="roundRect">
            <a:avLst>
              <a:gd name="adj" fmla="val 16667"/>
            </a:avLst>
          </a:prstGeom>
          <a:solidFill>
            <a:srgbClr val="FFFF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7119" name="Line 15"/>
          <p:cNvSpPr>
            <a:spLocks noChangeShapeType="1"/>
          </p:cNvSpPr>
          <p:nvPr/>
        </p:nvSpPr>
        <p:spPr bwMode="auto">
          <a:xfrm>
            <a:off x="8050213" y="3825875"/>
            <a:ext cx="8763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7120" name="Line 16"/>
          <p:cNvSpPr>
            <a:spLocks noChangeShapeType="1"/>
          </p:cNvSpPr>
          <p:nvPr/>
        </p:nvSpPr>
        <p:spPr bwMode="auto">
          <a:xfrm>
            <a:off x="8050213" y="4016375"/>
            <a:ext cx="8763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7121" name="Rectangle 17"/>
          <p:cNvSpPr>
            <a:spLocks noChangeArrowheads="1"/>
          </p:cNvSpPr>
          <p:nvPr/>
        </p:nvSpPr>
        <p:spPr bwMode="auto">
          <a:xfrm>
            <a:off x="8140700" y="3429000"/>
            <a:ext cx="481013"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โยชูวา</a:t>
            </a:r>
          </a:p>
        </p:txBody>
      </p:sp>
      <p:sp>
        <p:nvSpPr>
          <p:cNvPr id="47122" name="Rectangle 18"/>
          <p:cNvSpPr>
            <a:spLocks noChangeArrowheads="1"/>
          </p:cNvSpPr>
          <p:nvPr/>
        </p:nvSpPr>
        <p:spPr bwMode="auto">
          <a:xfrm>
            <a:off x="8170863" y="3644900"/>
            <a:ext cx="630237"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เยริโค</a:t>
            </a:r>
            <a:r>
              <a:rPr lang="en-US" sz="900" b="0">
                <a:solidFill>
                  <a:srgbClr val="000000"/>
                </a:solidFill>
                <a:latin typeface="Arial" charset="0"/>
              </a:rPr>
              <a:t>/</a:t>
            </a:r>
            <a:r>
              <a:rPr lang="hi-in" sz="900" b="0">
                <a:solidFill>
                  <a:srgbClr val="000000"/>
                </a:solidFill>
                <a:latin typeface="Arial" charset="0"/>
              </a:rPr>
              <a:t>อัย</a:t>
            </a:r>
          </a:p>
        </p:txBody>
      </p:sp>
      <p:sp>
        <p:nvSpPr>
          <p:cNvPr id="47123" name="Text Box 19"/>
          <p:cNvSpPr txBox="1">
            <a:spLocks noChangeArrowheads="1"/>
          </p:cNvSpPr>
          <p:nvPr/>
        </p:nvSpPr>
        <p:spPr bwMode="auto">
          <a:xfrm>
            <a:off x="8705850" y="88900"/>
            <a:ext cx="290513" cy="3984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a:solidFill>
                  <a:srgbClr val="FFA27C"/>
                </a:solidFill>
              </a:rPr>
              <a:t> </a:t>
            </a:r>
          </a:p>
        </p:txBody>
      </p:sp>
      <p:sp>
        <p:nvSpPr>
          <p:cNvPr id="47124" name="Rectangle 20"/>
          <p:cNvSpPr>
            <a:spLocks noChangeArrowheads="1"/>
          </p:cNvSpPr>
          <p:nvPr/>
        </p:nvSpPr>
        <p:spPr bwMode="auto">
          <a:xfrm>
            <a:off x="8093075" y="6527800"/>
            <a:ext cx="336550" cy="2460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44</a:t>
            </a:r>
          </a:p>
        </p:txBody>
      </p:sp>
      <p:sp>
        <p:nvSpPr>
          <p:cNvPr id="47125" name="Text Box 21"/>
          <p:cNvSpPr txBox="1">
            <a:spLocks noChangeArrowheads="1"/>
          </p:cNvSpPr>
          <p:nvPr/>
        </p:nvSpPr>
        <p:spPr bwMode="auto">
          <a:xfrm>
            <a:off x="7177088" y="6284913"/>
            <a:ext cx="1266825" cy="2762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750"/>
              </a:spcBef>
              <a:buClrTx/>
              <a:buFontTx/>
              <a:buNone/>
              <a:defRPr/>
            </a:pPr>
            <a:r>
              <a:rPr lang="hi-in" sz="1200" b="0">
                <a:solidFill>
                  <a:srgbClr val="FFFFFF"/>
                </a:solidFill>
                <a:latin typeface="Arial" charset="0"/>
              </a:rPr>
              <a:t>คู่มือหน้าที่ </a:t>
            </a:r>
            <a:r>
              <a:rPr lang="en-US" sz="1200" b="0">
                <a:solidFill>
                  <a:srgbClr val="FFFFFF"/>
                </a:solidFill>
                <a:latin typeface="Arial" charset="0"/>
              </a:rPr>
              <a:t>29-31</a:t>
            </a:r>
          </a:p>
        </p:txBody>
      </p:sp>
      <p:sp>
        <p:nvSpPr>
          <p:cNvPr id="47126" name="Text Box 22"/>
          <p:cNvSpPr txBox="1">
            <a:spLocks noChangeArrowheads="1"/>
          </p:cNvSpPr>
          <p:nvPr/>
        </p:nvSpPr>
        <p:spPr bwMode="auto">
          <a:xfrm>
            <a:off x="965200" y="4865688"/>
            <a:ext cx="7513638" cy="6429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2250"/>
              </a:spcBef>
              <a:buClrTx/>
              <a:buFontTx/>
              <a:buNone/>
              <a:defRPr/>
            </a:pPr>
            <a:r>
              <a:rPr lang="hi-in" sz="3600" b="0">
                <a:solidFill>
                  <a:srgbClr val="FFEA18"/>
                </a:solidFill>
              </a:rPr>
              <a:t>นี่คือนม และ น้ำผึ้ง</a:t>
            </a:r>
            <a:r>
              <a:rPr lang="en-US" sz="3600" b="0">
                <a:solidFill>
                  <a:srgbClr val="FFEA18"/>
                </a:solidFill>
              </a:rPr>
              <a:t>!</a:t>
            </a:r>
          </a:p>
        </p:txBody>
      </p:sp>
      <p:sp>
        <p:nvSpPr>
          <p:cNvPr id="47127" name="Rectangle 23"/>
          <p:cNvSpPr>
            <a:spLocks noChangeArrowheads="1"/>
          </p:cNvSpPr>
          <p:nvPr/>
        </p:nvSpPr>
        <p:spPr bwMode="auto">
          <a:xfrm>
            <a:off x="4229100" y="3905250"/>
            <a:ext cx="60325" cy="42863"/>
          </a:xfrm>
          <a:prstGeom prst="rect">
            <a:avLst/>
          </a:prstGeom>
          <a:solidFill>
            <a:srgbClr val="466651"/>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nodeType="withEffect">
                                  <p:stCondLst>
                                    <p:cond delay="0"/>
                                  </p:stCondLst>
                                  <p:childTnLst>
                                    <p:set>
                                      <p:cBhvr additive="repl">
                                        <p:cTn id="6" dur="1" fill="hold">
                                          <p:stCondLst>
                                            <p:cond delay="0"/>
                                          </p:stCondLst>
                                        </p:cTn>
                                        <p:tgtEl>
                                          <p:spTgt spid="47126"/>
                                        </p:tgtEl>
                                        <p:attrNameLst>
                                          <p:attrName>style.visibility</p:attrName>
                                        </p:attrNameLst>
                                      </p:cBhvr>
                                      <p:to>
                                        <p:strVal val="visible"/>
                                      </p:to>
                                    </p:set>
                                    <p:anim calcmode="lin" valueType="num">
                                      <p:cBhvr additive="repl">
                                        <p:cTn id="7" dur="5000" fill="hold"/>
                                        <p:tgtEl>
                                          <p:spTgt spid="47126"/>
                                        </p:tgtEl>
                                        <p:attrNameLst>
                                          <p:attrName>ppt_x</p:attrName>
                                        </p:attrNameLst>
                                      </p:cBhvr>
                                      <p:tavLst>
                                        <p:tav tm="100000">
                                          <p:val>
                                            <p:strVal val="#ppt_x"/>
                                          </p:val>
                                        </p:tav>
                                        <p:tav>
                                          <p:val>
                                            <p:strVal val="#ppt_x"/>
                                          </p:val>
                                        </p:tav>
                                      </p:tavLst>
                                    </p:anim>
                                    <p:anim calcmode="lin" valueType="num">
                                      <p:cBhvr additive="repl">
                                        <p:cTn id="8" dur="5000" fill="hold"/>
                                        <p:tgtEl>
                                          <p:spTgt spid="47126"/>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48129" name="Text Box 1"/>
          <p:cNvSpPr txBox="1">
            <a:spLocks noChangeArrowheads="1"/>
          </p:cNvSpPr>
          <p:nvPr/>
        </p:nvSpPr>
        <p:spPr bwMode="auto">
          <a:xfrm>
            <a:off x="1787525" y="41275"/>
            <a:ext cx="3146425" cy="2143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8130" name="Text Box 2"/>
          <p:cNvSpPr txBox="1">
            <a:spLocks noChangeArrowheads="1"/>
          </p:cNvSpPr>
          <p:nvPr/>
        </p:nvSpPr>
        <p:spPr bwMode="auto">
          <a:xfrm>
            <a:off x="8705850" y="88900"/>
            <a:ext cx="290513" cy="3984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a:solidFill>
                  <a:srgbClr val="FFA27C"/>
                </a:solidFill>
              </a:rPr>
              <a:t> </a:t>
            </a:r>
          </a:p>
        </p:txBody>
      </p:sp>
      <p:pic>
        <p:nvPicPr>
          <p:cNvPr id="48131" name="Picture 3"/>
          <p:cNvPicPr>
            <a:picLocks noChangeAspect="1" noChangeArrowheads="1"/>
          </p:cNvPicPr>
          <p:nvPr/>
        </p:nvPicPr>
        <p:blipFill>
          <a:blip r:embed="rId3">
            <a:lum contrast="42000"/>
            <a:extLst>
              <a:ext uri="{28A0092B-C50C-407E-A947-70E740481C1C}">
                <a14:useLocalDpi xmlns:a14="http://schemas.microsoft.com/office/drawing/2010/main"/>
              </a:ext>
            </a:extLst>
          </a:blip>
          <a:srcRect/>
          <a:stretch>
            <a:fillRect/>
          </a:stretch>
        </p:blipFill>
        <p:spPr bwMode="auto">
          <a:xfrm>
            <a:off x="633413" y="565150"/>
            <a:ext cx="3159125" cy="2446338"/>
          </a:xfrm>
          <a:prstGeom prst="rect">
            <a:avLst/>
          </a:prstGeom>
          <a:noFill/>
          <a:ln>
            <a:noFill/>
          </a:ln>
          <a:effectLst/>
          <a:extLst>
            <a:ext uri="{909E8E84-426E-40dd-AFC4-6F175D3DCCD1}">
              <a14:hiddenFill xmlns:a14="http://schemas.microsoft.com/office/drawing/2010/main" xmlns="">
                <a:blipFill dpi="0" rotWithShape="0">
                  <a:blip>
                    <a:lum contrast="42000"/>
                  </a:blip>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48132" name="Picture 4"/>
          <p:cNvPicPr>
            <a:picLocks noChangeAspect="1" noChangeArrowheads="1"/>
          </p:cNvPicPr>
          <p:nvPr/>
        </p:nvPicPr>
        <p:blipFill>
          <a:blip r:embed="rId4">
            <a:lum contrast="24000"/>
            <a:extLst>
              <a:ext uri="{28A0092B-C50C-407E-A947-70E740481C1C}">
                <a14:useLocalDpi xmlns:a14="http://schemas.microsoft.com/office/drawing/2010/main"/>
              </a:ext>
            </a:extLst>
          </a:blip>
          <a:srcRect/>
          <a:stretch>
            <a:fillRect/>
          </a:stretch>
        </p:blipFill>
        <p:spPr bwMode="auto">
          <a:xfrm>
            <a:off x="3968750" y="3100388"/>
            <a:ext cx="4535488" cy="3114675"/>
          </a:xfrm>
          <a:prstGeom prst="rect">
            <a:avLst/>
          </a:prstGeom>
          <a:noFill/>
          <a:ln>
            <a:noFill/>
          </a:ln>
          <a:effectLst/>
          <a:extLst>
            <a:ext uri="{909E8E84-426E-40dd-AFC4-6F175D3DCCD1}">
              <a14:hiddenFill xmlns:a14="http://schemas.microsoft.com/office/drawing/2010/main" xmlns="">
                <a:blipFill dpi="0" rotWithShape="0">
                  <a:blip>
                    <a:lum contrast="24000"/>
                  </a:blip>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8133" name="Rectangle 5"/>
          <p:cNvSpPr>
            <a:spLocks noChangeArrowheads="1"/>
          </p:cNvSpPr>
          <p:nvPr/>
        </p:nvSpPr>
        <p:spPr bwMode="auto">
          <a:xfrm>
            <a:off x="3883025" y="666750"/>
            <a:ext cx="4595813" cy="454025"/>
          </a:xfrm>
          <a:prstGeom prst="rect">
            <a:avLst/>
          </a:prstGeom>
          <a:solidFill>
            <a:srgbClr val="FFFFFF"/>
          </a:solidFill>
          <a:ln w="76320" cap="sq">
            <a:solidFill>
              <a:srgbClr val="790015"/>
            </a:solidFill>
            <a:miter lim="800000"/>
            <a:headEnd/>
            <a:tailEnd/>
          </a:ln>
          <a:effectLst>
            <a:outerShdw blurRad="63500" dist="89605" dir="2700000" algn="ctr" rotWithShape="0">
              <a:srgbClr val="1A0004">
                <a:alpha val="75014"/>
              </a:srgbClr>
            </a:outerShdw>
          </a:effectLst>
        </p:spPr>
        <p:txBody>
          <a:bodyPr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000" b="0">
                <a:solidFill>
                  <a:srgbClr val="1A0004"/>
                </a:solidFill>
              </a:rPr>
              <a:t> </a:t>
            </a:r>
            <a:r>
              <a:rPr lang="en-US" sz="2400" b="0">
                <a:solidFill>
                  <a:srgbClr val="790015"/>
                </a:solidFill>
              </a:rPr>
              <a:t>…</a:t>
            </a:r>
            <a:r>
              <a:rPr lang="hi-in" sz="2400" b="0">
                <a:solidFill>
                  <a:srgbClr val="790015"/>
                </a:solidFill>
              </a:rPr>
              <a:t>จากเมืองแดนในตอนเหนือ</a:t>
            </a:r>
            <a:r>
              <a:rPr lang="en-US" sz="2400" b="0">
                <a:solidFill>
                  <a:srgbClr val="790015"/>
                </a:solidFill>
              </a:rPr>
              <a:t>...</a:t>
            </a:r>
          </a:p>
        </p:txBody>
      </p:sp>
      <p:sp>
        <p:nvSpPr>
          <p:cNvPr id="48134" name="Rectangle 6"/>
          <p:cNvSpPr>
            <a:spLocks noChangeArrowheads="1"/>
          </p:cNvSpPr>
          <p:nvPr/>
        </p:nvSpPr>
        <p:spPr bwMode="auto">
          <a:xfrm>
            <a:off x="2428875" y="5707063"/>
            <a:ext cx="5116513" cy="454025"/>
          </a:xfrm>
          <a:prstGeom prst="rect">
            <a:avLst/>
          </a:prstGeom>
          <a:solidFill>
            <a:srgbClr val="FFFFFF"/>
          </a:solidFill>
          <a:ln w="76320" cap="sq">
            <a:solidFill>
              <a:srgbClr val="790015"/>
            </a:solidFill>
            <a:miter lim="800000"/>
            <a:headEnd/>
            <a:tailEnd/>
          </a:ln>
          <a:effectLst>
            <a:outerShdw blurRad="63500" dist="89605" dir="2700000" algn="ctr" rotWithShape="0">
              <a:srgbClr val="1A0004">
                <a:alpha val="75014"/>
              </a:srgbClr>
            </a:outerShdw>
          </a:effectLst>
        </p:spPr>
        <p:txBody>
          <a:bodyPr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000" b="0">
                <a:solidFill>
                  <a:srgbClr val="1A0004"/>
                </a:solidFill>
              </a:rPr>
              <a:t> </a:t>
            </a:r>
            <a:r>
              <a:rPr lang="en-US" sz="2400" b="0">
                <a:solidFill>
                  <a:srgbClr val="790015"/>
                </a:solidFill>
              </a:rPr>
              <a:t>…</a:t>
            </a:r>
            <a:r>
              <a:rPr lang="hi-in" sz="2400" b="0">
                <a:solidFill>
                  <a:srgbClr val="790015"/>
                </a:solidFill>
              </a:rPr>
              <a:t>ถึงเบเออร์เชบาในตอนใต้</a:t>
            </a:r>
            <a:r>
              <a:rPr lang="en-US" sz="2400" b="0">
                <a:solidFill>
                  <a:srgbClr val="790015"/>
                </a:solidFill>
              </a:rPr>
              <a:t>...</a:t>
            </a:r>
          </a:p>
        </p:txBody>
      </p:sp>
      <p:sp>
        <p:nvSpPr>
          <p:cNvPr id="48135" name="AutoShape 7"/>
          <p:cNvSpPr>
            <a:spLocks noChangeArrowheads="1"/>
          </p:cNvSpPr>
          <p:nvPr/>
        </p:nvSpPr>
        <p:spPr bwMode="auto">
          <a:xfrm>
            <a:off x="8599488" y="3581400"/>
            <a:ext cx="204787" cy="77788"/>
          </a:xfrm>
          <a:custGeom>
            <a:avLst/>
            <a:gdLst>
              <a:gd name="G0" fmla="*/ 1 0 51712"/>
              <a:gd name="G1" fmla="+- 48 0 0"/>
              <a:gd name="G2" fmla="+- 1 0 0"/>
              <a:gd name="G3" fmla="*/ 1 0 51712"/>
              <a:gd name="T0" fmla="*/ 2147483647 w 129"/>
              <a:gd name="T1" fmla="*/ 2147483647 h 49"/>
              <a:gd name="T2" fmla="*/ 0 w 129"/>
              <a:gd name="T3" fmla="*/ 2147483647 h 49"/>
              <a:gd name="T4" fmla="*/ 0 w 129"/>
              <a:gd name="T5" fmla="*/ 0 h 49"/>
              <a:gd name="T6" fmla="*/ 2147483647 w 129"/>
              <a:gd name="T7" fmla="*/ 2147483647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8136" name="Rectangle 8"/>
          <p:cNvSpPr>
            <a:spLocks noChangeArrowheads="1"/>
          </p:cNvSpPr>
          <p:nvPr/>
        </p:nvSpPr>
        <p:spPr bwMode="auto">
          <a:xfrm>
            <a:off x="8180388" y="3911600"/>
            <a:ext cx="304800" cy="114300"/>
          </a:xfrm>
          <a:prstGeom prst="rect">
            <a:avLst/>
          </a:prstGeom>
          <a:solidFill>
            <a:srgbClr val="FFFF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8137" name="AutoShape 9"/>
          <p:cNvSpPr>
            <a:spLocks noChangeArrowheads="1"/>
          </p:cNvSpPr>
          <p:nvPr/>
        </p:nvSpPr>
        <p:spPr bwMode="auto">
          <a:xfrm>
            <a:off x="8594725" y="3541713"/>
            <a:ext cx="234950" cy="120650"/>
          </a:xfrm>
          <a:custGeom>
            <a:avLst/>
            <a:gdLst>
              <a:gd name="G0" fmla="*/ 1 0 51712"/>
              <a:gd name="G1" fmla="+- 48 0 0"/>
              <a:gd name="G2" fmla="+- 1 0 0"/>
              <a:gd name="G3" fmla="*/ 1 0 51712"/>
              <a:gd name="T0" fmla="*/ 2147483647 w 129"/>
              <a:gd name="T1" fmla="*/ 2147483647 h 49"/>
              <a:gd name="T2" fmla="*/ 0 w 129"/>
              <a:gd name="T3" fmla="*/ 2147483647 h 49"/>
              <a:gd name="T4" fmla="*/ 0 w 129"/>
              <a:gd name="T5" fmla="*/ 0 h 49"/>
              <a:gd name="T6" fmla="*/ 2147483647 w 129"/>
              <a:gd name="T7" fmla="*/ 2147483647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8138" name="AutoShape 10"/>
          <p:cNvSpPr>
            <a:spLocks noChangeArrowheads="1"/>
          </p:cNvSpPr>
          <p:nvPr/>
        </p:nvSpPr>
        <p:spPr bwMode="auto">
          <a:xfrm>
            <a:off x="8023225" y="3455988"/>
            <a:ext cx="736600" cy="290512"/>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8139" name="Rectangle 11"/>
          <p:cNvSpPr>
            <a:spLocks noChangeArrowheads="1"/>
          </p:cNvSpPr>
          <p:nvPr/>
        </p:nvSpPr>
        <p:spPr bwMode="auto">
          <a:xfrm>
            <a:off x="8018463" y="3603625"/>
            <a:ext cx="952500" cy="498475"/>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8140" name="Rectangle 12"/>
          <p:cNvSpPr>
            <a:spLocks noChangeArrowheads="1"/>
          </p:cNvSpPr>
          <p:nvPr/>
        </p:nvSpPr>
        <p:spPr bwMode="auto">
          <a:xfrm>
            <a:off x="8129588" y="3862388"/>
            <a:ext cx="514350" cy="190500"/>
          </a:xfrm>
          <a:prstGeom prst="rect">
            <a:avLst/>
          </a:prstGeom>
          <a:solidFill>
            <a:srgbClr val="FFFF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8141" name="AutoShape 13"/>
          <p:cNvSpPr>
            <a:spLocks noChangeArrowheads="1"/>
          </p:cNvSpPr>
          <p:nvPr/>
        </p:nvSpPr>
        <p:spPr bwMode="auto">
          <a:xfrm>
            <a:off x="8035925" y="3481388"/>
            <a:ext cx="711200" cy="290512"/>
          </a:xfrm>
          <a:prstGeom prst="roundRect">
            <a:avLst>
              <a:gd name="adj" fmla="val 16667"/>
            </a:avLst>
          </a:prstGeom>
          <a:solidFill>
            <a:srgbClr val="FFFF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8142" name="Line 14"/>
          <p:cNvSpPr>
            <a:spLocks noChangeShapeType="1"/>
          </p:cNvSpPr>
          <p:nvPr/>
        </p:nvSpPr>
        <p:spPr bwMode="auto">
          <a:xfrm>
            <a:off x="8050213" y="3825875"/>
            <a:ext cx="8763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8143" name="Line 15"/>
          <p:cNvSpPr>
            <a:spLocks noChangeShapeType="1"/>
          </p:cNvSpPr>
          <p:nvPr/>
        </p:nvSpPr>
        <p:spPr bwMode="auto">
          <a:xfrm>
            <a:off x="8050213" y="4016375"/>
            <a:ext cx="8763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8144" name="Rectangle 16"/>
          <p:cNvSpPr>
            <a:spLocks noChangeArrowheads="1"/>
          </p:cNvSpPr>
          <p:nvPr/>
        </p:nvSpPr>
        <p:spPr bwMode="auto">
          <a:xfrm>
            <a:off x="8140700" y="3429000"/>
            <a:ext cx="481013"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โยชูวา</a:t>
            </a:r>
          </a:p>
        </p:txBody>
      </p:sp>
      <p:sp>
        <p:nvSpPr>
          <p:cNvPr id="48145" name="Rectangle 17"/>
          <p:cNvSpPr>
            <a:spLocks noChangeArrowheads="1"/>
          </p:cNvSpPr>
          <p:nvPr/>
        </p:nvSpPr>
        <p:spPr bwMode="auto">
          <a:xfrm>
            <a:off x="8170863" y="3644900"/>
            <a:ext cx="630237"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เยริโค</a:t>
            </a:r>
            <a:r>
              <a:rPr lang="en-US" sz="900" b="0">
                <a:solidFill>
                  <a:srgbClr val="000000"/>
                </a:solidFill>
                <a:latin typeface="Arial" charset="0"/>
              </a:rPr>
              <a:t>/</a:t>
            </a:r>
            <a:r>
              <a:rPr lang="hi-in" sz="900" b="0">
                <a:solidFill>
                  <a:srgbClr val="000000"/>
                </a:solidFill>
                <a:latin typeface="Arial" charset="0"/>
              </a:rPr>
              <a:t>อัย</a:t>
            </a:r>
          </a:p>
        </p:txBody>
      </p:sp>
      <p:sp>
        <p:nvSpPr>
          <p:cNvPr id="48146" name="Rectangle 18"/>
          <p:cNvSpPr>
            <a:spLocks noChangeArrowheads="1"/>
          </p:cNvSpPr>
          <p:nvPr/>
        </p:nvSpPr>
        <p:spPr bwMode="auto">
          <a:xfrm>
            <a:off x="8035925" y="3835400"/>
            <a:ext cx="180975"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pic>
        <p:nvPicPr>
          <p:cNvPr id="48147" name="Picture 1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273425" y="1549400"/>
            <a:ext cx="2609850" cy="383222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8148" name="AutoShape 20"/>
          <p:cNvSpPr>
            <a:spLocks noChangeArrowheads="1"/>
          </p:cNvSpPr>
          <p:nvPr/>
        </p:nvSpPr>
        <p:spPr bwMode="auto">
          <a:xfrm rot="2220000">
            <a:off x="3906838" y="3343275"/>
            <a:ext cx="482600" cy="1724025"/>
          </a:xfrm>
          <a:prstGeom prst="curvedRightArrow">
            <a:avLst>
              <a:gd name="adj1" fmla="val 71447"/>
              <a:gd name="adj2" fmla="val 142895"/>
              <a:gd name="adj3" fmla="val 33333"/>
            </a:avLst>
          </a:prstGeom>
          <a:gradFill rotWithShape="0">
            <a:gsLst>
              <a:gs pos="0">
                <a:srgbClr val="000000"/>
              </a:gs>
              <a:gs pos="100000">
                <a:srgbClr val="66FF66"/>
              </a:gs>
            </a:gsLst>
            <a:lin ang="5400000" scaled="1"/>
          </a:gradFill>
          <a:ln w="12600" cap="sq">
            <a:solidFill>
              <a:srgbClr val="FF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8149" name="AutoShape 21"/>
          <p:cNvSpPr>
            <a:spLocks noChangeArrowheads="1"/>
          </p:cNvSpPr>
          <p:nvPr/>
        </p:nvSpPr>
        <p:spPr bwMode="auto">
          <a:xfrm flipV="1">
            <a:off x="4387850" y="1816100"/>
            <a:ext cx="614363" cy="2300288"/>
          </a:xfrm>
          <a:prstGeom prst="curvedRightArrow">
            <a:avLst>
              <a:gd name="adj1" fmla="val 74884"/>
              <a:gd name="adj2" fmla="val 149767"/>
              <a:gd name="adj3" fmla="val 33333"/>
            </a:avLst>
          </a:prstGeom>
          <a:gradFill rotWithShape="0">
            <a:gsLst>
              <a:gs pos="0">
                <a:srgbClr val="66FF66"/>
              </a:gs>
              <a:gs pos="100000">
                <a:srgbClr val="000000"/>
              </a:gs>
            </a:gsLst>
            <a:lin ang="5400000" scaled="1"/>
          </a:gradFill>
          <a:ln w="12600" cap="sq">
            <a:solidFill>
              <a:srgbClr val="FF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8150" name="Rectangle 22"/>
          <p:cNvSpPr>
            <a:spLocks noChangeArrowheads="1"/>
          </p:cNvSpPr>
          <p:nvPr/>
        </p:nvSpPr>
        <p:spPr bwMode="auto">
          <a:xfrm>
            <a:off x="8093075" y="6530975"/>
            <a:ext cx="336550" cy="2460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45</a:t>
            </a:r>
          </a:p>
        </p:txBody>
      </p:sp>
      <p:sp>
        <p:nvSpPr>
          <p:cNvPr id="48151" name="Text Box 23"/>
          <p:cNvSpPr txBox="1">
            <a:spLocks noChangeArrowheads="1"/>
          </p:cNvSpPr>
          <p:nvPr/>
        </p:nvSpPr>
        <p:spPr bwMode="auto">
          <a:xfrm>
            <a:off x="7177088" y="6284913"/>
            <a:ext cx="1266825" cy="2762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750"/>
              </a:spcBef>
              <a:buClrTx/>
              <a:buFontTx/>
              <a:buNone/>
              <a:defRPr/>
            </a:pPr>
            <a:r>
              <a:rPr lang="hi-in" sz="1200" b="0">
                <a:solidFill>
                  <a:srgbClr val="FFFFFF"/>
                </a:solidFill>
                <a:latin typeface="Arial" charset="0"/>
              </a:rPr>
              <a:t>คู่มือหน้าที่ </a:t>
            </a:r>
            <a:r>
              <a:rPr lang="en-US" sz="1200" b="0">
                <a:solidFill>
                  <a:srgbClr val="FFFFFF"/>
                </a:solidFill>
                <a:latin typeface="Arial" charset="0"/>
              </a:rPr>
              <a:t>29-31</a:t>
            </a:r>
          </a:p>
        </p:txBody>
      </p:sp>
      <p:sp>
        <p:nvSpPr>
          <p:cNvPr id="48152" name="Text Box 24"/>
          <p:cNvSpPr txBox="1">
            <a:spLocks noChangeArrowheads="1"/>
          </p:cNvSpPr>
          <p:nvPr/>
        </p:nvSpPr>
        <p:spPr bwMode="auto">
          <a:xfrm>
            <a:off x="8661400" y="6410325"/>
            <a:ext cx="184150" cy="3968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8153" name="Text Box 25"/>
          <p:cNvSpPr txBox="1">
            <a:spLocks noChangeArrowheads="1"/>
          </p:cNvSpPr>
          <p:nvPr/>
        </p:nvSpPr>
        <p:spPr bwMode="auto">
          <a:xfrm>
            <a:off x="503238" y="2963863"/>
            <a:ext cx="2382837" cy="17399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2250"/>
              </a:spcBef>
              <a:buClrTx/>
              <a:buFontTx/>
              <a:buNone/>
              <a:defRPr/>
            </a:pPr>
            <a:r>
              <a:rPr lang="hi-in" sz="3600" b="0">
                <a:solidFill>
                  <a:srgbClr val="FFEA18"/>
                </a:solidFill>
              </a:rPr>
              <a:t>รบอย่างยากลำบากถึงเจ็ดปี…  </a:t>
            </a:r>
          </a:p>
        </p:txBody>
      </p:sp>
      <p:sp>
        <p:nvSpPr>
          <p:cNvPr id="48154" name="Text Box 26"/>
          <p:cNvSpPr txBox="1">
            <a:spLocks noChangeArrowheads="1"/>
          </p:cNvSpPr>
          <p:nvPr/>
        </p:nvSpPr>
        <p:spPr bwMode="auto">
          <a:xfrm>
            <a:off x="8601075" y="6486525"/>
            <a:ext cx="288925" cy="3063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buClrTx/>
              <a:buFontTx/>
              <a:buNone/>
              <a:defRPr/>
            </a:pPr>
            <a:r>
              <a:rPr lang="en-US" sz="1400" b="0">
                <a:solidFill>
                  <a:srgbClr val="FFFFFF"/>
                </a:solidFill>
              </a:rPr>
              <a:t>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afterEffect">
                                  <p:stCondLst>
                                    <p:cond delay="0"/>
                                  </p:stCondLst>
                                  <p:childTnLst>
                                    <p:set>
                                      <p:cBhvr additive="repl">
                                        <p:cTn id="6" dur="1" fill="hold">
                                          <p:stCondLst>
                                            <p:cond delay="0"/>
                                          </p:stCondLst>
                                        </p:cTn>
                                        <p:tgtEl>
                                          <p:spTgt spid="48149"/>
                                        </p:tgtEl>
                                        <p:attrNameLst>
                                          <p:attrName>style.visibility</p:attrName>
                                        </p:attrNameLst>
                                      </p:cBhvr>
                                      <p:to>
                                        <p:strVal val="visible"/>
                                      </p:to>
                                    </p:set>
                                    <p:animEffect transition="in" filter="wipe(down)">
                                      <p:cBhvr additive="repl">
                                        <p:cTn id="7" dur="500"/>
                                        <p:tgtEl>
                                          <p:spTgt spid="48149"/>
                                        </p:tgtEl>
                                      </p:cBhvr>
                                    </p:animEffect>
                                  </p:childTnLst>
                                </p:cTn>
                              </p:par>
                            </p:childTnLst>
                          </p:cTn>
                        </p:par>
                        <p:par>
                          <p:cTn id="8" fill="hold" nodeType="afterGroup">
                            <p:stCondLst>
                              <p:cond delay="0"/>
                            </p:stCondLst>
                            <p:childTnLst>
                              <p:par>
                                <p:cTn id="9" presetID="22" presetClass="entr" presetSubtype="1" fill="hold" grpId="0" nodeType="afterEffect">
                                  <p:stCondLst>
                                    <p:cond delay="0"/>
                                  </p:stCondLst>
                                  <p:childTnLst>
                                    <p:set>
                                      <p:cBhvr additive="repl">
                                        <p:cTn id="10" dur="1" fill="hold">
                                          <p:stCondLst>
                                            <p:cond delay="0"/>
                                          </p:stCondLst>
                                        </p:cTn>
                                        <p:tgtEl>
                                          <p:spTgt spid="48148"/>
                                        </p:tgtEl>
                                        <p:attrNameLst>
                                          <p:attrName>style.visibility</p:attrName>
                                        </p:attrNameLst>
                                      </p:cBhvr>
                                      <p:to>
                                        <p:strVal val="visible"/>
                                      </p:to>
                                    </p:set>
                                    <p:animEffect transition="in" filter="wipe(up)">
                                      <p:cBhvr additive="repl">
                                        <p:cTn id="11" dur="500"/>
                                        <p:tgtEl>
                                          <p:spTgt spid="4814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additive="repl">
                                        <p:cTn id="15" dur="1" fill="hold">
                                          <p:stCondLst>
                                            <p:cond delay="0"/>
                                          </p:stCondLst>
                                        </p:cTn>
                                        <p:tgtEl>
                                          <p:spTgt spid="48131"/>
                                        </p:tgtEl>
                                        <p:attrNameLst>
                                          <p:attrName>style.visibility</p:attrName>
                                        </p:attrNameLst>
                                      </p:cBhvr>
                                      <p:to>
                                        <p:strVal val="visible"/>
                                      </p:to>
                                    </p:set>
                                    <p:animEffect transition="in" filter="wipe(left)">
                                      <p:cBhvr additive="repl">
                                        <p:cTn id="16" dur="500"/>
                                        <p:tgtEl>
                                          <p:spTgt spid="48131"/>
                                        </p:tgtEl>
                                      </p:cBhvr>
                                    </p:animEffect>
                                  </p:childTnLst>
                                </p:cTn>
                              </p:par>
                            </p:childTnLst>
                          </p:cTn>
                        </p:par>
                        <p:par>
                          <p:cTn id="17" fill="hold" nodeType="afterGroup">
                            <p:stCondLst>
                              <p:cond delay="0"/>
                            </p:stCondLst>
                            <p:childTnLst>
                              <p:par>
                                <p:cTn id="18" presetID="22" presetClass="entr" presetSubtype="8" fill="hold" nodeType="afterEffect">
                                  <p:stCondLst>
                                    <p:cond delay="0"/>
                                  </p:stCondLst>
                                  <p:childTnLst>
                                    <p:set>
                                      <p:cBhvr additive="repl">
                                        <p:cTn id="19" dur="1" fill="hold">
                                          <p:stCondLst>
                                            <p:cond delay="0"/>
                                          </p:stCondLst>
                                        </p:cTn>
                                        <p:tgtEl>
                                          <p:spTgt spid="48132"/>
                                        </p:tgtEl>
                                        <p:attrNameLst>
                                          <p:attrName>style.visibility</p:attrName>
                                        </p:attrNameLst>
                                      </p:cBhvr>
                                      <p:to>
                                        <p:strVal val="visible"/>
                                      </p:to>
                                    </p:set>
                                    <p:animEffect transition="in" filter="wipe(left)">
                                      <p:cBhvr additive="repl">
                                        <p:cTn id="20" dur="500"/>
                                        <p:tgtEl>
                                          <p:spTgt spid="4813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2" fill="hold" nodeType="clickEffect">
                                  <p:stCondLst>
                                    <p:cond delay="0"/>
                                  </p:stCondLst>
                                  <p:childTnLst>
                                    <p:set>
                                      <p:cBhvr additive="repl">
                                        <p:cTn id="24" dur="1" fill="hold">
                                          <p:stCondLst>
                                            <p:cond delay="0"/>
                                          </p:stCondLst>
                                        </p:cTn>
                                        <p:tgtEl>
                                          <p:spTgt spid="48133"/>
                                        </p:tgtEl>
                                        <p:attrNameLst>
                                          <p:attrName>style.visibility</p:attrName>
                                        </p:attrNameLst>
                                      </p:cBhvr>
                                      <p:to>
                                        <p:strVal val="visible"/>
                                      </p:to>
                                    </p:set>
                                    <p:animEffect transition="in" filter="wipe(right)">
                                      <p:cBhvr additive="repl">
                                        <p:cTn id="25" dur="1000"/>
                                        <p:tgtEl>
                                          <p:spTgt spid="48133"/>
                                        </p:tgtEl>
                                      </p:cBhvr>
                                    </p:animEffect>
                                  </p:childTnLst>
                                </p:cTn>
                              </p:par>
                            </p:childTnLst>
                          </p:cTn>
                        </p:par>
                        <p:par>
                          <p:cTn id="26" fill="hold" nodeType="afterGroup">
                            <p:stCondLst>
                              <p:cond delay="0"/>
                            </p:stCondLst>
                            <p:childTnLst>
                              <p:par>
                                <p:cTn id="27" presetID="22" presetClass="entr" presetSubtype="2" fill="hold" nodeType="afterEffect">
                                  <p:stCondLst>
                                    <p:cond delay="0"/>
                                  </p:stCondLst>
                                  <p:childTnLst>
                                    <p:set>
                                      <p:cBhvr additive="repl">
                                        <p:cTn id="28" dur="1" fill="hold">
                                          <p:stCondLst>
                                            <p:cond delay="0"/>
                                          </p:stCondLst>
                                        </p:cTn>
                                        <p:tgtEl>
                                          <p:spTgt spid="48134"/>
                                        </p:tgtEl>
                                        <p:attrNameLst>
                                          <p:attrName>style.visibility</p:attrName>
                                        </p:attrNameLst>
                                      </p:cBhvr>
                                      <p:to>
                                        <p:strVal val="visible"/>
                                      </p:to>
                                    </p:set>
                                    <p:animEffect transition="in" filter="wipe(right)">
                                      <p:cBhvr additive="repl">
                                        <p:cTn id="29" dur="1000"/>
                                        <p:tgtEl>
                                          <p:spTgt spid="48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48" grpId="0" animBg="1"/>
      <p:bldP spid="4814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49153" name="Rectangle 1"/>
          <p:cNvSpPr>
            <a:spLocks noChangeArrowheads="1"/>
          </p:cNvSpPr>
          <p:nvPr/>
        </p:nvSpPr>
        <p:spPr bwMode="auto">
          <a:xfrm>
            <a:off x="3130550" y="1377950"/>
            <a:ext cx="3035300" cy="1816100"/>
          </a:xfrm>
          <a:prstGeom prst="rect">
            <a:avLst/>
          </a:prstGeom>
          <a:solidFill>
            <a:srgbClr val="FFD34A"/>
          </a:solidFill>
          <a:ln w="12600" cap="sq">
            <a:solidFill>
              <a:srgbClr val="CECECE"/>
            </a:solidFill>
            <a:miter lim="800000"/>
            <a:headEnd/>
            <a:tailEnd/>
          </a:ln>
          <a:effectLst>
            <a:outerShdw blurRad="63500" dist="107933" dir="2700000" algn="ctr" rotWithShape="0">
              <a:srgbClr val="1A0004">
                <a:alpha val="75014"/>
              </a:srgbClr>
            </a:outerShdw>
          </a:effectLst>
        </p:spPr>
        <p:txBody>
          <a:bodyPr wrap="none" anchor="ctr"/>
          <a:lstStyle/>
          <a:p>
            <a:pPr>
              <a:defRPr/>
            </a:pPr>
            <a:endParaRPr lang="en-US"/>
          </a:p>
        </p:txBody>
      </p:sp>
      <p:sp>
        <p:nvSpPr>
          <p:cNvPr id="49154" name="Rectangle 2"/>
          <p:cNvSpPr>
            <a:spLocks noChangeArrowheads="1"/>
          </p:cNvSpPr>
          <p:nvPr/>
        </p:nvSpPr>
        <p:spPr bwMode="auto">
          <a:xfrm>
            <a:off x="3705225" y="1870075"/>
            <a:ext cx="1782763" cy="5159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800" b="0">
                <a:solidFill>
                  <a:srgbClr val="1A0004"/>
                </a:solidFill>
                <a:latin typeface="Times New Roman" charset="0"/>
              </a:rPr>
              <a:t>เยรีโค </a:t>
            </a:r>
            <a:r>
              <a:rPr lang="en-US" sz="2800" b="0">
                <a:solidFill>
                  <a:srgbClr val="1A0004"/>
                </a:solidFill>
                <a:latin typeface="Times New Roman" charset="0"/>
              </a:rPr>
              <a:t>/ </a:t>
            </a:r>
            <a:r>
              <a:rPr lang="hi-in" sz="2800" b="0">
                <a:solidFill>
                  <a:srgbClr val="1A0004"/>
                </a:solidFill>
                <a:latin typeface="Times New Roman" charset="0"/>
              </a:rPr>
              <a:t>อัย</a:t>
            </a:r>
          </a:p>
        </p:txBody>
      </p:sp>
      <p:sp>
        <p:nvSpPr>
          <p:cNvPr id="49155" name="Rectangle 3"/>
          <p:cNvSpPr>
            <a:spLocks noChangeArrowheads="1"/>
          </p:cNvSpPr>
          <p:nvPr/>
        </p:nvSpPr>
        <p:spPr bwMode="auto">
          <a:xfrm>
            <a:off x="3695700" y="2311400"/>
            <a:ext cx="1884363" cy="5159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800" b="0">
                <a:solidFill>
                  <a:srgbClr val="790015"/>
                </a:solidFill>
                <a:latin typeface="Times New Roman" charset="0"/>
              </a:rPr>
              <a:t>แบ่งดินแดน</a:t>
            </a:r>
          </a:p>
        </p:txBody>
      </p:sp>
      <p:sp>
        <p:nvSpPr>
          <p:cNvPr id="49156" name="AutoShape 4"/>
          <p:cNvSpPr>
            <a:spLocks noChangeArrowheads="1"/>
          </p:cNvSpPr>
          <p:nvPr/>
        </p:nvSpPr>
        <p:spPr bwMode="auto">
          <a:xfrm>
            <a:off x="3124200" y="990600"/>
            <a:ext cx="1676400" cy="736600"/>
          </a:xfrm>
          <a:prstGeom prst="roundRect">
            <a:avLst>
              <a:gd name="adj" fmla="val 12495"/>
            </a:avLst>
          </a:prstGeom>
          <a:solidFill>
            <a:srgbClr val="FFD34A"/>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9157" name="Rectangle 5"/>
          <p:cNvSpPr>
            <a:spLocks noChangeArrowheads="1"/>
          </p:cNvSpPr>
          <p:nvPr/>
        </p:nvSpPr>
        <p:spPr bwMode="auto">
          <a:xfrm>
            <a:off x="3105150" y="931863"/>
            <a:ext cx="1468438" cy="5159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790015"/>
                </a:solidFill>
                <a:latin typeface="Times New Roman" charset="0"/>
              </a:rPr>
              <a:t>   </a:t>
            </a:r>
            <a:r>
              <a:rPr lang="hi-in" sz="2800" b="0">
                <a:solidFill>
                  <a:srgbClr val="790015"/>
                </a:solidFill>
                <a:latin typeface="Times New Roman" charset="0"/>
              </a:rPr>
              <a:t>โยชูวา</a:t>
            </a:r>
          </a:p>
        </p:txBody>
      </p:sp>
      <p:sp>
        <p:nvSpPr>
          <p:cNvPr id="49158" name="Rectangle 6"/>
          <p:cNvSpPr>
            <a:spLocks noChangeArrowheads="1"/>
          </p:cNvSpPr>
          <p:nvPr/>
        </p:nvSpPr>
        <p:spPr bwMode="auto">
          <a:xfrm>
            <a:off x="696913" y="2482850"/>
            <a:ext cx="2014537" cy="13081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4000" b="0">
                <a:solidFill>
                  <a:srgbClr val="FFD34A"/>
                </a:solidFill>
                <a:latin typeface="Times New Roman" charset="0"/>
              </a:rPr>
              <a:t>อับยส</a:t>
            </a:r>
            <a:r>
              <a:rPr lang="hi-in" sz="8000" b="0">
                <a:solidFill>
                  <a:srgbClr val="00FF00"/>
                </a:solidFill>
                <a:latin typeface="Times New Roman" charset="0"/>
              </a:rPr>
              <a:t>ช</a:t>
            </a:r>
          </a:p>
        </p:txBody>
      </p:sp>
      <p:sp>
        <p:nvSpPr>
          <p:cNvPr id="49159" name="Line 7"/>
          <p:cNvSpPr>
            <a:spLocks noChangeShapeType="1"/>
          </p:cNvSpPr>
          <p:nvPr/>
        </p:nvSpPr>
        <p:spPr bwMode="auto">
          <a:xfrm>
            <a:off x="3387725" y="2333625"/>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9160" name="Rectangle 8"/>
          <p:cNvSpPr>
            <a:spLocks noChangeArrowheads="1"/>
          </p:cNvSpPr>
          <p:nvPr/>
        </p:nvSpPr>
        <p:spPr bwMode="auto">
          <a:xfrm>
            <a:off x="3455988" y="2338388"/>
            <a:ext cx="2476500" cy="5191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9161" name="Line 9"/>
          <p:cNvSpPr>
            <a:spLocks noChangeShapeType="1"/>
          </p:cNvSpPr>
          <p:nvPr/>
        </p:nvSpPr>
        <p:spPr bwMode="auto">
          <a:xfrm>
            <a:off x="3403600" y="2773363"/>
            <a:ext cx="2463800" cy="1587"/>
          </a:xfrm>
          <a:prstGeom prst="line">
            <a:avLst/>
          </a:prstGeom>
          <a:noFill/>
          <a:ln w="5076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9162" name="Text Box 10"/>
          <p:cNvSpPr txBox="1">
            <a:spLocks noChangeArrowheads="1"/>
          </p:cNvSpPr>
          <p:nvPr/>
        </p:nvSpPr>
        <p:spPr bwMode="auto">
          <a:xfrm>
            <a:off x="1781175" y="44450"/>
            <a:ext cx="1993900" cy="2762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en-US" sz="1200" b="0">
                <a:solidFill>
                  <a:srgbClr val="FFFFFF"/>
                </a:solidFill>
              </a:rPr>
              <a:t>Josh 14:5</a:t>
            </a:r>
          </a:p>
        </p:txBody>
      </p:sp>
      <p:sp>
        <p:nvSpPr>
          <p:cNvPr id="49163" name="AutoShape 11"/>
          <p:cNvSpPr>
            <a:spLocks noChangeArrowheads="1"/>
          </p:cNvSpPr>
          <p:nvPr/>
        </p:nvSpPr>
        <p:spPr bwMode="auto">
          <a:xfrm>
            <a:off x="8599488" y="3581400"/>
            <a:ext cx="204787" cy="77788"/>
          </a:xfrm>
          <a:custGeom>
            <a:avLst/>
            <a:gdLst>
              <a:gd name="G0" fmla="*/ 1 0 51712"/>
              <a:gd name="G1" fmla="+- 48 0 0"/>
              <a:gd name="G2" fmla="+- 1 0 0"/>
              <a:gd name="G3" fmla="*/ 1 0 51712"/>
              <a:gd name="T0" fmla="*/ 2147483647 w 129"/>
              <a:gd name="T1" fmla="*/ 2147483647 h 49"/>
              <a:gd name="T2" fmla="*/ 0 w 129"/>
              <a:gd name="T3" fmla="*/ 2147483647 h 49"/>
              <a:gd name="T4" fmla="*/ 0 w 129"/>
              <a:gd name="T5" fmla="*/ 0 h 49"/>
              <a:gd name="T6" fmla="*/ 2147483647 w 129"/>
              <a:gd name="T7" fmla="*/ 2147483647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9164" name="Rectangle 12"/>
          <p:cNvSpPr>
            <a:spLocks noChangeArrowheads="1"/>
          </p:cNvSpPr>
          <p:nvPr/>
        </p:nvSpPr>
        <p:spPr bwMode="auto">
          <a:xfrm>
            <a:off x="8180388" y="3911600"/>
            <a:ext cx="304800" cy="114300"/>
          </a:xfrm>
          <a:prstGeom prst="rect">
            <a:avLst/>
          </a:prstGeom>
          <a:solidFill>
            <a:srgbClr val="FFFF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9165" name="AutoShape 13"/>
          <p:cNvSpPr>
            <a:spLocks noChangeArrowheads="1"/>
          </p:cNvSpPr>
          <p:nvPr/>
        </p:nvSpPr>
        <p:spPr bwMode="auto">
          <a:xfrm>
            <a:off x="8594725" y="3541713"/>
            <a:ext cx="234950" cy="120650"/>
          </a:xfrm>
          <a:custGeom>
            <a:avLst/>
            <a:gdLst>
              <a:gd name="G0" fmla="*/ 1 0 51712"/>
              <a:gd name="G1" fmla="+- 48 0 0"/>
              <a:gd name="G2" fmla="+- 1 0 0"/>
              <a:gd name="G3" fmla="*/ 1 0 51712"/>
              <a:gd name="T0" fmla="*/ 2147483647 w 129"/>
              <a:gd name="T1" fmla="*/ 2147483647 h 49"/>
              <a:gd name="T2" fmla="*/ 0 w 129"/>
              <a:gd name="T3" fmla="*/ 2147483647 h 49"/>
              <a:gd name="T4" fmla="*/ 0 w 129"/>
              <a:gd name="T5" fmla="*/ 0 h 49"/>
              <a:gd name="T6" fmla="*/ 2147483647 w 129"/>
              <a:gd name="T7" fmla="*/ 2147483647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9166" name="AutoShape 14"/>
          <p:cNvSpPr>
            <a:spLocks noChangeArrowheads="1"/>
          </p:cNvSpPr>
          <p:nvPr/>
        </p:nvSpPr>
        <p:spPr bwMode="auto">
          <a:xfrm>
            <a:off x="8023225" y="3455988"/>
            <a:ext cx="736600" cy="290512"/>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9167" name="Rectangle 15"/>
          <p:cNvSpPr>
            <a:spLocks noChangeArrowheads="1"/>
          </p:cNvSpPr>
          <p:nvPr/>
        </p:nvSpPr>
        <p:spPr bwMode="auto">
          <a:xfrm>
            <a:off x="8018463" y="3603625"/>
            <a:ext cx="952500" cy="498475"/>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9168" name="Rectangle 16"/>
          <p:cNvSpPr>
            <a:spLocks noChangeArrowheads="1"/>
          </p:cNvSpPr>
          <p:nvPr/>
        </p:nvSpPr>
        <p:spPr bwMode="auto">
          <a:xfrm>
            <a:off x="8129588" y="3862388"/>
            <a:ext cx="514350" cy="190500"/>
          </a:xfrm>
          <a:prstGeom prst="rect">
            <a:avLst/>
          </a:prstGeom>
          <a:solidFill>
            <a:srgbClr val="FFFF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9169" name="AutoShape 17"/>
          <p:cNvSpPr>
            <a:spLocks noChangeArrowheads="1"/>
          </p:cNvSpPr>
          <p:nvPr/>
        </p:nvSpPr>
        <p:spPr bwMode="auto">
          <a:xfrm>
            <a:off x="8035925" y="3481388"/>
            <a:ext cx="711200" cy="290512"/>
          </a:xfrm>
          <a:prstGeom prst="roundRect">
            <a:avLst>
              <a:gd name="adj" fmla="val 16667"/>
            </a:avLst>
          </a:prstGeom>
          <a:solidFill>
            <a:srgbClr val="FFFF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9170" name="Line 18"/>
          <p:cNvSpPr>
            <a:spLocks noChangeShapeType="1"/>
          </p:cNvSpPr>
          <p:nvPr/>
        </p:nvSpPr>
        <p:spPr bwMode="auto">
          <a:xfrm>
            <a:off x="8050213" y="3825875"/>
            <a:ext cx="8763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9171" name="Line 19"/>
          <p:cNvSpPr>
            <a:spLocks noChangeShapeType="1"/>
          </p:cNvSpPr>
          <p:nvPr/>
        </p:nvSpPr>
        <p:spPr bwMode="auto">
          <a:xfrm>
            <a:off x="8050213" y="4016375"/>
            <a:ext cx="8763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9172" name="Rectangle 20"/>
          <p:cNvSpPr>
            <a:spLocks noChangeArrowheads="1"/>
          </p:cNvSpPr>
          <p:nvPr/>
        </p:nvSpPr>
        <p:spPr bwMode="auto">
          <a:xfrm>
            <a:off x="8140700" y="3429000"/>
            <a:ext cx="481013"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โยชูวา</a:t>
            </a:r>
          </a:p>
        </p:txBody>
      </p:sp>
      <p:sp>
        <p:nvSpPr>
          <p:cNvPr id="49173" name="Rectangle 21"/>
          <p:cNvSpPr>
            <a:spLocks noChangeArrowheads="1"/>
          </p:cNvSpPr>
          <p:nvPr/>
        </p:nvSpPr>
        <p:spPr bwMode="auto">
          <a:xfrm>
            <a:off x="8170863" y="3644900"/>
            <a:ext cx="630237"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เยริโค</a:t>
            </a:r>
            <a:r>
              <a:rPr lang="en-US" sz="900" b="0">
                <a:solidFill>
                  <a:srgbClr val="000000"/>
                </a:solidFill>
                <a:latin typeface="Arial" charset="0"/>
              </a:rPr>
              <a:t>/</a:t>
            </a:r>
            <a:r>
              <a:rPr lang="hi-in" sz="900" b="0">
                <a:solidFill>
                  <a:srgbClr val="000000"/>
                </a:solidFill>
                <a:latin typeface="Arial" charset="0"/>
              </a:rPr>
              <a:t>อัย</a:t>
            </a:r>
          </a:p>
        </p:txBody>
      </p:sp>
      <p:sp>
        <p:nvSpPr>
          <p:cNvPr id="49174" name="Rectangle 22"/>
          <p:cNvSpPr>
            <a:spLocks noChangeArrowheads="1"/>
          </p:cNvSpPr>
          <p:nvPr/>
        </p:nvSpPr>
        <p:spPr bwMode="auto">
          <a:xfrm>
            <a:off x="8120063" y="3835400"/>
            <a:ext cx="730250"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แบ่งดินแดน</a:t>
            </a:r>
          </a:p>
        </p:txBody>
      </p:sp>
      <p:sp>
        <p:nvSpPr>
          <p:cNvPr id="49175" name="Text Box 23"/>
          <p:cNvSpPr txBox="1">
            <a:spLocks noChangeArrowheads="1"/>
          </p:cNvSpPr>
          <p:nvPr/>
        </p:nvSpPr>
        <p:spPr bwMode="auto">
          <a:xfrm>
            <a:off x="8705850" y="88900"/>
            <a:ext cx="290513" cy="3984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a:solidFill>
                  <a:srgbClr val="FFA27C"/>
                </a:solidFill>
              </a:rPr>
              <a:t> </a:t>
            </a:r>
          </a:p>
        </p:txBody>
      </p:sp>
      <p:sp>
        <p:nvSpPr>
          <p:cNvPr id="49176" name="Rectangle 24"/>
          <p:cNvSpPr>
            <a:spLocks noChangeArrowheads="1"/>
          </p:cNvSpPr>
          <p:nvPr/>
        </p:nvSpPr>
        <p:spPr bwMode="auto">
          <a:xfrm>
            <a:off x="8093075" y="6530975"/>
            <a:ext cx="336550" cy="2460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46</a:t>
            </a:r>
          </a:p>
        </p:txBody>
      </p:sp>
      <p:sp>
        <p:nvSpPr>
          <p:cNvPr id="49177" name="Text Box 25"/>
          <p:cNvSpPr txBox="1">
            <a:spLocks noChangeArrowheads="1"/>
          </p:cNvSpPr>
          <p:nvPr/>
        </p:nvSpPr>
        <p:spPr bwMode="auto">
          <a:xfrm>
            <a:off x="7177088" y="6284913"/>
            <a:ext cx="1266825" cy="2762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750"/>
              </a:spcBef>
              <a:buClrTx/>
              <a:buFontTx/>
              <a:buNone/>
              <a:defRPr/>
            </a:pPr>
            <a:r>
              <a:rPr lang="hi-in" sz="1200" b="0">
                <a:solidFill>
                  <a:srgbClr val="FFFFFF"/>
                </a:solidFill>
                <a:latin typeface="Arial" charset="0"/>
              </a:rPr>
              <a:t>คู่มือหน้าที่ </a:t>
            </a:r>
            <a:r>
              <a:rPr lang="en-US" sz="1200" b="0">
                <a:solidFill>
                  <a:srgbClr val="FFFFFF"/>
                </a:solidFill>
                <a:latin typeface="Arial" charset="0"/>
              </a:rPr>
              <a:t>29-31</a:t>
            </a:r>
          </a:p>
        </p:txBody>
      </p:sp>
      <p:grpSp>
        <p:nvGrpSpPr>
          <p:cNvPr id="96283" name="Group 26"/>
          <p:cNvGrpSpPr>
            <a:grpSpLocks/>
          </p:cNvGrpSpPr>
          <p:nvPr/>
        </p:nvGrpSpPr>
        <p:grpSpPr bwMode="auto">
          <a:xfrm>
            <a:off x="519113" y="7938"/>
            <a:ext cx="854075" cy="1701800"/>
            <a:chOff x="327" y="5"/>
            <a:chExt cx="538" cy="1072"/>
          </a:xfrm>
        </p:grpSpPr>
        <p:sp>
          <p:nvSpPr>
            <p:cNvPr id="49179" name="Rectangle 27"/>
            <p:cNvSpPr>
              <a:spLocks noChangeArrowheads="1"/>
            </p:cNvSpPr>
            <p:nvPr/>
          </p:nvSpPr>
          <p:spPr bwMode="auto">
            <a:xfrm>
              <a:off x="327" y="5"/>
              <a:ext cx="538" cy="10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600" b="0">
                  <a:solidFill>
                    <a:srgbClr val="FFFF00"/>
                  </a:solidFill>
                  <a:latin typeface="Times New Roman" charset="0"/>
                </a:rPr>
                <a:t>7</a:t>
              </a:r>
            </a:p>
          </p:txBody>
        </p:sp>
        <p:sp>
          <p:nvSpPr>
            <p:cNvPr id="49180" name="Line 28"/>
            <p:cNvSpPr>
              <a:spLocks noChangeShapeType="1"/>
            </p:cNvSpPr>
            <p:nvPr/>
          </p:nvSpPr>
          <p:spPr bwMode="auto">
            <a:xfrm>
              <a:off x="500" y="573"/>
              <a:ext cx="244" cy="0"/>
            </a:xfrm>
            <a:prstGeom prst="line">
              <a:avLst/>
            </a:prstGeom>
            <a:noFill/>
            <a:ln w="76320" cap="sq">
              <a:solidFill>
                <a:srgbClr val="FFFF00"/>
              </a:solidFill>
              <a:miter lim="800000"/>
              <a:headEnd/>
              <a:tailEnd/>
            </a:ln>
            <a:effectLst>
              <a:outerShdw blurRad="63500" dist="107933" dir="2700000" algn="ctr" rotWithShape="0">
                <a:srgbClr val="1A0004">
                  <a:alpha val="75014"/>
                </a:srgbClr>
              </a:outerShdw>
            </a:effectLst>
            <a:extLst>
              <a:ext uri="{909E8E84-426E-40dd-AFC4-6F175D3DCCD1}">
                <a14:hiddenFill xmlns:a14="http://schemas.microsoft.com/office/drawing/2010/main" xmlns="">
                  <a:noFill/>
                </a14:hiddenFill>
              </a:ext>
            </a:extLst>
          </p:spPr>
          <p:txBody>
            <a:bodyPr/>
            <a:lstStyle/>
            <a:p>
              <a:pPr>
                <a:defRPr/>
              </a:pPr>
              <a:endParaRPr lang="en-US"/>
            </a:p>
          </p:txBody>
        </p:sp>
      </p:grpSp>
      <p:sp>
        <p:nvSpPr>
          <p:cNvPr id="49181" name="Oval 29"/>
          <p:cNvSpPr>
            <a:spLocks noChangeArrowheads="1"/>
          </p:cNvSpPr>
          <p:nvPr/>
        </p:nvSpPr>
        <p:spPr bwMode="auto">
          <a:xfrm>
            <a:off x="2992438" y="2230438"/>
            <a:ext cx="3224212" cy="668337"/>
          </a:xfrm>
          <a:prstGeom prst="ellipse">
            <a:avLst/>
          </a:prstGeom>
          <a:noFill/>
          <a:ln w="76320" cap="sq">
            <a:solidFill>
              <a:srgbClr val="FF0000"/>
            </a:solidFill>
            <a:miter lim="800000"/>
            <a:headEnd/>
            <a:tailEnd/>
          </a:ln>
          <a:effectLst>
            <a:outerShdw blurRad="63500" dist="99193" dir="2381944"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nodeType="afterEffect">
                                  <p:stCondLst>
                                    <p:cond delay="0"/>
                                  </p:stCondLst>
                                  <p:childTnLst>
                                    <p:set>
                                      <p:cBhvr additive="repl">
                                        <p:cTn id="6" dur="1" fill="hold">
                                          <p:stCondLst>
                                            <p:cond delay="0"/>
                                          </p:stCondLst>
                                        </p:cTn>
                                        <p:tgtEl>
                                          <p:spTgt spid="49155"/>
                                        </p:tgtEl>
                                        <p:attrNameLst>
                                          <p:attrName>style.visibility</p:attrName>
                                        </p:attrNameLst>
                                      </p:cBhvr>
                                      <p:to>
                                        <p:strVal val="visible"/>
                                      </p:to>
                                    </p:set>
                                    <p:anim calcmode="lin" valueType="num">
                                      <p:cBhvr additive="repl">
                                        <p:cTn id="7" dur="500" fill="hold"/>
                                        <p:tgtEl>
                                          <p:spTgt spid="49155"/>
                                        </p:tgtEl>
                                        <p:attrNameLst>
                                          <p:attrName>ppt_x</p:attrName>
                                        </p:attrNameLst>
                                      </p:cBhvr>
                                      <p:tavLst>
                                        <p:tav tm="100000">
                                          <p:val>
                                            <p:strVal val="#ppt_x-#ppt_w/2"/>
                                          </p:val>
                                        </p:tav>
                                        <p:tav>
                                          <p:val>
                                            <p:strVal val="#ppt_x"/>
                                          </p:val>
                                        </p:tav>
                                      </p:tavLst>
                                    </p:anim>
                                    <p:anim calcmode="lin" valueType="num">
                                      <p:cBhvr additive="repl">
                                        <p:cTn id="8" dur="500" fill="hold"/>
                                        <p:tgtEl>
                                          <p:spTgt spid="49155"/>
                                        </p:tgtEl>
                                        <p:attrNameLst>
                                          <p:attrName>ppt_y</p:attrName>
                                        </p:attrNameLst>
                                      </p:cBhvr>
                                      <p:tavLst>
                                        <p:tav tm="100000">
                                          <p:val>
                                            <p:strVal val="#ppt_y"/>
                                          </p:val>
                                        </p:tav>
                                        <p:tav>
                                          <p:val>
                                            <p:strVal val="#ppt_y"/>
                                          </p:val>
                                        </p:tav>
                                      </p:tavLst>
                                    </p:anim>
                                    <p:anim calcmode="lin" valueType="num">
                                      <p:cBhvr additive="repl">
                                        <p:cTn id="9" dur="500" fill="hold"/>
                                        <p:tgtEl>
                                          <p:spTgt spid="49155"/>
                                        </p:tgtEl>
                                        <p:attrNameLst>
                                          <p:attrName>ppt_w</p:attrName>
                                        </p:attrNameLst>
                                      </p:cBhvr>
                                      <p:tavLst>
                                        <p:tav tm="100000">
                                          <p:val>
                                            <p:fltVal val="0"/>
                                          </p:val>
                                        </p:tav>
                                        <p:tav>
                                          <p:val>
                                            <p:strVal val="#ppt_w"/>
                                          </p:val>
                                        </p:tav>
                                      </p:tavLst>
                                    </p:anim>
                                    <p:anim calcmode="lin" valueType="num">
                                      <p:cBhvr additive="repl">
                                        <p:cTn id="10" dur="500" fill="hold"/>
                                        <p:tgtEl>
                                          <p:spTgt spid="49155"/>
                                        </p:tgtEl>
                                        <p:attrNameLst>
                                          <p:attrName>ppt_h</p:attrName>
                                        </p:attrNameLst>
                                      </p:cBhvr>
                                      <p:tavLst>
                                        <p:tav tm="100000">
                                          <p:val>
                                            <p:strVal val="#ppt_h"/>
                                          </p:val>
                                        </p:tav>
                                        <p:tav>
                                          <p:val>
                                            <p:strVal val="#ppt_h"/>
                                          </p:val>
                                        </p:tav>
                                      </p:tavLst>
                                    </p:anim>
                                  </p:childTnLst>
                                </p:cTn>
                              </p:par>
                            </p:childTnLst>
                          </p:cTn>
                        </p:par>
                        <p:par>
                          <p:cTn id="11" fill="hold" nodeType="afterGroup">
                            <p:stCondLst>
                              <p:cond delay="0"/>
                            </p:stCondLst>
                            <p:childTnLst>
                              <p:par>
                                <p:cTn id="12" presetID="10" presetClass="entr" fill="hold" grpId="0" nodeType="afterEffect">
                                  <p:stCondLst>
                                    <p:cond delay="0"/>
                                  </p:stCondLst>
                                  <p:childTnLst>
                                    <p:set>
                                      <p:cBhvr additive="repl">
                                        <p:cTn id="13" dur="1" fill="hold">
                                          <p:stCondLst>
                                            <p:cond delay="0"/>
                                          </p:stCondLst>
                                        </p:cTn>
                                        <p:tgtEl>
                                          <p:spTgt spid="49181"/>
                                        </p:tgtEl>
                                        <p:attrNameLst>
                                          <p:attrName>style.visibility</p:attrName>
                                        </p:attrNameLst>
                                      </p:cBhvr>
                                      <p:to>
                                        <p:strVal val="visible"/>
                                      </p:to>
                                    </p:set>
                                    <p:animEffect transition="in" filter="fade">
                                      <p:cBhvr additive="repl">
                                        <p:cTn id="14" dur="500"/>
                                        <p:tgtEl>
                                          <p:spTgt spid="49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8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50177" name="Rectangle 1"/>
          <p:cNvSpPr>
            <a:spLocks noChangeArrowheads="1"/>
          </p:cNvSpPr>
          <p:nvPr/>
        </p:nvSpPr>
        <p:spPr bwMode="auto">
          <a:xfrm>
            <a:off x="2527300" y="635000"/>
            <a:ext cx="5753100" cy="5600700"/>
          </a:xfrm>
          <a:prstGeom prst="rect">
            <a:avLst/>
          </a:prstGeom>
          <a:gradFill rotWithShape="0">
            <a:gsLst>
              <a:gs pos="0">
                <a:srgbClr val="000000"/>
              </a:gs>
              <a:gs pos="50000">
                <a:srgbClr val="0337CB"/>
              </a:gs>
              <a:gs pos="100000">
                <a:srgbClr val="000000"/>
              </a:gs>
            </a:gsLst>
            <a:lin ang="5400000" scaled="1"/>
          </a:gradFill>
          <a:ln w="57240" cap="sq">
            <a:solidFill>
              <a:srgbClr val="790015"/>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effectLst>
                <a:outerShdw blurRad="50800" dist="101600" dir="2700000" algn="tl" rotWithShape="0">
                  <a:srgbClr val="000000"/>
                </a:outerShdw>
              </a:effectLst>
            </a:endParaRPr>
          </a:p>
        </p:txBody>
      </p:sp>
      <p:grpSp>
        <p:nvGrpSpPr>
          <p:cNvPr id="98307" name="Group 2"/>
          <p:cNvGrpSpPr>
            <a:grpSpLocks/>
          </p:cNvGrpSpPr>
          <p:nvPr/>
        </p:nvGrpSpPr>
        <p:grpSpPr bwMode="auto">
          <a:xfrm>
            <a:off x="5473700" y="2120900"/>
            <a:ext cx="549275" cy="3635375"/>
            <a:chOff x="3448" y="1336"/>
            <a:chExt cx="346" cy="2290"/>
          </a:xfrm>
        </p:grpSpPr>
        <p:grpSp>
          <p:nvGrpSpPr>
            <p:cNvPr id="98364" name="Group 3"/>
            <p:cNvGrpSpPr>
              <a:grpSpLocks/>
            </p:cNvGrpSpPr>
            <p:nvPr/>
          </p:nvGrpSpPr>
          <p:grpSpPr bwMode="auto">
            <a:xfrm>
              <a:off x="3656" y="1336"/>
              <a:ext cx="138" cy="1410"/>
              <a:chOff x="3656" y="1336"/>
              <a:chExt cx="138" cy="1410"/>
            </a:xfrm>
          </p:grpSpPr>
          <p:sp>
            <p:nvSpPr>
              <p:cNvPr id="50180" name="AutoShape 4"/>
              <p:cNvSpPr>
                <a:spLocks noChangeArrowheads="1"/>
              </p:cNvSpPr>
              <p:nvPr/>
            </p:nvSpPr>
            <p:spPr bwMode="auto">
              <a:xfrm>
                <a:off x="3656" y="1336"/>
                <a:ext cx="138" cy="243"/>
              </a:xfrm>
              <a:custGeom>
                <a:avLst/>
                <a:gdLst>
                  <a:gd name="G0" fmla="+- 1 0 0"/>
                  <a:gd name="G1" fmla="+- 1 0 0"/>
                  <a:gd name="G2" fmla="+- 1 0 0"/>
                  <a:gd name="G3" fmla="*/ 1 0 51712"/>
                  <a:gd name="G4" fmla="+- 1 0 0"/>
                  <a:gd name="G5" fmla="+- 1 0 0"/>
                  <a:gd name="G6" fmla="+- 1 0 0"/>
                  <a:gd name="G7" fmla="+- 1 0 0"/>
                  <a:gd name="G8" fmla="+- 1 0 0"/>
                  <a:gd name="G9" fmla="+- 1 0 0"/>
                  <a:gd name="G10" fmla="+- 1 0 0"/>
                  <a:gd name="G11" fmla="*/ 1 0 51712"/>
                  <a:gd name="G12" fmla="+- 64 0 0"/>
                  <a:gd name="G13" fmla="*/ 1 0 51712"/>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T0" fmla="*/ 80 w 144"/>
                  <a:gd name="T1" fmla="*/ 224 h 249"/>
                  <a:gd name="T2" fmla="*/ 128 w 144"/>
                  <a:gd name="T3" fmla="*/ 136 h 249"/>
                  <a:gd name="T4" fmla="*/ 144 w 144"/>
                  <a:gd name="T5" fmla="*/ 88 h 249"/>
                  <a:gd name="T6" fmla="*/ 80 w 144"/>
                  <a:gd name="T7" fmla="*/ 0 h 249"/>
                  <a:gd name="T8" fmla="*/ 0 w 144"/>
                  <a:gd name="T9" fmla="*/ 64 h 249"/>
                  <a:gd name="T10" fmla="*/ 64 w 144"/>
                  <a:gd name="T11" fmla="*/ 160 h 249"/>
                  <a:gd name="T12" fmla="*/ 72 w 144"/>
                  <a:gd name="T13" fmla="*/ 232 h 249"/>
                  <a:gd name="T14" fmla="*/ 96 w 144"/>
                  <a:gd name="T15" fmla="*/ 248 h 249"/>
                  <a:gd name="T16" fmla="*/ 112 w 144"/>
                  <a:gd name="T17" fmla="*/ 224 h 249"/>
                  <a:gd name="T18" fmla="*/ 80 w 144"/>
                  <a:gd name="T19" fmla="*/ 224 h 249"/>
                  <a:gd name="T20" fmla="*/ 0 w 144"/>
                  <a:gd name="T21" fmla="*/ 0 h 249"/>
                  <a:gd name="T22" fmla="*/ 144 w 144"/>
                  <a:gd name="T23" fmla="*/ 249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T20" t="T21" r="T22" b="T23"/>
                <a:pathLst>
                  <a:path w="144" h="249">
                    <a:moveTo>
                      <a:pt x="80" y="224"/>
                    </a:moveTo>
                    <a:cubicBezTo>
                      <a:pt x="117" y="199"/>
                      <a:pt x="114" y="176"/>
                      <a:pt x="128" y="136"/>
                    </a:cubicBezTo>
                    <a:cubicBezTo>
                      <a:pt x="133" y="120"/>
                      <a:pt x="144" y="88"/>
                      <a:pt x="144" y="88"/>
                    </a:cubicBezTo>
                    <a:cubicBezTo>
                      <a:pt x="133" y="36"/>
                      <a:pt x="131" y="17"/>
                      <a:pt x="80" y="0"/>
                    </a:cubicBezTo>
                    <a:cubicBezTo>
                      <a:pt x="26" y="8"/>
                      <a:pt x="13" y="11"/>
                      <a:pt x="0" y="64"/>
                    </a:cubicBezTo>
                    <a:cubicBezTo>
                      <a:pt x="11" y="111"/>
                      <a:pt x="21" y="131"/>
                      <a:pt x="64" y="160"/>
                    </a:cubicBezTo>
                    <a:cubicBezTo>
                      <a:pt x="66" y="184"/>
                      <a:pt x="63" y="209"/>
                      <a:pt x="72" y="232"/>
                    </a:cubicBezTo>
                    <a:cubicBezTo>
                      <a:pt x="75" y="241"/>
                      <a:pt x="86" y="249"/>
                      <a:pt x="96" y="248"/>
                    </a:cubicBezTo>
                    <a:cubicBezTo>
                      <a:pt x="105" y="246"/>
                      <a:pt x="117" y="232"/>
                      <a:pt x="112" y="224"/>
                    </a:cubicBezTo>
                    <a:cubicBezTo>
                      <a:pt x="106" y="215"/>
                      <a:pt x="90" y="224"/>
                      <a:pt x="80" y="224"/>
                    </a:cubicBezTo>
                    <a:close/>
                  </a:path>
                </a:pathLst>
              </a:custGeom>
              <a:blipFill dpi="0" rotWithShape="0">
                <a:blip r:embed="rId3"/>
                <a:srcRect/>
                <a:tile tx="0" ty="0" sx="100000" sy="100000" flip="none" algn="tl"/>
              </a:blipFill>
              <a:ln w="12600" cap="sq">
                <a:solidFill>
                  <a:srgbClr val="7AFEEE"/>
                </a:solidFill>
                <a:round/>
                <a:headEnd/>
                <a:tailEnd/>
              </a:ln>
              <a:effectLst>
                <a:outerShdw blurRad="63500" dist="71785" dir="2700000" algn="ctr" rotWithShape="0">
                  <a:srgbClr val="1A0004">
                    <a:alpha val="75014"/>
                  </a:srgbClr>
                </a:outerShdw>
              </a:effectLst>
            </p:spPr>
            <p:txBody>
              <a:bodyPr wrap="none" anchor="ctr"/>
              <a:lstStyle/>
              <a:p>
                <a:pPr>
                  <a:defRPr/>
                </a:pPr>
                <a:endParaRPr lang="en-US">
                  <a:effectLst>
                    <a:outerShdw blurRad="50800" dist="101600" dir="2700000" algn="tl" rotWithShape="0">
                      <a:srgbClr val="000000"/>
                    </a:outerShdw>
                  </a:effectLst>
                </a:endParaRPr>
              </a:p>
            </p:txBody>
          </p:sp>
          <p:sp>
            <p:nvSpPr>
              <p:cNvPr id="50181" name="AutoShape 5"/>
              <p:cNvSpPr>
                <a:spLocks noChangeArrowheads="1"/>
              </p:cNvSpPr>
              <p:nvPr/>
            </p:nvSpPr>
            <p:spPr bwMode="auto">
              <a:xfrm>
                <a:off x="3672" y="1568"/>
                <a:ext cx="66" cy="1178"/>
              </a:xfrm>
              <a:custGeom>
                <a:avLst/>
                <a:gdLst>
                  <a:gd name="G0" fmla="+- 1 0 0"/>
                  <a:gd name="G1" fmla="+- 1 0 0"/>
                  <a:gd name="G2" fmla="+- 1 0 0"/>
                  <a:gd name="G3" fmla="+- 1 0 0"/>
                  <a:gd name="G4" fmla="+- 1 0 0"/>
                  <a:gd name="G5" fmla="*/ 1 0 51712"/>
                  <a:gd name="G6" fmla="+- 1 0 0"/>
                  <a:gd name="G7" fmla="+- 1 0 0"/>
                  <a:gd name="G8" fmla="+- 1 0 0"/>
                  <a:gd name="G9" fmla="*/ 1 0 51712"/>
                  <a:gd name="G10" fmla="*/ 1 0 51712"/>
                  <a:gd name="G11" fmla="+- 760 0 0"/>
                  <a:gd name="G12" fmla="cos G10 G11"/>
                  <a:gd name="G13" fmla="+- 792 0 0"/>
                  <a:gd name="G14" fmla="+- 792 0 0"/>
                  <a:gd name="G15" fmla="+- 925 0 0"/>
                  <a:gd name="G16" fmla="*/ 1 0 51712"/>
                  <a:gd name="G17" fmla="+- 1002 0 0"/>
                  <a:gd name="G18" fmla="cos G16 G17"/>
                  <a:gd name="G19" fmla="+- 1 0 0"/>
                  <a:gd name="G20" fmla="+- 1 0 0"/>
                  <a:gd name="G21" fmla="+- 1 0 0"/>
                  <a:gd name="G22" fmla="+- 1 0 0"/>
                  <a:gd name="G23" fmla="+- 1 0 0"/>
                  <a:gd name="G24" fmla="+- 1 0 0"/>
                  <a:gd name="G25" fmla="+- 1 0 0"/>
                  <a:gd name="T0" fmla="*/ 72 w 72"/>
                  <a:gd name="T1" fmla="*/ 0 h 1184"/>
                  <a:gd name="T2" fmla="*/ 24 w 72"/>
                  <a:gd name="T3" fmla="*/ 256 h 1184"/>
                  <a:gd name="T4" fmla="*/ 48 w 72"/>
                  <a:gd name="T5" fmla="*/ 616 h 1184"/>
                  <a:gd name="T6" fmla="*/ 16 w 72"/>
                  <a:gd name="T7" fmla="*/ 744 h 1184"/>
                  <a:gd name="T8" fmla="*/ 0 w 72"/>
                  <a:gd name="T9" fmla="*/ 792 h 1184"/>
                  <a:gd name="T10" fmla="*/ 40 w 72"/>
                  <a:gd name="T11" fmla="*/ 1120 h 1184"/>
                  <a:gd name="T12" fmla="*/ 32 w 72"/>
                  <a:gd name="T13" fmla="*/ 1160 h 1184"/>
                  <a:gd name="T14" fmla="*/ 24 w 72"/>
                  <a:gd name="T15" fmla="*/ 1184 h 1184"/>
                  <a:gd name="T16" fmla="*/ 0 w 72"/>
                  <a:gd name="T17" fmla="*/ 0 h 1184"/>
                  <a:gd name="T18" fmla="*/ 72 w 72"/>
                  <a:gd name="T19" fmla="*/ 1184 h 1184"/>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72" h="1184">
                    <a:moveTo>
                      <a:pt x="72" y="0"/>
                    </a:moveTo>
                    <a:cubicBezTo>
                      <a:pt x="50" y="84"/>
                      <a:pt x="34" y="169"/>
                      <a:pt x="24" y="256"/>
                    </a:cubicBezTo>
                    <a:cubicBezTo>
                      <a:pt x="28" y="414"/>
                      <a:pt x="16" y="490"/>
                      <a:pt x="48" y="616"/>
                    </a:cubicBezTo>
                    <a:cubicBezTo>
                      <a:pt x="41" y="661"/>
                      <a:pt x="30" y="700"/>
                      <a:pt x="16" y="744"/>
                    </a:cubicBezTo>
                    <a:cubicBezTo>
                      <a:pt x="10" y="760"/>
                      <a:pt x="0" y="792"/>
                      <a:pt x="0" y="792"/>
                    </a:cubicBezTo>
                    <a:cubicBezTo>
                      <a:pt x="5" y="925"/>
                      <a:pt x="10" y="1002"/>
                      <a:pt x="40" y="1120"/>
                    </a:cubicBezTo>
                    <a:cubicBezTo>
                      <a:pt x="37" y="1133"/>
                      <a:pt x="35" y="1146"/>
                      <a:pt x="32" y="1160"/>
                    </a:cubicBezTo>
                    <a:cubicBezTo>
                      <a:pt x="29" y="1168"/>
                      <a:pt x="24" y="1184"/>
                      <a:pt x="24" y="1184"/>
                    </a:cubicBezTo>
                  </a:path>
                </a:pathLst>
              </a:custGeom>
              <a:noFill/>
              <a:ln w="28440" cap="sq">
                <a:solidFill>
                  <a:srgbClr val="7AFEEE"/>
                </a:solidFill>
                <a:round/>
                <a:headEnd/>
                <a:tailEnd/>
              </a:ln>
              <a:effectLst>
                <a:outerShdw blurRad="63500" dist="71785" dir="2700000"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effectLst>
                    <a:outerShdw blurRad="50800" dist="101600" dir="2700000" algn="tl" rotWithShape="0">
                      <a:srgbClr val="000000"/>
                    </a:outerShdw>
                  </a:effectLst>
                </a:endParaRPr>
              </a:p>
            </p:txBody>
          </p:sp>
        </p:grpSp>
        <p:sp>
          <p:nvSpPr>
            <p:cNvPr id="50182" name="AutoShape 6"/>
            <p:cNvSpPr>
              <a:spLocks noChangeArrowheads="1"/>
            </p:cNvSpPr>
            <p:nvPr/>
          </p:nvSpPr>
          <p:spPr bwMode="auto">
            <a:xfrm>
              <a:off x="3448" y="2692"/>
              <a:ext cx="268" cy="934"/>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51712"/>
                <a:gd name="G15" fmla="+- 673 0 0"/>
                <a:gd name="G16" fmla="cos G14 G15"/>
                <a:gd name="G17" fmla="+- 724 0 0"/>
                <a:gd name="G18" fmla="*/ 1 57355 45696"/>
                <a:gd name="G19" fmla="*/ 1 35047 49664"/>
                <a:gd name="G20" fmla="*/ G19 1 180"/>
                <a:gd name="G21" fmla="*/ G18 1 G20"/>
                <a:gd name="G22" fmla="*/ 1 0 51712"/>
                <a:gd name="G23" fmla="+- 887 0 0"/>
                <a:gd name="G24" fmla="sin G22 G23"/>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51712"/>
                <a:gd name="G43" fmla="*/ 1 0 51712"/>
                <a:gd name="G44" fmla="+- 1 0 0"/>
                <a:gd name="G45" fmla="+- 1 0 0"/>
                <a:gd name="G46" fmla="+- 1 0 0"/>
                <a:gd name="G47" fmla="+- 1 0 0"/>
                <a:gd name="G48" fmla="+- 1 0 0"/>
                <a:gd name="G49" fmla="+- 1 0 0"/>
                <a:gd name="G50" fmla="+- 1 0 0"/>
                <a:gd name="G51" fmla="*/ 1 0 51712"/>
                <a:gd name="G52" fmla="*/ 1 0 51712"/>
                <a:gd name="G53" fmla="*/ 1 57355 45696"/>
                <a:gd name="G54" fmla="*/ 1 35047 49664"/>
                <a:gd name="G55" fmla="*/ G54 1 180"/>
                <a:gd name="G56" fmla="*/ G53 1 G55"/>
                <a:gd name="G57" fmla="+- 1 0 0"/>
                <a:gd name="G58" fmla="*/ 1 0 51712"/>
                <a:gd name="G59" fmla="*/ 1 0 51712"/>
                <a:gd name="G60" fmla="+- 1 0 0"/>
                <a:gd name="G61" fmla="*/ 1 57355 45696"/>
                <a:gd name="G62" fmla="*/ 1 35047 49664"/>
                <a:gd name="G63" fmla="*/ G62 1 180"/>
                <a:gd name="G64" fmla="*/ G61 1 G63"/>
                <a:gd name="G65" fmla="+- 1 0 0"/>
                <a:gd name="G66" fmla="+- 1 0 0"/>
                <a:gd name="G67" fmla="+- 1 0 0"/>
                <a:gd name="T0" fmla="*/ 248 w 274"/>
                <a:gd name="T1" fmla="*/ 4 h 940"/>
                <a:gd name="T2" fmla="*/ 192 w 274"/>
                <a:gd name="T3" fmla="*/ 28 h 940"/>
                <a:gd name="T4" fmla="*/ 144 w 274"/>
                <a:gd name="T5" fmla="*/ 148 h 940"/>
                <a:gd name="T6" fmla="*/ 72 w 274"/>
                <a:gd name="T7" fmla="*/ 300 h 940"/>
                <a:gd name="T8" fmla="*/ 48 w 274"/>
                <a:gd name="T9" fmla="*/ 588 h 940"/>
                <a:gd name="T10" fmla="*/ 0 w 274"/>
                <a:gd name="T11" fmla="*/ 724 h 940"/>
                <a:gd name="T12" fmla="*/ 88 w 274"/>
                <a:gd name="T13" fmla="*/ 940 h 940"/>
                <a:gd name="T14" fmla="*/ 160 w 274"/>
                <a:gd name="T15" fmla="*/ 892 h 940"/>
                <a:gd name="T16" fmla="*/ 176 w 274"/>
                <a:gd name="T17" fmla="*/ 844 h 940"/>
                <a:gd name="T18" fmla="*/ 184 w 274"/>
                <a:gd name="T19" fmla="*/ 820 h 940"/>
                <a:gd name="T20" fmla="*/ 176 w 274"/>
                <a:gd name="T21" fmla="*/ 740 h 940"/>
                <a:gd name="T22" fmla="*/ 144 w 274"/>
                <a:gd name="T23" fmla="*/ 692 h 940"/>
                <a:gd name="T24" fmla="*/ 128 w 274"/>
                <a:gd name="T25" fmla="*/ 644 h 940"/>
                <a:gd name="T26" fmla="*/ 216 w 274"/>
                <a:gd name="T27" fmla="*/ 596 h 940"/>
                <a:gd name="T28" fmla="*/ 232 w 274"/>
                <a:gd name="T29" fmla="*/ 412 h 940"/>
                <a:gd name="T30" fmla="*/ 272 w 274"/>
                <a:gd name="T31" fmla="*/ 276 h 940"/>
                <a:gd name="T32" fmla="*/ 272 w 274"/>
                <a:gd name="T33" fmla="*/ 76 h 940"/>
                <a:gd name="T34" fmla="*/ 264 w 274"/>
                <a:gd name="T35" fmla="*/ 28 h 940"/>
                <a:gd name="T36" fmla="*/ 248 w 274"/>
                <a:gd name="T37" fmla="*/ 4 h 940"/>
                <a:gd name="T38" fmla="*/ 0 w 274"/>
                <a:gd name="T39" fmla="*/ 0 h 940"/>
                <a:gd name="T40" fmla="*/ 274 w 274"/>
                <a:gd name="T41" fmla="*/ 940 h 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T38" t="T39" r="T40" b="T41"/>
              <a:pathLst>
                <a:path w="274" h="940">
                  <a:moveTo>
                    <a:pt x="248" y="4"/>
                  </a:moveTo>
                  <a:cubicBezTo>
                    <a:pt x="232" y="7"/>
                    <a:pt x="202" y="11"/>
                    <a:pt x="192" y="28"/>
                  </a:cubicBezTo>
                  <a:cubicBezTo>
                    <a:pt x="170" y="62"/>
                    <a:pt x="166" y="114"/>
                    <a:pt x="144" y="148"/>
                  </a:cubicBezTo>
                  <a:cubicBezTo>
                    <a:pt x="108" y="201"/>
                    <a:pt x="87" y="238"/>
                    <a:pt x="72" y="300"/>
                  </a:cubicBezTo>
                  <a:cubicBezTo>
                    <a:pt x="68" y="393"/>
                    <a:pt x="69" y="494"/>
                    <a:pt x="48" y="588"/>
                  </a:cubicBezTo>
                  <a:cubicBezTo>
                    <a:pt x="36" y="637"/>
                    <a:pt x="10" y="673"/>
                    <a:pt x="0" y="724"/>
                  </a:cubicBezTo>
                  <a:cubicBezTo>
                    <a:pt x="8" y="812"/>
                    <a:pt x="9" y="887"/>
                    <a:pt x="88" y="940"/>
                  </a:cubicBezTo>
                  <a:cubicBezTo>
                    <a:pt x="120" y="931"/>
                    <a:pt x="145" y="925"/>
                    <a:pt x="160" y="892"/>
                  </a:cubicBezTo>
                  <a:cubicBezTo>
                    <a:pt x="166" y="876"/>
                    <a:pt x="170" y="860"/>
                    <a:pt x="176" y="844"/>
                  </a:cubicBezTo>
                  <a:cubicBezTo>
                    <a:pt x="178" y="836"/>
                    <a:pt x="184" y="820"/>
                    <a:pt x="184" y="820"/>
                  </a:cubicBezTo>
                  <a:cubicBezTo>
                    <a:pt x="181" y="793"/>
                    <a:pt x="183" y="765"/>
                    <a:pt x="176" y="740"/>
                  </a:cubicBezTo>
                  <a:cubicBezTo>
                    <a:pt x="170" y="721"/>
                    <a:pt x="150" y="710"/>
                    <a:pt x="144" y="692"/>
                  </a:cubicBezTo>
                  <a:cubicBezTo>
                    <a:pt x="138" y="676"/>
                    <a:pt x="128" y="644"/>
                    <a:pt x="128" y="644"/>
                  </a:cubicBezTo>
                  <a:cubicBezTo>
                    <a:pt x="142" y="601"/>
                    <a:pt x="175" y="609"/>
                    <a:pt x="216" y="596"/>
                  </a:cubicBezTo>
                  <a:cubicBezTo>
                    <a:pt x="242" y="517"/>
                    <a:pt x="216" y="602"/>
                    <a:pt x="232" y="412"/>
                  </a:cubicBezTo>
                  <a:cubicBezTo>
                    <a:pt x="235" y="366"/>
                    <a:pt x="260" y="320"/>
                    <a:pt x="272" y="276"/>
                  </a:cubicBezTo>
                  <a:cubicBezTo>
                    <a:pt x="264" y="204"/>
                    <a:pt x="248" y="145"/>
                    <a:pt x="272" y="76"/>
                  </a:cubicBezTo>
                  <a:cubicBezTo>
                    <a:pt x="269" y="60"/>
                    <a:pt x="274" y="40"/>
                    <a:pt x="264" y="28"/>
                  </a:cubicBezTo>
                  <a:cubicBezTo>
                    <a:pt x="239" y="0"/>
                    <a:pt x="177" y="21"/>
                    <a:pt x="248" y="4"/>
                  </a:cubicBezTo>
                  <a:close/>
                </a:path>
              </a:pathLst>
            </a:custGeom>
            <a:blipFill dpi="0" rotWithShape="0">
              <a:blip r:embed="rId3"/>
              <a:srcRect/>
              <a:tile tx="0" ty="0" sx="100000" sy="100000" flip="none" algn="tl"/>
            </a:blipFill>
            <a:ln w="12600" cap="sq">
              <a:solidFill>
                <a:srgbClr val="7AFEEE"/>
              </a:solidFill>
              <a:round/>
              <a:headEnd/>
              <a:tailEnd/>
            </a:ln>
            <a:effectLst>
              <a:outerShdw blurRad="63500" dist="71785" dir="2700000" algn="ctr" rotWithShape="0">
                <a:srgbClr val="1A0004">
                  <a:alpha val="75014"/>
                </a:srgbClr>
              </a:outerShdw>
            </a:effectLst>
          </p:spPr>
          <p:txBody>
            <a:bodyPr wrap="none" anchor="ctr"/>
            <a:lstStyle/>
            <a:p>
              <a:pPr>
                <a:defRPr/>
              </a:pPr>
              <a:endParaRPr lang="en-US">
                <a:effectLst>
                  <a:outerShdw blurRad="50800" dist="101600" dir="2700000" algn="tl" rotWithShape="0">
                    <a:srgbClr val="000000"/>
                  </a:outerShdw>
                </a:effectLst>
              </a:endParaRPr>
            </a:p>
          </p:txBody>
        </p:sp>
      </p:grpSp>
      <p:grpSp>
        <p:nvGrpSpPr>
          <p:cNvPr id="98308" name="Group 7"/>
          <p:cNvGrpSpPr>
            <a:grpSpLocks/>
          </p:cNvGrpSpPr>
          <p:nvPr/>
        </p:nvGrpSpPr>
        <p:grpSpPr bwMode="auto">
          <a:xfrm>
            <a:off x="3073400" y="1079500"/>
            <a:ext cx="2308225" cy="4575175"/>
            <a:chOff x="1936" y="680"/>
            <a:chExt cx="1454" cy="2882"/>
          </a:xfrm>
        </p:grpSpPr>
        <p:sp>
          <p:nvSpPr>
            <p:cNvPr id="50184" name="AutoShape 8"/>
            <p:cNvSpPr>
              <a:spLocks noChangeArrowheads="1"/>
            </p:cNvSpPr>
            <p:nvPr/>
          </p:nvSpPr>
          <p:spPr bwMode="auto">
            <a:xfrm>
              <a:off x="2304" y="680"/>
              <a:ext cx="1086" cy="2602"/>
            </a:xfrm>
            <a:custGeom>
              <a:avLst/>
              <a:gdLst>
                <a:gd name="G0" fmla="+- 1 0 0"/>
                <a:gd name="G1" fmla="+- 1 0 0"/>
                <a:gd name="G2" fmla="+- 1 0 0"/>
                <a:gd name="G3" fmla="+- 1 0 0"/>
                <a:gd name="G4" fmla="+- 1 0 0"/>
                <a:gd name="G5" fmla="*/ 1 0 51712"/>
                <a:gd name="G6" fmla="*/ 1 0 51712"/>
                <a:gd name="G7" fmla="+- 254 0 0"/>
                <a:gd name="G8" fmla="+- 272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57355 45696"/>
                <a:gd name="G27" fmla="*/ 1 35047 49664"/>
                <a:gd name="G28" fmla="*/ G27 1 180"/>
                <a:gd name="G29" fmla="*/ G26 1 G28"/>
                <a:gd name="G30" fmla="*/ 1 57355 45696"/>
                <a:gd name="G31" fmla="*/ 1 35047 49664"/>
                <a:gd name="G32" fmla="*/ G31 1 180"/>
                <a:gd name="G33" fmla="*/ G30 1 G32"/>
                <a:gd name="G34" fmla="+- 1 0 0"/>
                <a:gd name="G35" fmla="+- 1 0 0"/>
                <a:gd name="G36" fmla="+- 1 0 0"/>
                <a:gd name="G37" fmla="+- 1 0 0"/>
                <a:gd name="G38" fmla="+- 1 0 0"/>
                <a:gd name="G39" fmla="+- 1 0 0"/>
                <a:gd name="G40" fmla="+- 1 0 0"/>
                <a:gd name="G41" fmla="+- 1 0 0"/>
                <a:gd name="G42" fmla="+- 1 0 0"/>
                <a:gd name="G43" fmla="+- 1 0 0"/>
                <a:gd name="G44" fmla="*/ 1 0 51712"/>
                <a:gd name="G45" fmla="+- 1 0 0"/>
                <a:gd name="G46" fmla="+- 1 0 0"/>
                <a:gd name="G47" fmla="+- 1 0 0"/>
                <a:gd name="G48" fmla="+- 1 0 0"/>
                <a:gd name="G49" fmla="+- 1 0 0"/>
                <a:gd name="G50" fmla="+- 1 0 0"/>
                <a:gd name="G51" fmla="+- 1 0 0"/>
                <a:gd name="G52" fmla="+- 1 0 0"/>
                <a:gd name="G53" fmla="+- 1 0 0"/>
                <a:gd name="G54" fmla="+- 1 0 0"/>
                <a:gd name="G55" fmla="+- 1 0 0"/>
                <a:gd name="G56" fmla="*/ 1 0 51712"/>
                <a:gd name="G57" fmla="+- 2246 0 0"/>
                <a:gd name="G58" fmla="cos G56 G57"/>
                <a:gd name="G59" fmla="+- 1 0 0"/>
                <a:gd name="G60" fmla="+- 1 0 0"/>
                <a:gd name="G61" fmla="+- 1 0 0"/>
                <a:gd name="G62" fmla="+- 1 0 0"/>
                <a:gd name="G63" fmla="*/ 1 0 51712"/>
                <a:gd name="G64" fmla="+- 1 0 0"/>
                <a:gd name="G65" fmla="+- 1 0 0"/>
                <a:gd name="G66" fmla="+- 1 0 0"/>
                <a:gd name="G67" fmla="+- 1 0 0"/>
                <a:gd name="G68" fmla="+- 1 0 0"/>
                <a:gd name="G69" fmla="+- 1 0 0"/>
                <a:gd name="G70" fmla="+- 1 0 0"/>
                <a:gd name="G71" fmla="+- 2608 0 0"/>
                <a:gd name="T0" fmla="*/ 1080 w 1092"/>
                <a:gd name="T1" fmla="*/ 0 h 2608"/>
                <a:gd name="T2" fmla="*/ 1072 w 1092"/>
                <a:gd name="T3" fmla="*/ 120 h 2608"/>
                <a:gd name="T4" fmla="*/ 1040 w 1092"/>
                <a:gd name="T5" fmla="*/ 168 h 2608"/>
                <a:gd name="T6" fmla="*/ 968 w 1092"/>
                <a:gd name="T7" fmla="*/ 320 h 2608"/>
                <a:gd name="T8" fmla="*/ 944 w 1092"/>
                <a:gd name="T9" fmla="*/ 368 h 2608"/>
                <a:gd name="T10" fmla="*/ 904 w 1092"/>
                <a:gd name="T11" fmla="*/ 488 h 2608"/>
                <a:gd name="T12" fmla="*/ 880 w 1092"/>
                <a:gd name="T13" fmla="*/ 536 h 2608"/>
                <a:gd name="T14" fmla="*/ 872 w 1092"/>
                <a:gd name="T15" fmla="*/ 664 h 2608"/>
                <a:gd name="T16" fmla="*/ 800 w 1092"/>
                <a:gd name="T17" fmla="*/ 696 h 2608"/>
                <a:gd name="T18" fmla="*/ 776 w 1092"/>
                <a:gd name="T19" fmla="*/ 704 h 2608"/>
                <a:gd name="T20" fmla="*/ 744 w 1092"/>
                <a:gd name="T21" fmla="*/ 848 h 2608"/>
                <a:gd name="T22" fmla="*/ 720 w 1092"/>
                <a:gd name="T23" fmla="*/ 1120 h 2608"/>
                <a:gd name="T24" fmla="*/ 576 w 1092"/>
                <a:gd name="T25" fmla="*/ 1664 h 2608"/>
                <a:gd name="T26" fmla="*/ 456 w 1092"/>
                <a:gd name="T27" fmla="*/ 1976 h 2608"/>
                <a:gd name="T28" fmla="*/ 408 w 1092"/>
                <a:gd name="T29" fmla="*/ 2048 h 2608"/>
                <a:gd name="T30" fmla="*/ 376 w 1092"/>
                <a:gd name="T31" fmla="*/ 2096 h 2608"/>
                <a:gd name="T32" fmla="*/ 320 w 1092"/>
                <a:gd name="T33" fmla="*/ 2184 h 2608"/>
                <a:gd name="T34" fmla="*/ 240 w 1092"/>
                <a:gd name="T35" fmla="*/ 2264 h 2608"/>
                <a:gd name="T36" fmla="*/ 152 w 1092"/>
                <a:gd name="T37" fmla="*/ 2384 h 2608"/>
                <a:gd name="T38" fmla="*/ 80 w 1092"/>
                <a:gd name="T39" fmla="*/ 2480 h 2608"/>
                <a:gd name="T40" fmla="*/ 40 w 1092"/>
                <a:gd name="T41" fmla="*/ 2528 h 2608"/>
                <a:gd name="T42" fmla="*/ 0 w 1092"/>
                <a:gd name="T43" fmla="*/ 2608 h 2608"/>
                <a:gd name="T44" fmla="*/ 0 w 1092"/>
                <a:gd name="T45" fmla="*/ 0 h 2608"/>
                <a:gd name="T46" fmla="*/ 1092 w 1092"/>
                <a:gd name="T47" fmla="*/ 2608 h 2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T44" t="T45" r="T46" b="T47"/>
              <a:pathLst>
                <a:path w="1092" h="2608">
                  <a:moveTo>
                    <a:pt x="1080" y="0"/>
                  </a:moveTo>
                  <a:cubicBezTo>
                    <a:pt x="1092" y="37"/>
                    <a:pt x="1091" y="84"/>
                    <a:pt x="1072" y="120"/>
                  </a:cubicBezTo>
                  <a:cubicBezTo>
                    <a:pt x="1062" y="136"/>
                    <a:pt x="1040" y="168"/>
                    <a:pt x="1040" y="168"/>
                  </a:cubicBezTo>
                  <a:cubicBezTo>
                    <a:pt x="1031" y="254"/>
                    <a:pt x="1031" y="272"/>
                    <a:pt x="968" y="320"/>
                  </a:cubicBezTo>
                  <a:cubicBezTo>
                    <a:pt x="938" y="407"/>
                    <a:pt x="985" y="274"/>
                    <a:pt x="944" y="368"/>
                  </a:cubicBezTo>
                  <a:cubicBezTo>
                    <a:pt x="928" y="402"/>
                    <a:pt x="925" y="456"/>
                    <a:pt x="904" y="488"/>
                  </a:cubicBezTo>
                  <a:cubicBezTo>
                    <a:pt x="883" y="519"/>
                    <a:pt x="891" y="502"/>
                    <a:pt x="880" y="536"/>
                  </a:cubicBezTo>
                  <a:cubicBezTo>
                    <a:pt x="877" y="578"/>
                    <a:pt x="881" y="622"/>
                    <a:pt x="872" y="664"/>
                  </a:cubicBezTo>
                  <a:cubicBezTo>
                    <a:pt x="869" y="676"/>
                    <a:pt x="817" y="690"/>
                    <a:pt x="800" y="696"/>
                  </a:cubicBezTo>
                  <a:cubicBezTo>
                    <a:pt x="792" y="698"/>
                    <a:pt x="776" y="704"/>
                    <a:pt x="776" y="704"/>
                  </a:cubicBezTo>
                  <a:cubicBezTo>
                    <a:pt x="742" y="753"/>
                    <a:pt x="749" y="778"/>
                    <a:pt x="744" y="848"/>
                  </a:cubicBezTo>
                  <a:cubicBezTo>
                    <a:pt x="737" y="938"/>
                    <a:pt x="733" y="1029"/>
                    <a:pt x="720" y="1120"/>
                  </a:cubicBezTo>
                  <a:cubicBezTo>
                    <a:pt x="691" y="1304"/>
                    <a:pt x="651" y="1493"/>
                    <a:pt x="576" y="1664"/>
                  </a:cubicBezTo>
                  <a:cubicBezTo>
                    <a:pt x="530" y="1765"/>
                    <a:pt x="518" y="1882"/>
                    <a:pt x="456" y="1976"/>
                  </a:cubicBezTo>
                  <a:cubicBezTo>
                    <a:pt x="446" y="2013"/>
                    <a:pt x="439" y="2026"/>
                    <a:pt x="408" y="2048"/>
                  </a:cubicBezTo>
                  <a:cubicBezTo>
                    <a:pt x="397" y="2064"/>
                    <a:pt x="382" y="2077"/>
                    <a:pt x="376" y="2096"/>
                  </a:cubicBezTo>
                  <a:cubicBezTo>
                    <a:pt x="361" y="2140"/>
                    <a:pt x="358" y="2158"/>
                    <a:pt x="320" y="2184"/>
                  </a:cubicBezTo>
                  <a:cubicBezTo>
                    <a:pt x="302" y="2210"/>
                    <a:pt x="266" y="2246"/>
                    <a:pt x="240" y="2264"/>
                  </a:cubicBezTo>
                  <a:cubicBezTo>
                    <a:pt x="211" y="2306"/>
                    <a:pt x="196" y="2354"/>
                    <a:pt x="152" y="2384"/>
                  </a:cubicBezTo>
                  <a:cubicBezTo>
                    <a:pt x="128" y="2418"/>
                    <a:pt x="106" y="2448"/>
                    <a:pt x="80" y="2480"/>
                  </a:cubicBezTo>
                  <a:cubicBezTo>
                    <a:pt x="62" y="2501"/>
                    <a:pt x="51" y="2502"/>
                    <a:pt x="40" y="2528"/>
                  </a:cubicBezTo>
                  <a:cubicBezTo>
                    <a:pt x="23" y="2564"/>
                    <a:pt x="27" y="2580"/>
                    <a:pt x="0" y="2608"/>
                  </a:cubicBezTo>
                </a:path>
              </a:pathLst>
            </a:custGeom>
            <a:noFill/>
            <a:ln w="38160" cap="sq">
              <a:solidFill>
                <a:srgbClr val="7AFEEE"/>
              </a:solidFill>
              <a:round/>
              <a:headEnd/>
              <a:tailEnd/>
            </a:ln>
            <a:effectLst>
              <a:outerShdw blurRad="63500" dist="40186" dir="4303642"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effectLst>
                  <a:outerShdw blurRad="50800" dist="101600" dir="2700000" algn="tl" rotWithShape="0">
                    <a:srgbClr val="000000"/>
                  </a:outerShdw>
                </a:effectLst>
              </a:endParaRPr>
            </a:p>
          </p:txBody>
        </p:sp>
        <p:sp>
          <p:nvSpPr>
            <p:cNvPr id="50185" name="AutoShape 9"/>
            <p:cNvSpPr>
              <a:spLocks noChangeArrowheads="1"/>
            </p:cNvSpPr>
            <p:nvPr/>
          </p:nvSpPr>
          <p:spPr bwMode="auto">
            <a:xfrm>
              <a:off x="1936" y="3248"/>
              <a:ext cx="386" cy="314"/>
            </a:xfrm>
            <a:custGeom>
              <a:avLst/>
              <a:gdLst>
                <a:gd name="G0" fmla="+- 1 0 0"/>
                <a:gd name="G1" fmla="+- 1 0 0"/>
                <a:gd name="G2" fmla="+- 1 0 0"/>
                <a:gd name="G3" fmla="+- 1 0 0"/>
                <a:gd name="G4" fmla="+- 1 0 0"/>
                <a:gd name="G5" fmla="+- 1 0 0"/>
                <a:gd name="G6" fmla="+- 144 0 0"/>
                <a:gd name="G7" fmla="+- 1 0 0"/>
                <a:gd name="G8" fmla="+- 1 0 0"/>
                <a:gd name="G9" fmla="+- 320 0 0"/>
                <a:gd name="T0" fmla="*/ 392 w 392"/>
                <a:gd name="T1" fmla="*/ 0 h 320"/>
                <a:gd name="T2" fmla="*/ 336 w 392"/>
                <a:gd name="T3" fmla="*/ 64 h 320"/>
                <a:gd name="T4" fmla="*/ 256 w 392"/>
                <a:gd name="T5" fmla="*/ 144 h 320"/>
                <a:gd name="T6" fmla="*/ 0 w 392"/>
                <a:gd name="T7" fmla="*/ 320 h 320"/>
                <a:gd name="T8" fmla="*/ 0 w 392"/>
                <a:gd name="T9" fmla="*/ 0 h 320"/>
                <a:gd name="T10" fmla="*/ 392 w 392"/>
                <a:gd name="T11" fmla="*/ 320 h 320"/>
              </a:gdLst>
              <a:ahLst/>
              <a:cxnLst>
                <a:cxn ang="0">
                  <a:pos x="T0" y="T1"/>
                </a:cxn>
                <a:cxn ang="0">
                  <a:pos x="T2" y="T3"/>
                </a:cxn>
                <a:cxn ang="0">
                  <a:pos x="T4" y="T5"/>
                </a:cxn>
                <a:cxn ang="0">
                  <a:pos x="T6" y="T7"/>
                </a:cxn>
              </a:cxnLst>
              <a:rect l="T8" t="T9" r="T10" b="T11"/>
              <a:pathLst>
                <a:path w="392" h="320">
                  <a:moveTo>
                    <a:pt x="392" y="0"/>
                  </a:moveTo>
                  <a:cubicBezTo>
                    <a:pt x="354" y="55"/>
                    <a:pt x="375" y="37"/>
                    <a:pt x="336" y="64"/>
                  </a:cubicBezTo>
                  <a:cubicBezTo>
                    <a:pt x="323" y="101"/>
                    <a:pt x="285" y="119"/>
                    <a:pt x="256" y="144"/>
                  </a:cubicBezTo>
                  <a:cubicBezTo>
                    <a:pt x="175" y="211"/>
                    <a:pt x="94" y="272"/>
                    <a:pt x="0" y="320"/>
                  </a:cubicBezTo>
                </a:path>
              </a:pathLst>
            </a:custGeom>
            <a:noFill/>
            <a:ln w="38160" cap="sq">
              <a:solidFill>
                <a:srgbClr val="7AFEEE"/>
              </a:solidFill>
              <a:round/>
              <a:headEnd/>
              <a:tailEnd/>
            </a:ln>
            <a:effectLst>
              <a:outerShdw blurRad="63500" dist="40186" dir="4303642"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effectLst>
                  <a:outerShdw blurRad="50800" dist="101600" dir="2700000" algn="tl" rotWithShape="0">
                    <a:srgbClr val="000000"/>
                  </a:outerShdw>
                </a:effectLst>
              </a:endParaRPr>
            </a:p>
          </p:txBody>
        </p:sp>
      </p:grpSp>
      <p:sp>
        <p:nvSpPr>
          <p:cNvPr id="50186" name="Text Box 10"/>
          <p:cNvSpPr txBox="1">
            <a:spLocks noChangeArrowheads="1"/>
          </p:cNvSpPr>
          <p:nvPr/>
        </p:nvSpPr>
        <p:spPr bwMode="auto">
          <a:xfrm>
            <a:off x="5664200" y="1574800"/>
            <a:ext cx="1612900" cy="279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0" i="1">
                <a:solidFill>
                  <a:srgbClr val="00FF00"/>
                </a:solidFill>
                <a:effectLst>
                  <a:outerShdw blurRad="50800" dist="101600" dir="2700000" algn="tl" rotWithShape="0">
                    <a:srgbClr val="000000"/>
                  </a:outerShdw>
                </a:effectLst>
              </a:rPr>
              <a:t>ทะเลสาบกาลิลี</a:t>
            </a:r>
          </a:p>
        </p:txBody>
      </p:sp>
      <p:sp>
        <p:nvSpPr>
          <p:cNvPr id="50187" name="Text Box 11"/>
          <p:cNvSpPr txBox="1">
            <a:spLocks noChangeArrowheads="1"/>
          </p:cNvSpPr>
          <p:nvPr/>
        </p:nvSpPr>
        <p:spPr bwMode="auto">
          <a:xfrm>
            <a:off x="5518150" y="2698750"/>
            <a:ext cx="1612900" cy="3413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1000"/>
              </a:spcBef>
              <a:buClrTx/>
              <a:buFontTx/>
              <a:buNone/>
              <a:defRPr/>
            </a:pPr>
            <a:r>
              <a:rPr lang="hi-in" b="0" i="1">
                <a:solidFill>
                  <a:srgbClr val="00FF00"/>
                </a:solidFill>
                <a:effectLst>
                  <a:outerShdw blurRad="50800" dist="101600" dir="2700000" algn="tl" rotWithShape="0">
                    <a:srgbClr val="000000"/>
                  </a:outerShdw>
                </a:effectLst>
              </a:rPr>
              <a:t>ภูเขากิลบัว</a:t>
            </a:r>
          </a:p>
        </p:txBody>
      </p:sp>
      <p:sp>
        <p:nvSpPr>
          <p:cNvPr id="50188" name="Text Box 12"/>
          <p:cNvSpPr txBox="1">
            <a:spLocks noChangeArrowheads="1"/>
          </p:cNvSpPr>
          <p:nvPr/>
        </p:nvSpPr>
        <p:spPr bwMode="auto">
          <a:xfrm>
            <a:off x="4838700" y="4660900"/>
            <a:ext cx="1612900" cy="3413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1000"/>
              </a:spcBef>
              <a:buClrTx/>
              <a:buFontTx/>
              <a:buNone/>
              <a:defRPr/>
            </a:pPr>
            <a:r>
              <a:rPr lang="hi-in" b="0" i="1">
                <a:solidFill>
                  <a:srgbClr val="00FF00"/>
                </a:solidFill>
                <a:effectLst>
                  <a:outerShdw blurRad="50800" dist="101600" dir="2700000" algn="tl" rotWithShape="0">
                    <a:srgbClr val="000000"/>
                  </a:outerShdw>
                </a:effectLst>
              </a:rPr>
              <a:t>ฮีโบรน</a:t>
            </a:r>
          </a:p>
        </p:txBody>
      </p:sp>
      <p:sp>
        <p:nvSpPr>
          <p:cNvPr id="50189" name="Text Box 13"/>
          <p:cNvSpPr txBox="1">
            <a:spLocks noChangeArrowheads="1"/>
          </p:cNvSpPr>
          <p:nvPr/>
        </p:nvSpPr>
        <p:spPr bwMode="auto">
          <a:xfrm rot="16320000">
            <a:off x="4362451" y="1382712"/>
            <a:ext cx="1612900" cy="3397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1000"/>
              </a:spcBef>
              <a:buClrTx/>
              <a:buFontTx/>
              <a:buNone/>
              <a:defRPr/>
            </a:pPr>
            <a:r>
              <a:rPr lang="hi-in" b="0">
                <a:solidFill>
                  <a:srgbClr val="FFFF00"/>
                </a:solidFill>
                <a:effectLst>
                  <a:outerShdw blurRad="50800" dist="101600" dir="2700000" algn="tl" rotWithShape="0">
                    <a:srgbClr val="000000"/>
                  </a:outerShdw>
                </a:effectLst>
              </a:rPr>
              <a:t>อาเชอร์</a:t>
            </a:r>
          </a:p>
        </p:txBody>
      </p:sp>
      <p:sp>
        <p:nvSpPr>
          <p:cNvPr id="50190" name="Text Box 14"/>
          <p:cNvSpPr txBox="1">
            <a:spLocks noChangeArrowheads="1"/>
          </p:cNvSpPr>
          <p:nvPr/>
        </p:nvSpPr>
        <p:spPr bwMode="auto">
          <a:xfrm rot="20760000">
            <a:off x="5075238" y="2413000"/>
            <a:ext cx="1612900" cy="3397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1000"/>
              </a:spcBef>
              <a:buClrTx/>
              <a:buFontTx/>
              <a:buNone/>
              <a:defRPr/>
            </a:pPr>
            <a:r>
              <a:rPr lang="hi-in" b="0">
                <a:solidFill>
                  <a:srgbClr val="FFFF00"/>
                </a:solidFill>
                <a:effectLst>
                  <a:outerShdw blurRad="50800" dist="101600" dir="2700000" algn="tl" rotWithShape="0">
                    <a:srgbClr val="000000"/>
                  </a:outerShdw>
                </a:effectLst>
              </a:rPr>
              <a:t>อิสสาคาร์</a:t>
            </a:r>
          </a:p>
        </p:txBody>
      </p:sp>
      <p:sp>
        <p:nvSpPr>
          <p:cNvPr id="50191" name="Text Box 15"/>
          <p:cNvSpPr txBox="1">
            <a:spLocks noChangeArrowheads="1"/>
          </p:cNvSpPr>
          <p:nvPr/>
        </p:nvSpPr>
        <p:spPr bwMode="auto">
          <a:xfrm rot="2580000">
            <a:off x="5875338" y="4287838"/>
            <a:ext cx="1612900" cy="3397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1000"/>
              </a:spcBef>
              <a:buClrTx/>
              <a:buFontTx/>
              <a:buNone/>
              <a:defRPr/>
            </a:pPr>
            <a:r>
              <a:rPr lang="hi-in" b="0">
                <a:solidFill>
                  <a:srgbClr val="FFFF00"/>
                </a:solidFill>
                <a:effectLst>
                  <a:outerShdw blurRad="50800" dist="101600" dir="2700000" algn="tl" rotWithShape="0">
                    <a:srgbClr val="000000"/>
                  </a:outerShdw>
                </a:effectLst>
              </a:rPr>
              <a:t>กาด</a:t>
            </a:r>
          </a:p>
        </p:txBody>
      </p:sp>
      <p:sp>
        <p:nvSpPr>
          <p:cNvPr id="50192" name="Text Box 16"/>
          <p:cNvSpPr txBox="1">
            <a:spLocks noChangeArrowheads="1"/>
          </p:cNvSpPr>
          <p:nvPr/>
        </p:nvSpPr>
        <p:spPr bwMode="auto">
          <a:xfrm rot="19380000">
            <a:off x="4565650" y="3597275"/>
            <a:ext cx="1612900" cy="3397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1000"/>
              </a:spcBef>
              <a:buClrTx/>
              <a:buFontTx/>
              <a:buNone/>
              <a:defRPr/>
            </a:pPr>
            <a:r>
              <a:rPr lang="hi-in" b="0">
                <a:solidFill>
                  <a:srgbClr val="FFFF00"/>
                </a:solidFill>
                <a:effectLst>
                  <a:outerShdw blurRad="50800" dist="101600" dir="2700000" algn="tl" rotWithShape="0">
                    <a:srgbClr val="000000"/>
                  </a:outerShdw>
                </a:effectLst>
              </a:rPr>
              <a:t>เอฟราอิม</a:t>
            </a:r>
          </a:p>
        </p:txBody>
      </p:sp>
      <p:sp>
        <p:nvSpPr>
          <p:cNvPr id="50193" name="Text Box 17"/>
          <p:cNvSpPr txBox="1">
            <a:spLocks noChangeArrowheads="1"/>
          </p:cNvSpPr>
          <p:nvPr/>
        </p:nvSpPr>
        <p:spPr bwMode="auto">
          <a:xfrm>
            <a:off x="4800600" y="4267200"/>
            <a:ext cx="1612900" cy="3413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1000"/>
              </a:spcBef>
              <a:buClrTx/>
              <a:buFontTx/>
              <a:buNone/>
              <a:defRPr/>
            </a:pPr>
            <a:r>
              <a:rPr lang="hi-in" b="0">
                <a:solidFill>
                  <a:srgbClr val="FFFF00"/>
                </a:solidFill>
                <a:effectLst>
                  <a:outerShdw blurRad="50800" dist="101600" dir="2700000" algn="tl" rotWithShape="0">
                    <a:srgbClr val="000000"/>
                  </a:outerShdw>
                </a:effectLst>
              </a:rPr>
              <a:t>เบนยามิน</a:t>
            </a:r>
          </a:p>
        </p:txBody>
      </p:sp>
      <p:sp>
        <p:nvSpPr>
          <p:cNvPr id="50194" name="Text Box 18"/>
          <p:cNvSpPr txBox="1">
            <a:spLocks noChangeArrowheads="1"/>
          </p:cNvSpPr>
          <p:nvPr/>
        </p:nvSpPr>
        <p:spPr bwMode="auto">
          <a:xfrm rot="2940000">
            <a:off x="5772151" y="5024437"/>
            <a:ext cx="1612900" cy="3397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1000"/>
              </a:spcBef>
              <a:buClrTx/>
              <a:buFontTx/>
              <a:buNone/>
              <a:defRPr/>
            </a:pPr>
            <a:r>
              <a:rPr lang="hi-in" b="0">
                <a:solidFill>
                  <a:srgbClr val="FFFF00"/>
                </a:solidFill>
                <a:effectLst>
                  <a:outerShdw blurRad="50800" dist="101600" dir="2700000" algn="tl" rotWithShape="0">
                    <a:srgbClr val="000000"/>
                  </a:outerShdw>
                </a:effectLst>
              </a:rPr>
              <a:t>รูเบน</a:t>
            </a:r>
          </a:p>
        </p:txBody>
      </p:sp>
      <p:sp>
        <p:nvSpPr>
          <p:cNvPr id="50195" name="Text Box 19"/>
          <p:cNvSpPr txBox="1">
            <a:spLocks noChangeArrowheads="1"/>
          </p:cNvSpPr>
          <p:nvPr/>
        </p:nvSpPr>
        <p:spPr bwMode="auto">
          <a:xfrm rot="18360000">
            <a:off x="3832226" y="3986212"/>
            <a:ext cx="1612900" cy="3397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1000"/>
              </a:spcBef>
              <a:buClrTx/>
              <a:buFontTx/>
              <a:buNone/>
              <a:defRPr/>
            </a:pPr>
            <a:r>
              <a:rPr lang="hi-in" b="0">
                <a:solidFill>
                  <a:srgbClr val="FFFF00"/>
                </a:solidFill>
                <a:effectLst>
                  <a:outerShdw blurRad="50800" dist="101600" dir="2700000" algn="tl" rotWithShape="0">
                    <a:srgbClr val="000000"/>
                  </a:outerShdw>
                </a:effectLst>
              </a:rPr>
              <a:t>ดาน</a:t>
            </a:r>
          </a:p>
        </p:txBody>
      </p:sp>
      <p:sp>
        <p:nvSpPr>
          <p:cNvPr id="50196" name="Text Box 20"/>
          <p:cNvSpPr txBox="1">
            <a:spLocks noChangeArrowheads="1"/>
          </p:cNvSpPr>
          <p:nvPr/>
        </p:nvSpPr>
        <p:spPr bwMode="auto">
          <a:xfrm rot="19140000">
            <a:off x="3754438" y="4700588"/>
            <a:ext cx="1612900" cy="3397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1000"/>
              </a:spcBef>
              <a:buClrTx/>
              <a:buFontTx/>
              <a:buNone/>
              <a:defRPr/>
            </a:pPr>
            <a:r>
              <a:rPr lang="hi-in" b="0">
                <a:solidFill>
                  <a:srgbClr val="FFFF00"/>
                </a:solidFill>
                <a:effectLst>
                  <a:outerShdw blurRad="50800" dist="101600" dir="2700000" algn="tl" rotWithShape="0">
                    <a:srgbClr val="000000"/>
                  </a:outerShdw>
                </a:effectLst>
              </a:rPr>
              <a:t>ยูดาห์</a:t>
            </a:r>
          </a:p>
        </p:txBody>
      </p:sp>
      <p:sp>
        <p:nvSpPr>
          <p:cNvPr id="50197" name="Text Box 21"/>
          <p:cNvSpPr txBox="1">
            <a:spLocks noChangeArrowheads="1"/>
          </p:cNvSpPr>
          <p:nvPr/>
        </p:nvSpPr>
        <p:spPr bwMode="auto">
          <a:xfrm>
            <a:off x="3898900" y="5537200"/>
            <a:ext cx="1612900" cy="3413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1000"/>
              </a:spcBef>
              <a:buClrTx/>
              <a:buFontTx/>
              <a:buNone/>
              <a:defRPr/>
            </a:pPr>
            <a:r>
              <a:rPr lang="hi-in" b="0">
                <a:solidFill>
                  <a:srgbClr val="FFFF00"/>
                </a:solidFill>
                <a:effectLst>
                  <a:outerShdw blurRad="50800" dist="101600" dir="2700000" algn="tl" rotWithShape="0">
                    <a:srgbClr val="000000"/>
                  </a:outerShdw>
                </a:effectLst>
              </a:rPr>
              <a:t>ซีเมโอน</a:t>
            </a:r>
          </a:p>
        </p:txBody>
      </p:sp>
      <p:grpSp>
        <p:nvGrpSpPr>
          <p:cNvPr id="50198" name="Group 22"/>
          <p:cNvGrpSpPr>
            <a:grpSpLocks/>
          </p:cNvGrpSpPr>
          <p:nvPr/>
        </p:nvGrpSpPr>
        <p:grpSpPr bwMode="auto">
          <a:xfrm>
            <a:off x="4402138" y="2479675"/>
            <a:ext cx="2795587" cy="1917700"/>
            <a:chOff x="2773" y="1562"/>
            <a:chExt cx="1761" cy="1208"/>
          </a:xfrm>
        </p:grpSpPr>
        <p:sp>
          <p:nvSpPr>
            <p:cNvPr id="50199" name="Text Box 23"/>
            <p:cNvSpPr txBox="1">
              <a:spLocks noChangeArrowheads="1"/>
            </p:cNvSpPr>
            <p:nvPr/>
          </p:nvSpPr>
          <p:spPr bwMode="auto">
            <a:xfrm rot="480000">
              <a:off x="2773" y="1562"/>
              <a:ext cx="1029" cy="21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1000"/>
                </a:spcBef>
                <a:buClrTx/>
                <a:buFontTx/>
                <a:buNone/>
                <a:defRPr/>
              </a:pPr>
              <a:r>
                <a:rPr lang="hi-in" b="0">
                  <a:solidFill>
                    <a:srgbClr val="FFFF00"/>
                  </a:solidFill>
                  <a:effectLst>
                    <a:outerShdw blurRad="50800" dist="101600" dir="2700000" algn="tl" rotWithShape="0">
                      <a:srgbClr val="000000"/>
                    </a:outerShdw>
                  </a:effectLst>
                </a:rPr>
                <a:t>มนัสเสห์</a:t>
              </a:r>
            </a:p>
          </p:txBody>
        </p:sp>
        <p:sp>
          <p:nvSpPr>
            <p:cNvPr id="50200" name="Text Box 24"/>
            <p:cNvSpPr txBox="1">
              <a:spLocks noChangeArrowheads="1"/>
            </p:cNvSpPr>
            <p:nvPr/>
          </p:nvSpPr>
          <p:spPr bwMode="auto">
            <a:xfrm rot="20100000">
              <a:off x="3505" y="2555"/>
              <a:ext cx="1029" cy="21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1000"/>
                </a:spcBef>
                <a:buClrTx/>
                <a:buFontTx/>
                <a:buNone/>
                <a:defRPr/>
              </a:pPr>
              <a:r>
                <a:rPr lang="hi-in" b="0">
                  <a:solidFill>
                    <a:srgbClr val="FFFF00"/>
                  </a:solidFill>
                  <a:effectLst>
                    <a:outerShdw blurRad="50800" dist="101600" dir="2700000" algn="tl" rotWithShape="0">
                      <a:srgbClr val="000000"/>
                    </a:outerShdw>
                  </a:effectLst>
                </a:rPr>
                <a:t>มนัสเสห์</a:t>
              </a:r>
            </a:p>
          </p:txBody>
        </p:sp>
      </p:grpSp>
      <p:sp>
        <p:nvSpPr>
          <p:cNvPr id="50201" name="Text Box 25"/>
          <p:cNvSpPr txBox="1">
            <a:spLocks noChangeArrowheads="1"/>
          </p:cNvSpPr>
          <p:nvPr/>
        </p:nvSpPr>
        <p:spPr bwMode="auto">
          <a:xfrm rot="17160000">
            <a:off x="5773738" y="1254125"/>
            <a:ext cx="1612900" cy="3397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1000"/>
              </a:spcBef>
              <a:buClrTx/>
              <a:buFontTx/>
              <a:buNone/>
              <a:defRPr/>
            </a:pPr>
            <a:r>
              <a:rPr lang="hi-in" b="0">
                <a:solidFill>
                  <a:srgbClr val="FFFF00"/>
                </a:solidFill>
                <a:effectLst>
                  <a:outerShdw blurRad="50800" dist="101600" dir="2700000" algn="tl" rotWithShape="0">
                    <a:srgbClr val="000000"/>
                  </a:outerShdw>
                </a:effectLst>
              </a:rPr>
              <a:t>นาฟทาลี</a:t>
            </a:r>
          </a:p>
        </p:txBody>
      </p:sp>
      <p:sp>
        <p:nvSpPr>
          <p:cNvPr id="50202" name="Text Box 26"/>
          <p:cNvSpPr txBox="1">
            <a:spLocks noChangeArrowheads="1"/>
          </p:cNvSpPr>
          <p:nvPr/>
        </p:nvSpPr>
        <p:spPr bwMode="auto">
          <a:xfrm rot="16500000">
            <a:off x="4719638" y="1522412"/>
            <a:ext cx="1612900" cy="3397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1000"/>
              </a:spcBef>
              <a:buClrTx/>
              <a:buFontTx/>
              <a:buNone/>
              <a:defRPr/>
            </a:pPr>
            <a:r>
              <a:rPr lang="hi-in" b="0">
                <a:solidFill>
                  <a:srgbClr val="FFFF00"/>
                </a:solidFill>
                <a:effectLst>
                  <a:outerShdw blurRad="50800" dist="101600" dir="2700000" algn="tl" rotWithShape="0">
                    <a:srgbClr val="000000"/>
                  </a:outerShdw>
                </a:effectLst>
              </a:rPr>
              <a:t>เศบูลุน</a:t>
            </a:r>
          </a:p>
        </p:txBody>
      </p:sp>
      <p:sp>
        <p:nvSpPr>
          <p:cNvPr id="50203" name="Text Box 27"/>
          <p:cNvSpPr txBox="1">
            <a:spLocks noChangeArrowheads="1"/>
          </p:cNvSpPr>
          <p:nvPr/>
        </p:nvSpPr>
        <p:spPr bwMode="auto">
          <a:xfrm>
            <a:off x="4051300" y="2311400"/>
            <a:ext cx="1612900" cy="3413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1000"/>
              </a:spcBef>
              <a:buClrTx/>
              <a:buFontTx/>
              <a:buNone/>
              <a:defRPr/>
            </a:pPr>
            <a:r>
              <a:rPr lang="hi-in" b="0" i="1">
                <a:solidFill>
                  <a:srgbClr val="66FF66"/>
                </a:solidFill>
                <a:effectLst>
                  <a:outerShdw blurRad="50800" dist="101600" dir="2700000" algn="tl" rotWithShape="0">
                    <a:srgbClr val="000000"/>
                  </a:outerShdw>
                </a:effectLst>
              </a:rPr>
              <a:t>ภูเขา คาร์เมล</a:t>
            </a:r>
          </a:p>
        </p:txBody>
      </p:sp>
      <p:sp>
        <p:nvSpPr>
          <p:cNvPr id="50204" name="Text Box 28"/>
          <p:cNvSpPr txBox="1">
            <a:spLocks noChangeArrowheads="1"/>
          </p:cNvSpPr>
          <p:nvPr/>
        </p:nvSpPr>
        <p:spPr bwMode="auto">
          <a:xfrm>
            <a:off x="5448300" y="2146300"/>
            <a:ext cx="1612900" cy="3413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1000"/>
              </a:spcBef>
              <a:buClrTx/>
              <a:buFontTx/>
              <a:buNone/>
              <a:defRPr/>
            </a:pPr>
            <a:r>
              <a:rPr lang="hi-in" b="0" i="1">
                <a:solidFill>
                  <a:srgbClr val="00FF00"/>
                </a:solidFill>
                <a:effectLst>
                  <a:outerShdw blurRad="50800" dist="101600" dir="2700000" algn="tl" rotWithShape="0">
                    <a:srgbClr val="000000"/>
                  </a:outerShdw>
                </a:effectLst>
              </a:rPr>
              <a:t>ภูเขาทาเบอร์</a:t>
            </a:r>
          </a:p>
        </p:txBody>
      </p:sp>
      <p:sp>
        <p:nvSpPr>
          <p:cNvPr id="50205" name="Text Box 29"/>
          <p:cNvSpPr txBox="1">
            <a:spLocks noChangeArrowheads="1"/>
          </p:cNvSpPr>
          <p:nvPr/>
        </p:nvSpPr>
        <p:spPr bwMode="auto">
          <a:xfrm>
            <a:off x="4914900" y="5092700"/>
            <a:ext cx="1612900" cy="3413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1000"/>
              </a:spcBef>
              <a:buClrTx/>
              <a:buFontTx/>
              <a:buNone/>
              <a:defRPr/>
            </a:pPr>
            <a:r>
              <a:rPr lang="hi-in" b="0" i="1">
                <a:solidFill>
                  <a:srgbClr val="00FF00"/>
                </a:solidFill>
                <a:effectLst>
                  <a:outerShdw blurRad="50800" dist="101600" dir="2700000" algn="tl" rotWithShape="0">
                    <a:srgbClr val="000000"/>
                  </a:outerShdw>
                </a:effectLst>
              </a:rPr>
              <a:t>ทะเลตาย</a:t>
            </a:r>
          </a:p>
        </p:txBody>
      </p:sp>
      <p:sp>
        <p:nvSpPr>
          <p:cNvPr id="50206" name="Text Box 30"/>
          <p:cNvSpPr txBox="1">
            <a:spLocks noChangeArrowheads="1"/>
          </p:cNvSpPr>
          <p:nvPr/>
        </p:nvSpPr>
        <p:spPr bwMode="auto">
          <a:xfrm>
            <a:off x="3051175" y="638175"/>
            <a:ext cx="2335213" cy="82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1500"/>
              </a:spcBef>
              <a:buClrTx/>
              <a:buFontTx/>
              <a:buNone/>
              <a:defRPr/>
            </a:pPr>
            <a:r>
              <a:rPr lang="hi-in" sz="2400" b="0" i="1">
                <a:solidFill>
                  <a:srgbClr val="00FF00"/>
                </a:solidFill>
                <a:effectLst>
                  <a:outerShdw blurRad="50800" dist="101600" dir="2700000" algn="tl" rotWithShape="0">
                    <a:srgbClr val="000000"/>
                  </a:outerShdw>
                </a:effectLst>
              </a:rPr>
              <a:t>ทะเลเมดิเตอร์เรเนียน</a:t>
            </a:r>
          </a:p>
        </p:txBody>
      </p:sp>
      <p:sp>
        <p:nvSpPr>
          <p:cNvPr id="50207" name="Oval 31"/>
          <p:cNvSpPr>
            <a:spLocks noChangeArrowheads="1"/>
          </p:cNvSpPr>
          <p:nvPr/>
        </p:nvSpPr>
        <p:spPr bwMode="auto">
          <a:xfrm>
            <a:off x="4953000" y="4953000"/>
            <a:ext cx="152400" cy="139700"/>
          </a:xfrm>
          <a:prstGeom prst="ellipse">
            <a:avLst/>
          </a:prstGeom>
          <a:solidFill>
            <a:srgbClr val="FF0000"/>
          </a:solidFill>
          <a:ln w="28440" cap="sq">
            <a:solidFill>
              <a:srgbClr val="FFD34A"/>
            </a:solidFill>
            <a:miter lim="800000"/>
            <a:headEnd/>
            <a:tailEnd/>
          </a:ln>
          <a:effectLst>
            <a:outerShdw blurRad="63500" dist="71785" dir="2700000" algn="ctr" rotWithShape="0">
              <a:srgbClr val="1A0004">
                <a:alpha val="75014"/>
              </a:srgbClr>
            </a:outerShdw>
          </a:effectLst>
        </p:spPr>
        <p:txBody>
          <a:bodyPr wrap="none" anchor="ctr"/>
          <a:lstStyle/>
          <a:p>
            <a:pPr>
              <a:defRPr/>
            </a:pPr>
            <a:endParaRPr lang="en-US">
              <a:effectLst>
                <a:outerShdw blurRad="50800" dist="101600" dir="2700000" algn="tl" rotWithShape="0">
                  <a:srgbClr val="000000"/>
                </a:outerShdw>
              </a:effectLst>
            </a:endParaRPr>
          </a:p>
        </p:txBody>
      </p:sp>
      <p:sp>
        <p:nvSpPr>
          <p:cNvPr id="50208" name="Oval 32"/>
          <p:cNvSpPr>
            <a:spLocks noChangeArrowheads="1"/>
          </p:cNvSpPr>
          <p:nvPr/>
        </p:nvSpPr>
        <p:spPr bwMode="auto">
          <a:xfrm>
            <a:off x="5435600" y="2870200"/>
            <a:ext cx="152400" cy="139700"/>
          </a:xfrm>
          <a:prstGeom prst="ellipse">
            <a:avLst/>
          </a:prstGeom>
          <a:solidFill>
            <a:srgbClr val="FF0000"/>
          </a:solidFill>
          <a:ln w="28440" cap="sq">
            <a:solidFill>
              <a:srgbClr val="FFD34A"/>
            </a:solidFill>
            <a:miter lim="800000"/>
            <a:headEnd/>
            <a:tailEnd/>
          </a:ln>
          <a:effectLst>
            <a:outerShdw blurRad="63500" dist="71785" dir="2700000" algn="ctr" rotWithShape="0">
              <a:srgbClr val="1A0004">
                <a:alpha val="75014"/>
              </a:srgbClr>
            </a:outerShdw>
          </a:effectLst>
        </p:spPr>
        <p:txBody>
          <a:bodyPr wrap="none" anchor="ctr"/>
          <a:lstStyle/>
          <a:p>
            <a:pPr>
              <a:defRPr/>
            </a:pPr>
            <a:endParaRPr lang="en-US">
              <a:effectLst>
                <a:outerShdw blurRad="50800" dist="101600" dir="2700000" algn="tl" rotWithShape="0">
                  <a:srgbClr val="000000"/>
                </a:outerShdw>
              </a:effectLst>
            </a:endParaRPr>
          </a:p>
        </p:txBody>
      </p:sp>
      <p:sp>
        <p:nvSpPr>
          <p:cNvPr id="50209" name="Oval 33"/>
          <p:cNvSpPr>
            <a:spLocks noChangeArrowheads="1"/>
          </p:cNvSpPr>
          <p:nvPr/>
        </p:nvSpPr>
        <p:spPr bwMode="auto">
          <a:xfrm>
            <a:off x="5461000" y="2425700"/>
            <a:ext cx="152400" cy="139700"/>
          </a:xfrm>
          <a:prstGeom prst="ellipse">
            <a:avLst/>
          </a:prstGeom>
          <a:solidFill>
            <a:srgbClr val="FF0000"/>
          </a:solidFill>
          <a:ln w="28440" cap="sq">
            <a:solidFill>
              <a:srgbClr val="FFD34A"/>
            </a:solidFill>
            <a:miter lim="800000"/>
            <a:headEnd/>
            <a:tailEnd/>
          </a:ln>
          <a:effectLst>
            <a:outerShdw blurRad="63500" dist="71785" dir="2700000" algn="ctr" rotWithShape="0">
              <a:srgbClr val="1A0004">
                <a:alpha val="75014"/>
              </a:srgbClr>
            </a:outerShdw>
          </a:effectLst>
        </p:spPr>
        <p:txBody>
          <a:bodyPr wrap="none" anchor="ctr"/>
          <a:lstStyle/>
          <a:p>
            <a:pPr>
              <a:defRPr/>
            </a:pPr>
            <a:endParaRPr lang="en-US">
              <a:effectLst>
                <a:outerShdw blurRad="50800" dist="101600" dir="2700000" algn="tl" rotWithShape="0">
                  <a:srgbClr val="000000"/>
                </a:outerShdw>
              </a:effectLst>
            </a:endParaRPr>
          </a:p>
        </p:txBody>
      </p:sp>
      <p:sp>
        <p:nvSpPr>
          <p:cNvPr id="50210" name="Oval 34"/>
          <p:cNvSpPr>
            <a:spLocks noChangeArrowheads="1"/>
          </p:cNvSpPr>
          <p:nvPr/>
        </p:nvSpPr>
        <p:spPr bwMode="auto">
          <a:xfrm>
            <a:off x="4902200" y="2286000"/>
            <a:ext cx="152400" cy="139700"/>
          </a:xfrm>
          <a:prstGeom prst="ellipse">
            <a:avLst/>
          </a:prstGeom>
          <a:solidFill>
            <a:srgbClr val="FF0000"/>
          </a:solidFill>
          <a:ln w="28440" cap="sq">
            <a:solidFill>
              <a:srgbClr val="FFD34A"/>
            </a:solidFill>
            <a:miter lim="800000"/>
            <a:headEnd/>
            <a:tailEnd/>
          </a:ln>
          <a:effectLst>
            <a:outerShdw blurRad="63500" dist="71785" dir="2700000" algn="ctr" rotWithShape="0">
              <a:srgbClr val="1A0004">
                <a:alpha val="75014"/>
              </a:srgbClr>
            </a:outerShdw>
          </a:effectLst>
        </p:spPr>
        <p:txBody>
          <a:bodyPr wrap="none" anchor="ctr"/>
          <a:lstStyle/>
          <a:p>
            <a:pPr>
              <a:defRPr/>
            </a:pPr>
            <a:endParaRPr lang="en-US">
              <a:effectLst>
                <a:outerShdw blurRad="50800" dist="101600" dir="2700000" algn="tl" rotWithShape="0">
                  <a:srgbClr val="000000"/>
                </a:outerShdw>
              </a:effectLst>
            </a:endParaRPr>
          </a:p>
        </p:txBody>
      </p:sp>
      <p:sp>
        <p:nvSpPr>
          <p:cNvPr id="50211" name="Text Box 35"/>
          <p:cNvSpPr txBox="1">
            <a:spLocks noChangeArrowheads="1"/>
          </p:cNvSpPr>
          <p:nvPr/>
        </p:nvSpPr>
        <p:spPr bwMode="auto">
          <a:xfrm rot="21540000">
            <a:off x="6810375" y="4646613"/>
            <a:ext cx="1328738" cy="914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r">
              <a:lnSpc>
                <a:spcPct val="69000"/>
              </a:lnSpc>
              <a:spcBef>
                <a:spcPts val="1000"/>
              </a:spcBef>
              <a:buClrTx/>
              <a:buFontTx/>
              <a:buNone/>
              <a:defRPr/>
            </a:pPr>
            <a:r>
              <a:rPr lang="hi-in" b="0" i="1">
                <a:solidFill>
                  <a:srgbClr val="FFFF00"/>
                </a:solidFill>
                <a:effectLst>
                  <a:outerShdw blurRad="50800" dist="101600" dir="2700000" algn="tl" rotWithShape="0">
                    <a:srgbClr val="000000"/>
                  </a:outerShdw>
                </a:effectLst>
              </a:rPr>
              <a:t>เลวี</a:t>
            </a:r>
            <a:r>
              <a:rPr lang="en-US" b="0" i="1">
                <a:solidFill>
                  <a:srgbClr val="FFFF00"/>
                </a:solidFill>
                <a:effectLst>
                  <a:outerShdw blurRad="50800" dist="101600" dir="2700000" algn="tl" rotWithShape="0">
                    <a:srgbClr val="000000"/>
                  </a:outerShdw>
                </a:effectLst>
                <a:cs typeface="Comic Sans MS" charset="0"/>
              </a:rPr>
              <a:t>: </a:t>
            </a:r>
            <a:r>
              <a:rPr lang="hi-in" b="0" i="1">
                <a:solidFill>
                  <a:srgbClr val="FFFF00"/>
                </a:solidFill>
                <a:effectLst>
                  <a:outerShdw blurRad="50800" dist="101600" dir="2700000" algn="tl" rotWithShape="0">
                    <a:srgbClr val="000000"/>
                  </a:outerShdw>
                </a:effectLst>
              </a:rPr>
              <a:t>เมืองต่างๆ</a:t>
            </a:r>
            <a:r>
              <a:rPr lang="en-US" b="0" i="1">
                <a:solidFill>
                  <a:srgbClr val="FFFF00"/>
                </a:solidFill>
                <a:effectLst>
                  <a:outerShdw blurRad="50800" dist="101600" dir="2700000" algn="tl" rotWithShape="0">
                    <a:srgbClr val="000000"/>
                  </a:outerShdw>
                </a:effectLst>
                <a:cs typeface="Comic Sans MS" charset="0"/>
              </a:rPr>
              <a:t>; </a:t>
            </a:r>
            <a:r>
              <a:rPr lang="hi-in" b="0" i="1">
                <a:solidFill>
                  <a:srgbClr val="FFFF00"/>
                </a:solidFill>
                <a:effectLst>
                  <a:outerShdw blurRad="50800" dist="101600" dir="2700000" algn="tl" rotWithShape="0">
                    <a:srgbClr val="000000"/>
                  </a:outerShdw>
                </a:effectLst>
              </a:rPr>
              <a:t>พวกเขาดูแล</a:t>
            </a:r>
          </a:p>
          <a:p>
            <a:pPr algn="r">
              <a:lnSpc>
                <a:spcPct val="69000"/>
              </a:lnSpc>
              <a:spcBef>
                <a:spcPts val="1000"/>
              </a:spcBef>
              <a:buClrTx/>
              <a:buFontTx/>
              <a:buNone/>
              <a:defRPr/>
            </a:pPr>
            <a:r>
              <a:rPr lang="hi-in" b="0" i="1">
                <a:solidFill>
                  <a:srgbClr val="FFFF00"/>
                </a:solidFill>
                <a:effectLst>
                  <a:outerShdw blurRad="50800" dist="101600" dir="2700000" algn="tl" rotWithShape="0">
                    <a:srgbClr val="000000"/>
                  </a:outerShdw>
                </a:effectLst>
              </a:rPr>
              <a:t>พระวิหาร</a:t>
            </a:r>
            <a:r>
              <a:rPr lang="en-US" b="0" i="1">
                <a:solidFill>
                  <a:srgbClr val="FFFF00"/>
                </a:solidFill>
                <a:effectLst>
                  <a:outerShdw blurRad="50800" dist="101600" dir="2700000" algn="tl" rotWithShape="0">
                    <a:srgbClr val="000000"/>
                  </a:outerShdw>
                </a:effectLst>
                <a:cs typeface="Comic Sans MS" charset="0"/>
              </a:rPr>
              <a:t>!</a:t>
            </a:r>
          </a:p>
        </p:txBody>
      </p:sp>
      <p:sp>
        <p:nvSpPr>
          <p:cNvPr id="50212" name="Text Box 36"/>
          <p:cNvSpPr txBox="1">
            <a:spLocks noChangeArrowheads="1"/>
          </p:cNvSpPr>
          <p:nvPr/>
        </p:nvSpPr>
        <p:spPr bwMode="auto">
          <a:xfrm>
            <a:off x="1776413" y="47625"/>
            <a:ext cx="3787775" cy="279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0">
                <a:solidFill>
                  <a:srgbClr val="FFFFFF"/>
                </a:solidFill>
                <a:effectLst>
                  <a:outerShdw blurRad="50800" dist="101600" dir="2700000" algn="tl" rotWithShape="0">
                    <a:srgbClr val="000000"/>
                  </a:outerShdw>
                </a:effectLst>
              </a:rPr>
              <a:t>ยชว </a:t>
            </a:r>
            <a:r>
              <a:rPr lang="en-US" sz="1200" b="0">
                <a:solidFill>
                  <a:srgbClr val="FFFFFF"/>
                </a:solidFill>
                <a:effectLst>
                  <a:outerShdw blurRad="50800" dist="101600" dir="2700000" algn="tl" rotWithShape="0">
                    <a:srgbClr val="000000"/>
                  </a:outerShdw>
                </a:effectLst>
              </a:rPr>
              <a:t>13:1-21:  13:43</a:t>
            </a:r>
          </a:p>
        </p:txBody>
      </p:sp>
      <p:sp>
        <p:nvSpPr>
          <p:cNvPr id="50213" name="AutoShape 37"/>
          <p:cNvSpPr>
            <a:spLocks noChangeArrowheads="1"/>
          </p:cNvSpPr>
          <p:nvPr/>
        </p:nvSpPr>
        <p:spPr bwMode="auto">
          <a:xfrm>
            <a:off x="6867525" y="4479925"/>
            <a:ext cx="1335088" cy="1566863"/>
          </a:xfrm>
          <a:prstGeom prst="roundRect">
            <a:avLst>
              <a:gd name="adj" fmla="val 16667"/>
            </a:avLst>
          </a:prstGeom>
          <a:noFill/>
          <a:ln w="76320" cap="sq">
            <a:solidFill>
              <a:srgbClr val="FF0000"/>
            </a:solidFill>
            <a:miter lim="800000"/>
            <a:headEnd/>
            <a:tailEnd/>
          </a:ln>
          <a:effectLst>
            <a:outerShdw blurRad="63500" dist="89605" dir="2700000"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effectLst>
                <a:outerShdw blurRad="50800" dist="101600" dir="2700000" algn="tl" rotWithShape="0">
                  <a:srgbClr val="000000"/>
                </a:outerShdw>
              </a:effectLst>
            </a:endParaRPr>
          </a:p>
        </p:txBody>
      </p:sp>
      <p:sp>
        <p:nvSpPr>
          <p:cNvPr id="50214" name="Text Box 38"/>
          <p:cNvSpPr txBox="1">
            <a:spLocks noChangeArrowheads="1"/>
          </p:cNvSpPr>
          <p:nvPr/>
        </p:nvSpPr>
        <p:spPr bwMode="auto">
          <a:xfrm>
            <a:off x="812800" y="1993900"/>
            <a:ext cx="2662238" cy="3111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r">
              <a:spcBef>
                <a:spcPts val="1750"/>
              </a:spcBef>
              <a:buClrTx/>
              <a:buFontTx/>
              <a:buNone/>
              <a:defRPr/>
            </a:pPr>
            <a:r>
              <a:rPr lang="hi-in" sz="2800" b="0" i="1">
                <a:solidFill>
                  <a:srgbClr val="FFFF00"/>
                </a:solidFill>
                <a:effectLst>
                  <a:outerShdw blurRad="50800" dist="101600" dir="2700000" algn="tl" rotWithShape="0">
                    <a:srgbClr val="000000"/>
                  </a:outerShdw>
                </a:effectLst>
              </a:rPr>
              <a:t>แต่ละเผ่าเริ่มตั้งรกรากในส่วนแบ่งที่ตนได้รับ และเรียนรู้ที่จะอยู่ในดินแดนตามพันธสัญญากับอับราฮัม </a:t>
            </a:r>
          </a:p>
        </p:txBody>
      </p:sp>
      <p:sp>
        <p:nvSpPr>
          <p:cNvPr id="50215" name="AutoShape 39"/>
          <p:cNvSpPr>
            <a:spLocks noChangeArrowheads="1"/>
          </p:cNvSpPr>
          <p:nvPr/>
        </p:nvSpPr>
        <p:spPr bwMode="auto">
          <a:xfrm>
            <a:off x="8599488" y="3581400"/>
            <a:ext cx="204787" cy="77788"/>
          </a:xfrm>
          <a:custGeom>
            <a:avLst/>
            <a:gdLst>
              <a:gd name="G0" fmla="*/ 1 0 51712"/>
              <a:gd name="G1" fmla="+- 48 0 0"/>
              <a:gd name="G2" fmla="+- 1 0 0"/>
              <a:gd name="G3" fmla="*/ 1 0 51712"/>
              <a:gd name="T0" fmla="*/ 2147483647 w 129"/>
              <a:gd name="T1" fmla="*/ 2147483647 h 49"/>
              <a:gd name="T2" fmla="*/ 0 w 129"/>
              <a:gd name="T3" fmla="*/ 2147483647 h 49"/>
              <a:gd name="T4" fmla="*/ 0 w 129"/>
              <a:gd name="T5" fmla="*/ 0 h 49"/>
              <a:gd name="T6" fmla="*/ 2147483647 w 129"/>
              <a:gd name="T7" fmla="*/ 2147483647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216" name="Rectangle 40"/>
          <p:cNvSpPr>
            <a:spLocks noChangeArrowheads="1"/>
          </p:cNvSpPr>
          <p:nvPr/>
        </p:nvSpPr>
        <p:spPr bwMode="auto">
          <a:xfrm>
            <a:off x="8180388" y="3911600"/>
            <a:ext cx="304800" cy="114300"/>
          </a:xfrm>
          <a:prstGeom prst="rect">
            <a:avLst/>
          </a:prstGeom>
          <a:solidFill>
            <a:srgbClr val="FFFF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217" name="AutoShape 41"/>
          <p:cNvSpPr>
            <a:spLocks noChangeArrowheads="1"/>
          </p:cNvSpPr>
          <p:nvPr/>
        </p:nvSpPr>
        <p:spPr bwMode="auto">
          <a:xfrm>
            <a:off x="8594725" y="3541713"/>
            <a:ext cx="234950" cy="120650"/>
          </a:xfrm>
          <a:custGeom>
            <a:avLst/>
            <a:gdLst>
              <a:gd name="G0" fmla="*/ 1 0 51712"/>
              <a:gd name="G1" fmla="+- 48 0 0"/>
              <a:gd name="G2" fmla="+- 1 0 0"/>
              <a:gd name="G3" fmla="*/ 1 0 51712"/>
              <a:gd name="T0" fmla="*/ 2147483647 w 129"/>
              <a:gd name="T1" fmla="*/ 2147483647 h 49"/>
              <a:gd name="T2" fmla="*/ 0 w 129"/>
              <a:gd name="T3" fmla="*/ 2147483647 h 49"/>
              <a:gd name="T4" fmla="*/ 0 w 129"/>
              <a:gd name="T5" fmla="*/ 0 h 49"/>
              <a:gd name="T6" fmla="*/ 2147483647 w 129"/>
              <a:gd name="T7" fmla="*/ 2147483647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218" name="AutoShape 42"/>
          <p:cNvSpPr>
            <a:spLocks noChangeArrowheads="1"/>
          </p:cNvSpPr>
          <p:nvPr/>
        </p:nvSpPr>
        <p:spPr bwMode="auto">
          <a:xfrm>
            <a:off x="8023225" y="3455988"/>
            <a:ext cx="736600" cy="290512"/>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219" name="Rectangle 43"/>
          <p:cNvSpPr>
            <a:spLocks noChangeArrowheads="1"/>
          </p:cNvSpPr>
          <p:nvPr/>
        </p:nvSpPr>
        <p:spPr bwMode="auto">
          <a:xfrm>
            <a:off x="8018463" y="3603625"/>
            <a:ext cx="952500" cy="498475"/>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220" name="Rectangle 44"/>
          <p:cNvSpPr>
            <a:spLocks noChangeArrowheads="1"/>
          </p:cNvSpPr>
          <p:nvPr/>
        </p:nvSpPr>
        <p:spPr bwMode="auto">
          <a:xfrm>
            <a:off x="8129588" y="3862388"/>
            <a:ext cx="514350" cy="190500"/>
          </a:xfrm>
          <a:prstGeom prst="rect">
            <a:avLst/>
          </a:prstGeom>
          <a:solidFill>
            <a:srgbClr val="FFFF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221" name="AutoShape 45"/>
          <p:cNvSpPr>
            <a:spLocks noChangeArrowheads="1"/>
          </p:cNvSpPr>
          <p:nvPr/>
        </p:nvSpPr>
        <p:spPr bwMode="auto">
          <a:xfrm>
            <a:off x="8035925" y="3481388"/>
            <a:ext cx="711200" cy="290512"/>
          </a:xfrm>
          <a:prstGeom prst="roundRect">
            <a:avLst>
              <a:gd name="adj" fmla="val 16667"/>
            </a:avLst>
          </a:prstGeom>
          <a:solidFill>
            <a:srgbClr val="FFFF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222" name="Line 46"/>
          <p:cNvSpPr>
            <a:spLocks noChangeShapeType="1"/>
          </p:cNvSpPr>
          <p:nvPr/>
        </p:nvSpPr>
        <p:spPr bwMode="auto">
          <a:xfrm>
            <a:off x="8050213" y="3825875"/>
            <a:ext cx="8763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0223" name="Line 47"/>
          <p:cNvSpPr>
            <a:spLocks noChangeShapeType="1"/>
          </p:cNvSpPr>
          <p:nvPr/>
        </p:nvSpPr>
        <p:spPr bwMode="auto">
          <a:xfrm>
            <a:off x="8050213" y="4016375"/>
            <a:ext cx="8763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0224" name="Rectangle 48"/>
          <p:cNvSpPr>
            <a:spLocks noChangeArrowheads="1"/>
          </p:cNvSpPr>
          <p:nvPr/>
        </p:nvSpPr>
        <p:spPr bwMode="auto">
          <a:xfrm>
            <a:off x="8140700" y="3429000"/>
            <a:ext cx="498475" cy="228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โยชูวา</a:t>
            </a:r>
          </a:p>
        </p:txBody>
      </p:sp>
      <p:sp>
        <p:nvSpPr>
          <p:cNvPr id="50225" name="Rectangle 49"/>
          <p:cNvSpPr>
            <a:spLocks noChangeArrowheads="1"/>
          </p:cNvSpPr>
          <p:nvPr/>
        </p:nvSpPr>
        <p:spPr bwMode="auto">
          <a:xfrm>
            <a:off x="8170863" y="3644900"/>
            <a:ext cx="635000" cy="228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เยริโค</a:t>
            </a:r>
            <a:r>
              <a:rPr lang="en-US" sz="900" b="0">
                <a:solidFill>
                  <a:srgbClr val="000000"/>
                </a:solidFill>
                <a:latin typeface="Arial" charset="0"/>
              </a:rPr>
              <a:t>/</a:t>
            </a:r>
            <a:r>
              <a:rPr lang="hi-in" sz="900" b="0">
                <a:solidFill>
                  <a:srgbClr val="000000"/>
                </a:solidFill>
                <a:latin typeface="Arial" charset="0"/>
              </a:rPr>
              <a:t>อัย</a:t>
            </a:r>
          </a:p>
        </p:txBody>
      </p:sp>
      <p:sp>
        <p:nvSpPr>
          <p:cNvPr id="50226" name="Rectangle 50"/>
          <p:cNvSpPr>
            <a:spLocks noChangeArrowheads="1"/>
          </p:cNvSpPr>
          <p:nvPr/>
        </p:nvSpPr>
        <p:spPr bwMode="auto">
          <a:xfrm>
            <a:off x="8120063" y="3835400"/>
            <a:ext cx="735012" cy="228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แบ่งดินแดน</a:t>
            </a:r>
          </a:p>
        </p:txBody>
      </p:sp>
      <p:sp>
        <p:nvSpPr>
          <p:cNvPr id="50227" name="Text Box 51"/>
          <p:cNvSpPr txBox="1">
            <a:spLocks noChangeArrowheads="1"/>
          </p:cNvSpPr>
          <p:nvPr/>
        </p:nvSpPr>
        <p:spPr bwMode="auto">
          <a:xfrm>
            <a:off x="8759825" y="87313"/>
            <a:ext cx="182563" cy="4016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a:solidFill>
                  <a:srgbClr val="FFA27C"/>
                </a:solidFill>
                <a:effectLst>
                  <a:outerShdw blurRad="50800" dist="101600" dir="2700000" algn="tl" rotWithShape="0">
                    <a:srgbClr val="000000"/>
                  </a:outerShdw>
                </a:effectLst>
              </a:rPr>
              <a:t> </a:t>
            </a:r>
          </a:p>
        </p:txBody>
      </p:sp>
      <p:sp>
        <p:nvSpPr>
          <p:cNvPr id="50228" name="Text Box 52"/>
          <p:cNvSpPr txBox="1">
            <a:spLocks noChangeArrowheads="1"/>
          </p:cNvSpPr>
          <p:nvPr/>
        </p:nvSpPr>
        <p:spPr bwMode="auto">
          <a:xfrm>
            <a:off x="8659813" y="6410325"/>
            <a:ext cx="184150" cy="3968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effectLst>
                <a:outerShdw blurRad="50800" dist="101600" dir="2700000" algn="tl" rotWithShape="0">
                  <a:srgbClr val="000000"/>
                </a:outerShdw>
              </a:effectLst>
            </a:endParaRPr>
          </a:p>
        </p:txBody>
      </p:sp>
      <p:sp>
        <p:nvSpPr>
          <p:cNvPr id="50229" name="Rectangle 53"/>
          <p:cNvSpPr>
            <a:spLocks noChangeArrowheads="1"/>
          </p:cNvSpPr>
          <p:nvPr/>
        </p:nvSpPr>
        <p:spPr bwMode="auto">
          <a:xfrm>
            <a:off x="8093075" y="6530975"/>
            <a:ext cx="336550" cy="2460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50800" dist="101600" dir="2700000" algn="tl" rotWithShape="0">
                    <a:srgbClr val="000000"/>
                  </a:outerShdw>
                </a:effectLst>
              </a:rPr>
              <a:t>47</a:t>
            </a:r>
          </a:p>
        </p:txBody>
      </p:sp>
      <p:grpSp>
        <p:nvGrpSpPr>
          <p:cNvPr id="50230" name="Group 54"/>
          <p:cNvGrpSpPr>
            <a:grpSpLocks/>
          </p:cNvGrpSpPr>
          <p:nvPr/>
        </p:nvGrpSpPr>
        <p:grpSpPr bwMode="auto">
          <a:xfrm>
            <a:off x="4275138" y="2395538"/>
            <a:ext cx="3790950" cy="1982787"/>
            <a:chOff x="2693" y="1509"/>
            <a:chExt cx="2388" cy="1249"/>
          </a:xfrm>
        </p:grpSpPr>
        <p:sp>
          <p:nvSpPr>
            <p:cNvPr id="50231" name="Text Box 55"/>
            <p:cNvSpPr txBox="1">
              <a:spLocks noChangeArrowheads="1"/>
            </p:cNvSpPr>
            <p:nvPr/>
          </p:nvSpPr>
          <p:spPr bwMode="auto">
            <a:xfrm>
              <a:off x="4071" y="1509"/>
              <a:ext cx="1010" cy="21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000"/>
                </a:spcBef>
                <a:buClrTx/>
                <a:buFontTx/>
                <a:buNone/>
                <a:defRPr/>
              </a:pPr>
              <a:r>
                <a:rPr lang="hi-in" b="0">
                  <a:solidFill>
                    <a:srgbClr val="FFFFFF"/>
                  </a:solidFill>
                  <a:effectLst>
                    <a:outerShdw blurRad="50800" dist="101600" dir="2700000" algn="tl" rotWithShape="0">
                      <a:srgbClr val="000000"/>
                    </a:outerShdw>
                  </a:effectLst>
                </a:rPr>
                <a:t>ลูกของโยเซฟ</a:t>
              </a:r>
            </a:p>
          </p:txBody>
        </p:sp>
        <p:sp>
          <p:nvSpPr>
            <p:cNvPr id="50232" name="AutoShape 56"/>
            <p:cNvSpPr>
              <a:spLocks noChangeArrowheads="1"/>
            </p:cNvSpPr>
            <p:nvPr/>
          </p:nvSpPr>
          <p:spPr bwMode="auto">
            <a:xfrm>
              <a:off x="2693" y="1876"/>
              <a:ext cx="1887" cy="882"/>
            </a:xfrm>
            <a:custGeom>
              <a:avLst/>
              <a:gdLst>
                <a:gd name="G0" fmla="+- 1 0 0"/>
                <a:gd name="G1" fmla="+- 1 0 0"/>
                <a:gd name="G2" fmla="+- 1 0 0"/>
                <a:gd name="G3" fmla="+- 1 0 0"/>
                <a:gd name="G4" fmla="+- 1 0 0"/>
                <a:gd name="G5" fmla="+- 1 0 0"/>
                <a:gd name="G6" fmla="+- 1 0 0"/>
                <a:gd name="G7" fmla="+- 123 0 0"/>
                <a:gd name="G8" fmla="*/ 1 0 51712"/>
                <a:gd name="G9" fmla="+- 152 0 0"/>
                <a:gd name="G10" fmla="*/ 1 0 51712"/>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412 0 0"/>
                <a:gd name="G26" fmla="+- 1 0 0"/>
                <a:gd name="G27" fmla="*/ 1 0 51712"/>
                <a:gd name="G28" fmla="*/ 1 0 51712"/>
                <a:gd name="G29" fmla="+- 1 0 0"/>
                <a:gd name="G30" fmla="+- 1 0 0"/>
                <a:gd name="G31" fmla="*/ 1 0 51712"/>
                <a:gd name="G32" fmla="*/ 1 0 51712"/>
                <a:gd name="G33" fmla="+- 1 0 0"/>
                <a:gd name="G34" fmla="+- 1 0 0"/>
                <a:gd name="G35" fmla="+- 1 0 0"/>
                <a:gd name="G36" fmla="+- 1 0 0"/>
                <a:gd name="G37" fmla="+- 1 0 0"/>
                <a:gd name="G38" fmla="+- 1 0 0"/>
                <a:gd name="G39" fmla="*/ 1 0 51712"/>
                <a:gd name="G40" fmla="+- 1 0 0"/>
                <a:gd name="G41" fmla="+- 1 0 0"/>
                <a:gd name="G42" fmla="+- 627 0 0"/>
                <a:gd name="G43" fmla="+- 1 0 0"/>
                <a:gd name="G44" fmla="+- 1 0 0"/>
                <a:gd name="G45" fmla="+- 1 0 0"/>
                <a:gd name="G46" fmla="*/ 1 0 51712"/>
                <a:gd name="G47" fmla="+- 1 0 0"/>
                <a:gd name="G48" fmla="+- 1 0 0"/>
                <a:gd name="G49" fmla="+- 1 0 0"/>
                <a:gd name="G50" fmla="+- 1 0 0"/>
                <a:gd name="G51" fmla="+- 1 0 0"/>
                <a:gd name="G52" fmla="+- 1 0 0"/>
                <a:gd name="G53" fmla="+- 1 0 0"/>
                <a:gd name="G54" fmla="*/ 1 0 51712"/>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51712"/>
                <a:gd name="G68" fmla="+- 300 0 0"/>
                <a:gd name="G69" fmla="+- 1 0 0"/>
                <a:gd name="G70" fmla="+- 1 0 0"/>
                <a:gd name="G71" fmla="+- 1 0 0"/>
                <a:gd name="G72" fmla="+- 1 0 0"/>
                <a:gd name="G73" fmla="+- 1 0 0"/>
                <a:gd name="G74" fmla="+- 1 0 0"/>
                <a:gd name="G75" fmla="+- 1 0 0"/>
                <a:gd name="G76" fmla="+- 1 0 0"/>
                <a:gd name="G77" fmla="+- 1 0 0"/>
                <a:gd name="G78" fmla="+- 1 0 0"/>
                <a:gd name="G79" fmla="+- 1 0 0"/>
                <a:gd name="G80" fmla="+- 1 0 0"/>
                <a:gd name="G81" fmla="+- 1 0 0"/>
                <a:gd name="G82" fmla="+- 1 0 0"/>
                <a:gd name="G83" fmla="+- 1 0 0"/>
                <a:gd name="G84" fmla="*/ 1 0 51712"/>
                <a:gd name="G85" fmla="+- 1 0 0"/>
                <a:gd name="G86" fmla="+- 1 0 0"/>
                <a:gd name="G87" fmla="+- 1 0 0"/>
                <a:gd name="G88" fmla="+- 1 0 0"/>
                <a:gd name="G89" fmla="+- 44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G105" fmla="+- 1 0 0"/>
                <a:gd name="T0" fmla="*/ 507 w 1893"/>
                <a:gd name="T1" fmla="*/ 9 h 888"/>
                <a:gd name="T2" fmla="*/ 103 w 1893"/>
                <a:gd name="T3" fmla="*/ 17 h 888"/>
                <a:gd name="T4" fmla="*/ 39 w 1893"/>
                <a:gd name="T5" fmla="*/ 65 h 888"/>
                <a:gd name="T6" fmla="*/ 0 w 1893"/>
                <a:gd name="T7" fmla="*/ 152 h 888"/>
                <a:gd name="T8" fmla="*/ 55 w 1893"/>
                <a:gd name="T9" fmla="*/ 215 h 888"/>
                <a:gd name="T10" fmla="*/ 79 w 1893"/>
                <a:gd name="T11" fmla="*/ 247 h 888"/>
                <a:gd name="T12" fmla="*/ 158 w 1893"/>
                <a:gd name="T13" fmla="*/ 286 h 888"/>
                <a:gd name="T14" fmla="*/ 206 w 1893"/>
                <a:gd name="T15" fmla="*/ 318 h 888"/>
                <a:gd name="T16" fmla="*/ 245 w 1893"/>
                <a:gd name="T17" fmla="*/ 358 h 888"/>
                <a:gd name="T18" fmla="*/ 269 w 1893"/>
                <a:gd name="T19" fmla="*/ 429 h 888"/>
                <a:gd name="T20" fmla="*/ 277 w 1893"/>
                <a:gd name="T21" fmla="*/ 453 h 888"/>
                <a:gd name="T22" fmla="*/ 237 w 1893"/>
                <a:gd name="T23" fmla="*/ 722 h 888"/>
                <a:gd name="T24" fmla="*/ 325 w 1893"/>
                <a:gd name="T25" fmla="*/ 888 h 888"/>
                <a:gd name="T26" fmla="*/ 515 w 1893"/>
                <a:gd name="T27" fmla="*/ 857 h 888"/>
                <a:gd name="T28" fmla="*/ 768 w 1893"/>
                <a:gd name="T29" fmla="*/ 627 h 888"/>
                <a:gd name="T30" fmla="*/ 1014 w 1893"/>
                <a:gd name="T31" fmla="*/ 619 h 888"/>
                <a:gd name="T32" fmla="*/ 1101 w 1893"/>
                <a:gd name="T33" fmla="*/ 603 h 888"/>
                <a:gd name="T34" fmla="*/ 1204 w 1893"/>
                <a:gd name="T35" fmla="*/ 524 h 888"/>
                <a:gd name="T36" fmla="*/ 1291 w 1893"/>
                <a:gd name="T37" fmla="*/ 492 h 888"/>
                <a:gd name="T38" fmla="*/ 1624 w 1893"/>
                <a:gd name="T39" fmla="*/ 429 h 888"/>
                <a:gd name="T40" fmla="*/ 1671 w 1893"/>
                <a:gd name="T41" fmla="*/ 397 h 888"/>
                <a:gd name="T42" fmla="*/ 1774 w 1893"/>
                <a:gd name="T43" fmla="*/ 334 h 888"/>
                <a:gd name="T44" fmla="*/ 1790 w 1893"/>
                <a:gd name="T45" fmla="*/ 310 h 888"/>
                <a:gd name="T46" fmla="*/ 1814 w 1893"/>
                <a:gd name="T47" fmla="*/ 294 h 888"/>
                <a:gd name="T48" fmla="*/ 1861 w 1893"/>
                <a:gd name="T49" fmla="*/ 247 h 888"/>
                <a:gd name="T50" fmla="*/ 1869 w 1893"/>
                <a:gd name="T51" fmla="*/ 223 h 888"/>
                <a:gd name="T52" fmla="*/ 1877 w 1893"/>
                <a:gd name="T53" fmla="*/ 191 h 888"/>
                <a:gd name="T54" fmla="*/ 1893 w 1893"/>
                <a:gd name="T55" fmla="*/ 144 h 888"/>
                <a:gd name="T56" fmla="*/ 1798 w 1893"/>
                <a:gd name="T57" fmla="*/ 57 h 888"/>
                <a:gd name="T58" fmla="*/ 1750 w 1893"/>
                <a:gd name="T59" fmla="*/ 41 h 888"/>
                <a:gd name="T60" fmla="*/ 1441 w 1893"/>
                <a:gd name="T61" fmla="*/ 49 h 888"/>
                <a:gd name="T62" fmla="*/ 1386 w 1893"/>
                <a:gd name="T63" fmla="*/ 81 h 888"/>
                <a:gd name="T64" fmla="*/ 1243 w 1893"/>
                <a:gd name="T65" fmla="*/ 160 h 888"/>
                <a:gd name="T66" fmla="*/ 950 w 1893"/>
                <a:gd name="T67" fmla="*/ 144 h 888"/>
                <a:gd name="T68" fmla="*/ 808 w 1893"/>
                <a:gd name="T69" fmla="*/ 65 h 888"/>
                <a:gd name="T70" fmla="*/ 507 w 1893"/>
                <a:gd name="T71" fmla="*/ 9 h 888"/>
                <a:gd name="T72" fmla="*/ 0 w 1893"/>
                <a:gd name="T73" fmla="*/ 0 h 888"/>
                <a:gd name="T74" fmla="*/ 1893 w 1893"/>
                <a:gd name="T75" fmla="*/ 888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T72" t="T73" r="T74" b="T75"/>
              <a:pathLst>
                <a:path w="1893" h="888">
                  <a:moveTo>
                    <a:pt x="507" y="9"/>
                  </a:moveTo>
                  <a:cubicBezTo>
                    <a:pt x="372" y="11"/>
                    <a:pt x="236" y="0"/>
                    <a:pt x="103" y="17"/>
                  </a:cubicBezTo>
                  <a:cubicBezTo>
                    <a:pt x="76" y="20"/>
                    <a:pt x="39" y="65"/>
                    <a:pt x="39" y="65"/>
                  </a:cubicBezTo>
                  <a:cubicBezTo>
                    <a:pt x="0" y="123"/>
                    <a:pt x="11" y="93"/>
                    <a:pt x="0" y="152"/>
                  </a:cubicBezTo>
                  <a:cubicBezTo>
                    <a:pt x="11" y="186"/>
                    <a:pt x="31" y="190"/>
                    <a:pt x="55" y="215"/>
                  </a:cubicBezTo>
                  <a:cubicBezTo>
                    <a:pt x="64" y="224"/>
                    <a:pt x="68" y="238"/>
                    <a:pt x="79" y="247"/>
                  </a:cubicBezTo>
                  <a:cubicBezTo>
                    <a:pt x="97" y="263"/>
                    <a:pt x="134" y="278"/>
                    <a:pt x="158" y="286"/>
                  </a:cubicBezTo>
                  <a:cubicBezTo>
                    <a:pt x="174" y="296"/>
                    <a:pt x="195" y="302"/>
                    <a:pt x="206" y="318"/>
                  </a:cubicBezTo>
                  <a:cubicBezTo>
                    <a:pt x="227" y="349"/>
                    <a:pt x="214" y="336"/>
                    <a:pt x="245" y="358"/>
                  </a:cubicBezTo>
                  <a:cubicBezTo>
                    <a:pt x="263" y="412"/>
                    <a:pt x="255" y="389"/>
                    <a:pt x="269" y="429"/>
                  </a:cubicBezTo>
                  <a:cubicBezTo>
                    <a:pt x="271" y="437"/>
                    <a:pt x="277" y="453"/>
                    <a:pt x="277" y="453"/>
                  </a:cubicBezTo>
                  <a:cubicBezTo>
                    <a:pt x="271" y="553"/>
                    <a:pt x="267" y="630"/>
                    <a:pt x="237" y="722"/>
                  </a:cubicBezTo>
                  <a:cubicBezTo>
                    <a:pt x="245" y="835"/>
                    <a:pt x="223" y="858"/>
                    <a:pt x="325" y="888"/>
                  </a:cubicBezTo>
                  <a:cubicBezTo>
                    <a:pt x="389" y="882"/>
                    <a:pt x="451" y="872"/>
                    <a:pt x="515" y="857"/>
                  </a:cubicBezTo>
                  <a:cubicBezTo>
                    <a:pt x="592" y="777"/>
                    <a:pt x="639" y="634"/>
                    <a:pt x="768" y="627"/>
                  </a:cubicBezTo>
                  <a:cubicBezTo>
                    <a:pt x="849" y="622"/>
                    <a:pt x="932" y="621"/>
                    <a:pt x="1014" y="619"/>
                  </a:cubicBezTo>
                  <a:cubicBezTo>
                    <a:pt x="1027" y="617"/>
                    <a:pt x="1080" y="614"/>
                    <a:pt x="1101" y="603"/>
                  </a:cubicBezTo>
                  <a:cubicBezTo>
                    <a:pt x="1137" y="582"/>
                    <a:pt x="1168" y="544"/>
                    <a:pt x="1204" y="524"/>
                  </a:cubicBezTo>
                  <a:cubicBezTo>
                    <a:pt x="1230" y="508"/>
                    <a:pt x="1262" y="504"/>
                    <a:pt x="1291" y="492"/>
                  </a:cubicBezTo>
                  <a:cubicBezTo>
                    <a:pt x="1407" y="441"/>
                    <a:pt x="1490" y="435"/>
                    <a:pt x="1624" y="429"/>
                  </a:cubicBezTo>
                  <a:cubicBezTo>
                    <a:pt x="1681" y="408"/>
                    <a:pt x="1607" y="438"/>
                    <a:pt x="1671" y="397"/>
                  </a:cubicBezTo>
                  <a:cubicBezTo>
                    <a:pt x="1703" y="375"/>
                    <a:pt x="1749" y="370"/>
                    <a:pt x="1774" y="334"/>
                  </a:cubicBezTo>
                  <a:cubicBezTo>
                    <a:pt x="1779" y="326"/>
                    <a:pt x="1783" y="316"/>
                    <a:pt x="1790" y="310"/>
                  </a:cubicBezTo>
                  <a:cubicBezTo>
                    <a:pt x="1796" y="303"/>
                    <a:pt x="1806" y="300"/>
                    <a:pt x="1814" y="294"/>
                  </a:cubicBezTo>
                  <a:cubicBezTo>
                    <a:pt x="1830" y="279"/>
                    <a:pt x="1861" y="247"/>
                    <a:pt x="1861" y="247"/>
                  </a:cubicBezTo>
                  <a:cubicBezTo>
                    <a:pt x="1863" y="239"/>
                    <a:pt x="1866" y="231"/>
                    <a:pt x="1869" y="223"/>
                  </a:cubicBezTo>
                  <a:cubicBezTo>
                    <a:pt x="1872" y="212"/>
                    <a:pt x="1873" y="201"/>
                    <a:pt x="1877" y="191"/>
                  </a:cubicBezTo>
                  <a:cubicBezTo>
                    <a:pt x="1881" y="175"/>
                    <a:pt x="1893" y="144"/>
                    <a:pt x="1893" y="144"/>
                  </a:cubicBezTo>
                  <a:cubicBezTo>
                    <a:pt x="1880" y="94"/>
                    <a:pt x="1845" y="72"/>
                    <a:pt x="1798" y="57"/>
                  </a:cubicBezTo>
                  <a:cubicBezTo>
                    <a:pt x="1782" y="51"/>
                    <a:pt x="1750" y="41"/>
                    <a:pt x="1750" y="41"/>
                  </a:cubicBezTo>
                  <a:cubicBezTo>
                    <a:pt x="1647" y="43"/>
                    <a:pt x="1543" y="44"/>
                    <a:pt x="1441" y="49"/>
                  </a:cubicBezTo>
                  <a:cubicBezTo>
                    <a:pt x="1418" y="50"/>
                    <a:pt x="1402" y="70"/>
                    <a:pt x="1386" y="81"/>
                  </a:cubicBezTo>
                  <a:cubicBezTo>
                    <a:pt x="1336" y="111"/>
                    <a:pt x="1300" y="145"/>
                    <a:pt x="1243" y="160"/>
                  </a:cubicBezTo>
                  <a:cubicBezTo>
                    <a:pt x="1232" y="159"/>
                    <a:pt x="1000" y="152"/>
                    <a:pt x="950" y="144"/>
                  </a:cubicBezTo>
                  <a:cubicBezTo>
                    <a:pt x="892" y="134"/>
                    <a:pt x="859" y="77"/>
                    <a:pt x="808" y="65"/>
                  </a:cubicBezTo>
                  <a:cubicBezTo>
                    <a:pt x="704" y="39"/>
                    <a:pt x="614" y="16"/>
                    <a:pt x="507" y="9"/>
                  </a:cubicBezTo>
                  <a:close/>
                </a:path>
              </a:pathLst>
            </a:custGeom>
            <a:noFill/>
            <a:ln w="38160" cap="sq">
              <a:solidFill>
                <a:srgbClr val="FFFF00"/>
              </a:solidFill>
              <a:round/>
              <a:headEnd/>
              <a:tailEnd/>
            </a:ln>
            <a:effectLst>
              <a:outerShdw blurRad="63500" dist="53966" dir="2700000"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effectLst>
                  <a:outerShdw blurRad="50800" dist="101600" dir="2700000" algn="tl" rotWithShape="0">
                    <a:srgbClr val="000000"/>
                  </a:outerShdw>
                </a:effectLst>
              </a:endParaRPr>
            </a:p>
          </p:txBody>
        </p:sp>
      </p:grpSp>
      <p:sp>
        <p:nvSpPr>
          <p:cNvPr id="50233" name="Text Box 57"/>
          <p:cNvSpPr txBox="1">
            <a:spLocks noChangeArrowheads="1"/>
          </p:cNvSpPr>
          <p:nvPr/>
        </p:nvSpPr>
        <p:spPr bwMode="auto">
          <a:xfrm>
            <a:off x="7173913" y="6283325"/>
            <a:ext cx="1273175" cy="279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750"/>
              </a:spcBef>
              <a:buClrTx/>
              <a:buFontTx/>
              <a:buNone/>
              <a:defRPr/>
            </a:pPr>
            <a:r>
              <a:rPr lang="hi-in" sz="1200" b="0">
                <a:solidFill>
                  <a:srgbClr val="FFFFFF"/>
                </a:solidFill>
                <a:effectLst>
                  <a:outerShdw blurRad="50800" dist="101600" dir="2700000" algn="tl" rotWithShape="0">
                    <a:srgbClr val="000000"/>
                  </a:outerShdw>
                </a:effectLst>
                <a:latin typeface="Arial" charset="0"/>
              </a:rPr>
              <a:t>คู่มือหน้าที่ </a:t>
            </a:r>
            <a:r>
              <a:rPr lang="en-US" sz="1200" b="0">
                <a:solidFill>
                  <a:srgbClr val="FFFFFF"/>
                </a:solidFill>
                <a:effectLst>
                  <a:outerShdw blurRad="50800" dist="101600" dir="2700000" algn="tl" rotWithShape="0">
                    <a:srgbClr val="000000"/>
                  </a:outerShdw>
                </a:effectLst>
                <a:latin typeface="Arial" charset="0"/>
              </a:rPr>
              <a:t>29-31</a:t>
            </a:r>
          </a:p>
        </p:txBody>
      </p:sp>
      <p:sp>
        <p:nvSpPr>
          <p:cNvPr id="50234" name="Text Box 58"/>
          <p:cNvSpPr txBox="1">
            <a:spLocks noChangeArrowheads="1"/>
          </p:cNvSpPr>
          <p:nvPr/>
        </p:nvSpPr>
        <p:spPr bwMode="auto">
          <a:xfrm>
            <a:off x="639763" y="2835275"/>
            <a:ext cx="2794000" cy="1312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r">
              <a:spcBef>
                <a:spcPts val="2500"/>
              </a:spcBef>
              <a:buClrTx/>
              <a:buFontTx/>
              <a:buNone/>
              <a:defRPr/>
            </a:pPr>
            <a:r>
              <a:rPr lang="hi-in" sz="4000" b="0" i="1">
                <a:solidFill>
                  <a:srgbClr val="FFFF00"/>
                </a:solidFill>
                <a:effectLst>
                  <a:outerShdw blurRad="50800" dist="101600" dir="2700000" algn="tl" rotWithShape="0">
                    <a:srgbClr val="000000"/>
                  </a:outerShdw>
                </a:effectLst>
              </a:rPr>
              <a:t>แบ่งแผ่นดินคานาอัน</a:t>
            </a:r>
            <a:r>
              <a:rPr lang="en-US" sz="4000" b="0" i="1">
                <a:solidFill>
                  <a:srgbClr val="FFFF00"/>
                </a:solidFill>
                <a:effectLst>
                  <a:outerShdw blurRad="50800" dist="101600" dir="2700000" algn="tl" rotWithShape="0">
                    <a:srgbClr val="000000"/>
                  </a:outerShdw>
                </a:effectLst>
              </a:rPr>
              <a:t>!</a:t>
            </a:r>
          </a:p>
        </p:txBody>
      </p:sp>
      <p:grpSp>
        <p:nvGrpSpPr>
          <p:cNvPr id="98354" name="Group 59"/>
          <p:cNvGrpSpPr>
            <a:grpSpLocks/>
          </p:cNvGrpSpPr>
          <p:nvPr/>
        </p:nvGrpSpPr>
        <p:grpSpPr bwMode="auto">
          <a:xfrm>
            <a:off x="519113" y="7938"/>
            <a:ext cx="862012" cy="1720850"/>
            <a:chOff x="327" y="5"/>
            <a:chExt cx="543" cy="1084"/>
          </a:xfrm>
        </p:grpSpPr>
        <p:sp>
          <p:nvSpPr>
            <p:cNvPr id="50236" name="Rectangle 60"/>
            <p:cNvSpPr>
              <a:spLocks noChangeArrowheads="1"/>
            </p:cNvSpPr>
            <p:nvPr/>
          </p:nvSpPr>
          <p:spPr bwMode="auto">
            <a:xfrm>
              <a:off x="327" y="5"/>
              <a:ext cx="543" cy="108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600" b="0">
                  <a:solidFill>
                    <a:srgbClr val="FFFF00"/>
                  </a:solidFill>
                  <a:effectLst>
                    <a:outerShdw blurRad="50800" dist="101600" dir="2700000" algn="tl" rotWithShape="0">
                      <a:srgbClr val="000000"/>
                    </a:outerShdw>
                  </a:effectLst>
                  <a:latin typeface="Times New Roman" charset="0"/>
                </a:rPr>
                <a:t>7</a:t>
              </a:r>
            </a:p>
          </p:txBody>
        </p:sp>
        <p:sp>
          <p:nvSpPr>
            <p:cNvPr id="50237" name="Line 61"/>
            <p:cNvSpPr>
              <a:spLocks noChangeShapeType="1"/>
            </p:cNvSpPr>
            <p:nvPr/>
          </p:nvSpPr>
          <p:spPr bwMode="auto">
            <a:xfrm>
              <a:off x="500" y="573"/>
              <a:ext cx="244" cy="0"/>
            </a:xfrm>
            <a:prstGeom prst="line">
              <a:avLst/>
            </a:prstGeom>
            <a:noFill/>
            <a:ln w="76320" cap="sq">
              <a:solidFill>
                <a:srgbClr val="FFFF00"/>
              </a:solidFill>
              <a:miter lim="800000"/>
              <a:headEnd/>
              <a:tailEnd/>
            </a:ln>
            <a:effectLst>
              <a:outerShdw blurRad="63500" dist="107933" dir="2700000" algn="ctr" rotWithShape="0">
                <a:srgbClr val="1A0004">
                  <a:alpha val="75014"/>
                </a:srgbClr>
              </a:outerShdw>
            </a:effectLst>
            <a:extLst>
              <a:ext uri="{909E8E84-426E-40dd-AFC4-6F175D3DCCD1}">
                <a14:hiddenFill xmlns:a14="http://schemas.microsoft.com/office/drawing/2010/main" xmlns="">
                  <a:noFill/>
                </a14:hiddenFill>
              </a:ext>
            </a:extLst>
          </p:spPr>
          <p:txBody>
            <a:bodyPr/>
            <a:lstStyle/>
            <a:p>
              <a:pPr>
                <a:defRPr/>
              </a:pPr>
              <a:endParaRPr lang="en-US">
                <a:effectLst>
                  <a:outerShdw blurRad="50800" dist="101600" dir="2700000" algn="tl" rotWithShape="0">
                    <a:srgbClr val="000000"/>
                  </a:outerShdw>
                </a:effectLst>
              </a:endParaRPr>
            </a:p>
          </p:txBody>
        </p:sp>
      </p:grpSp>
      <p:sp>
        <p:nvSpPr>
          <p:cNvPr id="50238" name="Text Box 62"/>
          <p:cNvSpPr txBox="1">
            <a:spLocks noChangeArrowheads="1"/>
          </p:cNvSpPr>
          <p:nvPr/>
        </p:nvSpPr>
        <p:spPr bwMode="auto">
          <a:xfrm>
            <a:off x="8559800" y="6484938"/>
            <a:ext cx="371475" cy="3095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buClrTx/>
              <a:buFontTx/>
              <a:buNone/>
              <a:defRPr/>
            </a:pPr>
            <a:r>
              <a:rPr lang="en-US" sz="1400" b="0">
                <a:solidFill>
                  <a:srgbClr val="FFFFFF"/>
                </a:solidFill>
                <a:effectLst>
                  <a:outerShdw blurRad="50800" dist="101600" dir="2700000" algn="tl" rotWithShape="0">
                    <a:srgbClr val="000000"/>
                  </a:outerShdw>
                </a:effectLst>
              </a:rPr>
              <a:t>13</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fill="hold" nodeType="withEffect">
                                  <p:stCondLst>
                                    <p:cond delay="0"/>
                                  </p:stCondLst>
                                  <p:childTnLst>
                                    <p:set>
                                      <p:cBhvr additive="repl">
                                        <p:cTn id="6" dur="1" fill="hold">
                                          <p:stCondLst>
                                            <p:cond delay="0"/>
                                          </p:stCondLst>
                                        </p:cTn>
                                        <p:tgtEl>
                                          <p:spTgt spid="5023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xit" presetSubtype="1" fill="hold" nodeType="clickEffect">
                                  <p:stCondLst>
                                    <p:cond delay="0"/>
                                  </p:stCondLst>
                                  <p:childTnLst>
                                    <p:animEffect transition="out" filter="wipe(up)">
                                      <p:cBhvr additive="repl">
                                        <p:cTn id="10" dur="500"/>
                                        <p:tgtEl>
                                          <p:spTgt spid="50234"/>
                                        </p:tgtEl>
                                      </p:cBhvr>
                                    </p:animEffect>
                                    <p:set>
                                      <p:cBhvr additive="repl">
                                        <p:cTn id="11" dur="1" fill="hold">
                                          <p:stCondLst>
                                            <p:cond delay="0"/>
                                          </p:stCondLst>
                                        </p:cTn>
                                        <p:tgtEl>
                                          <p:spTgt spid="50234"/>
                                        </p:tgtEl>
                                        <p:attrNameLst>
                                          <p:attrName>style.visibility</p:attrName>
                                        </p:attrNameLst>
                                      </p:cBhvr>
                                      <p:to>
                                        <p:strVal val="hidden"/>
                                      </p:to>
                                    </p:set>
                                  </p:childTnLst>
                                </p:cTn>
                              </p:par>
                            </p:childTnLst>
                          </p:cTn>
                        </p:par>
                        <p:par>
                          <p:cTn id="12" fill="hold" nodeType="afterGroup">
                            <p:stCondLst>
                              <p:cond delay="0"/>
                            </p:stCondLst>
                            <p:childTnLst>
                              <p:par>
                                <p:cTn id="13" presetID="22" presetClass="entr" presetSubtype="1" fill="hold" nodeType="afterEffect">
                                  <p:stCondLst>
                                    <p:cond delay="0"/>
                                  </p:stCondLst>
                                  <p:childTnLst>
                                    <p:set>
                                      <p:cBhvr additive="repl">
                                        <p:cTn id="14" dur="1" fill="hold">
                                          <p:stCondLst>
                                            <p:cond delay="0"/>
                                          </p:stCondLst>
                                        </p:cTn>
                                        <p:tgtEl>
                                          <p:spTgt spid="50214"/>
                                        </p:tgtEl>
                                        <p:attrNameLst>
                                          <p:attrName>style.visibility</p:attrName>
                                        </p:attrNameLst>
                                      </p:cBhvr>
                                      <p:to>
                                        <p:strVal val="visible"/>
                                      </p:to>
                                    </p:set>
                                    <p:animEffect transition="in" filter="wipe(up)">
                                      <p:cBhvr additive="repl">
                                        <p:cTn id="15" dur="500"/>
                                        <p:tgtEl>
                                          <p:spTgt spid="5021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36" fill="hold" nodeType="clickEffect">
                                  <p:stCondLst>
                                    <p:cond delay="0"/>
                                  </p:stCondLst>
                                  <p:childTnLst>
                                    <p:set>
                                      <p:cBhvr additive="repl">
                                        <p:cTn id="19" dur="1" fill="hold">
                                          <p:stCondLst>
                                            <p:cond delay="0"/>
                                          </p:stCondLst>
                                        </p:cTn>
                                        <p:tgtEl>
                                          <p:spTgt spid="50189"/>
                                        </p:tgtEl>
                                        <p:attrNameLst>
                                          <p:attrName>style.visibility</p:attrName>
                                        </p:attrNameLst>
                                      </p:cBhvr>
                                      <p:to>
                                        <p:strVal val="visible"/>
                                      </p:to>
                                    </p:set>
                                    <p:anim calcmode="lin" valueType="num">
                                      <p:cBhvr additive="repl">
                                        <p:cTn id="20" dur="500" fill="hold"/>
                                        <p:tgtEl>
                                          <p:spTgt spid="50189"/>
                                        </p:tgtEl>
                                        <p:attrNameLst>
                                          <p:attrName>ppt_w</p:attrName>
                                        </p:attrNameLst>
                                      </p:cBhvr>
                                      <p:tavLst>
                                        <p:tav tm="100000">
                                          <p:val>
                                            <p:strVal val="(6*min(ma#ppt_x(#ppt_w*#ppt_h,.3),1)-7.4)/-.7*#ppt_w"/>
                                          </p:val>
                                        </p:tav>
                                        <p:tav>
                                          <p:val>
                                            <p:strVal val="#ppt_w"/>
                                          </p:val>
                                        </p:tav>
                                      </p:tavLst>
                                    </p:anim>
                                    <p:anim calcmode="lin" valueType="num">
                                      <p:cBhvr additive="repl">
                                        <p:cTn id="21" dur="500" fill="hold"/>
                                        <p:tgtEl>
                                          <p:spTgt spid="50189"/>
                                        </p:tgtEl>
                                        <p:attrNameLst>
                                          <p:attrName>ppt_h</p:attrName>
                                        </p:attrNameLst>
                                      </p:cBhvr>
                                      <p:tavLst>
                                        <p:tav tm="100000">
                                          <p:val>
                                            <p:strVal val="(6*min(ma#ppt_x(#ppt_w*#ppt_h,.3),1)-7.4)/-.7*#ppt_h"/>
                                          </p:val>
                                        </p:tav>
                                        <p:tav>
                                          <p:val>
                                            <p:strVal val="#ppt_h"/>
                                          </p:val>
                                        </p:tav>
                                      </p:tavLst>
                                    </p:anim>
                                    <p:anim calcmode="lin" valueType="num">
                                      <p:cBhvr additive="repl">
                                        <p:cTn id="22" dur="500" fill="hold"/>
                                        <p:tgtEl>
                                          <p:spTgt spid="50189"/>
                                        </p:tgtEl>
                                        <p:attrNameLst>
                                          <p:attrName>ppt_x</p:attrName>
                                        </p:attrNameLst>
                                      </p:cBhvr>
                                      <p:tavLst>
                                        <p:tav tm="100000">
                                          <p:val>
                                            <p:fltVal val="0.5"/>
                                          </p:val>
                                        </p:tav>
                                        <p:tav>
                                          <p:val>
                                            <p:strVal val="#ppt_x"/>
                                          </p:val>
                                        </p:tav>
                                      </p:tavLst>
                                    </p:anim>
                                    <p:anim calcmode="lin" valueType="num">
                                      <p:cBhvr additive="repl">
                                        <p:cTn id="23" dur="500" fill="hold"/>
                                        <p:tgtEl>
                                          <p:spTgt spid="50189"/>
                                        </p:tgtEl>
                                        <p:attrNameLst>
                                          <p:attrName>ppt_y</p:attrName>
                                        </p:attrNameLst>
                                      </p:cBhvr>
                                      <p:tavLst>
                                        <p:tav tm="100000">
                                          <p:val>
                                            <p:strVal val="1+(6*min(ma#ppt_x(#ppt_w*#ppt_h,.3),1)-7.4)/-.7*#ppt_h/2"/>
                                          </p:val>
                                        </p:tav>
                                        <p:tav>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36" fill="hold" nodeType="clickEffect">
                                  <p:stCondLst>
                                    <p:cond delay="0"/>
                                  </p:stCondLst>
                                  <p:childTnLst>
                                    <p:set>
                                      <p:cBhvr additive="repl">
                                        <p:cTn id="27" dur="1" fill="hold">
                                          <p:stCondLst>
                                            <p:cond delay="0"/>
                                          </p:stCondLst>
                                        </p:cTn>
                                        <p:tgtEl>
                                          <p:spTgt spid="50202"/>
                                        </p:tgtEl>
                                        <p:attrNameLst>
                                          <p:attrName>style.visibility</p:attrName>
                                        </p:attrNameLst>
                                      </p:cBhvr>
                                      <p:to>
                                        <p:strVal val="visible"/>
                                      </p:to>
                                    </p:set>
                                    <p:anim calcmode="lin" valueType="num">
                                      <p:cBhvr additive="repl">
                                        <p:cTn id="28" dur="500" fill="hold"/>
                                        <p:tgtEl>
                                          <p:spTgt spid="50202"/>
                                        </p:tgtEl>
                                        <p:attrNameLst>
                                          <p:attrName>ppt_w</p:attrName>
                                        </p:attrNameLst>
                                      </p:cBhvr>
                                      <p:tavLst>
                                        <p:tav tm="100000">
                                          <p:val>
                                            <p:strVal val="(6*min(ma#ppt_x(#ppt_w*#ppt_h,.3),1)-7.4)/-.7*#ppt_w"/>
                                          </p:val>
                                        </p:tav>
                                        <p:tav>
                                          <p:val>
                                            <p:strVal val="#ppt_w"/>
                                          </p:val>
                                        </p:tav>
                                      </p:tavLst>
                                    </p:anim>
                                    <p:anim calcmode="lin" valueType="num">
                                      <p:cBhvr additive="repl">
                                        <p:cTn id="29" dur="500" fill="hold"/>
                                        <p:tgtEl>
                                          <p:spTgt spid="50202"/>
                                        </p:tgtEl>
                                        <p:attrNameLst>
                                          <p:attrName>ppt_h</p:attrName>
                                        </p:attrNameLst>
                                      </p:cBhvr>
                                      <p:tavLst>
                                        <p:tav tm="100000">
                                          <p:val>
                                            <p:strVal val="(6*min(ma#ppt_x(#ppt_w*#ppt_h,.3),1)-7.4)/-.7*#ppt_h"/>
                                          </p:val>
                                        </p:tav>
                                        <p:tav>
                                          <p:val>
                                            <p:strVal val="#ppt_h"/>
                                          </p:val>
                                        </p:tav>
                                      </p:tavLst>
                                    </p:anim>
                                    <p:anim calcmode="lin" valueType="num">
                                      <p:cBhvr additive="repl">
                                        <p:cTn id="30" dur="500" fill="hold"/>
                                        <p:tgtEl>
                                          <p:spTgt spid="50202"/>
                                        </p:tgtEl>
                                        <p:attrNameLst>
                                          <p:attrName>ppt_x</p:attrName>
                                        </p:attrNameLst>
                                      </p:cBhvr>
                                      <p:tavLst>
                                        <p:tav tm="100000">
                                          <p:val>
                                            <p:fltVal val="0.5"/>
                                          </p:val>
                                        </p:tav>
                                        <p:tav>
                                          <p:val>
                                            <p:strVal val="#ppt_x"/>
                                          </p:val>
                                        </p:tav>
                                      </p:tavLst>
                                    </p:anim>
                                    <p:anim calcmode="lin" valueType="num">
                                      <p:cBhvr additive="repl">
                                        <p:cTn id="31" dur="500" fill="hold"/>
                                        <p:tgtEl>
                                          <p:spTgt spid="50202"/>
                                        </p:tgtEl>
                                        <p:attrNameLst>
                                          <p:attrName>ppt_y</p:attrName>
                                        </p:attrNameLst>
                                      </p:cBhvr>
                                      <p:tavLst>
                                        <p:tav tm="100000">
                                          <p:val>
                                            <p:strVal val="1+(6*min(ma#ppt_x(#ppt_w*#ppt_h,.3),1)-7.4)/-.7*#ppt_h/2"/>
                                          </p:val>
                                        </p:tav>
                                        <p:tav>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36" fill="hold" nodeType="clickEffect">
                                  <p:stCondLst>
                                    <p:cond delay="0"/>
                                  </p:stCondLst>
                                  <p:childTnLst>
                                    <p:set>
                                      <p:cBhvr additive="repl">
                                        <p:cTn id="35" dur="1" fill="hold">
                                          <p:stCondLst>
                                            <p:cond delay="0"/>
                                          </p:stCondLst>
                                        </p:cTn>
                                        <p:tgtEl>
                                          <p:spTgt spid="50201"/>
                                        </p:tgtEl>
                                        <p:attrNameLst>
                                          <p:attrName>style.visibility</p:attrName>
                                        </p:attrNameLst>
                                      </p:cBhvr>
                                      <p:to>
                                        <p:strVal val="visible"/>
                                      </p:to>
                                    </p:set>
                                    <p:anim calcmode="lin" valueType="num">
                                      <p:cBhvr additive="repl">
                                        <p:cTn id="36" dur="500" fill="hold"/>
                                        <p:tgtEl>
                                          <p:spTgt spid="50201"/>
                                        </p:tgtEl>
                                        <p:attrNameLst>
                                          <p:attrName>ppt_w</p:attrName>
                                        </p:attrNameLst>
                                      </p:cBhvr>
                                      <p:tavLst>
                                        <p:tav tm="100000">
                                          <p:val>
                                            <p:strVal val="(6*min(ma#ppt_x(#ppt_w*#ppt_h,.3),1)-7.4)/-.7*#ppt_w"/>
                                          </p:val>
                                        </p:tav>
                                        <p:tav>
                                          <p:val>
                                            <p:strVal val="#ppt_w"/>
                                          </p:val>
                                        </p:tav>
                                      </p:tavLst>
                                    </p:anim>
                                    <p:anim calcmode="lin" valueType="num">
                                      <p:cBhvr additive="repl">
                                        <p:cTn id="37" dur="500" fill="hold"/>
                                        <p:tgtEl>
                                          <p:spTgt spid="50201"/>
                                        </p:tgtEl>
                                        <p:attrNameLst>
                                          <p:attrName>ppt_h</p:attrName>
                                        </p:attrNameLst>
                                      </p:cBhvr>
                                      <p:tavLst>
                                        <p:tav tm="100000">
                                          <p:val>
                                            <p:strVal val="(6*min(ma#ppt_x(#ppt_w*#ppt_h,.3),1)-7.4)/-.7*#ppt_h"/>
                                          </p:val>
                                        </p:tav>
                                        <p:tav>
                                          <p:val>
                                            <p:strVal val="#ppt_h"/>
                                          </p:val>
                                        </p:tav>
                                      </p:tavLst>
                                    </p:anim>
                                    <p:anim calcmode="lin" valueType="num">
                                      <p:cBhvr additive="repl">
                                        <p:cTn id="38" dur="500" fill="hold"/>
                                        <p:tgtEl>
                                          <p:spTgt spid="50201"/>
                                        </p:tgtEl>
                                        <p:attrNameLst>
                                          <p:attrName>ppt_x</p:attrName>
                                        </p:attrNameLst>
                                      </p:cBhvr>
                                      <p:tavLst>
                                        <p:tav tm="100000">
                                          <p:val>
                                            <p:fltVal val="0.5"/>
                                          </p:val>
                                        </p:tav>
                                        <p:tav>
                                          <p:val>
                                            <p:strVal val="#ppt_x"/>
                                          </p:val>
                                        </p:tav>
                                      </p:tavLst>
                                    </p:anim>
                                    <p:anim calcmode="lin" valueType="num">
                                      <p:cBhvr additive="repl">
                                        <p:cTn id="39" dur="500" fill="hold"/>
                                        <p:tgtEl>
                                          <p:spTgt spid="50201"/>
                                        </p:tgtEl>
                                        <p:attrNameLst>
                                          <p:attrName>ppt_y</p:attrName>
                                        </p:attrNameLst>
                                      </p:cBhvr>
                                      <p:tavLst>
                                        <p:tav tm="100000">
                                          <p:val>
                                            <p:strVal val="1+(6*min(ma#ppt_x(#ppt_w*#ppt_h,.3),1)-7.4)/-.7*#ppt_h/2"/>
                                          </p:val>
                                        </p:tav>
                                        <p:tav>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36" fill="hold" nodeType="clickEffect">
                                  <p:stCondLst>
                                    <p:cond delay="0"/>
                                  </p:stCondLst>
                                  <p:childTnLst>
                                    <p:set>
                                      <p:cBhvr additive="repl">
                                        <p:cTn id="43" dur="1" fill="hold">
                                          <p:stCondLst>
                                            <p:cond delay="0"/>
                                          </p:stCondLst>
                                        </p:cTn>
                                        <p:tgtEl>
                                          <p:spTgt spid="50190"/>
                                        </p:tgtEl>
                                        <p:attrNameLst>
                                          <p:attrName>style.visibility</p:attrName>
                                        </p:attrNameLst>
                                      </p:cBhvr>
                                      <p:to>
                                        <p:strVal val="visible"/>
                                      </p:to>
                                    </p:set>
                                    <p:anim calcmode="lin" valueType="num">
                                      <p:cBhvr additive="repl">
                                        <p:cTn id="44" dur="500" fill="hold"/>
                                        <p:tgtEl>
                                          <p:spTgt spid="50190"/>
                                        </p:tgtEl>
                                        <p:attrNameLst>
                                          <p:attrName>ppt_w</p:attrName>
                                        </p:attrNameLst>
                                      </p:cBhvr>
                                      <p:tavLst>
                                        <p:tav tm="100000">
                                          <p:val>
                                            <p:strVal val="(6*min(ma#ppt_x(#ppt_w*#ppt_h,.3),1)-7.4)/-.7*#ppt_w"/>
                                          </p:val>
                                        </p:tav>
                                        <p:tav>
                                          <p:val>
                                            <p:strVal val="#ppt_w"/>
                                          </p:val>
                                        </p:tav>
                                      </p:tavLst>
                                    </p:anim>
                                    <p:anim calcmode="lin" valueType="num">
                                      <p:cBhvr additive="repl">
                                        <p:cTn id="45" dur="500" fill="hold"/>
                                        <p:tgtEl>
                                          <p:spTgt spid="50190"/>
                                        </p:tgtEl>
                                        <p:attrNameLst>
                                          <p:attrName>ppt_h</p:attrName>
                                        </p:attrNameLst>
                                      </p:cBhvr>
                                      <p:tavLst>
                                        <p:tav tm="100000">
                                          <p:val>
                                            <p:strVal val="(6*min(ma#ppt_x(#ppt_w*#ppt_h,.3),1)-7.4)/-.7*#ppt_h"/>
                                          </p:val>
                                        </p:tav>
                                        <p:tav>
                                          <p:val>
                                            <p:strVal val="#ppt_h"/>
                                          </p:val>
                                        </p:tav>
                                      </p:tavLst>
                                    </p:anim>
                                    <p:anim calcmode="lin" valueType="num">
                                      <p:cBhvr additive="repl">
                                        <p:cTn id="46" dur="500" fill="hold"/>
                                        <p:tgtEl>
                                          <p:spTgt spid="50190"/>
                                        </p:tgtEl>
                                        <p:attrNameLst>
                                          <p:attrName>ppt_x</p:attrName>
                                        </p:attrNameLst>
                                      </p:cBhvr>
                                      <p:tavLst>
                                        <p:tav tm="100000">
                                          <p:val>
                                            <p:fltVal val="0.5"/>
                                          </p:val>
                                        </p:tav>
                                        <p:tav>
                                          <p:val>
                                            <p:strVal val="#ppt_x"/>
                                          </p:val>
                                        </p:tav>
                                      </p:tavLst>
                                    </p:anim>
                                    <p:anim calcmode="lin" valueType="num">
                                      <p:cBhvr additive="repl">
                                        <p:cTn id="47" dur="500" fill="hold"/>
                                        <p:tgtEl>
                                          <p:spTgt spid="50190"/>
                                        </p:tgtEl>
                                        <p:attrNameLst>
                                          <p:attrName>ppt_y</p:attrName>
                                        </p:attrNameLst>
                                      </p:cBhvr>
                                      <p:tavLst>
                                        <p:tav tm="100000">
                                          <p:val>
                                            <p:strVal val="1+(6*min(ma#ppt_x(#ppt_w*#ppt_h,.3),1)-7.4)/-.7*#ppt_h/2"/>
                                          </p:val>
                                        </p:tav>
                                        <p:tav>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3" presetClass="entr" presetSubtype="36" fill="hold" nodeType="clickEffect">
                                  <p:stCondLst>
                                    <p:cond delay="0"/>
                                  </p:stCondLst>
                                  <p:childTnLst>
                                    <p:set>
                                      <p:cBhvr additive="repl">
                                        <p:cTn id="51" dur="1" fill="hold">
                                          <p:stCondLst>
                                            <p:cond delay="0"/>
                                          </p:stCondLst>
                                        </p:cTn>
                                        <p:tgtEl>
                                          <p:spTgt spid="50192"/>
                                        </p:tgtEl>
                                        <p:attrNameLst>
                                          <p:attrName>style.visibility</p:attrName>
                                        </p:attrNameLst>
                                      </p:cBhvr>
                                      <p:to>
                                        <p:strVal val="visible"/>
                                      </p:to>
                                    </p:set>
                                    <p:anim calcmode="lin" valueType="num">
                                      <p:cBhvr additive="repl">
                                        <p:cTn id="52" dur="500" fill="hold"/>
                                        <p:tgtEl>
                                          <p:spTgt spid="50192"/>
                                        </p:tgtEl>
                                        <p:attrNameLst>
                                          <p:attrName>ppt_w</p:attrName>
                                        </p:attrNameLst>
                                      </p:cBhvr>
                                      <p:tavLst>
                                        <p:tav tm="100000">
                                          <p:val>
                                            <p:strVal val="(6*min(ma#ppt_x(#ppt_w*#ppt_h,.3),1)-7.4)/-.7*#ppt_w"/>
                                          </p:val>
                                        </p:tav>
                                        <p:tav>
                                          <p:val>
                                            <p:strVal val="#ppt_w"/>
                                          </p:val>
                                        </p:tav>
                                      </p:tavLst>
                                    </p:anim>
                                    <p:anim calcmode="lin" valueType="num">
                                      <p:cBhvr additive="repl">
                                        <p:cTn id="53" dur="500" fill="hold"/>
                                        <p:tgtEl>
                                          <p:spTgt spid="50192"/>
                                        </p:tgtEl>
                                        <p:attrNameLst>
                                          <p:attrName>ppt_h</p:attrName>
                                        </p:attrNameLst>
                                      </p:cBhvr>
                                      <p:tavLst>
                                        <p:tav tm="100000">
                                          <p:val>
                                            <p:strVal val="(6*min(ma#ppt_x(#ppt_w*#ppt_h,.3),1)-7.4)/-.7*#ppt_h"/>
                                          </p:val>
                                        </p:tav>
                                        <p:tav>
                                          <p:val>
                                            <p:strVal val="#ppt_h"/>
                                          </p:val>
                                        </p:tav>
                                      </p:tavLst>
                                    </p:anim>
                                    <p:anim calcmode="lin" valueType="num">
                                      <p:cBhvr additive="repl">
                                        <p:cTn id="54" dur="500" fill="hold"/>
                                        <p:tgtEl>
                                          <p:spTgt spid="50192"/>
                                        </p:tgtEl>
                                        <p:attrNameLst>
                                          <p:attrName>ppt_x</p:attrName>
                                        </p:attrNameLst>
                                      </p:cBhvr>
                                      <p:tavLst>
                                        <p:tav tm="100000">
                                          <p:val>
                                            <p:fltVal val="0.5"/>
                                          </p:val>
                                        </p:tav>
                                        <p:tav>
                                          <p:val>
                                            <p:strVal val="#ppt_x"/>
                                          </p:val>
                                        </p:tav>
                                      </p:tavLst>
                                    </p:anim>
                                    <p:anim calcmode="lin" valueType="num">
                                      <p:cBhvr additive="repl">
                                        <p:cTn id="55" dur="500" fill="hold"/>
                                        <p:tgtEl>
                                          <p:spTgt spid="50192"/>
                                        </p:tgtEl>
                                        <p:attrNameLst>
                                          <p:attrName>ppt_y</p:attrName>
                                        </p:attrNameLst>
                                      </p:cBhvr>
                                      <p:tavLst>
                                        <p:tav tm="100000">
                                          <p:val>
                                            <p:strVal val="1+(6*min(ma#ppt_x(#ppt_w*#ppt_h,.3),1)-7.4)/-.7*#ppt_h/2"/>
                                          </p:val>
                                        </p:tav>
                                        <p:tav>
                                          <p:val>
                                            <p:strVal val="#ppt_y"/>
                                          </p:val>
                                        </p:tav>
                                      </p:tavLst>
                                    </p:anim>
                                  </p:childTnLst>
                                </p:cTn>
                              </p:par>
                            </p:childTnLst>
                          </p:cTn>
                        </p:par>
                        <p:par>
                          <p:cTn id="56" fill="hold" nodeType="afterGroup">
                            <p:stCondLst>
                              <p:cond delay="0"/>
                            </p:stCondLst>
                            <p:childTnLst>
                              <p:par>
                                <p:cTn id="57" presetID="23" presetClass="entr" presetSubtype="36" fill="hold" nodeType="afterEffect">
                                  <p:stCondLst>
                                    <p:cond delay="0"/>
                                  </p:stCondLst>
                                  <p:childTnLst>
                                    <p:set>
                                      <p:cBhvr additive="repl">
                                        <p:cTn id="58" dur="1" fill="hold">
                                          <p:stCondLst>
                                            <p:cond delay="0"/>
                                          </p:stCondLst>
                                        </p:cTn>
                                        <p:tgtEl>
                                          <p:spTgt spid="50198"/>
                                        </p:tgtEl>
                                        <p:attrNameLst>
                                          <p:attrName>style.visibility</p:attrName>
                                        </p:attrNameLst>
                                      </p:cBhvr>
                                      <p:to>
                                        <p:strVal val="visible"/>
                                      </p:to>
                                    </p:set>
                                    <p:anim calcmode="lin" valueType="num">
                                      <p:cBhvr additive="repl">
                                        <p:cTn id="59" dur="500" fill="hold"/>
                                        <p:tgtEl>
                                          <p:spTgt spid="50198"/>
                                        </p:tgtEl>
                                        <p:attrNameLst>
                                          <p:attrName>ppt_w</p:attrName>
                                        </p:attrNameLst>
                                      </p:cBhvr>
                                      <p:tavLst>
                                        <p:tav tm="100000">
                                          <p:val>
                                            <p:strVal val="(6*min(ma#ppt_x(#ppt_w*#ppt_h,.3),1)-7.4)/-.7*#ppt_w"/>
                                          </p:val>
                                        </p:tav>
                                        <p:tav>
                                          <p:val>
                                            <p:strVal val="#ppt_w"/>
                                          </p:val>
                                        </p:tav>
                                      </p:tavLst>
                                    </p:anim>
                                    <p:anim calcmode="lin" valueType="num">
                                      <p:cBhvr additive="repl">
                                        <p:cTn id="60" dur="500" fill="hold"/>
                                        <p:tgtEl>
                                          <p:spTgt spid="50198"/>
                                        </p:tgtEl>
                                        <p:attrNameLst>
                                          <p:attrName>ppt_h</p:attrName>
                                        </p:attrNameLst>
                                      </p:cBhvr>
                                      <p:tavLst>
                                        <p:tav tm="100000">
                                          <p:val>
                                            <p:strVal val="(6*min(ma#ppt_x(#ppt_w*#ppt_h,.3),1)-7.4)/-.7*#ppt_h"/>
                                          </p:val>
                                        </p:tav>
                                        <p:tav>
                                          <p:val>
                                            <p:strVal val="#ppt_h"/>
                                          </p:val>
                                        </p:tav>
                                      </p:tavLst>
                                    </p:anim>
                                    <p:anim calcmode="lin" valueType="num">
                                      <p:cBhvr additive="repl">
                                        <p:cTn id="61" dur="500" fill="hold"/>
                                        <p:tgtEl>
                                          <p:spTgt spid="50198"/>
                                        </p:tgtEl>
                                        <p:attrNameLst>
                                          <p:attrName>ppt_x</p:attrName>
                                        </p:attrNameLst>
                                      </p:cBhvr>
                                      <p:tavLst>
                                        <p:tav tm="100000">
                                          <p:val>
                                            <p:fltVal val="0.5"/>
                                          </p:val>
                                        </p:tav>
                                        <p:tav>
                                          <p:val>
                                            <p:strVal val="#ppt_x"/>
                                          </p:val>
                                        </p:tav>
                                      </p:tavLst>
                                    </p:anim>
                                    <p:anim calcmode="lin" valueType="num">
                                      <p:cBhvr additive="repl">
                                        <p:cTn id="62" dur="500" fill="hold"/>
                                        <p:tgtEl>
                                          <p:spTgt spid="50198"/>
                                        </p:tgtEl>
                                        <p:attrNameLst>
                                          <p:attrName>ppt_y</p:attrName>
                                        </p:attrNameLst>
                                      </p:cBhvr>
                                      <p:tavLst>
                                        <p:tav tm="100000">
                                          <p:val>
                                            <p:strVal val="1+(6*min(ma#ppt_x(#ppt_w*#ppt_h,.3),1)-7.4)/-.7*#ppt_h/2"/>
                                          </p:val>
                                        </p:tav>
                                        <p:tav>
                                          <p:val>
                                            <p:strVal val="#ppt_y"/>
                                          </p:val>
                                        </p:tav>
                                      </p:tavLst>
                                    </p:anim>
                                  </p:childTnLst>
                                </p:cTn>
                              </p:par>
                            </p:childTnLst>
                          </p:cTn>
                        </p:par>
                        <p:par>
                          <p:cTn id="63" fill="hold" nodeType="afterGroup">
                            <p:stCondLst>
                              <p:cond delay="0"/>
                            </p:stCondLst>
                            <p:childTnLst>
                              <p:par>
                                <p:cTn id="64" presetID="22" presetClass="entr" presetSubtype="8" fill="hold" nodeType="afterEffect">
                                  <p:stCondLst>
                                    <p:cond delay="0"/>
                                  </p:stCondLst>
                                  <p:childTnLst>
                                    <p:set>
                                      <p:cBhvr additive="repl">
                                        <p:cTn id="65" dur="1" fill="hold">
                                          <p:stCondLst>
                                            <p:cond delay="0"/>
                                          </p:stCondLst>
                                        </p:cTn>
                                        <p:tgtEl>
                                          <p:spTgt spid="50230"/>
                                        </p:tgtEl>
                                        <p:attrNameLst>
                                          <p:attrName>style.visibility</p:attrName>
                                        </p:attrNameLst>
                                      </p:cBhvr>
                                      <p:to>
                                        <p:strVal val="visible"/>
                                      </p:to>
                                    </p:set>
                                    <p:animEffect transition="in" filter="wipe(left)">
                                      <p:cBhvr additive="repl">
                                        <p:cTn id="66" dur="500"/>
                                        <p:tgtEl>
                                          <p:spTgt spid="50230"/>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23" presetClass="entr" presetSubtype="36" fill="hold" nodeType="clickEffect">
                                  <p:stCondLst>
                                    <p:cond delay="0"/>
                                  </p:stCondLst>
                                  <p:childTnLst>
                                    <p:set>
                                      <p:cBhvr additive="repl">
                                        <p:cTn id="70" dur="1" fill="hold">
                                          <p:stCondLst>
                                            <p:cond delay="0"/>
                                          </p:stCondLst>
                                        </p:cTn>
                                        <p:tgtEl>
                                          <p:spTgt spid="50191"/>
                                        </p:tgtEl>
                                        <p:attrNameLst>
                                          <p:attrName>style.visibility</p:attrName>
                                        </p:attrNameLst>
                                      </p:cBhvr>
                                      <p:to>
                                        <p:strVal val="visible"/>
                                      </p:to>
                                    </p:set>
                                    <p:anim calcmode="lin" valueType="num">
                                      <p:cBhvr additive="repl">
                                        <p:cTn id="71" dur="500" fill="hold"/>
                                        <p:tgtEl>
                                          <p:spTgt spid="50191"/>
                                        </p:tgtEl>
                                        <p:attrNameLst>
                                          <p:attrName>ppt_w</p:attrName>
                                        </p:attrNameLst>
                                      </p:cBhvr>
                                      <p:tavLst>
                                        <p:tav tm="100000">
                                          <p:val>
                                            <p:strVal val="(6*min(ma#ppt_x(#ppt_w*#ppt_h,.3),1)-7.4)/-.7*#ppt_w"/>
                                          </p:val>
                                        </p:tav>
                                        <p:tav>
                                          <p:val>
                                            <p:strVal val="#ppt_w"/>
                                          </p:val>
                                        </p:tav>
                                      </p:tavLst>
                                    </p:anim>
                                    <p:anim calcmode="lin" valueType="num">
                                      <p:cBhvr additive="repl">
                                        <p:cTn id="72" dur="500" fill="hold"/>
                                        <p:tgtEl>
                                          <p:spTgt spid="50191"/>
                                        </p:tgtEl>
                                        <p:attrNameLst>
                                          <p:attrName>ppt_h</p:attrName>
                                        </p:attrNameLst>
                                      </p:cBhvr>
                                      <p:tavLst>
                                        <p:tav tm="100000">
                                          <p:val>
                                            <p:strVal val="(6*min(ma#ppt_x(#ppt_w*#ppt_h,.3),1)-7.4)/-.7*#ppt_h"/>
                                          </p:val>
                                        </p:tav>
                                        <p:tav>
                                          <p:val>
                                            <p:strVal val="#ppt_h"/>
                                          </p:val>
                                        </p:tav>
                                      </p:tavLst>
                                    </p:anim>
                                    <p:anim calcmode="lin" valueType="num">
                                      <p:cBhvr additive="repl">
                                        <p:cTn id="73" dur="500" fill="hold"/>
                                        <p:tgtEl>
                                          <p:spTgt spid="50191"/>
                                        </p:tgtEl>
                                        <p:attrNameLst>
                                          <p:attrName>ppt_x</p:attrName>
                                        </p:attrNameLst>
                                      </p:cBhvr>
                                      <p:tavLst>
                                        <p:tav tm="100000">
                                          <p:val>
                                            <p:fltVal val="0.5"/>
                                          </p:val>
                                        </p:tav>
                                        <p:tav>
                                          <p:val>
                                            <p:strVal val="#ppt_x"/>
                                          </p:val>
                                        </p:tav>
                                      </p:tavLst>
                                    </p:anim>
                                    <p:anim calcmode="lin" valueType="num">
                                      <p:cBhvr additive="repl">
                                        <p:cTn id="74" dur="500" fill="hold"/>
                                        <p:tgtEl>
                                          <p:spTgt spid="50191"/>
                                        </p:tgtEl>
                                        <p:attrNameLst>
                                          <p:attrName>ppt_y</p:attrName>
                                        </p:attrNameLst>
                                      </p:cBhvr>
                                      <p:tavLst>
                                        <p:tav tm="100000">
                                          <p:val>
                                            <p:strVal val="1+(6*min(ma#ppt_x(#ppt_w*#ppt_h,.3),1)-7.4)/-.7*#ppt_h/2"/>
                                          </p:val>
                                        </p:tav>
                                        <p:tav>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3" presetClass="entr" presetSubtype="36" fill="hold" nodeType="clickEffect">
                                  <p:stCondLst>
                                    <p:cond delay="0"/>
                                  </p:stCondLst>
                                  <p:childTnLst>
                                    <p:set>
                                      <p:cBhvr additive="repl">
                                        <p:cTn id="78" dur="1" fill="hold">
                                          <p:stCondLst>
                                            <p:cond delay="0"/>
                                          </p:stCondLst>
                                        </p:cTn>
                                        <p:tgtEl>
                                          <p:spTgt spid="50195"/>
                                        </p:tgtEl>
                                        <p:attrNameLst>
                                          <p:attrName>style.visibility</p:attrName>
                                        </p:attrNameLst>
                                      </p:cBhvr>
                                      <p:to>
                                        <p:strVal val="visible"/>
                                      </p:to>
                                    </p:set>
                                    <p:anim calcmode="lin" valueType="num">
                                      <p:cBhvr additive="repl">
                                        <p:cTn id="79" dur="500" fill="hold"/>
                                        <p:tgtEl>
                                          <p:spTgt spid="50195"/>
                                        </p:tgtEl>
                                        <p:attrNameLst>
                                          <p:attrName>ppt_w</p:attrName>
                                        </p:attrNameLst>
                                      </p:cBhvr>
                                      <p:tavLst>
                                        <p:tav tm="100000">
                                          <p:val>
                                            <p:strVal val="(6*min(ma#ppt_x(#ppt_w*#ppt_h,.3),1)-7.4)/-.7*#ppt_w"/>
                                          </p:val>
                                        </p:tav>
                                        <p:tav>
                                          <p:val>
                                            <p:strVal val="#ppt_w"/>
                                          </p:val>
                                        </p:tav>
                                      </p:tavLst>
                                    </p:anim>
                                    <p:anim calcmode="lin" valueType="num">
                                      <p:cBhvr additive="repl">
                                        <p:cTn id="80" dur="500" fill="hold"/>
                                        <p:tgtEl>
                                          <p:spTgt spid="50195"/>
                                        </p:tgtEl>
                                        <p:attrNameLst>
                                          <p:attrName>ppt_h</p:attrName>
                                        </p:attrNameLst>
                                      </p:cBhvr>
                                      <p:tavLst>
                                        <p:tav tm="100000">
                                          <p:val>
                                            <p:strVal val="(6*min(ma#ppt_x(#ppt_w*#ppt_h,.3),1)-7.4)/-.7*#ppt_h"/>
                                          </p:val>
                                        </p:tav>
                                        <p:tav>
                                          <p:val>
                                            <p:strVal val="#ppt_h"/>
                                          </p:val>
                                        </p:tav>
                                      </p:tavLst>
                                    </p:anim>
                                    <p:anim calcmode="lin" valueType="num">
                                      <p:cBhvr additive="repl">
                                        <p:cTn id="81" dur="500" fill="hold"/>
                                        <p:tgtEl>
                                          <p:spTgt spid="50195"/>
                                        </p:tgtEl>
                                        <p:attrNameLst>
                                          <p:attrName>ppt_x</p:attrName>
                                        </p:attrNameLst>
                                      </p:cBhvr>
                                      <p:tavLst>
                                        <p:tav tm="100000">
                                          <p:val>
                                            <p:fltVal val="0.5"/>
                                          </p:val>
                                        </p:tav>
                                        <p:tav>
                                          <p:val>
                                            <p:strVal val="#ppt_x"/>
                                          </p:val>
                                        </p:tav>
                                      </p:tavLst>
                                    </p:anim>
                                    <p:anim calcmode="lin" valueType="num">
                                      <p:cBhvr additive="repl">
                                        <p:cTn id="82" dur="500" fill="hold"/>
                                        <p:tgtEl>
                                          <p:spTgt spid="50195"/>
                                        </p:tgtEl>
                                        <p:attrNameLst>
                                          <p:attrName>ppt_y</p:attrName>
                                        </p:attrNameLst>
                                      </p:cBhvr>
                                      <p:tavLst>
                                        <p:tav tm="100000">
                                          <p:val>
                                            <p:strVal val="1+(6*min(ma#ppt_x(#ppt_w*#ppt_h,.3),1)-7.4)/-.7*#ppt_h/2"/>
                                          </p:val>
                                        </p:tav>
                                        <p:tav>
                                          <p:val>
                                            <p:strVal val="#ppt_y"/>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23" presetClass="entr" presetSubtype="36" fill="hold" nodeType="clickEffect">
                                  <p:stCondLst>
                                    <p:cond delay="0"/>
                                  </p:stCondLst>
                                  <p:childTnLst>
                                    <p:set>
                                      <p:cBhvr additive="repl">
                                        <p:cTn id="86" dur="1" fill="hold">
                                          <p:stCondLst>
                                            <p:cond delay="0"/>
                                          </p:stCondLst>
                                        </p:cTn>
                                        <p:tgtEl>
                                          <p:spTgt spid="50194"/>
                                        </p:tgtEl>
                                        <p:attrNameLst>
                                          <p:attrName>style.visibility</p:attrName>
                                        </p:attrNameLst>
                                      </p:cBhvr>
                                      <p:to>
                                        <p:strVal val="visible"/>
                                      </p:to>
                                    </p:set>
                                    <p:anim calcmode="lin" valueType="num">
                                      <p:cBhvr additive="repl">
                                        <p:cTn id="87" dur="500" fill="hold"/>
                                        <p:tgtEl>
                                          <p:spTgt spid="50194"/>
                                        </p:tgtEl>
                                        <p:attrNameLst>
                                          <p:attrName>ppt_w</p:attrName>
                                        </p:attrNameLst>
                                      </p:cBhvr>
                                      <p:tavLst>
                                        <p:tav tm="100000">
                                          <p:val>
                                            <p:strVal val="(6*min(ma#ppt_x(#ppt_w*#ppt_h,.3),1)-7.4)/-.7*#ppt_w"/>
                                          </p:val>
                                        </p:tav>
                                        <p:tav>
                                          <p:val>
                                            <p:strVal val="#ppt_w"/>
                                          </p:val>
                                        </p:tav>
                                      </p:tavLst>
                                    </p:anim>
                                    <p:anim calcmode="lin" valueType="num">
                                      <p:cBhvr additive="repl">
                                        <p:cTn id="88" dur="500" fill="hold"/>
                                        <p:tgtEl>
                                          <p:spTgt spid="50194"/>
                                        </p:tgtEl>
                                        <p:attrNameLst>
                                          <p:attrName>ppt_h</p:attrName>
                                        </p:attrNameLst>
                                      </p:cBhvr>
                                      <p:tavLst>
                                        <p:tav tm="100000">
                                          <p:val>
                                            <p:strVal val="(6*min(ma#ppt_x(#ppt_w*#ppt_h,.3),1)-7.4)/-.7*#ppt_h"/>
                                          </p:val>
                                        </p:tav>
                                        <p:tav>
                                          <p:val>
                                            <p:strVal val="#ppt_h"/>
                                          </p:val>
                                        </p:tav>
                                      </p:tavLst>
                                    </p:anim>
                                    <p:anim calcmode="lin" valueType="num">
                                      <p:cBhvr additive="repl">
                                        <p:cTn id="89" dur="500" fill="hold"/>
                                        <p:tgtEl>
                                          <p:spTgt spid="50194"/>
                                        </p:tgtEl>
                                        <p:attrNameLst>
                                          <p:attrName>ppt_x</p:attrName>
                                        </p:attrNameLst>
                                      </p:cBhvr>
                                      <p:tavLst>
                                        <p:tav tm="100000">
                                          <p:val>
                                            <p:fltVal val="0.5"/>
                                          </p:val>
                                        </p:tav>
                                        <p:tav>
                                          <p:val>
                                            <p:strVal val="#ppt_x"/>
                                          </p:val>
                                        </p:tav>
                                      </p:tavLst>
                                    </p:anim>
                                    <p:anim calcmode="lin" valueType="num">
                                      <p:cBhvr additive="repl">
                                        <p:cTn id="90" dur="500" fill="hold"/>
                                        <p:tgtEl>
                                          <p:spTgt spid="50194"/>
                                        </p:tgtEl>
                                        <p:attrNameLst>
                                          <p:attrName>ppt_y</p:attrName>
                                        </p:attrNameLst>
                                      </p:cBhvr>
                                      <p:tavLst>
                                        <p:tav tm="100000">
                                          <p:val>
                                            <p:strVal val="1+(6*min(ma#ppt_x(#ppt_w*#ppt_h,.3),1)-7.4)/-.7*#ppt_h/2"/>
                                          </p:val>
                                        </p:tav>
                                        <p:tav>
                                          <p:val>
                                            <p:strVal val="#ppt_y"/>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23" presetClass="entr" presetSubtype="36" fill="hold" nodeType="clickEffect">
                                  <p:stCondLst>
                                    <p:cond delay="0"/>
                                  </p:stCondLst>
                                  <p:childTnLst>
                                    <p:set>
                                      <p:cBhvr additive="repl">
                                        <p:cTn id="94" dur="1" fill="hold">
                                          <p:stCondLst>
                                            <p:cond delay="0"/>
                                          </p:stCondLst>
                                        </p:cTn>
                                        <p:tgtEl>
                                          <p:spTgt spid="50197"/>
                                        </p:tgtEl>
                                        <p:attrNameLst>
                                          <p:attrName>style.visibility</p:attrName>
                                        </p:attrNameLst>
                                      </p:cBhvr>
                                      <p:to>
                                        <p:strVal val="visible"/>
                                      </p:to>
                                    </p:set>
                                    <p:anim calcmode="lin" valueType="num">
                                      <p:cBhvr additive="repl">
                                        <p:cTn id="95" dur="500" fill="hold"/>
                                        <p:tgtEl>
                                          <p:spTgt spid="50197"/>
                                        </p:tgtEl>
                                        <p:attrNameLst>
                                          <p:attrName>ppt_w</p:attrName>
                                        </p:attrNameLst>
                                      </p:cBhvr>
                                      <p:tavLst>
                                        <p:tav tm="100000">
                                          <p:val>
                                            <p:strVal val="(6*min(ma#ppt_x(#ppt_w*#ppt_h,.3),1)-7.4)/-.7*#ppt_w"/>
                                          </p:val>
                                        </p:tav>
                                        <p:tav>
                                          <p:val>
                                            <p:strVal val="#ppt_w"/>
                                          </p:val>
                                        </p:tav>
                                      </p:tavLst>
                                    </p:anim>
                                    <p:anim calcmode="lin" valueType="num">
                                      <p:cBhvr additive="repl">
                                        <p:cTn id="96" dur="500" fill="hold"/>
                                        <p:tgtEl>
                                          <p:spTgt spid="50197"/>
                                        </p:tgtEl>
                                        <p:attrNameLst>
                                          <p:attrName>ppt_h</p:attrName>
                                        </p:attrNameLst>
                                      </p:cBhvr>
                                      <p:tavLst>
                                        <p:tav tm="100000">
                                          <p:val>
                                            <p:strVal val="(6*min(ma#ppt_x(#ppt_w*#ppt_h,.3),1)-7.4)/-.7*#ppt_h"/>
                                          </p:val>
                                        </p:tav>
                                        <p:tav>
                                          <p:val>
                                            <p:strVal val="#ppt_h"/>
                                          </p:val>
                                        </p:tav>
                                      </p:tavLst>
                                    </p:anim>
                                    <p:anim calcmode="lin" valueType="num">
                                      <p:cBhvr additive="repl">
                                        <p:cTn id="97" dur="500" fill="hold"/>
                                        <p:tgtEl>
                                          <p:spTgt spid="50197"/>
                                        </p:tgtEl>
                                        <p:attrNameLst>
                                          <p:attrName>ppt_x</p:attrName>
                                        </p:attrNameLst>
                                      </p:cBhvr>
                                      <p:tavLst>
                                        <p:tav tm="100000">
                                          <p:val>
                                            <p:fltVal val="0.5"/>
                                          </p:val>
                                        </p:tav>
                                        <p:tav>
                                          <p:val>
                                            <p:strVal val="#ppt_x"/>
                                          </p:val>
                                        </p:tav>
                                      </p:tavLst>
                                    </p:anim>
                                    <p:anim calcmode="lin" valueType="num">
                                      <p:cBhvr additive="repl">
                                        <p:cTn id="98" dur="500" fill="hold"/>
                                        <p:tgtEl>
                                          <p:spTgt spid="50197"/>
                                        </p:tgtEl>
                                        <p:attrNameLst>
                                          <p:attrName>ppt_y</p:attrName>
                                        </p:attrNameLst>
                                      </p:cBhvr>
                                      <p:tavLst>
                                        <p:tav tm="100000">
                                          <p:val>
                                            <p:strVal val="1+(6*min(ma#ppt_x(#ppt_w*#ppt_h,.3),1)-7.4)/-.7*#ppt_h/2"/>
                                          </p:val>
                                        </p:tav>
                                        <p:tav>
                                          <p:val>
                                            <p:strVal val="#ppt_y"/>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23" presetClass="entr" presetSubtype="36" fill="hold" nodeType="clickEffect">
                                  <p:stCondLst>
                                    <p:cond delay="0"/>
                                  </p:stCondLst>
                                  <p:childTnLst>
                                    <p:set>
                                      <p:cBhvr additive="repl">
                                        <p:cTn id="102" dur="1" fill="hold">
                                          <p:stCondLst>
                                            <p:cond delay="0"/>
                                          </p:stCondLst>
                                        </p:cTn>
                                        <p:tgtEl>
                                          <p:spTgt spid="50196"/>
                                        </p:tgtEl>
                                        <p:attrNameLst>
                                          <p:attrName>style.visibility</p:attrName>
                                        </p:attrNameLst>
                                      </p:cBhvr>
                                      <p:to>
                                        <p:strVal val="visible"/>
                                      </p:to>
                                    </p:set>
                                    <p:anim calcmode="lin" valueType="num">
                                      <p:cBhvr additive="repl">
                                        <p:cTn id="103" dur="500" fill="hold"/>
                                        <p:tgtEl>
                                          <p:spTgt spid="50196"/>
                                        </p:tgtEl>
                                        <p:attrNameLst>
                                          <p:attrName>ppt_w</p:attrName>
                                        </p:attrNameLst>
                                      </p:cBhvr>
                                      <p:tavLst>
                                        <p:tav tm="100000">
                                          <p:val>
                                            <p:strVal val="(6*min(ma#ppt_x(#ppt_w*#ppt_h,.3),1)-7.4)/-.7*#ppt_w"/>
                                          </p:val>
                                        </p:tav>
                                        <p:tav>
                                          <p:val>
                                            <p:strVal val="#ppt_w"/>
                                          </p:val>
                                        </p:tav>
                                      </p:tavLst>
                                    </p:anim>
                                    <p:anim calcmode="lin" valueType="num">
                                      <p:cBhvr additive="repl">
                                        <p:cTn id="104" dur="500" fill="hold"/>
                                        <p:tgtEl>
                                          <p:spTgt spid="50196"/>
                                        </p:tgtEl>
                                        <p:attrNameLst>
                                          <p:attrName>ppt_h</p:attrName>
                                        </p:attrNameLst>
                                      </p:cBhvr>
                                      <p:tavLst>
                                        <p:tav tm="100000">
                                          <p:val>
                                            <p:strVal val="(6*min(ma#ppt_x(#ppt_w*#ppt_h,.3),1)-7.4)/-.7*#ppt_h"/>
                                          </p:val>
                                        </p:tav>
                                        <p:tav>
                                          <p:val>
                                            <p:strVal val="#ppt_h"/>
                                          </p:val>
                                        </p:tav>
                                      </p:tavLst>
                                    </p:anim>
                                    <p:anim calcmode="lin" valueType="num">
                                      <p:cBhvr additive="repl">
                                        <p:cTn id="105" dur="500" fill="hold"/>
                                        <p:tgtEl>
                                          <p:spTgt spid="50196"/>
                                        </p:tgtEl>
                                        <p:attrNameLst>
                                          <p:attrName>ppt_x</p:attrName>
                                        </p:attrNameLst>
                                      </p:cBhvr>
                                      <p:tavLst>
                                        <p:tav tm="100000">
                                          <p:val>
                                            <p:fltVal val="0.5"/>
                                          </p:val>
                                        </p:tav>
                                        <p:tav>
                                          <p:val>
                                            <p:strVal val="#ppt_x"/>
                                          </p:val>
                                        </p:tav>
                                      </p:tavLst>
                                    </p:anim>
                                    <p:anim calcmode="lin" valueType="num">
                                      <p:cBhvr additive="repl">
                                        <p:cTn id="106" dur="500" fill="hold"/>
                                        <p:tgtEl>
                                          <p:spTgt spid="50196"/>
                                        </p:tgtEl>
                                        <p:attrNameLst>
                                          <p:attrName>ppt_y</p:attrName>
                                        </p:attrNameLst>
                                      </p:cBhvr>
                                      <p:tavLst>
                                        <p:tav tm="100000">
                                          <p:val>
                                            <p:strVal val="1+(6*min(ma#ppt_x(#ppt_w*#ppt_h,.3),1)-7.4)/-.7*#ppt_h/2"/>
                                          </p:val>
                                        </p:tav>
                                        <p:tav>
                                          <p:val>
                                            <p:strVal val="#ppt_y"/>
                                          </p:val>
                                        </p:tav>
                                      </p:tavLst>
                                    </p:anim>
                                  </p:childTnLst>
                                </p:cTn>
                              </p:par>
                            </p:childTnLst>
                          </p:cTn>
                        </p:par>
                      </p:childTnLst>
                    </p:cTn>
                  </p:par>
                  <p:par>
                    <p:cTn id="107" fill="hold" nodeType="clickPar">
                      <p:stCondLst>
                        <p:cond delay="indefinite"/>
                      </p:stCondLst>
                      <p:childTnLst>
                        <p:par>
                          <p:cTn id="108" fill="hold" nodeType="withGroup">
                            <p:stCondLst>
                              <p:cond delay="0"/>
                            </p:stCondLst>
                            <p:childTnLst>
                              <p:par>
                                <p:cTn id="109" presetID="23" presetClass="entr" presetSubtype="36" fill="hold" nodeType="clickEffect">
                                  <p:stCondLst>
                                    <p:cond delay="0"/>
                                  </p:stCondLst>
                                  <p:childTnLst>
                                    <p:set>
                                      <p:cBhvr additive="repl">
                                        <p:cTn id="110" dur="1" fill="hold">
                                          <p:stCondLst>
                                            <p:cond delay="0"/>
                                          </p:stCondLst>
                                        </p:cTn>
                                        <p:tgtEl>
                                          <p:spTgt spid="50193"/>
                                        </p:tgtEl>
                                        <p:attrNameLst>
                                          <p:attrName>style.visibility</p:attrName>
                                        </p:attrNameLst>
                                      </p:cBhvr>
                                      <p:to>
                                        <p:strVal val="visible"/>
                                      </p:to>
                                    </p:set>
                                    <p:anim calcmode="lin" valueType="num">
                                      <p:cBhvr additive="repl">
                                        <p:cTn id="111" dur="500" fill="hold"/>
                                        <p:tgtEl>
                                          <p:spTgt spid="50193"/>
                                        </p:tgtEl>
                                        <p:attrNameLst>
                                          <p:attrName>ppt_w</p:attrName>
                                        </p:attrNameLst>
                                      </p:cBhvr>
                                      <p:tavLst>
                                        <p:tav tm="100000">
                                          <p:val>
                                            <p:strVal val="(6*min(ma#ppt_x(#ppt_w*#ppt_h,.3),1)-7.4)/-.7*#ppt_w"/>
                                          </p:val>
                                        </p:tav>
                                        <p:tav>
                                          <p:val>
                                            <p:strVal val="#ppt_w"/>
                                          </p:val>
                                        </p:tav>
                                      </p:tavLst>
                                    </p:anim>
                                    <p:anim calcmode="lin" valueType="num">
                                      <p:cBhvr additive="repl">
                                        <p:cTn id="112" dur="500" fill="hold"/>
                                        <p:tgtEl>
                                          <p:spTgt spid="50193"/>
                                        </p:tgtEl>
                                        <p:attrNameLst>
                                          <p:attrName>ppt_h</p:attrName>
                                        </p:attrNameLst>
                                      </p:cBhvr>
                                      <p:tavLst>
                                        <p:tav tm="100000">
                                          <p:val>
                                            <p:strVal val="(6*min(ma#ppt_x(#ppt_w*#ppt_h,.3),1)-7.4)/-.7*#ppt_h"/>
                                          </p:val>
                                        </p:tav>
                                        <p:tav>
                                          <p:val>
                                            <p:strVal val="#ppt_h"/>
                                          </p:val>
                                        </p:tav>
                                      </p:tavLst>
                                    </p:anim>
                                    <p:anim calcmode="lin" valueType="num">
                                      <p:cBhvr additive="repl">
                                        <p:cTn id="113" dur="500" fill="hold"/>
                                        <p:tgtEl>
                                          <p:spTgt spid="50193"/>
                                        </p:tgtEl>
                                        <p:attrNameLst>
                                          <p:attrName>ppt_x</p:attrName>
                                        </p:attrNameLst>
                                      </p:cBhvr>
                                      <p:tavLst>
                                        <p:tav tm="100000">
                                          <p:val>
                                            <p:fltVal val="0.5"/>
                                          </p:val>
                                        </p:tav>
                                        <p:tav>
                                          <p:val>
                                            <p:strVal val="#ppt_x"/>
                                          </p:val>
                                        </p:tav>
                                      </p:tavLst>
                                    </p:anim>
                                    <p:anim calcmode="lin" valueType="num">
                                      <p:cBhvr additive="repl">
                                        <p:cTn id="114" dur="500" fill="hold"/>
                                        <p:tgtEl>
                                          <p:spTgt spid="50193"/>
                                        </p:tgtEl>
                                        <p:attrNameLst>
                                          <p:attrName>ppt_y</p:attrName>
                                        </p:attrNameLst>
                                      </p:cBhvr>
                                      <p:tavLst>
                                        <p:tav tm="100000">
                                          <p:val>
                                            <p:strVal val="1+(6*min(ma#ppt_x(#ppt_w*#ppt_h,.3),1)-7.4)/-.7*#ppt_h/2"/>
                                          </p:val>
                                        </p:tav>
                                        <p:tav>
                                          <p:val>
                                            <p:strVal val="#ppt_y"/>
                                          </p:val>
                                        </p:tav>
                                      </p:tavLst>
                                    </p:anim>
                                  </p:childTnLst>
                                </p:cTn>
                              </p:par>
                            </p:childTnLst>
                          </p:cTn>
                        </p:par>
                      </p:childTnLst>
                    </p:cTn>
                  </p:par>
                  <p:par>
                    <p:cTn id="115" fill="hold" nodeType="clickPar">
                      <p:stCondLst>
                        <p:cond delay="indefinite"/>
                      </p:stCondLst>
                      <p:childTnLst>
                        <p:par>
                          <p:cTn id="116" fill="hold" nodeType="withGroup">
                            <p:stCondLst>
                              <p:cond delay="0"/>
                            </p:stCondLst>
                            <p:childTnLst>
                              <p:par>
                                <p:cTn id="117" presetID="23" presetClass="entr" presetSubtype="36" fill="hold" nodeType="clickEffect">
                                  <p:stCondLst>
                                    <p:cond delay="0"/>
                                  </p:stCondLst>
                                  <p:childTnLst>
                                    <p:set>
                                      <p:cBhvr additive="repl">
                                        <p:cTn id="118" dur="1" fill="hold">
                                          <p:stCondLst>
                                            <p:cond delay="0"/>
                                          </p:stCondLst>
                                        </p:cTn>
                                        <p:tgtEl>
                                          <p:spTgt spid="50211"/>
                                        </p:tgtEl>
                                        <p:attrNameLst>
                                          <p:attrName>style.visibility</p:attrName>
                                        </p:attrNameLst>
                                      </p:cBhvr>
                                      <p:to>
                                        <p:strVal val="visible"/>
                                      </p:to>
                                    </p:set>
                                    <p:anim calcmode="lin" valueType="num">
                                      <p:cBhvr additive="repl">
                                        <p:cTn id="119" dur="500" fill="hold"/>
                                        <p:tgtEl>
                                          <p:spTgt spid="50211"/>
                                        </p:tgtEl>
                                        <p:attrNameLst>
                                          <p:attrName>ppt_w</p:attrName>
                                        </p:attrNameLst>
                                      </p:cBhvr>
                                      <p:tavLst>
                                        <p:tav tm="100000">
                                          <p:val>
                                            <p:strVal val="(6*min(ma#ppt_x(#ppt_w*#ppt_h,.3),1)-7.4)/-.7*#ppt_w"/>
                                          </p:val>
                                        </p:tav>
                                        <p:tav>
                                          <p:val>
                                            <p:strVal val="#ppt_w"/>
                                          </p:val>
                                        </p:tav>
                                      </p:tavLst>
                                    </p:anim>
                                    <p:anim calcmode="lin" valueType="num">
                                      <p:cBhvr additive="repl">
                                        <p:cTn id="120" dur="500" fill="hold"/>
                                        <p:tgtEl>
                                          <p:spTgt spid="50211"/>
                                        </p:tgtEl>
                                        <p:attrNameLst>
                                          <p:attrName>ppt_h</p:attrName>
                                        </p:attrNameLst>
                                      </p:cBhvr>
                                      <p:tavLst>
                                        <p:tav tm="100000">
                                          <p:val>
                                            <p:strVal val="(6*min(ma#ppt_x(#ppt_w*#ppt_h,.3),1)-7.4)/-.7*#ppt_h"/>
                                          </p:val>
                                        </p:tav>
                                        <p:tav>
                                          <p:val>
                                            <p:strVal val="#ppt_h"/>
                                          </p:val>
                                        </p:tav>
                                      </p:tavLst>
                                    </p:anim>
                                    <p:anim calcmode="lin" valueType="num">
                                      <p:cBhvr additive="repl">
                                        <p:cTn id="121" dur="500" fill="hold"/>
                                        <p:tgtEl>
                                          <p:spTgt spid="50211"/>
                                        </p:tgtEl>
                                        <p:attrNameLst>
                                          <p:attrName>ppt_x</p:attrName>
                                        </p:attrNameLst>
                                      </p:cBhvr>
                                      <p:tavLst>
                                        <p:tav tm="100000">
                                          <p:val>
                                            <p:fltVal val="0.5"/>
                                          </p:val>
                                        </p:tav>
                                        <p:tav>
                                          <p:val>
                                            <p:strVal val="#ppt_x"/>
                                          </p:val>
                                        </p:tav>
                                      </p:tavLst>
                                    </p:anim>
                                    <p:anim calcmode="lin" valueType="num">
                                      <p:cBhvr additive="repl">
                                        <p:cTn id="122" dur="500" fill="hold"/>
                                        <p:tgtEl>
                                          <p:spTgt spid="50211"/>
                                        </p:tgtEl>
                                        <p:attrNameLst>
                                          <p:attrName>ppt_y</p:attrName>
                                        </p:attrNameLst>
                                      </p:cBhvr>
                                      <p:tavLst>
                                        <p:tav tm="100000">
                                          <p:val>
                                            <p:strVal val="1+(6*min(ma#ppt_x(#ppt_w*#ppt_h,.3),1)-7.4)/-.7*#ppt_h/2"/>
                                          </p:val>
                                        </p:tav>
                                        <p:tav>
                                          <p:val>
                                            <p:strVal val="#ppt_y"/>
                                          </p:val>
                                        </p:tav>
                                      </p:tavLst>
                                    </p:anim>
                                  </p:childTnLst>
                                </p:cTn>
                              </p:par>
                            </p:childTnLst>
                          </p:cTn>
                        </p:par>
                        <p:par>
                          <p:cTn id="123" fill="hold" nodeType="afterGroup">
                            <p:stCondLst>
                              <p:cond delay="0"/>
                            </p:stCondLst>
                            <p:childTnLst>
                              <p:par>
                                <p:cTn id="124" presetID="2" presetClass="entr" presetSubtype="9" fill="hold" grpId="0" nodeType="afterEffect">
                                  <p:stCondLst>
                                    <p:cond delay="0"/>
                                  </p:stCondLst>
                                  <p:childTnLst>
                                    <p:set>
                                      <p:cBhvr additive="repl">
                                        <p:cTn id="125" dur="1" fill="hold">
                                          <p:stCondLst>
                                            <p:cond delay="0"/>
                                          </p:stCondLst>
                                        </p:cTn>
                                        <p:tgtEl>
                                          <p:spTgt spid="50213"/>
                                        </p:tgtEl>
                                        <p:attrNameLst>
                                          <p:attrName>style.visibility</p:attrName>
                                        </p:attrNameLst>
                                      </p:cBhvr>
                                      <p:to>
                                        <p:strVal val="visible"/>
                                      </p:to>
                                    </p:set>
                                    <p:anim calcmode="lin" valueType="num">
                                      <p:cBhvr additive="repl">
                                        <p:cTn id="126" dur="500" fill="hold"/>
                                        <p:tgtEl>
                                          <p:spTgt spid="50213"/>
                                        </p:tgtEl>
                                        <p:attrNameLst>
                                          <p:attrName>ppt_x</p:attrName>
                                        </p:attrNameLst>
                                      </p:cBhvr>
                                      <p:tavLst>
                                        <p:tav tm="100000">
                                          <p:val>
                                            <p:strVal val="0-#ppt_w/2"/>
                                          </p:val>
                                        </p:tav>
                                        <p:tav>
                                          <p:val>
                                            <p:strVal val="#ppt_x"/>
                                          </p:val>
                                        </p:tav>
                                      </p:tavLst>
                                    </p:anim>
                                    <p:anim calcmode="lin" valueType="num">
                                      <p:cBhvr additive="repl">
                                        <p:cTn id="127" dur="500" fill="hold"/>
                                        <p:tgtEl>
                                          <p:spTgt spid="50213"/>
                                        </p:tgtEl>
                                        <p:attrNameLst>
                                          <p:attrName>ppt_y</p:attrName>
                                        </p:attrNameLst>
                                      </p:cBhvr>
                                      <p:tavLst>
                                        <p:tav tm="100000">
                                          <p:val>
                                            <p:strVal val="0-#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5121" name="Rectangle 1"/>
          <p:cNvSpPr>
            <a:spLocks noChangeArrowheads="1"/>
          </p:cNvSpPr>
          <p:nvPr/>
        </p:nvSpPr>
        <p:spPr bwMode="auto">
          <a:xfrm>
            <a:off x="3130550" y="1339850"/>
            <a:ext cx="2882900" cy="3441700"/>
          </a:xfrm>
          <a:prstGeom prst="rect">
            <a:avLst/>
          </a:prstGeom>
          <a:solidFill>
            <a:srgbClr val="FFD34A"/>
          </a:solidFill>
          <a:ln w="12600" cap="sq">
            <a:solidFill>
              <a:srgbClr val="CECECE"/>
            </a:solidFill>
            <a:miter lim="800000"/>
            <a:headEnd/>
            <a:tailEnd/>
          </a:ln>
          <a:effectLst>
            <a:outerShdw blurRad="63500" dist="107933" dir="2700000" algn="ctr" rotWithShape="0">
              <a:srgbClr val="1A0004">
                <a:alpha val="75014"/>
              </a:srgbClr>
            </a:outerShdw>
          </a:effectLst>
        </p:spPr>
        <p:txBody>
          <a:bodyPr wrap="none" anchor="ctr"/>
          <a:lstStyle/>
          <a:p>
            <a:pPr>
              <a:defRPr/>
            </a:pPr>
            <a:endParaRPr lang="en-US"/>
          </a:p>
        </p:txBody>
      </p:sp>
      <p:sp>
        <p:nvSpPr>
          <p:cNvPr id="5122" name="AutoShape 2"/>
          <p:cNvSpPr>
            <a:spLocks noChangeArrowheads="1"/>
          </p:cNvSpPr>
          <p:nvPr/>
        </p:nvSpPr>
        <p:spPr bwMode="auto">
          <a:xfrm>
            <a:off x="3130550" y="971550"/>
            <a:ext cx="1663700" cy="1054100"/>
          </a:xfrm>
          <a:prstGeom prst="roundRect">
            <a:avLst>
              <a:gd name="adj" fmla="val 12495"/>
            </a:avLst>
          </a:prstGeom>
          <a:solidFill>
            <a:srgbClr val="FFD34A"/>
          </a:solidFill>
          <a:ln w="12600" cap="sq">
            <a:solidFill>
              <a:srgbClr val="CECECE"/>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123" name="Rectangle 3"/>
          <p:cNvSpPr>
            <a:spLocks noChangeArrowheads="1"/>
          </p:cNvSpPr>
          <p:nvPr/>
        </p:nvSpPr>
        <p:spPr bwMode="auto">
          <a:xfrm>
            <a:off x="3130550" y="1352550"/>
            <a:ext cx="2044700" cy="1054100"/>
          </a:xfrm>
          <a:prstGeom prst="rect">
            <a:avLst/>
          </a:prstGeom>
          <a:solidFill>
            <a:srgbClr val="FFD34A"/>
          </a:solidFill>
          <a:ln w="12600" cap="sq">
            <a:solidFill>
              <a:srgbClr val="FFD34A"/>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124" name="Rectangle 4"/>
          <p:cNvSpPr>
            <a:spLocks noChangeArrowheads="1"/>
          </p:cNvSpPr>
          <p:nvPr/>
        </p:nvSpPr>
        <p:spPr bwMode="auto">
          <a:xfrm>
            <a:off x="3146425" y="866775"/>
            <a:ext cx="1441450" cy="5159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790015"/>
                </a:solidFill>
                <a:latin typeface="Times New Roman" charset="0"/>
              </a:rPr>
              <a:t>   </a:t>
            </a:r>
            <a:r>
              <a:rPr lang="hi-in" sz="2800" b="0">
                <a:solidFill>
                  <a:srgbClr val="790015"/>
                </a:solidFill>
                <a:latin typeface="Times New Roman" charset="0"/>
              </a:rPr>
              <a:t>โมเสส</a:t>
            </a:r>
          </a:p>
        </p:txBody>
      </p:sp>
      <p:sp>
        <p:nvSpPr>
          <p:cNvPr id="5125" name="Line 5"/>
          <p:cNvSpPr>
            <a:spLocks noChangeShapeType="1"/>
          </p:cNvSpPr>
          <p:nvPr/>
        </p:nvSpPr>
        <p:spPr bwMode="auto">
          <a:xfrm>
            <a:off x="3340100" y="24892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126" name="Line 6"/>
          <p:cNvSpPr>
            <a:spLocks noChangeShapeType="1"/>
          </p:cNvSpPr>
          <p:nvPr/>
        </p:nvSpPr>
        <p:spPr bwMode="auto">
          <a:xfrm>
            <a:off x="3340100" y="29464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127" name="Line 7"/>
          <p:cNvSpPr>
            <a:spLocks noChangeShapeType="1"/>
          </p:cNvSpPr>
          <p:nvPr/>
        </p:nvSpPr>
        <p:spPr bwMode="auto">
          <a:xfrm>
            <a:off x="3346450" y="34036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128" name="Line 8"/>
          <p:cNvSpPr>
            <a:spLocks noChangeShapeType="1"/>
          </p:cNvSpPr>
          <p:nvPr/>
        </p:nvSpPr>
        <p:spPr bwMode="auto">
          <a:xfrm>
            <a:off x="3340100" y="20320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129" name="Line 9"/>
          <p:cNvSpPr>
            <a:spLocks noChangeShapeType="1"/>
          </p:cNvSpPr>
          <p:nvPr/>
        </p:nvSpPr>
        <p:spPr bwMode="auto">
          <a:xfrm>
            <a:off x="3340100" y="43180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130" name="Line 10"/>
          <p:cNvSpPr>
            <a:spLocks noChangeShapeType="1"/>
          </p:cNvSpPr>
          <p:nvPr/>
        </p:nvSpPr>
        <p:spPr bwMode="auto">
          <a:xfrm>
            <a:off x="3340100" y="38608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131" name="Rectangle 11"/>
          <p:cNvSpPr>
            <a:spLocks noChangeArrowheads="1"/>
          </p:cNvSpPr>
          <p:nvPr/>
        </p:nvSpPr>
        <p:spPr bwMode="auto">
          <a:xfrm>
            <a:off x="898525" y="2605088"/>
            <a:ext cx="1747838" cy="5191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132" name="Rectangle 12"/>
          <p:cNvSpPr>
            <a:spLocks noChangeArrowheads="1"/>
          </p:cNvSpPr>
          <p:nvPr/>
        </p:nvSpPr>
        <p:spPr bwMode="auto">
          <a:xfrm>
            <a:off x="492125" y="2312988"/>
            <a:ext cx="2525713" cy="27701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200" b="0">
                <a:solidFill>
                  <a:srgbClr val="FAFD00"/>
                </a:solidFill>
                <a:latin typeface="Times New Roman" charset="0"/>
              </a:rPr>
              <a:t>คนที่สามใน</a:t>
            </a: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200" b="0">
                <a:solidFill>
                  <a:srgbClr val="FFD34A"/>
                </a:solidFill>
                <a:latin typeface="Times New Roman" charset="0"/>
              </a:rPr>
              <a:t>“</a:t>
            </a:r>
            <a:r>
              <a:rPr lang="en-US" sz="3200" b="0">
                <a:solidFill>
                  <a:srgbClr val="FFFFFF"/>
                </a:solidFill>
                <a:latin typeface="Times New Roman" charset="0"/>
              </a:rPr>
              <a:t>4 </a:t>
            </a:r>
            <a:r>
              <a:rPr lang="hi-in" sz="3200" b="0">
                <a:solidFill>
                  <a:srgbClr val="FFFFFF"/>
                </a:solidFill>
                <a:latin typeface="Times New Roman" charset="0"/>
              </a:rPr>
              <a:t>คน</a:t>
            </a:r>
            <a:r>
              <a:rPr lang="en-US" sz="3200" b="0">
                <a:solidFill>
                  <a:srgbClr val="FFD34A"/>
                </a:solidFill>
                <a:latin typeface="Times New Roman" charset="0"/>
              </a:rPr>
              <a:t>”</a:t>
            </a: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200" b="0">
                <a:solidFill>
                  <a:srgbClr val="FAFD00"/>
                </a:solidFill>
                <a:latin typeface="Times New Roman" charset="0"/>
              </a:rPr>
              <a:t>คือ</a:t>
            </a:r>
            <a:r>
              <a:rPr lang="en-US" sz="3200" b="0">
                <a:solidFill>
                  <a:srgbClr val="FAFD00"/>
                </a:solidFill>
                <a:latin typeface="Times New Roman" charset="0"/>
              </a:rPr>
              <a:t>:</a:t>
            </a: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4000" b="0">
                <a:solidFill>
                  <a:srgbClr val="FAFD00"/>
                </a:solidFill>
                <a:latin typeface="Times New Roman" charset="0"/>
              </a:rPr>
              <a:t>อับ ย </a:t>
            </a:r>
            <a:r>
              <a:rPr lang="hi-in" sz="8000" b="0">
                <a:solidFill>
                  <a:srgbClr val="00FF00"/>
                </a:solidFill>
                <a:latin typeface="Times New Roman" charset="0"/>
              </a:rPr>
              <a:t>ส</a:t>
            </a:r>
            <a:r>
              <a:rPr lang="en-US" sz="4000" b="0">
                <a:solidFill>
                  <a:srgbClr val="FAFD00"/>
                </a:solidFill>
                <a:latin typeface="Times New Roman" charset="0"/>
              </a:rPr>
              <a:t> ช</a:t>
            </a:r>
          </a:p>
        </p:txBody>
      </p:sp>
      <p:sp>
        <p:nvSpPr>
          <p:cNvPr id="5133" name="Rectangle 13"/>
          <p:cNvSpPr>
            <a:spLocks noChangeArrowheads="1"/>
          </p:cNvSpPr>
          <p:nvPr/>
        </p:nvSpPr>
        <p:spPr bwMode="auto">
          <a:xfrm>
            <a:off x="4800600" y="823913"/>
            <a:ext cx="2189163" cy="5159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spcBef>
                <a:spcPts val="17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800" b="0">
                <a:solidFill>
                  <a:srgbClr val="FAFD00"/>
                </a:solidFill>
                <a:latin typeface="Times New Roman" charset="0"/>
              </a:rPr>
              <a:t>ก่อนคศ </a:t>
            </a:r>
            <a:r>
              <a:rPr lang="en-US" sz="2800" b="0">
                <a:solidFill>
                  <a:srgbClr val="FAFD00"/>
                </a:solidFill>
                <a:latin typeface="Times New Roman" charset="0"/>
              </a:rPr>
              <a:t>1500 </a:t>
            </a:r>
          </a:p>
        </p:txBody>
      </p:sp>
      <p:sp>
        <p:nvSpPr>
          <p:cNvPr id="5134" name="Text Box 14"/>
          <p:cNvSpPr txBox="1">
            <a:spLocks noChangeArrowheads="1"/>
          </p:cNvSpPr>
          <p:nvPr/>
        </p:nvSpPr>
        <p:spPr bwMode="auto">
          <a:xfrm>
            <a:off x="1768475" y="22225"/>
            <a:ext cx="1993900" cy="3063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875"/>
              </a:spcBef>
              <a:buClrTx/>
              <a:buFontTx/>
              <a:buNone/>
              <a:defRPr/>
            </a:pPr>
            <a:r>
              <a:rPr lang="hi-in" sz="1400" b="0">
                <a:solidFill>
                  <a:srgbClr val="FFFFFF"/>
                </a:solidFill>
              </a:rPr>
              <a:t>อพย </a:t>
            </a:r>
            <a:r>
              <a:rPr lang="en-US" sz="1400" b="0">
                <a:solidFill>
                  <a:srgbClr val="FFFFFF"/>
                </a:solidFill>
              </a:rPr>
              <a:t>8:1</a:t>
            </a:r>
          </a:p>
        </p:txBody>
      </p:sp>
      <p:sp>
        <p:nvSpPr>
          <p:cNvPr id="5135" name="Rectangle 15"/>
          <p:cNvSpPr>
            <a:spLocks noChangeArrowheads="1"/>
          </p:cNvSpPr>
          <p:nvPr/>
        </p:nvSpPr>
        <p:spPr bwMode="auto">
          <a:xfrm>
            <a:off x="8177213" y="4403725"/>
            <a:ext cx="254000" cy="115888"/>
          </a:xfrm>
          <a:prstGeom prst="rect">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136" name="Rectangle 16"/>
          <p:cNvSpPr>
            <a:spLocks noChangeArrowheads="1"/>
          </p:cNvSpPr>
          <p:nvPr/>
        </p:nvSpPr>
        <p:spPr bwMode="auto">
          <a:xfrm>
            <a:off x="8121650" y="4356100"/>
            <a:ext cx="293688" cy="2111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800" b="0">
                <a:solidFill>
                  <a:srgbClr val="000000"/>
                </a:solidFill>
                <a:latin typeface="Arial" charset="0"/>
              </a:rPr>
              <a:t>40</a:t>
            </a:r>
          </a:p>
        </p:txBody>
      </p:sp>
      <p:sp>
        <p:nvSpPr>
          <p:cNvPr id="5137" name="AutoShape 17"/>
          <p:cNvSpPr>
            <a:spLocks noChangeArrowheads="1"/>
          </p:cNvSpPr>
          <p:nvPr/>
        </p:nvSpPr>
        <p:spPr bwMode="auto">
          <a:xfrm>
            <a:off x="7950200" y="3457575"/>
            <a:ext cx="730250" cy="336550"/>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138" name="Rectangle 18"/>
          <p:cNvSpPr>
            <a:spLocks noChangeArrowheads="1"/>
          </p:cNvSpPr>
          <p:nvPr/>
        </p:nvSpPr>
        <p:spPr bwMode="auto">
          <a:xfrm>
            <a:off x="7948613" y="3616325"/>
            <a:ext cx="952500" cy="1143000"/>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139" name="AutoShape 19"/>
          <p:cNvSpPr>
            <a:spLocks noChangeArrowheads="1"/>
          </p:cNvSpPr>
          <p:nvPr/>
        </p:nvSpPr>
        <p:spPr bwMode="auto">
          <a:xfrm>
            <a:off x="7969250" y="3486150"/>
            <a:ext cx="698500" cy="336550"/>
          </a:xfrm>
          <a:prstGeom prst="roundRect">
            <a:avLst>
              <a:gd name="adj" fmla="val 16667"/>
            </a:avLst>
          </a:prstGeom>
          <a:solidFill>
            <a:srgbClr val="FFFF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140" name="Line 20"/>
          <p:cNvSpPr>
            <a:spLocks noChangeShapeType="1"/>
          </p:cNvSpPr>
          <p:nvPr/>
        </p:nvSpPr>
        <p:spPr bwMode="auto">
          <a:xfrm>
            <a:off x="7993063" y="38385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141" name="Line 21"/>
          <p:cNvSpPr>
            <a:spLocks noChangeShapeType="1"/>
          </p:cNvSpPr>
          <p:nvPr/>
        </p:nvSpPr>
        <p:spPr bwMode="auto">
          <a:xfrm>
            <a:off x="7993063" y="40163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142" name="Line 22"/>
          <p:cNvSpPr>
            <a:spLocks noChangeShapeType="1"/>
          </p:cNvSpPr>
          <p:nvPr/>
        </p:nvSpPr>
        <p:spPr bwMode="auto">
          <a:xfrm>
            <a:off x="7993063" y="41941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143" name="Line 23"/>
          <p:cNvSpPr>
            <a:spLocks noChangeShapeType="1"/>
          </p:cNvSpPr>
          <p:nvPr/>
        </p:nvSpPr>
        <p:spPr bwMode="auto">
          <a:xfrm>
            <a:off x="7993063" y="43719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144" name="Line 24"/>
          <p:cNvSpPr>
            <a:spLocks noChangeShapeType="1"/>
          </p:cNvSpPr>
          <p:nvPr/>
        </p:nvSpPr>
        <p:spPr bwMode="auto">
          <a:xfrm>
            <a:off x="8005763" y="45497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145" name="Rectangle 25"/>
          <p:cNvSpPr>
            <a:spLocks noChangeArrowheads="1"/>
          </p:cNvSpPr>
          <p:nvPr/>
        </p:nvSpPr>
        <p:spPr bwMode="auto">
          <a:xfrm>
            <a:off x="8067675" y="3429000"/>
            <a:ext cx="473075"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โมเสส</a:t>
            </a:r>
          </a:p>
        </p:txBody>
      </p:sp>
      <p:sp>
        <p:nvSpPr>
          <p:cNvPr id="5146" name="Line 26"/>
          <p:cNvSpPr>
            <a:spLocks noChangeShapeType="1"/>
          </p:cNvSpPr>
          <p:nvPr/>
        </p:nvSpPr>
        <p:spPr bwMode="auto">
          <a:xfrm>
            <a:off x="7986713" y="4727575"/>
            <a:ext cx="8636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147" name="Text Box 27"/>
          <p:cNvSpPr txBox="1">
            <a:spLocks noChangeArrowheads="1"/>
          </p:cNvSpPr>
          <p:nvPr/>
        </p:nvSpPr>
        <p:spPr bwMode="auto">
          <a:xfrm>
            <a:off x="8705850" y="88900"/>
            <a:ext cx="290513" cy="3984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a:solidFill>
                  <a:srgbClr val="FFA27C"/>
                </a:solidFill>
              </a:rPr>
              <a:t> </a:t>
            </a:r>
          </a:p>
        </p:txBody>
      </p:sp>
      <p:sp>
        <p:nvSpPr>
          <p:cNvPr id="5148" name="Rectangle 28"/>
          <p:cNvSpPr>
            <a:spLocks noChangeArrowheads="1"/>
          </p:cNvSpPr>
          <p:nvPr/>
        </p:nvSpPr>
        <p:spPr bwMode="auto">
          <a:xfrm>
            <a:off x="8093075" y="6527800"/>
            <a:ext cx="336550" cy="2460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03</a:t>
            </a:r>
          </a:p>
        </p:txBody>
      </p:sp>
      <p:sp>
        <p:nvSpPr>
          <p:cNvPr id="5149" name="Text Box 29"/>
          <p:cNvSpPr txBox="1">
            <a:spLocks noChangeArrowheads="1"/>
          </p:cNvSpPr>
          <p:nvPr/>
        </p:nvSpPr>
        <p:spPr bwMode="auto">
          <a:xfrm>
            <a:off x="7177088" y="6284913"/>
            <a:ext cx="1266825" cy="2762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750"/>
              </a:spcBef>
              <a:buClrTx/>
              <a:buFontTx/>
              <a:buNone/>
              <a:defRPr/>
            </a:pPr>
            <a:r>
              <a:rPr lang="hi-in" sz="1200" b="0">
                <a:solidFill>
                  <a:srgbClr val="FFFFFF"/>
                </a:solidFill>
                <a:latin typeface="Arial" charset="0"/>
              </a:rPr>
              <a:t>คู่มือหน้าที่ </a:t>
            </a:r>
            <a:r>
              <a:rPr lang="en-US" sz="1200" b="0">
                <a:solidFill>
                  <a:srgbClr val="FFFFFF"/>
                </a:solidFill>
                <a:latin typeface="Arial" charset="0"/>
              </a:rPr>
              <a:t>26-29</a:t>
            </a:r>
          </a:p>
        </p:txBody>
      </p:sp>
      <p:grpSp>
        <p:nvGrpSpPr>
          <p:cNvPr id="8223" name="Group 30"/>
          <p:cNvGrpSpPr>
            <a:grpSpLocks/>
          </p:cNvGrpSpPr>
          <p:nvPr/>
        </p:nvGrpSpPr>
        <p:grpSpPr bwMode="auto">
          <a:xfrm>
            <a:off x="6153150" y="3697288"/>
            <a:ext cx="890588" cy="939800"/>
            <a:chOff x="3876" y="2329"/>
            <a:chExt cx="561" cy="592"/>
          </a:xfrm>
        </p:grpSpPr>
        <p:grpSp>
          <p:nvGrpSpPr>
            <p:cNvPr id="8231" name="Group 32"/>
            <p:cNvGrpSpPr>
              <a:grpSpLocks/>
            </p:cNvGrpSpPr>
            <p:nvPr/>
          </p:nvGrpSpPr>
          <p:grpSpPr bwMode="auto">
            <a:xfrm>
              <a:off x="3876" y="2391"/>
              <a:ext cx="561" cy="430"/>
              <a:chOff x="3876" y="2391"/>
              <a:chExt cx="561" cy="430"/>
            </a:xfrm>
          </p:grpSpPr>
          <p:sp>
            <p:nvSpPr>
              <p:cNvPr id="5153" name="AutoShape 33"/>
              <p:cNvSpPr>
                <a:spLocks noChangeArrowheads="1"/>
              </p:cNvSpPr>
              <p:nvPr/>
            </p:nvSpPr>
            <p:spPr bwMode="auto">
              <a:xfrm>
                <a:off x="3891" y="2391"/>
                <a:ext cx="546" cy="72"/>
              </a:xfrm>
              <a:custGeom>
                <a:avLst/>
                <a:gdLst>
                  <a:gd name="G0" fmla="*/ 1 57355 45696"/>
                  <a:gd name="G1" fmla="*/ 1 35047 49664"/>
                  <a:gd name="G2" fmla="*/ G1 1 180"/>
                  <a:gd name="G3" fmla="*/ G0 1 G2"/>
                  <a:gd name="G4" fmla="+- 78 0 0"/>
                  <a:gd name="G5" fmla="*/ 1 0 51712"/>
                  <a:gd name="G6" fmla="+- 51 0 0"/>
                  <a:gd name="G7" fmla="cos G5 G6"/>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51712"/>
                  <a:gd name="G28" fmla="+- 1 0 0"/>
                  <a:gd name="G29" fmla="+- 1 0 0"/>
                  <a:gd name="G30" fmla="+- 1 0 0"/>
                  <a:gd name="G31" fmla="+- 1 0 0"/>
                  <a:gd name="G32" fmla="+- 1 0 0"/>
                  <a:gd name="G33" fmla="+- 1 0 0"/>
                  <a:gd name="G34" fmla="+- 1 0 0"/>
                  <a:gd name="G35" fmla="*/ 1 0 51712"/>
                  <a:gd name="G36" fmla="*/ 1 35047 49664"/>
                  <a:gd name="G37" fmla="*/ G36 1 180"/>
                  <a:gd name="G38" fmla="*/ G35 1 G37"/>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T0" fmla="*/ 4031 w 592"/>
                  <a:gd name="T1" fmla="*/ 16757 h 90"/>
                  <a:gd name="T2" fmla="*/ 10925 w 592"/>
                  <a:gd name="T3" fmla="*/ 8195 h 90"/>
                  <a:gd name="T4" fmla="*/ 16978 w 592"/>
                  <a:gd name="T5" fmla="*/ 6676 h 90"/>
                  <a:gd name="T6" fmla="*/ 22879 w 592"/>
                  <a:gd name="T7" fmla="*/ 5962 h 90"/>
                  <a:gd name="T8" fmla="*/ 55807 w 592"/>
                  <a:gd name="T9" fmla="*/ 6352 h 90"/>
                  <a:gd name="T10" fmla="*/ 75618 w 592"/>
                  <a:gd name="T11" fmla="*/ 7461 h 90"/>
                  <a:gd name="T12" fmla="*/ 84704 w 592"/>
                  <a:gd name="T13" fmla="*/ 8585 h 90"/>
                  <a:gd name="T14" fmla="*/ 118460 w 592"/>
                  <a:gd name="T15" fmla="*/ 9694 h 90"/>
                  <a:gd name="T16" fmla="*/ 168249 w 592"/>
                  <a:gd name="T17" fmla="*/ 8195 h 90"/>
                  <a:gd name="T18" fmla="*/ 234943 w 592"/>
                  <a:gd name="T19" fmla="*/ 3018 h 90"/>
                  <a:gd name="T20" fmla="*/ 258986 w 592"/>
                  <a:gd name="T21" fmla="*/ 0 h 90"/>
                  <a:gd name="T22" fmla="*/ 284853 w 592"/>
                  <a:gd name="T23" fmla="*/ 390 h 90"/>
                  <a:gd name="T24" fmla="*/ 293787 w 592"/>
                  <a:gd name="T25" fmla="*/ 5567 h 90"/>
                  <a:gd name="T26" fmla="*/ 294781 w 592"/>
                  <a:gd name="T27" fmla="*/ 6676 h 90"/>
                  <a:gd name="T28" fmla="*/ 289756 w 592"/>
                  <a:gd name="T29" fmla="*/ 11182 h 90"/>
                  <a:gd name="T30" fmla="*/ 290750 w 592"/>
                  <a:gd name="T31" fmla="*/ 12314 h 90"/>
                  <a:gd name="T32" fmla="*/ 0 w 592"/>
                  <a:gd name="T33" fmla="*/ 0 h 90"/>
                  <a:gd name="T34" fmla="*/ 592 w 592"/>
                  <a:gd name="T35"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154" name="AutoShape 34"/>
              <p:cNvSpPr>
                <a:spLocks noChangeArrowheads="1"/>
              </p:cNvSpPr>
              <p:nvPr/>
            </p:nvSpPr>
            <p:spPr bwMode="auto">
              <a:xfrm>
                <a:off x="3876" y="2449"/>
                <a:ext cx="552" cy="372"/>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 246 0 0"/>
                  <a:gd name="G18" fmla="*/ 1 0 51712"/>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51712"/>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51712"/>
                  <a:gd name="G65" fmla="*/ 1 0 51712"/>
                  <a:gd name="G66" fmla="+- 398 0 0"/>
                  <a:gd name="G67" fmla="+- 388 0 0"/>
                  <a:gd name="G68" fmla="+- 380 0 0"/>
                  <a:gd name="G69" fmla="*/ 1 0 51712"/>
                  <a:gd name="G70" fmla="*/ 1 57355 45696"/>
                  <a:gd name="G71" fmla="*/ 1 35047 49664"/>
                  <a:gd name="G72" fmla="*/ G71 1 180"/>
                  <a:gd name="G73" fmla="*/ G70 1 G72"/>
                  <a:gd name="G74" fmla="*/ 1 0 51712"/>
                  <a:gd name="G75" fmla="+- 1 0 0"/>
                  <a:gd name="G76" fmla="+- 1 0 0"/>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T0" fmla="*/ 298081 w 599"/>
                  <a:gd name="T1" fmla="*/ 0 h 432"/>
                  <a:gd name="T2" fmla="*/ 296090 w 599"/>
                  <a:gd name="T3" fmla="*/ 1111 h 432"/>
                  <a:gd name="T4" fmla="*/ 293057 w 599"/>
                  <a:gd name="T5" fmla="*/ 1852 h 432"/>
                  <a:gd name="T6" fmla="*/ 291188 w 599"/>
                  <a:gd name="T7" fmla="*/ 4491 h 432"/>
                  <a:gd name="T8" fmla="*/ 277244 w 599"/>
                  <a:gd name="T9" fmla="*/ 17288 h 432"/>
                  <a:gd name="T10" fmla="*/ 261300 w 599"/>
                  <a:gd name="T11" fmla="*/ 39104 h 432"/>
                  <a:gd name="T12" fmla="*/ 256279 w 599"/>
                  <a:gd name="T13" fmla="*/ 49978 h 432"/>
                  <a:gd name="T14" fmla="*/ 251387 w 599"/>
                  <a:gd name="T15" fmla="*/ 65739 h 432"/>
                  <a:gd name="T16" fmla="*/ 246363 w 599"/>
                  <a:gd name="T17" fmla="*/ 75573 h 432"/>
                  <a:gd name="T18" fmla="*/ 229376 w 599"/>
                  <a:gd name="T19" fmla="*/ 79314 h 432"/>
                  <a:gd name="T20" fmla="*/ 215433 w 599"/>
                  <a:gd name="T21" fmla="*/ 77790 h 432"/>
                  <a:gd name="T22" fmla="*/ 209533 w 599"/>
                  <a:gd name="T23" fmla="*/ 77000 h 432"/>
                  <a:gd name="T24" fmla="*/ 211572 w 599"/>
                  <a:gd name="T25" fmla="*/ 66129 h 432"/>
                  <a:gd name="T26" fmla="*/ 214439 w 599"/>
                  <a:gd name="T27" fmla="*/ 63491 h 432"/>
                  <a:gd name="T28" fmla="*/ 201490 w 599"/>
                  <a:gd name="T29" fmla="*/ 61638 h 432"/>
                  <a:gd name="T30" fmla="*/ 172599 w 599"/>
                  <a:gd name="T31" fmla="*/ 59347 h 432"/>
                  <a:gd name="T32" fmla="*/ 56202 w 599"/>
                  <a:gd name="T33" fmla="*/ 67654 h 432"/>
                  <a:gd name="T34" fmla="*/ 51310 w 599"/>
                  <a:gd name="T35" fmla="*/ 69158 h 432"/>
                  <a:gd name="T36" fmla="*/ 43253 w 599"/>
                  <a:gd name="T37" fmla="*/ 73646 h 432"/>
                  <a:gd name="T38" fmla="*/ 26446 w 599"/>
                  <a:gd name="T39" fmla="*/ 81166 h 432"/>
                  <a:gd name="T40" fmla="*/ 14362 w 599"/>
                  <a:gd name="T41" fmla="*/ 79314 h 432"/>
                  <a:gd name="T42" fmla="*/ 8462 w 599"/>
                  <a:gd name="T43" fmla="*/ 77790 h 432"/>
                  <a:gd name="T44" fmla="*/ 3442 w 599"/>
                  <a:gd name="T45" fmla="*/ 74760 h 432"/>
                  <a:gd name="T46" fmla="*/ 5478 w 599"/>
                  <a:gd name="T47" fmla="*/ 69896 h 432"/>
                  <a:gd name="T48" fmla="*/ 8462 w 599"/>
                  <a:gd name="T49" fmla="*/ 62775 h 432"/>
                  <a:gd name="T50" fmla="*/ 13368 w 599"/>
                  <a:gd name="T51" fmla="*/ 49263 h 432"/>
                  <a:gd name="T52" fmla="*/ 14362 w 599"/>
                  <a:gd name="T53" fmla="*/ 35329 h 432"/>
                  <a:gd name="T54" fmla="*/ 15356 w 599"/>
                  <a:gd name="T55" fmla="*/ 23668 h 432"/>
                  <a:gd name="T56" fmla="*/ 14362 w 599"/>
                  <a:gd name="T57" fmla="*/ 15436 h 432"/>
                  <a:gd name="T58" fmla="*/ 10502 w 599"/>
                  <a:gd name="T59" fmla="*/ 5602 h 432"/>
                  <a:gd name="T60" fmla="*/ 9508 w 599"/>
                  <a:gd name="T61" fmla="*/ 2639 h 432"/>
                  <a:gd name="T62" fmla="*/ 0 w 599"/>
                  <a:gd name="T63" fmla="*/ 0 h 432"/>
                  <a:gd name="T64" fmla="*/ 599 w 599"/>
                  <a:gd name="T65" fmla="*/ 43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T62" t="T63" r="T64" b="T65"/>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5156" name="AutoShape 36"/>
            <p:cNvSpPr>
              <a:spLocks noChangeArrowheads="1"/>
            </p:cNvSpPr>
            <p:nvPr/>
          </p:nvSpPr>
          <p:spPr bwMode="auto">
            <a:xfrm>
              <a:off x="3892" y="2832"/>
              <a:ext cx="18" cy="79"/>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51712"/>
                <a:gd name="G71" fmla="+- 250 0 0"/>
                <a:gd name="G72" fmla="cos G70 G71"/>
                <a:gd name="G73" fmla="*/ 1 0 51712"/>
                <a:gd name="G74" fmla="+- 212 0 0"/>
                <a:gd name="G75" fmla="+- 173 0 0"/>
                <a:gd name="G76" fmla="*/ 1 0 51712"/>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T0" fmla="*/ 87 w 85"/>
                <a:gd name="T1" fmla="*/ 77 h 318"/>
                <a:gd name="T2" fmla="*/ 75 w 85"/>
                <a:gd name="T3" fmla="*/ 34 h 318"/>
                <a:gd name="T4" fmla="*/ 57 w 85"/>
                <a:gd name="T5" fmla="*/ 21 h 318"/>
                <a:gd name="T6" fmla="*/ 65 w 85"/>
                <a:gd name="T7" fmla="*/ 34 h 318"/>
                <a:gd name="T8" fmla="*/ 75 w 85"/>
                <a:gd name="T9" fmla="*/ 14 h 318"/>
                <a:gd name="T10" fmla="*/ 43 w 85"/>
                <a:gd name="T11" fmla="*/ 5 h 318"/>
                <a:gd name="T12" fmla="*/ 43 w 85"/>
                <a:gd name="T13" fmla="*/ 21 h 318"/>
                <a:gd name="T14" fmla="*/ 57 w 85"/>
                <a:gd name="T15" fmla="*/ 94 h 318"/>
                <a:gd name="T16" fmla="*/ 35 w 85"/>
                <a:gd name="T17" fmla="*/ 80 h 318"/>
                <a:gd name="T18" fmla="*/ 43 w 85"/>
                <a:gd name="T19" fmla="*/ 64 h 318"/>
                <a:gd name="T20" fmla="*/ 57 w 85"/>
                <a:gd name="T21" fmla="*/ 80 h 318"/>
                <a:gd name="T22" fmla="*/ 43 w 85"/>
                <a:gd name="T23" fmla="*/ 51 h 318"/>
                <a:gd name="T24" fmla="*/ 57 w 85"/>
                <a:gd name="T25" fmla="*/ 77 h 318"/>
                <a:gd name="T26" fmla="*/ 43 w 85"/>
                <a:gd name="T27" fmla="*/ 60 h 318"/>
                <a:gd name="T28" fmla="*/ 57 w 85"/>
                <a:gd name="T29" fmla="*/ 72 h 318"/>
                <a:gd name="T30" fmla="*/ 65 w 85"/>
                <a:gd name="T31" fmla="*/ 85 h 318"/>
                <a:gd name="T32" fmla="*/ 87 w 85"/>
                <a:gd name="T33" fmla="*/ 102 h 318"/>
                <a:gd name="T34" fmla="*/ 95 w 85"/>
                <a:gd name="T35" fmla="*/ 115 h 318"/>
                <a:gd name="T36" fmla="*/ 87 w 85"/>
                <a:gd name="T37" fmla="*/ 140 h 318"/>
                <a:gd name="T38" fmla="*/ 75 w 85"/>
                <a:gd name="T39" fmla="*/ 136 h 318"/>
                <a:gd name="T40" fmla="*/ 65 w 85"/>
                <a:gd name="T41" fmla="*/ 157 h 318"/>
                <a:gd name="T42" fmla="*/ 43 w 85"/>
                <a:gd name="T43" fmla="*/ 145 h 318"/>
                <a:gd name="T44" fmla="*/ 35 w 85"/>
                <a:gd name="T45" fmla="*/ 102 h 318"/>
                <a:gd name="T46" fmla="*/ 27 w 85"/>
                <a:gd name="T47" fmla="*/ 123 h 318"/>
                <a:gd name="T48" fmla="*/ 5 w 85"/>
                <a:gd name="T49" fmla="*/ 106 h 318"/>
                <a:gd name="T50" fmla="*/ 43 w 85"/>
                <a:gd name="T51" fmla="*/ 72 h 318"/>
                <a:gd name="T52" fmla="*/ 75 w 85"/>
                <a:gd name="T53" fmla="*/ 85 h 318"/>
                <a:gd name="T54" fmla="*/ 87 w 85"/>
                <a:gd name="T55" fmla="*/ 110 h 318"/>
                <a:gd name="T56" fmla="*/ 75 w 85"/>
                <a:gd name="T57" fmla="*/ 94 h 318"/>
                <a:gd name="T58" fmla="*/ 75 w 85"/>
                <a:gd name="T59" fmla="*/ 5 h 318"/>
                <a:gd name="T60" fmla="*/ 57 w 85"/>
                <a:gd name="T61" fmla="*/ 17 h 318"/>
                <a:gd name="T62" fmla="*/ 27 w 85"/>
                <a:gd name="T63" fmla="*/ 21 h 318"/>
                <a:gd name="T64" fmla="*/ 43 w 85"/>
                <a:gd name="T65" fmla="*/ 47 h 318"/>
                <a:gd name="T66" fmla="*/ 65 w 85"/>
                <a:gd name="T67" fmla="*/ 68 h 318"/>
                <a:gd name="T68" fmla="*/ 87 w 85"/>
                <a:gd name="T69" fmla="*/ 77 h 318"/>
                <a:gd name="T70" fmla="*/ 0 w 85"/>
                <a:gd name="T71" fmla="*/ 0 h 318"/>
                <a:gd name="T72" fmla="*/ 85 w 85"/>
                <a:gd name="T73" fmla="*/ 318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T70" t="T71" r="T72" b="T73"/>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rgbClr val="1A0004"/>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157" name="AutoShape 37"/>
            <p:cNvSpPr>
              <a:spLocks noChangeArrowheads="1"/>
            </p:cNvSpPr>
            <p:nvPr/>
          </p:nvSpPr>
          <p:spPr bwMode="auto">
            <a:xfrm>
              <a:off x="3898" y="2832"/>
              <a:ext cx="23" cy="89"/>
            </a:xfrm>
            <a:custGeom>
              <a:avLst/>
              <a:gdLst>
                <a:gd name="G0" fmla="*/ 1 0 51712"/>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320 0 0"/>
                <a:gd name="G28" fmla="*/ 1 0 51712"/>
                <a:gd name="G29" fmla="+- 294 0 0"/>
                <a:gd name="G30" fmla="*/ 1 0 51712"/>
                <a:gd name="G31" fmla="+- 269 0 0"/>
                <a:gd name="G32" fmla="*/ 1 0 51712"/>
                <a:gd name="G33" fmla="+- 257 0 0"/>
                <a:gd name="G34" fmla="cos G32 G33"/>
                <a:gd name="G35" fmla="+- 245 0 0"/>
                <a:gd name="G36" fmla="*/ 1 199 2"/>
                <a:gd name="G37" fmla="*/ 1 0 51712"/>
                <a:gd name="G38" fmla="*/ 1 0 51712"/>
                <a:gd name="G39" fmla="+- 98 0 0"/>
                <a:gd name="G40" fmla="sin G38 G39"/>
                <a:gd name="G41" fmla="*/ 1 0 51712"/>
                <a:gd name="G42" fmla="*/ 1 0 51712"/>
                <a:gd name="G43" fmla="+- 1 0 0"/>
                <a:gd name="G44" fmla="+- 1 0 0"/>
                <a:gd name="G45" fmla="+- 1 0 0"/>
                <a:gd name="G46" fmla="*/ 1 0 51712"/>
                <a:gd name="G47" fmla="+- 3 0 0"/>
                <a:gd name="G48" fmla="*/ 1 0 51712"/>
                <a:gd name="G49" fmla="*/ 1 0 51712"/>
                <a:gd name="T0" fmla="*/ 1 w 105"/>
                <a:gd name="T1" fmla="*/ 0 h 354"/>
                <a:gd name="T2" fmla="*/ 112 w 105"/>
                <a:gd name="T3" fmla="*/ 3 h 354"/>
                <a:gd name="T4" fmla="*/ 88 w 105"/>
                <a:gd name="T5" fmla="*/ 15 h 354"/>
                <a:gd name="T6" fmla="*/ 101 w 105"/>
                <a:gd name="T7" fmla="*/ 31 h 354"/>
                <a:gd name="T8" fmla="*/ 101 w 105"/>
                <a:gd name="T9" fmla="*/ 74 h 354"/>
                <a:gd name="T10" fmla="*/ 117 w 105"/>
                <a:gd name="T11" fmla="*/ 86 h 354"/>
                <a:gd name="T12" fmla="*/ 117 w 105"/>
                <a:gd name="T13" fmla="*/ 121 h 354"/>
                <a:gd name="T14" fmla="*/ 101 w 105"/>
                <a:gd name="T15" fmla="*/ 170 h 354"/>
                <a:gd name="T16" fmla="*/ 83 w 105"/>
                <a:gd name="T17" fmla="*/ 180 h 354"/>
                <a:gd name="T18" fmla="*/ 19 w 105"/>
                <a:gd name="T19" fmla="*/ 162 h 354"/>
                <a:gd name="T20" fmla="*/ 12 w 105"/>
                <a:gd name="T21" fmla="*/ 143 h 354"/>
                <a:gd name="T22" fmla="*/ 19 w 105"/>
                <a:gd name="T23" fmla="*/ 124 h 354"/>
                <a:gd name="T24" fmla="*/ 9 w 105"/>
                <a:gd name="T25" fmla="*/ 50 h 354"/>
                <a:gd name="T26" fmla="*/ 25 w 105"/>
                <a:gd name="T27" fmla="*/ 23 h 354"/>
                <a:gd name="T28" fmla="*/ 6 w 105"/>
                <a:gd name="T29" fmla="*/ 7 h 354"/>
                <a:gd name="T30" fmla="*/ 1 w 105"/>
                <a:gd name="T31" fmla="*/ 0 h 354"/>
                <a:gd name="T32" fmla="*/ 0 w 105"/>
                <a:gd name="T33" fmla="*/ 0 h 354"/>
                <a:gd name="T34" fmla="*/ 105 w 105"/>
                <a:gd name="T35" fmla="*/ 35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158" name="AutoShape 38"/>
            <p:cNvSpPr>
              <a:spLocks noChangeArrowheads="1"/>
            </p:cNvSpPr>
            <p:nvPr/>
          </p:nvSpPr>
          <p:spPr bwMode="auto">
            <a:xfrm>
              <a:off x="4267" y="2812"/>
              <a:ext cx="36" cy="94"/>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51712"/>
                <a:gd name="G26" fmla="*/ 1 57355 45696"/>
                <a:gd name="G27" fmla="*/ 1 35047 49664"/>
                <a:gd name="G28" fmla="*/ G27 1 180"/>
                <a:gd name="G29" fmla="*/ G26 1 G28"/>
                <a:gd name="G30" fmla="*/ 1 351 2"/>
                <a:gd name="G31" fmla="+- 336 0 0"/>
                <a:gd name="G32" fmla="+- 329 0 0"/>
                <a:gd name="G33" fmla="+- 316 0 0"/>
                <a:gd name="G34" fmla="+- 287 0 0"/>
                <a:gd name="G35" fmla="*/ 1 0 51712"/>
                <a:gd name="G36" fmla="*/ 1 57355 45696"/>
                <a:gd name="G37" fmla="*/ 1 35047 49664"/>
                <a:gd name="G38" fmla="*/ G37 1 180"/>
                <a:gd name="G39" fmla="*/ G36 1 G38"/>
                <a:gd name="G40" fmla="*/ 1 0 51712"/>
                <a:gd name="G41" fmla="+- 211 0 0"/>
                <a:gd name="G42" fmla="sin G40 G41"/>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T0" fmla="*/ 172 w 149"/>
                <a:gd name="T1" fmla="*/ 10 h 376"/>
                <a:gd name="T2" fmla="*/ 162 w 149"/>
                <a:gd name="T3" fmla="*/ 52 h 376"/>
                <a:gd name="T4" fmla="*/ 152 w 149"/>
                <a:gd name="T5" fmla="*/ 65 h 376"/>
                <a:gd name="T6" fmla="*/ 149 w 149"/>
                <a:gd name="T7" fmla="*/ 70 h 376"/>
                <a:gd name="T8" fmla="*/ 127 w 149"/>
                <a:gd name="T9" fmla="*/ 123 h 376"/>
                <a:gd name="T10" fmla="*/ 100 w 149"/>
                <a:gd name="T11" fmla="*/ 158 h 376"/>
                <a:gd name="T12" fmla="*/ 81 w 149"/>
                <a:gd name="T13" fmla="*/ 183 h 376"/>
                <a:gd name="T14" fmla="*/ 67 w 149"/>
                <a:gd name="T15" fmla="*/ 184 h 376"/>
                <a:gd name="T16" fmla="*/ 23 w 149"/>
                <a:gd name="T17" fmla="*/ 188 h 376"/>
                <a:gd name="T18" fmla="*/ 2 w 149"/>
                <a:gd name="T19" fmla="*/ 177 h 376"/>
                <a:gd name="T20" fmla="*/ 5 w 149"/>
                <a:gd name="T21" fmla="*/ 160 h 376"/>
                <a:gd name="T22" fmla="*/ 8 w 149"/>
                <a:gd name="T23" fmla="*/ 111 h 376"/>
                <a:gd name="T24" fmla="*/ 26 w 149"/>
                <a:gd name="T25" fmla="*/ 101 h 376"/>
                <a:gd name="T26" fmla="*/ 40 w 149"/>
                <a:gd name="T27" fmla="*/ 53 h 376"/>
                <a:gd name="T28" fmla="*/ 52 w 149"/>
                <a:gd name="T29" fmla="*/ 38 h 376"/>
                <a:gd name="T30" fmla="*/ 97 w 149"/>
                <a:gd name="T31" fmla="*/ 9 h 376"/>
                <a:gd name="T32" fmla="*/ 149 w 149"/>
                <a:gd name="T33" fmla="*/ 9 h 376"/>
                <a:gd name="T34" fmla="*/ 172 w 149"/>
                <a:gd name="T35" fmla="*/ 10 h 376"/>
                <a:gd name="T36" fmla="*/ 0 w 149"/>
                <a:gd name="T37" fmla="*/ 0 h 376"/>
                <a:gd name="T38" fmla="*/ 149 w 149"/>
                <a:gd name="T39"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T36" t="T37" r="T38" b="T39"/>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159" name="AutoShape 39"/>
            <p:cNvSpPr>
              <a:spLocks noChangeArrowheads="1"/>
            </p:cNvSpPr>
            <p:nvPr/>
          </p:nvSpPr>
          <p:spPr bwMode="auto">
            <a:xfrm>
              <a:off x="3919" y="2333"/>
              <a:ext cx="21" cy="129"/>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279 0 0"/>
                <a:gd name="G30" fmla="+- 1 0 0"/>
                <a:gd name="G31" fmla="+- 1 0 0"/>
                <a:gd name="G32" fmla="+- 1 0 0"/>
                <a:gd name="G33" fmla="+- 1 0 0"/>
                <a:gd name="G34" fmla="+- 1 0 0"/>
                <a:gd name="G35" fmla="+- 1 0 0"/>
                <a:gd name="G36" fmla="+- 1 0 0"/>
                <a:gd name="G37" fmla="+- 1 0 0"/>
                <a:gd name="G38" fmla="+- 1 0 0"/>
                <a:gd name="G39" fmla="+- 1 0 0"/>
                <a:gd name="T0" fmla="*/ 31 w 96"/>
                <a:gd name="T1" fmla="*/ 246 h 504"/>
                <a:gd name="T2" fmla="*/ 71 w 96"/>
                <a:gd name="T3" fmla="*/ 250 h 504"/>
                <a:gd name="T4" fmla="*/ 83 w 96"/>
                <a:gd name="T5" fmla="*/ 229 h 504"/>
                <a:gd name="T6" fmla="*/ 83 w 96"/>
                <a:gd name="T7" fmla="*/ 164 h 504"/>
                <a:gd name="T8" fmla="*/ 103 w 96"/>
                <a:gd name="T9" fmla="*/ 108 h 504"/>
                <a:gd name="T10" fmla="*/ 111 w 96"/>
                <a:gd name="T11" fmla="*/ 88 h 504"/>
                <a:gd name="T12" fmla="*/ 103 w 96"/>
                <a:gd name="T13" fmla="*/ 26 h 504"/>
                <a:gd name="T14" fmla="*/ 90 w 96"/>
                <a:gd name="T15" fmla="*/ 3 h 504"/>
                <a:gd name="T16" fmla="*/ 34 w 96"/>
                <a:gd name="T17" fmla="*/ 13 h 504"/>
                <a:gd name="T18" fmla="*/ 31 w 96"/>
                <a:gd name="T19" fmla="*/ 62 h 504"/>
                <a:gd name="T20" fmla="*/ 37 w 96"/>
                <a:gd name="T21" fmla="*/ 184 h 504"/>
                <a:gd name="T22" fmla="*/ 45 w 96"/>
                <a:gd name="T23" fmla="*/ 206 h 504"/>
                <a:gd name="T24" fmla="*/ 29 w 96"/>
                <a:gd name="T25" fmla="*/ 240 h 504"/>
                <a:gd name="T26" fmla="*/ 31 w 96"/>
                <a:gd name="T27" fmla="*/ 246 h 504"/>
                <a:gd name="T28" fmla="*/ 0 w 96"/>
                <a:gd name="T29" fmla="*/ 0 h 504"/>
                <a:gd name="T30" fmla="*/ 96 w 96"/>
                <a:gd name="T31" fmla="*/ 50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T28" t="T29" r="T30" b="T31"/>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160" name="AutoShape 40"/>
            <p:cNvSpPr>
              <a:spLocks noChangeArrowheads="1"/>
            </p:cNvSpPr>
            <p:nvPr/>
          </p:nvSpPr>
          <p:spPr bwMode="auto">
            <a:xfrm>
              <a:off x="4381" y="2329"/>
              <a:ext cx="36" cy="104"/>
            </a:xfrm>
            <a:custGeom>
              <a:avLst/>
              <a:gdLst>
                <a:gd name="G0" fmla="+- 38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sin 54736 G16"/>
                <a:gd name="G18" fmla="*/ 1 0 51712"/>
                <a:gd name="G19" fmla="cos 54943 G18"/>
                <a:gd name="G20" fmla="+- G17 0 G19"/>
                <a:gd name="G21" fmla="*/ G20 65535 1"/>
                <a:gd name="G22" fmla="+- G21 1080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51712"/>
                <a:gd name="G37" fmla="sin 54736 G36"/>
                <a:gd name="G38" fmla="*/ 1 0 51712"/>
                <a:gd name="G39" fmla="cos 54736 G38"/>
                <a:gd name="G40" fmla="+- G37 0 G39"/>
                <a:gd name="G41" fmla="*/ G40 65535 1"/>
                <a:gd name="G42" fmla="+- G41 1080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G71" fmla="+- 1 0 0"/>
                <a:gd name="G72" fmla="*/ 1 0 51712"/>
                <a:gd name="G73" fmla="+- 359 0 0"/>
                <a:gd name="G74" fmla="+- 1 0 0"/>
                <a:gd name="G75" fmla="*/ 1 0 51712"/>
                <a:gd name="G76" fmla="+- 381 0 0"/>
                <a:gd name="G77" fmla="cos G75 G76"/>
                <a:gd name="G78" fmla="+- 383 0 0"/>
                <a:gd name="G79" fmla="+- 386 0 0"/>
                <a:gd name="G80" fmla="+- 193 0 0"/>
                <a:gd name="G81" fmla="+- 386 0 0"/>
                <a:gd name="G82" fmla="*/ 1 0 51712"/>
                <a:gd name="G83" fmla="+- 381 0 0"/>
                <a:gd name="T0" fmla="*/ 5 w 150"/>
                <a:gd name="T1" fmla="*/ 194 h 410"/>
                <a:gd name="T2" fmla="*/ 50 w 150"/>
                <a:gd name="T3" fmla="*/ 208 h 410"/>
                <a:gd name="T4" fmla="*/ 97 w 150"/>
                <a:gd name="T5" fmla="*/ 203 h 410"/>
                <a:gd name="T6" fmla="*/ 113 w 150"/>
                <a:gd name="T7" fmla="*/ 183 h 410"/>
                <a:gd name="T8" fmla="*/ 139 w 150"/>
                <a:gd name="T9" fmla="*/ 141 h 410"/>
                <a:gd name="T10" fmla="*/ 156 w 150"/>
                <a:gd name="T11" fmla="*/ 110 h 410"/>
                <a:gd name="T12" fmla="*/ 165 w 150"/>
                <a:gd name="T13" fmla="*/ 98 h 410"/>
                <a:gd name="T14" fmla="*/ 168 w 150"/>
                <a:gd name="T15" fmla="*/ 59 h 410"/>
                <a:gd name="T16" fmla="*/ 175 w 150"/>
                <a:gd name="T17" fmla="*/ 52 h 410"/>
                <a:gd name="T18" fmla="*/ 178 w 150"/>
                <a:gd name="T19" fmla="*/ 24 h 410"/>
                <a:gd name="T20" fmla="*/ 158 w 150"/>
                <a:gd name="T21" fmla="*/ 0 h 410"/>
                <a:gd name="T22" fmla="*/ 113 w 150"/>
                <a:gd name="T23" fmla="*/ 7 h 410"/>
                <a:gd name="T24" fmla="*/ 93 w 150"/>
                <a:gd name="T25" fmla="*/ 27 h 410"/>
                <a:gd name="T26" fmla="*/ 81 w 150"/>
                <a:gd name="T27" fmla="*/ 70 h 410"/>
                <a:gd name="T28" fmla="*/ 70 w 150"/>
                <a:gd name="T29" fmla="*/ 81 h 410"/>
                <a:gd name="T30" fmla="*/ 52 w 150"/>
                <a:gd name="T31" fmla="*/ 110 h 410"/>
                <a:gd name="T32" fmla="*/ 50 w 150"/>
                <a:gd name="T33" fmla="*/ 114 h 410"/>
                <a:gd name="T34" fmla="*/ 40 w 150"/>
                <a:gd name="T35" fmla="*/ 118 h 410"/>
                <a:gd name="T36" fmla="*/ 37 w 150"/>
                <a:gd name="T37" fmla="*/ 127 h 410"/>
                <a:gd name="T38" fmla="*/ 34 w 150"/>
                <a:gd name="T39" fmla="*/ 130 h 410"/>
                <a:gd name="T40" fmla="*/ 21 w 150"/>
                <a:gd name="T41" fmla="*/ 177 h 410"/>
                <a:gd name="T42" fmla="*/ 10 w 150"/>
                <a:gd name="T43" fmla="*/ 194 h 410"/>
                <a:gd name="T44" fmla="*/ 2 w 150"/>
                <a:gd name="T45" fmla="*/ 196 h 410"/>
                <a:gd name="T46" fmla="*/ 5 w 150"/>
                <a:gd name="T47" fmla="*/ 194 h 410"/>
                <a:gd name="T48" fmla="*/ 0 w 150"/>
                <a:gd name="T49" fmla="*/ 0 h 410"/>
                <a:gd name="T50" fmla="*/ 150 w 150"/>
                <a:gd name="T51" fmla="*/ 410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T48" t="T49" r="T50" b="T51"/>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8224" name="Group 44"/>
          <p:cNvGrpSpPr>
            <a:grpSpLocks/>
          </p:cNvGrpSpPr>
          <p:nvPr/>
        </p:nvGrpSpPr>
        <p:grpSpPr bwMode="auto">
          <a:xfrm>
            <a:off x="519113" y="7938"/>
            <a:ext cx="854075" cy="1701800"/>
            <a:chOff x="327" y="5"/>
            <a:chExt cx="538" cy="1072"/>
          </a:xfrm>
        </p:grpSpPr>
        <p:sp>
          <p:nvSpPr>
            <p:cNvPr id="5165" name="Rectangle 45"/>
            <p:cNvSpPr>
              <a:spLocks noChangeArrowheads="1"/>
            </p:cNvSpPr>
            <p:nvPr/>
          </p:nvSpPr>
          <p:spPr bwMode="auto">
            <a:xfrm>
              <a:off x="327" y="5"/>
              <a:ext cx="538" cy="10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600" b="0">
                  <a:solidFill>
                    <a:srgbClr val="FFFF00"/>
                  </a:solidFill>
                  <a:latin typeface="Times New Roman" charset="0"/>
                </a:rPr>
                <a:t>7</a:t>
              </a:r>
            </a:p>
          </p:txBody>
        </p:sp>
        <p:sp>
          <p:nvSpPr>
            <p:cNvPr id="5166" name="Line 46"/>
            <p:cNvSpPr>
              <a:spLocks noChangeShapeType="1"/>
            </p:cNvSpPr>
            <p:nvPr/>
          </p:nvSpPr>
          <p:spPr bwMode="auto">
            <a:xfrm>
              <a:off x="500" y="573"/>
              <a:ext cx="244" cy="0"/>
            </a:xfrm>
            <a:prstGeom prst="line">
              <a:avLst/>
            </a:prstGeom>
            <a:noFill/>
            <a:ln w="76320" cap="sq">
              <a:solidFill>
                <a:srgbClr val="FFFF00"/>
              </a:solidFill>
              <a:miter lim="800000"/>
              <a:headEnd/>
              <a:tailEnd/>
            </a:ln>
            <a:effectLst>
              <a:outerShdw blurRad="63500" dist="107933" dir="2700000" algn="ctr" rotWithShape="0">
                <a:srgbClr val="1A0004">
                  <a:alpha val="75014"/>
                </a:srgbClr>
              </a:outerShdw>
            </a:effectLst>
            <a:extLst>
              <a:ext uri="{909E8E84-426E-40dd-AFC4-6F175D3DCCD1}">
                <a14:hiddenFill xmlns:a14="http://schemas.microsoft.com/office/drawing/2010/main" xmlns="">
                  <a:noFill/>
                </a14:hiddenFill>
              </a:ext>
            </a:extLst>
          </p:spPr>
          <p:txBody>
            <a:bodyPr/>
            <a:lstStyle/>
            <a:p>
              <a:pPr>
                <a:defRPr/>
              </a:pPr>
              <a:endParaRPr lang="en-US"/>
            </a:p>
          </p:txBody>
        </p:sp>
      </p:grpSp>
      <p:sp>
        <p:nvSpPr>
          <p:cNvPr id="5167" name="Text Box 47"/>
          <p:cNvSpPr txBox="1">
            <a:spLocks noChangeArrowheads="1"/>
          </p:cNvSpPr>
          <p:nvPr/>
        </p:nvSpPr>
        <p:spPr bwMode="auto">
          <a:xfrm>
            <a:off x="8601075" y="6486525"/>
            <a:ext cx="288925" cy="3063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buClrTx/>
              <a:buFontTx/>
              <a:buNone/>
              <a:defRPr/>
            </a:pPr>
            <a:r>
              <a:rPr lang="en-US" sz="1400" b="0">
                <a:solidFill>
                  <a:srgbClr val="FFFFFF"/>
                </a:solidFill>
              </a:rPr>
              <a:t>1</a:t>
            </a:r>
          </a:p>
        </p:txBody>
      </p:sp>
      <p:grpSp>
        <p:nvGrpSpPr>
          <p:cNvPr id="52" name="Group 116"/>
          <p:cNvGrpSpPr>
            <a:grpSpLocks/>
          </p:cNvGrpSpPr>
          <p:nvPr/>
        </p:nvGrpSpPr>
        <p:grpSpPr bwMode="auto">
          <a:xfrm>
            <a:off x="2806700" y="0"/>
            <a:ext cx="4892675" cy="4237038"/>
            <a:chOff x="1768" y="0"/>
            <a:chExt cx="3082" cy="2669"/>
          </a:xfrm>
        </p:grpSpPr>
        <p:sp>
          <p:nvSpPr>
            <p:cNvPr id="53" name="AutoShape 115"/>
            <p:cNvSpPr>
              <a:spLocks noChangeArrowheads="1"/>
            </p:cNvSpPr>
            <p:nvPr/>
          </p:nvSpPr>
          <p:spPr bwMode="auto">
            <a:xfrm rot="850334">
              <a:off x="1768" y="0"/>
              <a:ext cx="3082" cy="2669"/>
            </a:xfrm>
            <a:prstGeom prst="cloudCallout">
              <a:avLst>
                <a:gd name="adj1" fmla="val -43750"/>
                <a:gd name="adj2" fmla="val 70000"/>
              </a:avLst>
            </a:prstGeom>
            <a:solidFill>
              <a:srgbClr val="114FFB"/>
            </a:solidFill>
            <a:ln w="12700">
              <a:solidFill>
                <a:srgbClr val="FFFFFF"/>
              </a:solidFill>
              <a:round/>
              <a:headEnd/>
              <a:tailEnd/>
            </a:ln>
            <a:effectLst>
              <a:outerShdw blurRad="63500" dist="159131" dir="3683372" algn="ctr" rotWithShape="0">
                <a:srgbClr val="1A0004">
                  <a:alpha val="74998"/>
                </a:srgbClr>
              </a:outerShdw>
            </a:effectLst>
          </p:spPr>
          <p:txBody>
            <a:bodyPr wrap="none" anchor="ctr"/>
            <a:lstStyle/>
            <a:p>
              <a:pPr algn="ctr" defTabSz="914400" eaLnBrk="1" fontAlgn="auto" hangingPunct="1">
                <a:spcBef>
                  <a:spcPts val="0"/>
                </a:spcBef>
                <a:spcAft>
                  <a:spcPts val="0"/>
                </a:spcAft>
                <a:buClrTx/>
                <a:buSzTx/>
                <a:buFontTx/>
                <a:buNone/>
                <a:defRPr/>
              </a:pPr>
              <a:endParaRPr lang="en-US" sz="1800" b="0" kern="0">
                <a:solidFill>
                  <a:sysClr val="windowText" lastClr="000000"/>
                </a:solidFill>
                <a:latin typeface="Comic Sans MS" pitchFamily="-107" charset="0"/>
                <a:ea typeface="+mn-ea"/>
                <a:cs typeface="+mn-cs"/>
              </a:endParaRPr>
            </a:p>
          </p:txBody>
        </p:sp>
        <p:sp>
          <p:nvSpPr>
            <p:cNvPr id="54" name="Text Box 37"/>
            <p:cNvSpPr txBox="1">
              <a:spLocks noChangeArrowheads="1"/>
            </p:cNvSpPr>
            <p:nvPr/>
          </p:nvSpPr>
          <p:spPr bwMode="auto">
            <a:xfrm>
              <a:off x="2208" y="370"/>
              <a:ext cx="2105" cy="1786"/>
            </a:xfrm>
            <a:prstGeom prst="rect">
              <a:avLst/>
            </a:prstGeom>
            <a:noFill/>
            <a:ln w="12700">
              <a:noFill/>
              <a:miter lim="800000"/>
              <a:headEnd/>
              <a:tailEnd/>
            </a:ln>
            <a:effectLst>
              <a:outerShdw blurRad="63500" dist="89803" dir="2700000" algn="ctr" rotWithShape="0">
                <a:srgbClr val="1A0004">
                  <a:alpha val="74998"/>
                </a:srgbClr>
              </a:outerShdw>
            </a:effectLst>
          </p:spPr>
          <p:txBody>
            <a:bodyPr>
              <a:spAutoFit/>
            </a:bodyPr>
            <a:lstStyle/>
            <a:p>
              <a:pPr algn="ctr">
                <a:spcBef>
                  <a:spcPts val="3750"/>
                </a:spcBef>
                <a:buClrTx/>
                <a:buFontTx/>
                <a:buNone/>
                <a:defRPr/>
              </a:pPr>
              <a:r>
                <a:rPr lang="hi-in" sz="6000" b="0" dirty="0">
                  <a:solidFill>
                    <a:srgbClr val="EEFF4B"/>
                  </a:solidFill>
                </a:rPr>
                <a:t>จงปล่อยคนของเราไป</a:t>
              </a:r>
              <a:r>
                <a:rPr lang="en-US" sz="6000" b="0" dirty="0">
                  <a:solidFill>
                    <a:srgbClr val="EEFF4B"/>
                  </a:solidFill>
                </a:rPr>
                <a:t>!</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additive="repl">
                                        <p:cTn id="6" dur="1" fill="hold">
                                          <p:stCondLst>
                                            <p:cond delay="0"/>
                                          </p:stCondLst>
                                        </p:cTn>
                                        <p:tgtEl>
                                          <p:spTgt spid="5132"/>
                                        </p:tgtEl>
                                        <p:attrNameLst>
                                          <p:attrName>style.visibility</p:attrName>
                                        </p:attrNameLst>
                                      </p:cBhvr>
                                      <p:to>
                                        <p:strVal val="visible"/>
                                      </p:to>
                                    </p:set>
                                    <p:anim calcmode="lin" valueType="num">
                                      <p:cBhvr additive="repl">
                                        <p:cTn id="7" dur="500" fill="hold"/>
                                        <p:tgtEl>
                                          <p:spTgt spid="5132"/>
                                        </p:tgtEl>
                                        <p:attrNameLst>
                                          <p:attrName>ppt_x</p:attrName>
                                        </p:attrNameLst>
                                      </p:cBhvr>
                                      <p:tavLst>
                                        <p:tav tm="100000">
                                          <p:val>
                                            <p:strVal val="0-#ppt_w/2"/>
                                          </p:val>
                                        </p:tav>
                                        <p:tav>
                                          <p:val>
                                            <p:strVal val="#ppt_x"/>
                                          </p:val>
                                        </p:tav>
                                      </p:tavLst>
                                    </p:anim>
                                    <p:anim calcmode="lin" valueType="num">
                                      <p:cBhvr additive="repl">
                                        <p:cTn id="8" dur="500" fill="hold"/>
                                        <p:tgtEl>
                                          <p:spTgt spid="5132"/>
                                        </p:tgtEl>
                                        <p:attrNameLst>
                                          <p:attrName>ppt_y</p:attrName>
                                        </p:attrNameLst>
                                      </p:cBhvr>
                                      <p:tavLst>
                                        <p:tav tm="100000">
                                          <p:val>
                                            <p:strVal val="#ppt_y"/>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nodeType="click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p:cTn id="13" dur="500" fill="hold"/>
                                        <p:tgtEl>
                                          <p:spTgt spid="52"/>
                                        </p:tgtEl>
                                        <p:attrNameLst>
                                          <p:attrName>ppt_w</p:attrName>
                                        </p:attrNameLst>
                                      </p:cBhvr>
                                      <p:tavLst>
                                        <p:tav tm="0">
                                          <p:val>
                                            <p:fltVal val="0"/>
                                          </p:val>
                                        </p:tav>
                                        <p:tav tm="100000">
                                          <p:val>
                                            <p:strVal val="#ppt_w"/>
                                          </p:val>
                                        </p:tav>
                                      </p:tavLst>
                                    </p:anim>
                                    <p:anim calcmode="lin" valueType="num">
                                      <p:cBhvr>
                                        <p:cTn id="14" dur="500" fill="hold"/>
                                        <p:tgtEl>
                                          <p:spTgt spid="52"/>
                                        </p:tgtEl>
                                        <p:attrNameLst>
                                          <p:attrName>ppt_h</p:attrName>
                                        </p:attrNameLst>
                                      </p:cBhvr>
                                      <p:tavLst>
                                        <p:tav tm="0">
                                          <p:val>
                                            <p:fltVal val="0"/>
                                          </p:val>
                                        </p:tav>
                                        <p:tav tm="100000">
                                          <p:val>
                                            <p:strVal val="#ppt_h"/>
                                          </p:val>
                                        </p:tav>
                                      </p:tavLst>
                                    </p:anim>
                                    <p:anim calcmode="lin" valueType="num">
                                      <p:cBhvr>
                                        <p:cTn id="15" dur="500" fill="hold"/>
                                        <p:tgtEl>
                                          <p:spTgt spid="52"/>
                                        </p:tgtEl>
                                        <p:attrNameLst>
                                          <p:attrName>ppt_x</p:attrName>
                                        </p:attrNameLst>
                                      </p:cBhvr>
                                      <p:tavLst>
                                        <p:tav tm="0">
                                          <p:val>
                                            <p:fltVal val="0.5"/>
                                          </p:val>
                                        </p:tav>
                                        <p:tav tm="100000">
                                          <p:val>
                                            <p:strVal val="#ppt_x"/>
                                          </p:val>
                                        </p:tav>
                                      </p:tavLst>
                                    </p:anim>
                                    <p:anim calcmode="lin" valueType="num">
                                      <p:cBhvr>
                                        <p:cTn id="16" dur="500" fill="hold"/>
                                        <p:tgtEl>
                                          <p:spTgt spid="5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51201" name="Rectangle 1"/>
          <p:cNvSpPr>
            <a:spLocks noChangeArrowheads="1"/>
          </p:cNvSpPr>
          <p:nvPr/>
        </p:nvSpPr>
        <p:spPr bwMode="auto">
          <a:xfrm>
            <a:off x="2527300" y="635000"/>
            <a:ext cx="5753100" cy="5600700"/>
          </a:xfrm>
          <a:prstGeom prst="rect">
            <a:avLst/>
          </a:prstGeom>
          <a:gradFill rotWithShape="0">
            <a:gsLst>
              <a:gs pos="0">
                <a:srgbClr val="000000"/>
              </a:gs>
              <a:gs pos="50000">
                <a:srgbClr val="0337CB"/>
              </a:gs>
              <a:gs pos="100000">
                <a:srgbClr val="000000"/>
              </a:gs>
            </a:gsLst>
            <a:lin ang="5400000" scaled="1"/>
          </a:gradFill>
          <a:ln w="57240" cap="sq">
            <a:solidFill>
              <a:srgbClr val="790015"/>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effectLst>
                <a:outerShdw blurRad="50800" dist="88900" dir="2700000" algn="tl" rotWithShape="0">
                  <a:srgbClr val="000000"/>
                </a:outerShdw>
              </a:effectLst>
            </a:endParaRPr>
          </a:p>
        </p:txBody>
      </p:sp>
      <p:grpSp>
        <p:nvGrpSpPr>
          <p:cNvPr id="100355" name="Group 2"/>
          <p:cNvGrpSpPr>
            <a:grpSpLocks/>
          </p:cNvGrpSpPr>
          <p:nvPr/>
        </p:nvGrpSpPr>
        <p:grpSpPr bwMode="auto">
          <a:xfrm>
            <a:off x="5473700" y="2120900"/>
            <a:ext cx="549275" cy="3635375"/>
            <a:chOff x="3448" y="1336"/>
            <a:chExt cx="346" cy="2290"/>
          </a:xfrm>
        </p:grpSpPr>
        <p:grpSp>
          <p:nvGrpSpPr>
            <p:cNvPr id="100395" name="Group 3"/>
            <p:cNvGrpSpPr>
              <a:grpSpLocks/>
            </p:cNvGrpSpPr>
            <p:nvPr/>
          </p:nvGrpSpPr>
          <p:grpSpPr bwMode="auto">
            <a:xfrm>
              <a:off x="3656" y="1336"/>
              <a:ext cx="138" cy="1410"/>
              <a:chOff x="3656" y="1336"/>
              <a:chExt cx="138" cy="1410"/>
            </a:xfrm>
          </p:grpSpPr>
          <p:sp>
            <p:nvSpPr>
              <p:cNvPr id="51204" name="AutoShape 4"/>
              <p:cNvSpPr>
                <a:spLocks noChangeArrowheads="1"/>
              </p:cNvSpPr>
              <p:nvPr/>
            </p:nvSpPr>
            <p:spPr bwMode="auto">
              <a:xfrm>
                <a:off x="3656" y="1336"/>
                <a:ext cx="138" cy="243"/>
              </a:xfrm>
              <a:custGeom>
                <a:avLst/>
                <a:gdLst>
                  <a:gd name="G0" fmla="+- 1 0 0"/>
                  <a:gd name="G1" fmla="+- 1 0 0"/>
                  <a:gd name="G2" fmla="+- 1 0 0"/>
                  <a:gd name="G3" fmla="*/ 1 0 51712"/>
                  <a:gd name="G4" fmla="+- 1 0 0"/>
                  <a:gd name="G5" fmla="+- 1 0 0"/>
                  <a:gd name="G6" fmla="+- 1 0 0"/>
                  <a:gd name="G7" fmla="+- 1 0 0"/>
                  <a:gd name="G8" fmla="+- 1 0 0"/>
                  <a:gd name="G9" fmla="+- 1 0 0"/>
                  <a:gd name="G10" fmla="+- 1 0 0"/>
                  <a:gd name="G11" fmla="*/ 1 0 51712"/>
                  <a:gd name="G12" fmla="+- 64 0 0"/>
                  <a:gd name="G13" fmla="*/ 1 0 51712"/>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T0" fmla="*/ 80 w 144"/>
                  <a:gd name="T1" fmla="*/ 224 h 249"/>
                  <a:gd name="T2" fmla="*/ 128 w 144"/>
                  <a:gd name="T3" fmla="*/ 136 h 249"/>
                  <a:gd name="T4" fmla="*/ 144 w 144"/>
                  <a:gd name="T5" fmla="*/ 88 h 249"/>
                  <a:gd name="T6" fmla="*/ 80 w 144"/>
                  <a:gd name="T7" fmla="*/ 0 h 249"/>
                  <a:gd name="T8" fmla="*/ 0 w 144"/>
                  <a:gd name="T9" fmla="*/ 64 h 249"/>
                  <a:gd name="T10" fmla="*/ 64 w 144"/>
                  <a:gd name="T11" fmla="*/ 160 h 249"/>
                  <a:gd name="T12" fmla="*/ 72 w 144"/>
                  <a:gd name="T13" fmla="*/ 232 h 249"/>
                  <a:gd name="T14" fmla="*/ 96 w 144"/>
                  <a:gd name="T15" fmla="*/ 248 h 249"/>
                  <a:gd name="T16" fmla="*/ 112 w 144"/>
                  <a:gd name="T17" fmla="*/ 224 h 249"/>
                  <a:gd name="T18" fmla="*/ 80 w 144"/>
                  <a:gd name="T19" fmla="*/ 224 h 249"/>
                  <a:gd name="T20" fmla="*/ 0 w 144"/>
                  <a:gd name="T21" fmla="*/ 0 h 249"/>
                  <a:gd name="T22" fmla="*/ 144 w 144"/>
                  <a:gd name="T23" fmla="*/ 249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T20" t="T21" r="T22" b="T23"/>
                <a:pathLst>
                  <a:path w="144" h="249">
                    <a:moveTo>
                      <a:pt x="80" y="224"/>
                    </a:moveTo>
                    <a:cubicBezTo>
                      <a:pt x="117" y="199"/>
                      <a:pt x="114" y="176"/>
                      <a:pt x="128" y="136"/>
                    </a:cubicBezTo>
                    <a:cubicBezTo>
                      <a:pt x="133" y="120"/>
                      <a:pt x="144" y="88"/>
                      <a:pt x="144" y="88"/>
                    </a:cubicBezTo>
                    <a:cubicBezTo>
                      <a:pt x="133" y="36"/>
                      <a:pt x="131" y="17"/>
                      <a:pt x="80" y="0"/>
                    </a:cubicBezTo>
                    <a:cubicBezTo>
                      <a:pt x="26" y="8"/>
                      <a:pt x="13" y="11"/>
                      <a:pt x="0" y="64"/>
                    </a:cubicBezTo>
                    <a:cubicBezTo>
                      <a:pt x="11" y="111"/>
                      <a:pt x="21" y="131"/>
                      <a:pt x="64" y="160"/>
                    </a:cubicBezTo>
                    <a:cubicBezTo>
                      <a:pt x="66" y="184"/>
                      <a:pt x="63" y="209"/>
                      <a:pt x="72" y="232"/>
                    </a:cubicBezTo>
                    <a:cubicBezTo>
                      <a:pt x="75" y="241"/>
                      <a:pt x="86" y="249"/>
                      <a:pt x="96" y="248"/>
                    </a:cubicBezTo>
                    <a:cubicBezTo>
                      <a:pt x="105" y="246"/>
                      <a:pt x="117" y="232"/>
                      <a:pt x="112" y="224"/>
                    </a:cubicBezTo>
                    <a:cubicBezTo>
                      <a:pt x="106" y="215"/>
                      <a:pt x="90" y="224"/>
                      <a:pt x="80" y="224"/>
                    </a:cubicBezTo>
                    <a:close/>
                  </a:path>
                </a:pathLst>
              </a:custGeom>
              <a:blipFill dpi="0" rotWithShape="0">
                <a:blip r:embed="rId3"/>
                <a:srcRect/>
                <a:tile tx="0" ty="0" sx="100000" sy="100000" flip="none" algn="tl"/>
              </a:blipFill>
              <a:ln w="12600" cap="sq">
                <a:solidFill>
                  <a:srgbClr val="7AFEEE"/>
                </a:solidFill>
                <a:round/>
                <a:headEnd/>
                <a:tailEnd/>
              </a:ln>
              <a:effectLst>
                <a:outerShdw blurRad="63500" dist="71785" dir="2700000" algn="ctr" rotWithShape="0">
                  <a:srgbClr val="1A0004">
                    <a:alpha val="75014"/>
                  </a:srgbClr>
                </a:outerShdw>
              </a:effectLst>
            </p:spPr>
            <p:txBody>
              <a:bodyPr wrap="none" anchor="ctr"/>
              <a:lstStyle/>
              <a:p>
                <a:pPr>
                  <a:defRPr/>
                </a:pPr>
                <a:endParaRPr lang="en-US">
                  <a:effectLst>
                    <a:outerShdw blurRad="50800" dist="88900" dir="2700000" algn="tl" rotWithShape="0">
                      <a:srgbClr val="000000"/>
                    </a:outerShdw>
                  </a:effectLst>
                </a:endParaRPr>
              </a:p>
            </p:txBody>
          </p:sp>
          <p:sp>
            <p:nvSpPr>
              <p:cNvPr id="51205" name="AutoShape 5"/>
              <p:cNvSpPr>
                <a:spLocks noChangeArrowheads="1"/>
              </p:cNvSpPr>
              <p:nvPr/>
            </p:nvSpPr>
            <p:spPr bwMode="auto">
              <a:xfrm>
                <a:off x="3672" y="1568"/>
                <a:ext cx="66" cy="1178"/>
              </a:xfrm>
              <a:custGeom>
                <a:avLst/>
                <a:gdLst>
                  <a:gd name="G0" fmla="+- 1 0 0"/>
                  <a:gd name="G1" fmla="+- 1 0 0"/>
                  <a:gd name="G2" fmla="+- 1 0 0"/>
                  <a:gd name="G3" fmla="+- 1 0 0"/>
                  <a:gd name="G4" fmla="+- 1 0 0"/>
                  <a:gd name="G5" fmla="*/ 1 0 51712"/>
                  <a:gd name="G6" fmla="+- 1 0 0"/>
                  <a:gd name="G7" fmla="+- 1 0 0"/>
                  <a:gd name="G8" fmla="+- 1 0 0"/>
                  <a:gd name="G9" fmla="*/ 1 0 51712"/>
                  <a:gd name="G10" fmla="*/ 1 0 51712"/>
                  <a:gd name="G11" fmla="+- 760 0 0"/>
                  <a:gd name="G12" fmla="cos G10 G11"/>
                  <a:gd name="G13" fmla="+- 792 0 0"/>
                  <a:gd name="G14" fmla="+- 792 0 0"/>
                  <a:gd name="G15" fmla="+- 925 0 0"/>
                  <a:gd name="G16" fmla="*/ 1 0 51712"/>
                  <a:gd name="G17" fmla="+- 1002 0 0"/>
                  <a:gd name="G18" fmla="cos G16 G17"/>
                  <a:gd name="G19" fmla="+- 1 0 0"/>
                  <a:gd name="G20" fmla="+- 1 0 0"/>
                  <a:gd name="G21" fmla="+- 1 0 0"/>
                  <a:gd name="G22" fmla="+- 1 0 0"/>
                  <a:gd name="G23" fmla="+- 1 0 0"/>
                  <a:gd name="G24" fmla="+- 1 0 0"/>
                  <a:gd name="G25" fmla="+- 1 0 0"/>
                  <a:gd name="T0" fmla="*/ 72 w 72"/>
                  <a:gd name="T1" fmla="*/ 0 h 1184"/>
                  <a:gd name="T2" fmla="*/ 24 w 72"/>
                  <a:gd name="T3" fmla="*/ 256 h 1184"/>
                  <a:gd name="T4" fmla="*/ 48 w 72"/>
                  <a:gd name="T5" fmla="*/ 616 h 1184"/>
                  <a:gd name="T6" fmla="*/ 16 w 72"/>
                  <a:gd name="T7" fmla="*/ 744 h 1184"/>
                  <a:gd name="T8" fmla="*/ 0 w 72"/>
                  <a:gd name="T9" fmla="*/ 792 h 1184"/>
                  <a:gd name="T10" fmla="*/ 40 w 72"/>
                  <a:gd name="T11" fmla="*/ 1120 h 1184"/>
                  <a:gd name="T12" fmla="*/ 32 w 72"/>
                  <a:gd name="T13" fmla="*/ 1160 h 1184"/>
                  <a:gd name="T14" fmla="*/ 24 w 72"/>
                  <a:gd name="T15" fmla="*/ 1184 h 1184"/>
                  <a:gd name="T16" fmla="*/ 0 w 72"/>
                  <a:gd name="T17" fmla="*/ 0 h 1184"/>
                  <a:gd name="T18" fmla="*/ 72 w 72"/>
                  <a:gd name="T19" fmla="*/ 1184 h 1184"/>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72" h="1184">
                    <a:moveTo>
                      <a:pt x="72" y="0"/>
                    </a:moveTo>
                    <a:cubicBezTo>
                      <a:pt x="50" y="84"/>
                      <a:pt x="34" y="169"/>
                      <a:pt x="24" y="256"/>
                    </a:cubicBezTo>
                    <a:cubicBezTo>
                      <a:pt x="28" y="414"/>
                      <a:pt x="16" y="490"/>
                      <a:pt x="48" y="616"/>
                    </a:cubicBezTo>
                    <a:cubicBezTo>
                      <a:pt x="41" y="661"/>
                      <a:pt x="30" y="700"/>
                      <a:pt x="16" y="744"/>
                    </a:cubicBezTo>
                    <a:cubicBezTo>
                      <a:pt x="10" y="760"/>
                      <a:pt x="0" y="792"/>
                      <a:pt x="0" y="792"/>
                    </a:cubicBezTo>
                    <a:cubicBezTo>
                      <a:pt x="5" y="925"/>
                      <a:pt x="10" y="1002"/>
                      <a:pt x="40" y="1120"/>
                    </a:cubicBezTo>
                    <a:cubicBezTo>
                      <a:pt x="37" y="1133"/>
                      <a:pt x="35" y="1146"/>
                      <a:pt x="32" y="1160"/>
                    </a:cubicBezTo>
                    <a:cubicBezTo>
                      <a:pt x="29" y="1168"/>
                      <a:pt x="24" y="1184"/>
                      <a:pt x="24" y="1184"/>
                    </a:cubicBezTo>
                  </a:path>
                </a:pathLst>
              </a:custGeom>
              <a:noFill/>
              <a:ln w="28440" cap="sq">
                <a:solidFill>
                  <a:srgbClr val="7AFEEE"/>
                </a:solidFill>
                <a:round/>
                <a:headEnd/>
                <a:tailEnd/>
              </a:ln>
              <a:effectLst>
                <a:outerShdw blurRad="63500" dist="71785" dir="2700000"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effectLst>
                    <a:outerShdw blurRad="50800" dist="88900" dir="2700000" algn="tl" rotWithShape="0">
                      <a:srgbClr val="000000"/>
                    </a:outerShdw>
                  </a:effectLst>
                </a:endParaRPr>
              </a:p>
            </p:txBody>
          </p:sp>
        </p:grpSp>
        <p:sp>
          <p:nvSpPr>
            <p:cNvPr id="51206" name="AutoShape 6"/>
            <p:cNvSpPr>
              <a:spLocks noChangeArrowheads="1"/>
            </p:cNvSpPr>
            <p:nvPr/>
          </p:nvSpPr>
          <p:spPr bwMode="auto">
            <a:xfrm>
              <a:off x="3448" y="2692"/>
              <a:ext cx="268" cy="934"/>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51712"/>
                <a:gd name="G15" fmla="+- 673 0 0"/>
                <a:gd name="G16" fmla="cos G14 G15"/>
                <a:gd name="G17" fmla="+- 724 0 0"/>
                <a:gd name="G18" fmla="*/ 1 57355 45696"/>
                <a:gd name="G19" fmla="*/ 1 35047 49664"/>
                <a:gd name="G20" fmla="*/ G19 1 180"/>
                <a:gd name="G21" fmla="*/ G18 1 G20"/>
                <a:gd name="G22" fmla="*/ 1 0 51712"/>
                <a:gd name="G23" fmla="+- 887 0 0"/>
                <a:gd name="G24" fmla="sin G22 G23"/>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51712"/>
                <a:gd name="G43" fmla="*/ 1 0 51712"/>
                <a:gd name="G44" fmla="+- 1 0 0"/>
                <a:gd name="G45" fmla="+- 1 0 0"/>
                <a:gd name="G46" fmla="+- 1 0 0"/>
                <a:gd name="G47" fmla="+- 1 0 0"/>
                <a:gd name="G48" fmla="+- 1 0 0"/>
                <a:gd name="G49" fmla="+- 1 0 0"/>
                <a:gd name="G50" fmla="+- 1 0 0"/>
                <a:gd name="G51" fmla="*/ 1 0 51712"/>
                <a:gd name="G52" fmla="*/ 1 0 51712"/>
                <a:gd name="G53" fmla="*/ 1 57355 45696"/>
                <a:gd name="G54" fmla="*/ 1 35047 49664"/>
                <a:gd name="G55" fmla="*/ G54 1 180"/>
                <a:gd name="G56" fmla="*/ G53 1 G55"/>
                <a:gd name="G57" fmla="+- 1 0 0"/>
                <a:gd name="G58" fmla="*/ 1 0 51712"/>
                <a:gd name="G59" fmla="*/ 1 0 51712"/>
                <a:gd name="G60" fmla="+- 1 0 0"/>
                <a:gd name="G61" fmla="*/ 1 57355 45696"/>
                <a:gd name="G62" fmla="*/ 1 35047 49664"/>
                <a:gd name="G63" fmla="*/ G62 1 180"/>
                <a:gd name="G64" fmla="*/ G61 1 G63"/>
                <a:gd name="G65" fmla="+- 1 0 0"/>
                <a:gd name="G66" fmla="+- 1 0 0"/>
                <a:gd name="G67" fmla="+- 1 0 0"/>
                <a:gd name="T0" fmla="*/ 248 w 274"/>
                <a:gd name="T1" fmla="*/ 4 h 940"/>
                <a:gd name="T2" fmla="*/ 192 w 274"/>
                <a:gd name="T3" fmla="*/ 28 h 940"/>
                <a:gd name="T4" fmla="*/ 144 w 274"/>
                <a:gd name="T5" fmla="*/ 148 h 940"/>
                <a:gd name="T6" fmla="*/ 72 w 274"/>
                <a:gd name="T7" fmla="*/ 300 h 940"/>
                <a:gd name="T8" fmla="*/ 48 w 274"/>
                <a:gd name="T9" fmla="*/ 588 h 940"/>
                <a:gd name="T10" fmla="*/ 0 w 274"/>
                <a:gd name="T11" fmla="*/ 724 h 940"/>
                <a:gd name="T12" fmla="*/ 88 w 274"/>
                <a:gd name="T13" fmla="*/ 940 h 940"/>
                <a:gd name="T14" fmla="*/ 160 w 274"/>
                <a:gd name="T15" fmla="*/ 892 h 940"/>
                <a:gd name="T16" fmla="*/ 176 w 274"/>
                <a:gd name="T17" fmla="*/ 844 h 940"/>
                <a:gd name="T18" fmla="*/ 184 w 274"/>
                <a:gd name="T19" fmla="*/ 820 h 940"/>
                <a:gd name="T20" fmla="*/ 176 w 274"/>
                <a:gd name="T21" fmla="*/ 740 h 940"/>
                <a:gd name="T22" fmla="*/ 144 w 274"/>
                <a:gd name="T23" fmla="*/ 692 h 940"/>
                <a:gd name="T24" fmla="*/ 128 w 274"/>
                <a:gd name="T25" fmla="*/ 644 h 940"/>
                <a:gd name="T26" fmla="*/ 216 w 274"/>
                <a:gd name="T27" fmla="*/ 596 h 940"/>
                <a:gd name="T28" fmla="*/ 232 w 274"/>
                <a:gd name="T29" fmla="*/ 412 h 940"/>
                <a:gd name="T30" fmla="*/ 272 w 274"/>
                <a:gd name="T31" fmla="*/ 276 h 940"/>
                <a:gd name="T32" fmla="*/ 272 w 274"/>
                <a:gd name="T33" fmla="*/ 76 h 940"/>
                <a:gd name="T34" fmla="*/ 264 w 274"/>
                <a:gd name="T35" fmla="*/ 28 h 940"/>
                <a:gd name="T36" fmla="*/ 248 w 274"/>
                <a:gd name="T37" fmla="*/ 4 h 940"/>
                <a:gd name="T38" fmla="*/ 0 w 274"/>
                <a:gd name="T39" fmla="*/ 0 h 940"/>
                <a:gd name="T40" fmla="*/ 274 w 274"/>
                <a:gd name="T41" fmla="*/ 940 h 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T38" t="T39" r="T40" b="T41"/>
              <a:pathLst>
                <a:path w="274" h="940">
                  <a:moveTo>
                    <a:pt x="248" y="4"/>
                  </a:moveTo>
                  <a:cubicBezTo>
                    <a:pt x="232" y="7"/>
                    <a:pt x="202" y="11"/>
                    <a:pt x="192" y="28"/>
                  </a:cubicBezTo>
                  <a:cubicBezTo>
                    <a:pt x="170" y="62"/>
                    <a:pt x="166" y="114"/>
                    <a:pt x="144" y="148"/>
                  </a:cubicBezTo>
                  <a:cubicBezTo>
                    <a:pt x="108" y="201"/>
                    <a:pt x="87" y="238"/>
                    <a:pt x="72" y="300"/>
                  </a:cubicBezTo>
                  <a:cubicBezTo>
                    <a:pt x="68" y="393"/>
                    <a:pt x="69" y="494"/>
                    <a:pt x="48" y="588"/>
                  </a:cubicBezTo>
                  <a:cubicBezTo>
                    <a:pt x="36" y="637"/>
                    <a:pt x="10" y="673"/>
                    <a:pt x="0" y="724"/>
                  </a:cubicBezTo>
                  <a:cubicBezTo>
                    <a:pt x="8" y="812"/>
                    <a:pt x="9" y="887"/>
                    <a:pt x="88" y="940"/>
                  </a:cubicBezTo>
                  <a:cubicBezTo>
                    <a:pt x="120" y="931"/>
                    <a:pt x="145" y="925"/>
                    <a:pt x="160" y="892"/>
                  </a:cubicBezTo>
                  <a:cubicBezTo>
                    <a:pt x="166" y="876"/>
                    <a:pt x="170" y="860"/>
                    <a:pt x="176" y="844"/>
                  </a:cubicBezTo>
                  <a:cubicBezTo>
                    <a:pt x="178" y="836"/>
                    <a:pt x="184" y="820"/>
                    <a:pt x="184" y="820"/>
                  </a:cubicBezTo>
                  <a:cubicBezTo>
                    <a:pt x="181" y="793"/>
                    <a:pt x="183" y="765"/>
                    <a:pt x="176" y="740"/>
                  </a:cubicBezTo>
                  <a:cubicBezTo>
                    <a:pt x="170" y="721"/>
                    <a:pt x="150" y="710"/>
                    <a:pt x="144" y="692"/>
                  </a:cubicBezTo>
                  <a:cubicBezTo>
                    <a:pt x="138" y="676"/>
                    <a:pt x="128" y="644"/>
                    <a:pt x="128" y="644"/>
                  </a:cubicBezTo>
                  <a:cubicBezTo>
                    <a:pt x="142" y="601"/>
                    <a:pt x="175" y="609"/>
                    <a:pt x="216" y="596"/>
                  </a:cubicBezTo>
                  <a:cubicBezTo>
                    <a:pt x="242" y="517"/>
                    <a:pt x="216" y="602"/>
                    <a:pt x="232" y="412"/>
                  </a:cubicBezTo>
                  <a:cubicBezTo>
                    <a:pt x="235" y="366"/>
                    <a:pt x="260" y="320"/>
                    <a:pt x="272" y="276"/>
                  </a:cubicBezTo>
                  <a:cubicBezTo>
                    <a:pt x="264" y="204"/>
                    <a:pt x="248" y="145"/>
                    <a:pt x="272" y="76"/>
                  </a:cubicBezTo>
                  <a:cubicBezTo>
                    <a:pt x="269" y="60"/>
                    <a:pt x="274" y="40"/>
                    <a:pt x="264" y="28"/>
                  </a:cubicBezTo>
                  <a:cubicBezTo>
                    <a:pt x="239" y="0"/>
                    <a:pt x="177" y="21"/>
                    <a:pt x="248" y="4"/>
                  </a:cubicBezTo>
                  <a:close/>
                </a:path>
              </a:pathLst>
            </a:custGeom>
            <a:blipFill dpi="0" rotWithShape="0">
              <a:blip r:embed="rId3"/>
              <a:srcRect/>
              <a:tile tx="0" ty="0" sx="100000" sy="100000" flip="none" algn="tl"/>
            </a:blipFill>
            <a:ln w="12600" cap="sq">
              <a:solidFill>
                <a:srgbClr val="7AFEEE"/>
              </a:solidFill>
              <a:round/>
              <a:headEnd/>
              <a:tailEnd/>
            </a:ln>
            <a:effectLst>
              <a:outerShdw blurRad="63500" dist="71785" dir="2700000" algn="ctr" rotWithShape="0">
                <a:srgbClr val="1A0004">
                  <a:alpha val="75014"/>
                </a:srgbClr>
              </a:outerShdw>
            </a:effectLst>
          </p:spPr>
          <p:txBody>
            <a:bodyPr wrap="none" anchor="ctr"/>
            <a:lstStyle/>
            <a:p>
              <a:pPr>
                <a:defRPr/>
              </a:pPr>
              <a:endParaRPr lang="en-US">
                <a:effectLst>
                  <a:outerShdw blurRad="50800" dist="88900" dir="2700000" algn="tl" rotWithShape="0">
                    <a:srgbClr val="000000"/>
                  </a:outerShdw>
                </a:effectLst>
              </a:endParaRPr>
            </a:p>
          </p:txBody>
        </p:sp>
      </p:grpSp>
      <p:grpSp>
        <p:nvGrpSpPr>
          <p:cNvPr id="100356" name="Group 7"/>
          <p:cNvGrpSpPr>
            <a:grpSpLocks/>
          </p:cNvGrpSpPr>
          <p:nvPr/>
        </p:nvGrpSpPr>
        <p:grpSpPr bwMode="auto">
          <a:xfrm>
            <a:off x="3073400" y="1079500"/>
            <a:ext cx="2308225" cy="4575175"/>
            <a:chOff x="1936" y="680"/>
            <a:chExt cx="1454" cy="2882"/>
          </a:xfrm>
        </p:grpSpPr>
        <p:sp>
          <p:nvSpPr>
            <p:cNvPr id="51208" name="AutoShape 8"/>
            <p:cNvSpPr>
              <a:spLocks noChangeArrowheads="1"/>
            </p:cNvSpPr>
            <p:nvPr/>
          </p:nvSpPr>
          <p:spPr bwMode="auto">
            <a:xfrm>
              <a:off x="2304" y="680"/>
              <a:ext cx="1086" cy="2602"/>
            </a:xfrm>
            <a:custGeom>
              <a:avLst/>
              <a:gdLst>
                <a:gd name="G0" fmla="+- 1 0 0"/>
                <a:gd name="G1" fmla="+- 1 0 0"/>
                <a:gd name="G2" fmla="+- 1 0 0"/>
                <a:gd name="G3" fmla="+- 1 0 0"/>
                <a:gd name="G4" fmla="+- 1 0 0"/>
                <a:gd name="G5" fmla="*/ 1 0 51712"/>
                <a:gd name="G6" fmla="*/ 1 0 51712"/>
                <a:gd name="G7" fmla="+- 254 0 0"/>
                <a:gd name="G8" fmla="+- 272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57355 45696"/>
                <a:gd name="G27" fmla="*/ 1 35047 49664"/>
                <a:gd name="G28" fmla="*/ G27 1 180"/>
                <a:gd name="G29" fmla="*/ G26 1 G28"/>
                <a:gd name="G30" fmla="*/ 1 57355 45696"/>
                <a:gd name="G31" fmla="*/ 1 35047 49664"/>
                <a:gd name="G32" fmla="*/ G31 1 180"/>
                <a:gd name="G33" fmla="*/ G30 1 G32"/>
                <a:gd name="G34" fmla="+- 1 0 0"/>
                <a:gd name="G35" fmla="+- 1 0 0"/>
                <a:gd name="G36" fmla="+- 1 0 0"/>
                <a:gd name="G37" fmla="+- 1 0 0"/>
                <a:gd name="G38" fmla="+- 1 0 0"/>
                <a:gd name="G39" fmla="+- 1 0 0"/>
                <a:gd name="G40" fmla="+- 1 0 0"/>
                <a:gd name="G41" fmla="+- 1 0 0"/>
                <a:gd name="G42" fmla="+- 1 0 0"/>
                <a:gd name="G43" fmla="+- 1 0 0"/>
                <a:gd name="G44" fmla="*/ 1 0 51712"/>
                <a:gd name="G45" fmla="+- 1 0 0"/>
                <a:gd name="G46" fmla="+- 1 0 0"/>
                <a:gd name="G47" fmla="+- 1 0 0"/>
                <a:gd name="G48" fmla="+- 1 0 0"/>
                <a:gd name="G49" fmla="+- 1 0 0"/>
                <a:gd name="G50" fmla="+- 1 0 0"/>
                <a:gd name="G51" fmla="+- 1 0 0"/>
                <a:gd name="G52" fmla="+- 1 0 0"/>
                <a:gd name="G53" fmla="+- 1 0 0"/>
                <a:gd name="G54" fmla="+- 1 0 0"/>
                <a:gd name="G55" fmla="+- 1 0 0"/>
                <a:gd name="G56" fmla="*/ 1 0 51712"/>
                <a:gd name="G57" fmla="+- 2246 0 0"/>
                <a:gd name="G58" fmla="cos G56 G57"/>
                <a:gd name="G59" fmla="+- 1 0 0"/>
                <a:gd name="G60" fmla="+- 1 0 0"/>
                <a:gd name="G61" fmla="+- 1 0 0"/>
                <a:gd name="G62" fmla="+- 1 0 0"/>
                <a:gd name="G63" fmla="*/ 1 0 51712"/>
                <a:gd name="G64" fmla="+- 1 0 0"/>
                <a:gd name="G65" fmla="+- 1 0 0"/>
                <a:gd name="G66" fmla="+- 1 0 0"/>
                <a:gd name="G67" fmla="+- 1 0 0"/>
                <a:gd name="G68" fmla="+- 1 0 0"/>
                <a:gd name="G69" fmla="+- 1 0 0"/>
                <a:gd name="G70" fmla="+- 1 0 0"/>
                <a:gd name="G71" fmla="+- 2608 0 0"/>
                <a:gd name="T0" fmla="*/ 1080 w 1092"/>
                <a:gd name="T1" fmla="*/ 0 h 2608"/>
                <a:gd name="T2" fmla="*/ 1072 w 1092"/>
                <a:gd name="T3" fmla="*/ 120 h 2608"/>
                <a:gd name="T4" fmla="*/ 1040 w 1092"/>
                <a:gd name="T5" fmla="*/ 168 h 2608"/>
                <a:gd name="T6" fmla="*/ 968 w 1092"/>
                <a:gd name="T7" fmla="*/ 320 h 2608"/>
                <a:gd name="T8" fmla="*/ 944 w 1092"/>
                <a:gd name="T9" fmla="*/ 368 h 2608"/>
                <a:gd name="T10" fmla="*/ 904 w 1092"/>
                <a:gd name="T11" fmla="*/ 488 h 2608"/>
                <a:gd name="T12" fmla="*/ 880 w 1092"/>
                <a:gd name="T13" fmla="*/ 536 h 2608"/>
                <a:gd name="T14" fmla="*/ 872 w 1092"/>
                <a:gd name="T15" fmla="*/ 664 h 2608"/>
                <a:gd name="T16" fmla="*/ 800 w 1092"/>
                <a:gd name="T17" fmla="*/ 696 h 2608"/>
                <a:gd name="T18" fmla="*/ 776 w 1092"/>
                <a:gd name="T19" fmla="*/ 704 h 2608"/>
                <a:gd name="T20" fmla="*/ 744 w 1092"/>
                <a:gd name="T21" fmla="*/ 848 h 2608"/>
                <a:gd name="T22" fmla="*/ 720 w 1092"/>
                <a:gd name="T23" fmla="*/ 1120 h 2608"/>
                <a:gd name="T24" fmla="*/ 576 w 1092"/>
                <a:gd name="T25" fmla="*/ 1664 h 2608"/>
                <a:gd name="T26" fmla="*/ 456 w 1092"/>
                <a:gd name="T27" fmla="*/ 1976 h 2608"/>
                <a:gd name="T28" fmla="*/ 408 w 1092"/>
                <a:gd name="T29" fmla="*/ 2048 h 2608"/>
                <a:gd name="T30" fmla="*/ 376 w 1092"/>
                <a:gd name="T31" fmla="*/ 2096 h 2608"/>
                <a:gd name="T32" fmla="*/ 320 w 1092"/>
                <a:gd name="T33" fmla="*/ 2184 h 2608"/>
                <a:gd name="T34" fmla="*/ 240 w 1092"/>
                <a:gd name="T35" fmla="*/ 2264 h 2608"/>
                <a:gd name="T36" fmla="*/ 152 w 1092"/>
                <a:gd name="T37" fmla="*/ 2384 h 2608"/>
                <a:gd name="T38" fmla="*/ 80 w 1092"/>
                <a:gd name="T39" fmla="*/ 2480 h 2608"/>
                <a:gd name="T40" fmla="*/ 40 w 1092"/>
                <a:gd name="T41" fmla="*/ 2528 h 2608"/>
                <a:gd name="T42" fmla="*/ 0 w 1092"/>
                <a:gd name="T43" fmla="*/ 2608 h 2608"/>
                <a:gd name="T44" fmla="*/ 0 w 1092"/>
                <a:gd name="T45" fmla="*/ 0 h 2608"/>
                <a:gd name="T46" fmla="*/ 1092 w 1092"/>
                <a:gd name="T47" fmla="*/ 2608 h 2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T44" t="T45" r="T46" b="T47"/>
              <a:pathLst>
                <a:path w="1092" h="2608">
                  <a:moveTo>
                    <a:pt x="1080" y="0"/>
                  </a:moveTo>
                  <a:cubicBezTo>
                    <a:pt x="1092" y="37"/>
                    <a:pt x="1091" y="84"/>
                    <a:pt x="1072" y="120"/>
                  </a:cubicBezTo>
                  <a:cubicBezTo>
                    <a:pt x="1062" y="136"/>
                    <a:pt x="1040" y="168"/>
                    <a:pt x="1040" y="168"/>
                  </a:cubicBezTo>
                  <a:cubicBezTo>
                    <a:pt x="1031" y="254"/>
                    <a:pt x="1031" y="272"/>
                    <a:pt x="968" y="320"/>
                  </a:cubicBezTo>
                  <a:cubicBezTo>
                    <a:pt x="938" y="407"/>
                    <a:pt x="985" y="274"/>
                    <a:pt x="944" y="368"/>
                  </a:cubicBezTo>
                  <a:cubicBezTo>
                    <a:pt x="928" y="402"/>
                    <a:pt x="925" y="456"/>
                    <a:pt x="904" y="488"/>
                  </a:cubicBezTo>
                  <a:cubicBezTo>
                    <a:pt x="883" y="519"/>
                    <a:pt x="891" y="502"/>
                    <a:pt x="880" y="536"/>
                  </a:cubicBezTo>
                  <a:cubicBezTo>
                    <a:pt x="877" y="578"/>
                    <a:pt x="881" y="622"/>
                    <a:pt x="872" y="664"/>
                  </a:cubicBezTo>
                  <a:cubicBezTo>
                    <a:pt x="869" y="676"/>
                    <a:pt x="817" y="690"/>
                    <a:pt x="800" y="696"/>
                  </a:cubicBezTo>
                  <a:cubicBezTo>
                    <a:pt x="792" y="698"/>
                    <a:pt x="776" y="704"/>
                    <a:pt x="776" y="704"/>
                  </a:cubicBezTo>
                  <a:cubicBezTo>
                    <a:pt x="742" y="753"/>
                    <a:pt x="749" y="778"/>
                    <a:pt x="744" y="848"/>
                  </a:cubicBezTo>
                  <a:cubicBezTo>
                    <a:pt x="737" y="938"/>
                    <a:pt x="733" y="1029"/>
                    <a:pt x="720" y="1120"/>
                  </a:cubicBezTo>
                  <a:cubicBezTo>
                    <a:pt x="691" y="1304"/>
                    <a:pt x="651" y="1493"/>
                    <a:pt x="576" y="1664"/>
                  </a:cubicBezTo>
                  <a:cubicBezTo>
                    <a:pt x="530" y="1765"/>
                    <a:pt x="518" y="1882"/>
                    <a:pt x="456" y="1976"/>
                  </a:cubicBezTo>
                  <a:cubicBezTo>
                    <a:pt x="446" y="2013"/>
                    <a:pt x="439" y="2026"/>
                    <a:pt x="408" y="2048"/>
                  </a:cubicBezTo>
                  <a:cubicBezTo>
                    <a:pt x="397" y="2064"/>
                    <a:pt x="382" y="2077"/>
                    <a:pt x="376" y="2096"/>
                  </a:cubicBezTo>
                  <a:cubicBezTo>
                    <a:pt x="361" y="2140"/>
                    <a:pt x="358" y="2158"/>
                    <a:pt x="320" y="2184"/>
                  </a:cubicBezTo>
                  <a:cubicBezTo>
                    <a:pt x="302" y="2210"/>
                    <a:pt x="266" y="2246"/>
                    <a:pt x="240" y="2264"/>
                  </a:cubicBezTo>
                  <a:cubicBezTo>
                    <a:pt x="211" y="2306"/>
                    <a:pt x="196" y="2354"/>
                    <a:pt x="152" y="2384"/>
                  </a:cubicBezTo>
                  <a:cubicBezTo>
                    <a:pt x="128" y="2418"/>
                    <a:pt x="106" y="2448"/>
                    <a:pt x="80" y="2480"/>
                  </a:cubicBezTo>
                  <a:cubicBezTo>
                    <a:pt x="62" y="2501"/>
                    <a:pt x="51" y="2502"/>
                    <a:pt x="40" y="2528"/>
                  </a:cubicBezTo>
                  <a:cubicBezTo>
                    <a:pt x="23" y="2564"/>
                    <a:pt x="27" y="2580"/>
                    <a:pt x="0" y="2608"/>
                  </a:cubicBezTo>
                </a:path>
              </a:pathLst>
            </a:custGeom>
            <a:noFill/>
            <a:ln w="38160" cap="sq">
              <a:solidFill>
                <a:srgbClr val="7AFEEE"/>
              </a:solidFill>
              <a:round/>
              <a:headEnd/>
              <a:tailEnd/>
            </a:ln>
            <a:effectLst>
              <a:outerShdw blurRad="63500" dist="40186" dir="4303642"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effectLst>
                  <a:outerShdw blurRad="50800" dist="88900" dir="2700000" algn="tl" rotWithShape="0">
                    <a:srgbClr val="000000"/>
                  </a:outerShdw>
                </a:effectLst>
              </a:endParaRPr>
            </a:p>
          </p:txBody>
        </p:sp>
        <p:sp>
          <p:nvSpPr>
            <p:cNvPr id="51209" name="AutoShape 9"/>
            <p:cNvSpPr>
              <a:spLocks noChangeArrowheads="1"/>
            </p:cNvSpPr>
            <p:nvPr/>
          </p:nvSpPr>
          <p:spPr bwMode="auto">
            <a:xfrm>
              <a:off x="1936" y="3248"/>
              <a:ext cx="386" cy="314"/>
            </a:xfrm>
            <a:custGeom>
              <a:avLst/>
              <a:gdLst>
                <a:gd name="G0" fmla="+- 1 0 0"/>
                <a:gd name="G1" fmla="+- 1 0 0"/>
                <a:gd name="G2" fmla="+- 1 0 0"/>
                <a:gd name="G3" fmla="+- 1 0 0"/>
                <a:gd name="G4" fmla="+- 1 0 0"/>
                <a:gd name="G5" fmla="+- 1 0 0"/>
                <a:gd name="G6" fmla="+- 144 0 0"/>
                <a:gd name="G7" fmla="+- 1 0 0"/>
                <a:gd name="G8" fmla="+- 1 0 0"/>
                <a:gd name="G9" fmla="+- 320 0 0"/>
                <a:gd name="T0" fmla="*/ 392 w 392"/>
                <a:gd name="T1" fmla="*/ 0 h 320"/>
                <a:gd name="T2" fmla="*/ 336 w 392"/>
                <a:gd name="T3" fmla="*/ 64 h 320"/>
                <a:gd name="T4" fmla="*/ 256 w 392"/>
                <a:gd name="T5" fmla="*/ 144 h 320"/>
                <a:gd name="T6" fmla="*/ 0 w 392"/>
                <a:gd name="T7" fmla="*/ 320 h 320"/>
                <a:gd name="T8" fmla="*/ 0 w 392"/>
                <a:gd name="T9" fmla="*/ 0 h 320"/>
                <a:gd name="T10" fmla="*/ 392 w 392"/>
                <a:gd name="T11" fmla="*/ 320 h 320"/>
              </a:gdLst>
              <a:ahLst/>
              <a:cxnLst>
                <a:cxn ang="0">
                  <a:pos x="T0" y="T1"/>
                </a:cxn>
                <a:cxn ang="0">
                  <a:pos x="T2" y="T3"/>
                </a:cxn>
                <a:cxn ang="0">
                  <a:pos x="T4" y="T5"/>
                </a:cxn>
                <a:cxn ang="0">
                  <a:pos x="T6" y="T7"/>
                </a:cxn>
              </a:cxnLst>
              <a:rect l="T8" t="T9" r="T10" b="T11"/>
              <a:pathLst>
                <a:path w="392" h="320">
                  <a:moveTo>
                    <a:pt x="392" y="0"/>
                  </a:moveTo>
                  <a:cubicBezTo>
                    <a:pt x="354" y="55"/>
                    <a:pt x="375" y="37"/>
                    <a:pt x="336" y="64"/>
                  </a:cubicBezTo>
                  <a:cubicBezTo>
                    <a:pt x="323" y="101"/>
                    <a:pt x="285" y="119"/>
                    <a:pt x="256" y="144"/>
                  </a:cubicBezTo>
                  <a:cubicBezTo>
                    <a:pt x="175" y="211"/>
                    <a:pt x="94" y="272"/>
                    <a:pt x="0" y="320"/>
                  </a:cubicBezTo>
                </a:path>
              </a:pathLst>
            </a:custGeom>
            <a:noFill/>
            <a:ln w="38160" cap="sq">
              <a:solidFill>
                <a:srgbClr val="7AFEEE"/>
              </a:solidFill>
              <a:round/>
              <a:headEnd/>
              <a:tailEnd/>
            </a:ln>
            <a:effectLst>
              <a:outerShdw blurRad="63500" dist="40186" dir="4303642"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effectLst>
                  <a:outerShdw blurRad="50800" dist="88900" dir="2700000" algn="tl" rotWithShape="0">
                    <a:srgbClr val="000000"/>
                  </a:outerShdw>
                </a:effectLst>
              </a:endParaRPr>
            </a:p>
          </p:txBody>
        </p:sp>
      </p:grpSp>
      <p:sp>
        <p:nvSpPr>
          <p:cNvPr id="51210" name="Text Box 10"/>
          <p:cNvSpPr txBox="1">
            <a:spLocks noChangeArrowheads="1"/>
          </p:cNvSpPr>
          <p:nvPr/>
        </p:nvSpPr>
        <p:spPr bwMode="auto">
          <a:xfrm rot="16320000">
            <a:off x="4362451" y="1382712"/>
            <a:ext cx="1612900" cy="3397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1000"/>
              </a:spcBef>
              <a:buClrTx/>
              <a:buFontTx/>
              <a:buNone/>
              <a:defRPr/>
            </a:pPr>
            <a:r>
              <a:rPr lang="hi-in" b="0">
                <a:solidFill>
                  <a:srgbClr val="FFFF00"/>
                </a:solidFill>
                <a:effectLst>
                  <a:outerShdw blurRad="50800" dist="88900" dir="2700000" algn="tl" rotWithShape="0">
                    <a:srgbClr val="000000"/>
                  </a:outerShdw>
                </a:effectLst>
              </a:rPr>
              <a:t>เผ่าอาเชอร์</a:t>
            </a:r>
          </a:p>
        </p:txBody>
      </p:sp>
      <p:sp>
        <p:nvSpPr>
          <p:cNvPr id="51211" name="Text Box 11"/>
          <p:cNvSpPr txBox="1">
            <a:spLocks noChangeArrowheads="1"/>
          </p:cNvSpPr>
          <p:nvPr/>
        </p:nvSpPr>
        <p:spPr bwMode="auto">
          <a:xfrm rot="20760000">
            <a:off x="5075238" y="2413000"/>
            <a:ext cx="1612900" cy="3397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1000"/>
              </a:spcBef>
              <a:buClrTx/>
              <a:buFontTx/>
              <a:buNone/>
              <a:defRPr/>
            </a:pPr>
            <a:r>
              <a:rPr lang="hi-in" b="0">
                <a:solidFill>
                  <a:srgbClr val="FFFF00"/>
                </a:solidFill>
                <a:effectLst>
                  <a:outerShdw blurRad="50800" dist="88900" dir="2700000" algn="tl" rotWithShape="0">
                    <a:srgbClr val="000000"/>
                  </a:outerShdw>
                </a:effectLst>
              </a:rPr>
              <a:t>อิสสาคาร์</a:t>
            </a:r>
          </a:p>
        </p:txBody>
      </p:sp>
      <p:sp>
        <p:nvSpPr>
          <p:cNvPr id="51212" name="Text Box 12"/>
          <p:cNvSpPr txBox="1">
            <a:spLocks noChangeArrowheads="1"/>
          </p:cNvSpPr>
          <p:nvPr/>
        </p:nvSpPr>
        <p:spPr bwMode="auto">
          <a:xfrm rot="2580000">
            <a:off x="5875338" y="4287838"/>
            <a:ext cx="1612900" cy="3397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1000"/>
              </a:spcBef>
              <a:buClrTx/>
              <a:buFontTx/>
              <a:buNone/>
              <a:defRPr/>
            </a:pPr>
            <a:r>
              <a:rPr lang="hi-in" b="0">
                <a:solidFill>
                  <a:srgbClr val="FFFF00"/>
                </a:solidFill>
                <a:effectLst>
                  <a:outerShdw blurRad="50800" dist="88900" dir="2700000" algn="tl" rotWithShape="0">
                    <a:srgbClr val="000000"/>
                  </a:outerShdw>
                </a:effectLst>
              </a:rPr>
              <a:t>กาด</a:t>
            </a:r>
          </a:p>
        </p:txBody>
      </p:sp>
      <p:sp>
        <p:nvSpPr>
          <p:cNvPr id="51213" name="Text Box 13"/>
          <p:cNvSpPr txBox="1">
            <a:spLocks noChangeArrowheads="1"/>
          </p:cNvSpPr>
          <p:nvPr/>
        </p:nvSpPr>
        <p:spPr bwMode="auto">
          <a:xfrm rot="19380000">
            <a:off x="4565650" y="3597275"/>
            <a:ext cx="1612900" cy="3397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1000"/>
              </a:spcBef>
              <a:buClrTx/>
              <a:buFontTx/>
              <a:buNone/>
              <a:defRPr/>
            </a:pPr>
            <a:r>
              <a:rPr lang="hi-in" b="0">
                <a:solidFill>
                  <a:srgbClr val="FFFF00"/>
                </a:solidFill>
                <a:effectLst>
                  <a:outerShdw blurRad="50800" dist="88900" dir="2700000" algn="tl" rotWithShape="0">
                    <a:srgbClr val="000000"/>
                  </a:outerShdw>
                </a:effectLst>
              </a:rPr>
              <a:t>เอฟราอิม</a:t>
            </a:r>
          </a:p>
        </p:txBody>
      </p:sp>
      <p:sp>
        <p:nvSpPr>
          <p:cNvPr id="51214" name="Text Box 14"/>
          <p:cNvSpPr txBox="1">
            <a:spLocks noChangeArrowheads="1"/>
          </p:cNvSpPr>
          <p:nvPr/>
        </p:nvSpPr>
        <p:spPr bwMode="auto">
          <a:xfrm>
            <a:off x="4800600" y="4267200"/>
            <a:ext cx="1612900" cy="3413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1000"/>
              </a:spcBef>
              <a:buClrTx/>
              <a:buFontTx/>
              <a:buNone/>
              <a:defRPr/>
            </a:pPr>
            <a:r>
              <a:rPr lang="hi-in" b="0">
                <a:solidFill>
                  <a:srgbClr val="FFFF00"/>
                </a:solidFill>
                <a:effectLst>
                  <a:outerShdw blurRad="50800" dist="88900" dir="2700000" algn="tl" rotWithShape="0">
                    <a:srgbClr val="000000"/>
                  </a:outerShdw>
                </a:effectLst>
              </a:rPr>
              <a:t>เบนยามิน</a:t>
            </a:r>
          </a:p>
        </p:txBody>
      </p:sp>
      <p:sp>
        <p:nvSpPr>
          <p:cNvPr id="51215" name="Text Box 15"/>
          <p:cNvSpPr txBox="1">
            <a:spLocks noChangeArrowheads="1"/>
          </p:cNvSpPr>
          <p:nvPr/>
        </p:nvSpPr>
        <p:spPr bwMode="auto">
          <a:xfrm rot="2940000">
            <a:off x="5772151" y="5024437"/>
            <a:ext cx="1612900" cy="3397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1000"/>
              </a:spcBef>
              <a:buClrTx/>
              <a:buFontTx/>
              <a:buNone/>
              <a:defRPr/>
            </a:pPr>
            <a:r>
              <a:rPr lang="hi-in" b="0">
                <a:solidFill>
                  <a:srgbClr val="FFFF00"/>
                </a:solidFill>
                <a:effectLst>
                  <a:outerShdw blurRad="50800" dist="88900" dir="2700000" algn="tl" rotWithShape="0">
                    <a:srgbClr val="000000"/>
                  </a:outerShdw>
                </a:effectLst>
              </a:rPr>
              <a:t>รูเบน</a:t>
            </a:r>
          </a:p>
        </p:txBody>
      </p:sp>
      <p:sp>
        <p:nvSpPr>
          <p:cNvPr id="51216" name="Text Box 16"/>
          <p:cNvSpPr txBox="1">
            <a:spLocks noChangeArrowheads="1"/>
          </p:cNvSpPr>
          <p:nvPr/>
        </p:nvSpPr>
        <p:spPr bwMode="auto">
          <a:xfrm rot="18360000">
            <a:off x="3832226" y="3986212"/>
            <a:ext cx="1612900" cy="3397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1000"/>
              </a:spcBef>
              <a:buClrTx/>
              <a:buFontTx/>
              <a:buNone/>
              <a:defRPr/>
            </a:pPr>
            <a:r>
              <a:rPr lang="hi-in" b="0">
                <a:solidFill>
                  <a:srgbClr val="FFFF00"/>
                </a:solidFill>
                <a:effectLst>
                  <a:outerShdw blurRad="50800" dist="88900" dir="2700000" algn="tl" rotWithShape="0">
                    <a:srgbClr val="000000"/>
                  </a:outerShdw>
                </a:effectLst>
              </a:rPr>
              <a:t>ดาน</a:t>
            </a:r>
          </a:p>
        </p:txBody>
      </p:sp>
      <p:sp>
        <p:nvSpPr>
          <p:cNvPr id="51217" name="Text Box 17"/>
          <p:cNvSpPr txBox="1">
            <a:spLocks noChangeArrowheads="1"/>
          </p:cNvSpPr>
          <p:nvPr/>
        </p:nvSpPr>
        <p:spPr bwMode="auto">
          <a:xfrm rot="19140000">
            <a:off x="3754438" y="4700588"/>
            <a:ext cx="1612900" cy="3397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1000"/>
              </a:spcBef>
              <a:buClrTx/>
              <a:buFontTx/>
              <a:buNone/>
              <a:defRPr/>
            </a:pPr>
            <a:r>
              <a:rPr lang="hi-in" b="0">
                <a:solidFill>
                  <a:srgbClr val="FFFF00"/>
                </a:solidFill>
                <a:effectLst>
                  <a:outerShdw blurRad="50800" dist="88900" dir="2700000" algn="tl" rotWithShape="0">
                    <a:srgbClr val="000000"/>
                  </a:outerShdw>
                </a:effectLst>
              </a:rPr>
              <a:t>ยูดาห์</a:t>
            </a:r>
          </a:p>
        </p:txBody>
      </p:sp>
      <p:sp>
        <p:nvSpPr>
          <p:cNvPr id="51218" name="Text Box 18"/>
          <p:cNvSpPr txBox="1">
            <a:spLocks noChangeArrowheads="1"/>
          </p:cNvSpPr>
          <p:nvPr/>
        </p:nvSpPr>
        <p:spPr bwMode="auto">
          <a:xfrm>
            <a:off x="3898900" y="5537200"/>
            <a:ext cx="1612900" cy="3413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1000"/>
              </a:spcBef>
              <a:buClrTx/>
              <a:buFontTx/>
              <a:buNone/>
              <a:defRPr/>
            </a:pPr>
            <a:r>
              <a:rPr lang="hi-in" b="0">
                <a:solidFill>
                  <a:srgbClr val="FFFF00"/>
                </a:solidFill>
                <a:effectLst>
                  <a:outerShdw blurRad="50800" dist="88900" dir="2700000" algn="tl" rotWithShape="0">
                    <a:srgbClr val="000000"/>
                  </a:outerShdw>
                </a:effectLst>
              </a:rPr>
              <a:t>สิเมโอน</a:t>
            </a:r>
          </a:p>
        </p:txBody>
      </p:sp>
      <p:grpSp>
        <p:nvGrpSpPr>
          <p:cNvPr id="100366" name="Group 19"/>
          <p:cNvGrpSpPr>
            <a:grpSpLocks/>
          </p:cNvGrpSpPr>
          <p:nvPr/>
        </p:nvGrpSpPr>
        <p:grpSpPr bwMode="auto">
          <a:xfrm>
            <a:off x="4402138" y="2479675"/>
            <a:ext cx="2795587" cy="1917700"/>
            <a:chOff x="2773" y="1562"/>
            <a:chExt cx="1761" cy="1208"/>
          </a:xfrm>
        </p:grpSpPr>
        <p:sp>
          <p:nvSpPr>
            <p:cNvPr id="51220" name="Text Box 20"/>
            <p:cNvSpPr txBox="1">
              <a:spLocks noChangeArrowheads="1"/>
            </p:cNvSpPr>
            <p:nvPr/>
          </p:nvSpPr>
          <p:spPr bwMode="auto">
            <a:xfrm rot="480000">
              <a:off x="2773" y="1562"/>
              <a:ext cx="1029" cy="21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1000"/>
                </a:spcBef>
                <a:buClrTx/>
                <a:buFontTx/>
                <a:buNone/>
                <a:defRPr/>
              </a:pPr>
              <a:r>
                <a:rPr lang="hi-in" b="0">
                  <a:solidFill>
                    <a:srgbClr val="FFFF00"/>
                  </a:solidFill>
                  <a:effectLst>
                    <a:outerShdw blurRad="50800" dist="88900" dir="2700000" algn="tl" rotWithShape="0">
                      <a:srgbClr val="000000"/>
                    </a:outerShdw>
                  </a:effectLst>
                </a:rPr>
                <a:t>มนัสเสห์</a:t>
              </a:r>
            </a:p>
          </p:txBody>
        </p:sp>
        <p:sp>
          <p:nvSpPr>
            <p:cNvPr id="51221" name="Text Box 21"/>
            <p:cNvSpPr txBox="1">
              <a:spLocks noChangeArrowheads="1"/>
            </p:cNvSpPr>
            <p:nvPr/>
          </p:nvSpPr>
          <p:spPr bwMode="auto">
            <a:xfrm rot="20100000">
              <a:off x="3505" y="2555"/>
              <a:ext cx="1029" cy="21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1000"/>
                </a:spcBef>
                <a:buClrTx/>
                <a:buFontTx/>
                <a:buNone/>
                <a:defRPr/>
              </a:pPr>
              <a:r>
                <a:rPr lang="hi-in" b="0">
                  <a:solidFill>
                    <a:srgbClr val="FFFF00"/>
                  </a:solidFill>
                  <a:effectLst>
                    <a:outerShdw blurRad="50800" dist="88900" dir="2700000" algn="tl" rotWithShape="0">
                      <a:srgbClr val="000000"/>
                    </a:outerShdw>
                  </a:effectLst>
                </a:rPr>
                <a:t>มนัสเสห์</a:t>
              </a:r>
            </a:p>
          </p:txBody>
        </p:sp>
      </p:grpSp>
      <p:sp>
        <p:nvSpPr>
          <p:cNvPr id="51222" name="Text Box 22"/>
          <p:cNvSpPr txBox="1">
            <a:spLocks noChangeArrowheads="1"/>
          </p:cNvSpPr>
          <p:nvPr/>
        </p:nvSpPr>
        <p:spPr bwMode="auto">
          <a:xfrm rot="17160000">
            <a:off x="5773738" y="1254125"/>
            <a:ext cx="1612900" cy="3397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1000"/>
              </a:spcBef>
              <a:buClrTx/>
              <a:buFontTx/>
              <a:buNone/>
              <a:defRPr/>
            </a:pPr>
            <a:r>
              <a:rPr lang="hi-in" b="0">
                <a:solidFill>
                  <a:srgbClr val="FFFF00"/>
                </a:solidFill>
                <a:effectLst>
                  <a:outerShdw blurRad="50800" dist="88900" dir="2700000" algn="tl" rotWithShape="0">
                    <a:srgbClr val="000000"/>
                  </a:outerShdw>
                </a:effectLst>
              </a:rPr>
              <a:t>นัฟทาลี</a:t>
            </a:r>
          </a:p>
        </p:txBody>
      </p:sp>
      <p:sp>
        <p:nvSpPr>
          <p:cNvPr id="51223" name="Text Box 23"/>
          <p:cNvSpPr txBox="1">
            <a:spLocks noChangeArrowheads="1"/>
          </p:cNvSpPr>
          <p:nvPr/>
        </p:nvSpPr>
        <p:spPr bwMode="auto">
          <a:xfrm rot="16500000">
            <a:off x="4719638" y="1522412"/>
            <a:ext cx="1612900" cy="3397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1000"/>
              </a:spcBef>
              <a:buClrTx/>
              <a:buFontTx/>
              <a:buNone/>
              <a:defRPr/>
            </a:pPr>
            <a:r>
              <a:rPr lang="hi-in" b="0">
                <a:solidFill>
                  <a:srgbClr val="FFFF00"/>
                </a:solidFill>
                <a:effectLst>
                  <a:outerShdw blurRad="50800" dist="88900" dir="2700000" algn="tl" rotWithShape="0">
                    <a:srgbClr val="000000"/>
                  </a:outerShdw>
                </a:effectLst>
              </a:rPr>
              <a:t>เศบูลุน</a:t>
            </a:r>
          </a:p>
        </p:txBody>
      </p:sp>
      <p:sp>
        <p:nvSpPr>
          <p:cNvPr id="51224" name="Text Box 24"/>
          <p:cNvSpPr txBox="1">
            <a:spLocks noChangeArrowheads="1"/>
          </p:cNvSpPr>
          <p:nvPr/>
        </p:nvSpPr>
        <p:spPr bwMode="auto">
          <a:xfrm>
            <a:off x="2743200" y="852488"/>
            <a:ext cx="2193925" cy="82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1500"/>
              </a:spcBef>
              <a:buClrTx/>
              <a:buFontTx/>
              <a:buNone/>
              <a:defRPr/>
            </a:pPr>
            <a:r>
              <a:rPr lang="hi-in" sz="2400" b="0" i="1">
                <a:solidFill>
                  <a:srgbClr val="00FF00"/>
                </a:solidFill>
                <a:effectLst>
                  <a:outerShdw blurRad="50800" dist="88900" dir="2700000" algn="tl" rotWithShape="0">
                    <a:srgbClr val="000000"/>
                  </a:outerShdw>
                </a:effectLst>
              </a:rPr>
              <a:t>ทะเลเมดิเตอร์เรเนียน</a:t>
            </a:r>
          </a:p>
        </p:txBody>
      </p:sp>
      <p:sp>
        <p:nvSpPr>
          <p:cNvPr id="51225" name="Text Box 25"/>
          <p:cNvSpPr txBox="1">
            <a:spLocks noChangeArrowheads="1"/>
          </p:cNvSpPr>
          <p:nvPr/>
        </p:nvSpPr>
        <p:spPr bwMode="auto">
          <a:xfrm rot="21540000">
            <a:off x="6808788" y="4646613"/>
            <a:ext cx="1328737" cy="9239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r">
              <a:lnSpc>
                <a:spcPct val="70000"/>
              </a:lnSpc>
              <a:spcBef>
                <a:spcPts val="1000"/>
              </a:spcBef>
              <a:buClrTx/>
              <a:buFontTx/>
              <a:buNone/>
              <a:defRPr/>
            </a:pPr>
            <a:r>
              <a:rPr lang="hi-in" b="0" i="1">
                <a:solidFill>
                  <a:srgbClr val="FFFF00"/>
                </a:solidFill>
                <a:effectLst>
                  <a:outerShdw blurRad="50800" dist="88900" dir="2700000" algn="tl" rotWithShape="0">
                    <a:srgbClr val="000000"/>
                  </a:outerShdw>
                </a:effectLst>
              </a:rPr>
              <a:t>เลวี</a:t>
            </a:r>
            <a:r>
              <a:rPr lang="en-US" b="0" i="1">
                <a:solidFill>
                  <a:srgbClr val="FFFF00"/>
                </a:solidFill>
                <a:effectLst>
                  <a:outerShdw blurRad="50800" dist="88900" dir="2700000" algn="tl" rotWithShape="0">
                    <a:srgbClr val="000000"/>
                  </a:outerShdw>
                </a:effectLst>
              </a:rPr>
              <a:t>: </a:t>
            </a:r>
            <a:r>
              <a:rPr lang="hi-in" b="0" i="1">
                <a:solidFill>
                  <a:srgbClr val="FFFF00"/>
                </a:solidFill>
                <a:effectLst>
                  <a:outerShdw blurRad="50800" dist="88900" dir="2700000" algn="tl" rotWithShape="0">
                    <a:srgbClr val="000000"/>
                  </a:outerShdw>
                </a:effectLst>
              </a:rPr>
              <a:t>เมืองต่างๆ</a:t>
            </a:r>
            <a:r>
              <a:rPr lang="en-US" b="0" i="1">
                <a:solidFill>
                  <a:srgbClr val="FFFF00"/>
                </a:solidFill>
                <a:effectLst>
                  <a:outerShdw blurRad="50800" dist="88900" dir="2700000" algn="tl" rotWithShape="0">
                    <a:srgbClr val="000000"/>
                  </a:outerShdw>
                </a:effectLst>
              </a:rPr>
              <a:t>; </a:t>
            </a:r>
            <a:r>
              <a:rPr lang="hi-in" b="0" i="1">
                <a:solidFill>
                  <a:srgbClr val="FFFF00"/>
                </a:solidFill>
                <a:effectLst>
                  <a:outerShdw blurRad="50800" dist="88900" dir="2700000" algn="tl" rotWithShape="0">
                    <a:srgbClr val="000000"/>
                  </a:outerShdw>
                </a:effectLst>
              </a:rPr>
              <a:t>พวกเขาดูแล</a:t>
            </a:r>
          </a:p>
          <a:p>
            <a:pPr algn="r">
              <a:lnSpc>
                <a:spcPct val="70000"/>
              </a:lnSpc>
              <a:spcBef>
                <a:spcPts val="1000"/>
              </a:spcBef>
              <a:buClrTx/>
              <a:buFontTx/>
              <a:buNone/>
              <a:defRPr/>
            </a:pPr>
            <a:r>
              <a:rPr lang="hi-in" b="0" i="1">
                <a:solidFill>
                  <a:srgbClr val="FFFF00"/>
                </a:solidFill>
                <a:effectLst>
                  <a:outerShdw blurRad="50800" dist="88900" dir="2700000" algn="tl" rotWithShape="0">
                    <a:srgbClr val="000000"/>
                  </a:outerShdw>
                </a:effectLst>
              </a:rPr>
              <a:t>พระวิหาร</a:t>
            </a:r>
            <a:r>
              <a:rPr lang="en-US" b="0" i="1">
                <a:solidFill>
                  <a:srgbClr val="FFFF00"/>
                </a:solidFill>
                <a:effectLst>
                  <a:outerShdw blurRad="50800" dist="88900" dir="2700000" algn="tl" rotWithShape="0">
                    <a:srgbClr val="000000"/>
                  </a:outerShdw>
                </a:effectLst>
              </a:rPr>
              <a:t>!</a:t>
            </a:r>
          </a:p>
        </p:txBody>
      </p:sp>
      <p:sp>
        <p:nvSpPr>
          <p:cNvPr id="51226" name="Text Box 26"/>
          <p:cNvSpPr txBox="1">
            <a:spLocks noChangeArrowheads="1"/>
          </p:cNvSpPr>
          <p:nvPr/>
        </p:nvSpPr>
        <p:spPr bwMode="auto">
          <a:xfrm>
            <a:off x="1776413" y="47625"/>
            <a:ext cx="3787775" cy="279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0">
                <a:solidFill>
                  <a:srgbClr val="FFFFFF"/>
                </a:solidFill>
                <a:effectLst>
                  <a:outerShdw blurRad="50800" dist="88900" dir="2700000" algn="tl" rotWithShape="0">
                    <a:srgbClr val="000000"/>
                  </a:outerShdw>
                </a:effectLst>
              </a:rPr>
              <a:t>วนฉ </a:t>
            </a:r>
            <a:r>
              <a:rPr lang="en-US" sz="1200" b="0">
                <a:solidFill>
                  <a:srgbClr val="FFFFFF"/>
                </a:solidFill>
                <a:effectLst>
                  <a:outerShdw blurRad="50800" dist="88900" dir="2700000" algn="tl" rotWithShape="0">
                    <a:srgbClr val="000000"/>
                  </a:outerShdw>
                </a:effectLst>
              </a:rPr>
              <a:t>17:6</a:t>
            </a:r>
          </a:p>
        </p:txBody>
      </p:sp>
      <p:sp>
        <p:nvSpPr>
          <p:cNvPr id="51227" name="AutoShape 27"/>
          <p:cNvSpPr>
            <a:spLocks noChangeArrowheads="1"/>
          </p:cNvSpPr>
          <p:nvPr/>
        </p:nvSpPr>
        <p:spPr bwMode="auto">
          <a:xfrm>
            <a:off x="8599488" y="3581400"/>
            <a:ext cx="204787" cy="77788"/>
          </a:xfrm>
          <a:custGeom>
            <a:avLst/>
            <a:gdLst>
              <a:gd name="G0" fmla="*/ 1 0 51712"/>
              <a:gd name="G1" fmla="+- 48 0 0"/>
              <a:gd name="G2" fmla="+- 1 0 0"/>
              <a:gd name="G3" fmla="*/ 1 0 51712"/>
              <a:gd name="T0" fmla="*/ 2147483647 w 129"/>
              <a:gd name="T1" fmla="*/ 2147483647 h 49"/>
              <a:gd name="T2" fmla="*/ 0 w 129"/>
              <a:gd name="T3" fmla="*/ 2147483647 h 49"/>
              <a:gd name="T4" fmla="*/ 0 w 129"/>
              <a:gd name="T5" fmla="*/ 0 h 49"/>
              <a:gd name="T6" fmla="*/ 2147483647 w 129"/>
              <a:gd name="T7" fmla="*/ 2147483647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1228" name="Rectangle 28"/>
          <p:cNvSpPr>
            <a:spLocks noChangeArrowheads="1"/>
          </p:cNvSpPr>
          <p:nvPr/>
        </p:nvSpPr>
        <p:spPr bwMode="auto">
          <a:xfrm>
            <a:off x="8180388" y="3911600"/>
            <a:ext cx="304800" cy="114300"/>
          </a:xfrm>
          <a:prstGeom prst="rect">
            <a:avLst/>
          </a:prstGeom>
          <a:solidFill>
            <a:srgbClr val="FFFF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1229" name="AutoShape 29"/>
          <p:cNvSpPr>
            <a:spLocks noChangeArrowheads="1"/>
          </p:cNvSpPr>
          <p:nvPr/>
        </p:nvSpPr>
        <p:spPr bwMode="auto">
          <a:xfrm>
            <a:off x="8594725" y="3541713"/>
            <a:ext cx="234950" cy="120650"/>
          </a:xfrm>
          <a:custGeom>
            <a:avLst/>
            <a:gdLst>
              <a:gd name="G0" fmla="*/ 1 0 51712"/>
              <a:gd name="G1" fmla="+- 48 0 0"/>
              <a:gd name="G2" fmla="+- 1 0 0"/>
              <a:gd name="G3" fmla="*/ 1 0 51712"/>
              <a:gd name="T0" fmla="*/ 2147483647 w 129"/>
              <a:gd name="T1" fmla="*/ 2147483647 h 49"/>
              <a:gd name="T2" fmla="*/ 0 w 129"/>
              <a:gd name="T3" fmla="*/ 2147483647 h 49"/>
              <a:gd name="T4" fmla="*/ 0 w 129"/>
              <a:gd name="T5" fmla="*/ 0 h 49"/>
              <a:gd name="T6" fmla="*/ 2147483647 w 129"/>
              <a:gd name="T7" fmla="*/ 2147483647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1230" name="AutoShape 30"/>
          <p:cNvSpPr>
            <a:spLocks noChangeArrowheads="1"/>
          </p:cNvSpPr>
          <p:nvPr/>
        </p:nvSpPr>
        <p:spPr bwMode="auto">
          <a:xfrm>
            <a:off x="8023225" y="3455988"/>
            <a:ext cx="736600" cy="290512"/>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1231" name="Rectangle 31"/>
          <p:cNvSpPr>
            <a:spLocks noChangeArrowheads="1"/>
          </p:cNvSpPr>
          <p:nvPr/>
        </p:nvSpPr>
        <p:spPr bwMode="auto">
          <a:xfrm>
            <a:off x="8018463" y="3603625"/>
            <a:ext cx="952500" cy="498475"/>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1232" name="Rectangle 32"/>
          <p:cNvSpPr>
            <a:spLocks noChangeArrowheads="1"/>
          </p:cNvSpPr>
          <p:nvPr/>
        </p:nvSpPr>
        <p:spPr bwMode="auto">
          <a:xfrm>
            <a:off x="8129588" y="3862388"/>
            <a:ext cx="514350" cy="190500"/>
          </a:xfrm>
          <a:prstGeom prst="rect">
            <a:avLst/>
          </a:prstGeom>
          <a:solidFill>
            <a:srgbClr val="FFFF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1233" name="AutoShape 33"/>
          <p:cNvSpPr>
            <a:spLocks noChangeArrowheads="1"/>
          </p:cNvSpPr>
          <p:nvPr/>
        </p:nvSpPr>
        <p:spPr bwMode="auto">
          <a:xfrm>
            <a:off x="8035925" y="3481388"/>
            <a:ext cx="711200" cy="290512"/>
          </a:xfrm>
          <a:prstGeom prst="roundRect">
            <a:avLst>
              <a:gd name="adj" fmla="val 16667"/>
            </a:avLst>
          </a:prstGeom>
          <a:solidFill>
            <a:srgbClr val="FFFF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1234" name="Line 34"/>
          <p:cNvSpPr>
            <a:spLocks noChangeShapeType="1"/>
          </p:cNvSpPr>
          <p:nvPr/>
        </p:nvSpPr>
        <p:spPr bwMode="auto">
          <a:xfrm>
            <a:off x="8050213" y="3825875"/>
            <a:ext cx="8763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1235" name="Line 35"/>
          <p:cNvSpPr>
            <a:spLocks noChangeShapeType="1"/>
          </p:cNvSpPr>
          <p:nvPr/>
        </p:nvSpPr>
        <p:spPr bwMode="auto">
          <a:xfrm>
            <a:off x="8050213" y="4016375"/>
            <a:ext cx="8763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1236" name="Rectangle 36"/>
          <p:cNvSpPr>
            <a:spLocks noChangeArrowheads="1"/>
          </p:cNvSpPr>
          <p:nvPr/>
        </p:nvSpPr>
        <p:spPr bwMode="auto">
          <a:xfrm>
            <a:off x="8140700" y="3429000"/>
            <a:ext cx="498475" cy="228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โยชูวา</a:t>
            </a:r>
          </a:p>
        </p:txBody>
      </p:sp>
      <p:sp>
        <p:nvSpPr>
          <p:cNvPr id="51237" name="Rectangle 37"/>
          <p:cNvSpPr>
            <a:spLocks noChangeArrowheads="1"/>
          </p:cNvSpPr>
          <p:nvPr/>
        </p:nvSpPr>
        <p:spPr bwMode="auto">
          <a:xfrm>
            <a:off x="8170863" y="3644900"/>
            <a:ext cx="635000" cy="228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เยริโค</a:t>
            </a:r>
            <a:r>
              <a:rPr lang="en-US" sz="900" b="0">
                <a:solidFill>
                  <a:srgbClr val="000000"/>
                </a:solidFill>
                <a:latin typeface="Arial" charset="0"/>
              </a:rPr>
              <a:t>/</a:t>
            </a:r>
            <a:r>
              <a:rPr lang="hi-in" sz="900" b="0">
                <a:solidFill>
                  <a:srgbClr val="000000"/>
                </a:solidFill>
                <a:latin typeface="Arial" charset="0"/>
              </a:rPr>
              <a:t>อัย</a:t>
            </a:r>
          </a:p>
        </p:txBody>
      </p:sp>
      <p:sp>
        <p:nvSpPr>
          <p:cNvPr id="51238" name="Rectangle 38"/>
          <p:cNvSpPr>
            <a:spLocks noChangeArrowheads="1"/>
          </p:cNvSpPr>
          <p:nvPr/>
        </p:nvSpPr>
        <p:spPr bwMode="auto">
          <a:xfrm>
            <a:off x="8120063" y="3835400"/>
            <a:ext cx="735012" cy="228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แบ่งดินแดน</a:t>
            </a:r>
          </a:p>
        </p:txBody>
      </p:sp>
      <p:sp>
        <p:nvSpPr>
          <p:cNvPr id="51239" name="Text Box 39"/>
          <p:cNvSpPr txBox="1">
            <a:spLocks noChangeArrowheads="1"/>
          </p:cNvSpPr>
          <p:nvPr/>
        </p:nvSpPr>
        <p:spPr bwMode="auto">
          <a:xfrm>
            <a:off x="8759825" y="87313"/>
            <a:ext cx="182563" cy="4016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a:solidFill>
                  <a:srgbClr val="FFA27C"/>
                </a:solidFill>
                <a:effectLst>
                  <a:outerShdw blurRad="50800" dist="88900" dir="2700000" algn="tl" rotWithShape="0">
                    <a:srgbClr val="000000"/>
                  </a:outerShdw>
                </a:effectLst>
              </a:rPr>
              <a:t> </a:t>
            </a:r>
          </a:p>
        </p:txBody>
      </p:sp>
      <p:sp>
        <p:nvSpPr>
          <p:cNvPr id="51240" name="Rectangle 40"/>
          <p:cNvSpPr>
            <a:spLocks noChangeArrowheads="1"/>
          </p:cNvSpPr>
          <p:nvPr/>
        </p:nvSpPr>
        <p:spPr bwMode="auto">
          <a:xfrm>
            <a:off x="8093075" y="6530975"/>
            <a:ext cx="336550" cy="2460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50800" dist="88900" dir="2700000" algn="tl" rotWithShape="0">
                    <a:srgbClr val="000000"/>
                  </a:outerShdw>
                </a:effectLst>
              </a:rPr>
              <a:t>48</a:t>
            </a:r>
          </a:p>
        </p:txBody>
      </p:sp>
      <p:sp>
        <p:nvSpPr>
          <p:cNvPr id="51241" name="Text Box 41"/>
          <p:cNvSpPr txBox="1">
            <a:spLocks noChangeArrowheads="1"/>
          </p:cNvSpPr>
          <p:nvPr/>
        </p:nvSpPr>
        <p:spPr bwMode="auto">
          <a:xfrm>
            <a:off x="7173913" y="6283325"/>
            <a:ext cx="1273175" cy="279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750"/>
              </a:spcBef>
              <a:buClrTx/>
              <a:buFontTx/>
              <a:buNone/>
              <a:defRPr/>
            </a:pPr>
            <a:r>
              <a:rPr lang="hi-in" sz="1200" b="0">
                <a:solidFill>
                  <a:srgbClr val="FFFFFF"/>
                </a:solidFill>
                <a:effectLst>
                  <a:outerShdw blurRad="50800" dist="88900" dir="2700000" algn="tl" rotWithShape="0">
                    <a:srgbClr val="000000"/>
                  </a:outerShdw>
                </a:effectLst>
                <a:latin typeface="Arial" charset="0"/>
              </a:rPr>
              <a:t>คู่มือหน้าที่ </a:t>
            </a:r>
            <a:r>
              <a:rPr lang="en-US" sz="1200" b="0">
                <a:solidFill>
                  <a:srgbClr val="FFFFFF"/>
                </a:solidFill>
                <a:effectLst>
                  <a:outerShdw blurRad="50800" dist="88900" dir="2700000" algn="tl" rotWithShape="0">
                    <a:srgbClr val="000000"/>
                  </a:outerShdw>
                </a:effectLst>
                <a:latin typeface="Arial" charset="0"/>
              </a:rPr>
              <a:t>29-31</a:t>
            </a:r>
          </a:p>
        </p:txBody>
      </p:sp>
      <p:grpSp>
        <p:nvGrpSpPr>
          <p:cNvPr id="100387" name="Group 42"/>
          <p:cNvGrpSpPr>
            <a:grpSpLocks/>
          </p:cNvGrpSpPr>
          <p:nvPr/>
        </p:nvGrpSpPr>
        <p:grpSpPr bwMode="auto">
          <a:xfrm>
            <a:off x="519113" y="7938"/>
            <a:ext cx="862012" cy="1720850"/>
            <a:chOff x="327" y="5"/>
            <a:chExt cx="543" cy="1084"/>
          </a:xfrm>
        </p:grpSpPr>
        <p:sp>
          <p:nvSpPr>
            <p:cNvPr id="51243" name="Rectangle 43"/>
            <p:cNvSpPr>
              <a:spLocks noChangeArrowheads="1"/>
            </p:cNvSpPr>
            <p:nvPr/>
          </p:nvSpPr>
          <p:spPr bwMode="auto">
            <a:xfrm>
              <a:off x="327" y="5"/>
              <a:ext cx="543" cy="108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600" b="0">
                  <a:solidFill>
                    <a:srgbClr val="FFFF00"/>
                  </a:solidFill>
                  <a:effectLst>
                    <a:outerShdw blurRad="50800" dist="88900" dir="2700000" algn="tl" rotWithShape="0">
                      <a:srgbClr val="000000"/>
                    </a:outerShdw>
                  </a:effectLst>
                  <a:latin typeface="Times New Roman" charset="0"/>
                </a:rPr>
                <a:t>7</a:t>
              </a:r>
            </a:p>
          </p:txBody>
        </p:sp>
        <p:sp>
          <p:nvSpPr>
            <p:cNvPr id="51244" name="Line 44"/>
            <p:cNvSpPr>
              <a:spLocks noChangeShapeType="1"/>
            </p:cNvSpPr>
            <p:nvPr/>
          </p:nvSpPr>
          <p:spPr bwMode="auto">
            <a:xfrm>
              <a:off x="500" y="573"/>
              <a:ext cx="244" cy="0"/>
            </a:xfrm>
            <a:prstGeom prst="line">
              <a:avLst/>
            </a:prstGeom>
            <a:noFill/>
            <a:ln w="76320" cap="sq">
              <a:solidFill>
                <a:srgbClr val="FFFF00"/>
              </a:solidFill>
              <a:miter lim="800000"/>
              <a:headEnd/>
              <a:tailEnd/>
            </a:ln>
            <a:effectLst>
              <a:outerShdw blurRad="63500" dist="107933" dir="2700000" algn="ctr" rotWithShape="0">
                <a:srgbClr val="1A0004">
                  <a:alpha val="75014"/>
                </a:srgbClr>
              </a:outerShdw>
            </a:effectLst>
            <a:extLst>
              <a:ext uri="{909E8E84-426E-40dd-AFC4-6F175D3DCCD1}">
                <a14:hiddenFill xmlns:a14="http://schemas.microsoft.com/office/drawing/2010/main" xmlns="">
                  <a:noFill/>
                </a14:hiddenFill>
              </a:ext>
            </a:extLst>
          </p:spPr>
          <p:txBody>
            <a:bodyPr/>
            <a:lstStyle/>
            <a:p>
              <a:pPr>
                <a:defRPr/>
              </a:pPr>
              <a:endParaRPr lang="en-US">
                <a:effectLst>
                  <a:outerShdw blurRad="50800" dist="88900" dir="2700000" algn="tl" rotWithShape="0">
                    <a:srgbClr val="000000"/>
                  </a:outerShdw>
                </a:effectLst>
              </a:endParaRPr>
            </a:p>
          </p:txBody>
        </p:sp>
      </p:grpSp>
      <p:sp>
        <p:nvSpPr>
          <p:cNvPr id="51245" name="Text Box 45"/>
          <p:cNvSpPr txBox="1">
            <a:spLocks noChangeArrowheads="1"/>
          </p:cNvSpPr>
          <p:nvPr/>
        </p:nvSpPr>
        <p:spPr bwMode="auto">
          <a:xfrm>
            <a:off x="101600" y="3017838"/>
            <a:ext cx="3822700" cy="14351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2750"/>
              </a:spcBef>
              <a:buClrTx/>
              <a:buFontTx/>
              <a:buNone/>
              <a:defRPr/>
            </a:pPr>
            <a:r>
              <a:rPr lang="en-US" sz="4400" b="0" i="1">
                <a:solidFill>
                  <a:srgbClr val="FFFF00"/>
                </a:solidFill>
                <a:effectLst>
                  <a:outerShdw blurRad="50800" dist="88900" dir="2700000" algn="tl" rotWithShape="0">
                    <a:srgbClr val="000000"/>
                  </a:outerShdw>
                </a:effectLst>
              </a:rPr>
              <a:t>“</a:t>
            </a:r>
            <a:r>
              <a:rPr lang="hi-in" sz="4400" b="0" i="1">
                <a:solidFill>
                  <a:srgbClr val="FFFF00"/>
                </a:solidFill>
                <a:effectLst>
                  <a:outerShdw blurRad="50800" dist="88900" dir="2700000" algn="tl" rotWithShape="0">
                    <a:srgbClr val="000000"/>
                  </a:outerShdw>
                </a:effectLst>
              </a:rPr>
              <a:t>ทุกคนทำตามที่ตนเองเห็นชอบ”</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withEffect">
                                  <p:stCondLst>
                                    <p:cond delay="0"/>
                                  </p:stCondLst>
                                  <p:childTnLst>
                                    <p:set>
                                      <p:cBhvr additive="repl">
                                        <p:cTn id="6" dur="1" fill="hold">
                                          <p:stCondLst>
                                            <p:cond delay="0"/>
                                          </p:stCondLst>
                                        </p:cTn>
                                        <p:tgtEl>
                                          <p:spTgt spid="51245"/>
                                        </p:tgtEl>
                                        <p:attrNameLst>
                                          <p:attrName>style.visibility</p:attrName>
                                        </p:attrNameLst>
                                      </p:cBhvr>
                                      <p:to>
                                        <p:strVal val="visible"/>
                                      </p:to>
                                    </p:set>
                                    <p:animEffect transition="in" filter="wipe(up)">
                                      <p:cBhvr additive="repl">
                                        <p:cTn id="7" dur="1000"/>
                                        <p:tgtEl>
                                          <p:spTgt spid="51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52225" name="Line 1"/>
          <p:cNvSpPr>
            <a:spLocks noChangeShapeType="1"/>
          </p:cNvSpPr>
          <p:nvPr/>
        </p:nvSpPr>
        <p:spPr bwMode="auto">
          <a:xfrm>
            <a:off x="787400" y="838200"/>
            <a:ext cx="406400" cy="1588"/>
          </a:xfrm>
          <a:prstGeom prst="line">
            <a:avLst/>
          </a:prstGeom>
          <a:noFill/>
          <a:ln w="50760" cap="sq">
            <a:solidFill>
              <a:srgbClr val="FFD34A"/>
            </a:solidFill>
            <a:miter lim="800000"/>
            <a:headEnd/>
            <a:tailEnd/>
          </a:ln>
          <a:effectLst>
            <a:outerShdw blurRad="63500" dist="107933" dir="2700000" algn="ctr" rotWithShape="0">
              <a:srgbClr val="1A0004">
                <a:alpha val="75014"/>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52226" name="Rectangle 2"/>
          <p:cNvSpPr>
            <a:spLocks noChangeArrowheads="1"/>
          </p:cNvSpPr>
          <p:nvPr/>
        </p:nvSpPr>
        <p:spPr bwMode="auto">
          <a:xfrm>
            <a:off x="698500" y="850900"/>
            <a:ext cx="7823200" cy="5097463"/>
          </a:xfrm>
          <a:prstGeom prst="rect">
            <a:avLst/>
          </a:prstGeom>
          <a:solidFill>
            <a:srgbClr val="790015"/>
          </a:solidFill>
          <a:ln w="76320" cap="sq">
            <a:solidFill>
              <a:srgbClr val="114FFB"/>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2227" name="Rectangle 3"/>
          <p:cNvSpPr>
            <a:spLocks noChangeArrowheads="1"/>
          </p:cNvSpPr>
          <p:nvPr/>
        </p:nvSpPr>
        <p:spPr bwMode="auto">
          <a:xfrm>
            <a:off x="738188" y="900113"/>
            <a:ext cx="7921625" cy="44783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600" b="0" dirty="0">
                <a:solidFill>
                  <a:srgbClr val="FAFD00"/>
                </a:solidFill>
                <a:effectLst>
                  <a:outerShdw blurRad="50800" dist="76200" dir="2700000" algn="tl" rotWithShape="0">
                    <a:srgbClr val="000000"/>
                  </a:outerShdw>
                </a:effectLst>
                <a:latin typeface="Times New Roman" charset="0"/>
              </a:rPr>
              <a:t>วันที่โดยประมาณ</a:t>
            </a:r>
            <a:r>
              <a:rPr lang="en-US" sz="3600" b="0" dirty="0">
                <a:solidFill>
                  <a:srgbClr val="FAFD00"/>
                </a:solidFill>
                <a:effectLst>
                  <a:outerShdw blurRad="50800" dist="76200" dir="2700000" algn="tl" rotWithShape="0">
                    <a:srgbClr val="000000"/>
                  </a:outerShdw>
                </a:effectLst>
                <a:latin typeface="Times New Roman" charset="0"/>
              </a:rPr>
              <a:t>:</a:t>
            </a: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3600" b="0" dirty="0">
              <a:solidFill>
                <a:srgbClr val="FAFD00"/>
              </a:solidFill>
              <a:effectLst>
                <a:outerShdw blurRad="50800" dist="76200" dir="2700000" algn="tl" rotWithShape="0">
                  <a:srgbClr val="000000"/>
                </a:outerShdw>
              </a:effectLst>
              <a:latin typeface="Times New Roman" charset="0"/>
            </a:endParaRP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600" b="0" dirty="0">
                <a:solidFill>
                  <a:srgbClr val="FAFD00"/>
                </a:solidFill>
                <a:effectLst>
                  <a:outerShdw blurRad="50800" dist="76200" dir="2700000" algn="tl" rotWithShape="0">
                    <a:srgbClr val="000000"/>
                  </a:outerShdw>
                </a:effectLst>
                <a:latin typeface="Times New Roman" charset="0"/>
              </a:rPr>
              <a:t>อับราฮัม</a:t>
            </a:r>
            <a:r>
              <a:rPr lang="en-US" sz="3600" b="0" dirty="0">
                <a:solidFill>
                  <a:srgbClr val="FAFD00"/>
                </a:solidFill>
                <a:effectLst>
                  <a:outerShdw blurRad="50800" dist="76200" dir="2700000" algn="tl" rotWithShape="0">
                    <a:srgbClr val="000000"/>
                  </a:outerShdw>
                </a:effectLst>
                <a:latin typeface="Times New Roman" charset="0"/>
              </a:rPr>
              <a:t>-</a:t>
            </a:r>
            <a:r>
              <a:rPr lang="hi-in" sz="3600" b="0" dirty="0">
                <a:solidFill>
                  <a:srgbClr val="FAFD00"/>
                </a:solidFill>
                <a:effectLst>
                  <a:outerShdw blurRad="50800" dist="76200" dir="2700000" algn="tl" rotWithShape="0">
                    <a:srgbClr val="000000"/>
                  </a:outerShdw>
                </a:effectLst>
                <a:latin typeface="Times New Roman" charset="0"/>
              </a:rPr>
              <a:t>โยเซฟ</a:t>
            </a:r>
            <a:r>
              <a:rPr lang="en-US" sz="3600" b="0" dirty="0">
                <a:solidFill>
                  <a:srgbClr val="FAFD00"/>
                </a:solidFill>
                <a:effectLst>
                  <a:outerShdw blurRad="50800" dist="76200" dir="2700000" algn="tl" rotWithShape="0">
                    <a:srgbClr val="000000"/>
                  </a:outerShdw>
                </a:effectLst>
                <a:latin typeface="Times New Roman" charset="0"/>
              </a:rPr>
              <a:t>	  	</a:t>
            </a:r>
            <a:r>
              <a:rPr lang="hi-in" sz="3600" b="0" dirty="0">
                <a:solidFill>
                  <a:srgbClr val="FAFD00"/>
                </a:solidFill>
                <a:effectLst>
                  <a:outerShdw blurRad="50800" dist="76200" dir="2700000" algn="tl" rotWithShape="0">
                    <a:srgbClr val="000000"/>
                  </a:outerShdw>
                </a:effectLst>
                <a:latin typeface="Times New Roman" charset="0"/>
              </a:rPr>
              <a:t>ก่อนคศ </a:t>
            </a:r>
            <a:r>
              <a:rPr lang="en-US" sz="3600" b="0" dirty="0">
                <a:solidFill>
                  <a:srgbClr val="FAFD00"/>
                </a:solidFill>
                <a:effectLst>
                  <a:outerShdw blurRad="50800" dist="76200" dir="2700000" algn="tl" rotWithShape="0">
                    <a:srgbClr val="000000"/>
                  </a:outerShdw>
                </a:effectLst>
                <a:latin typeface="Times New Roman" charset="0"/>
              </a:rPr>
              <a:t>2000</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3600" b="0" dirty="0">
              <a:solidFill>
                <a:srgbClr val="FAFD00"/>
              </a:solidFill>
              <a:effectLst>
                <a:outerShdw blurRad="50800" dist="76200" dir="2700000" algn="tl" rotWithShape="0">
                  <a:srgbClr val="000000"/>
                </a:outerShdw>
              </a:effectLst>
              <a:latin typeface="Times New Roman" charset="0"/>
            </a:endParaRP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600" b="0" dirty="0">
                <a:solidFill>
                  <a:srgbClr val="FFFFFF"/>
                </a:solidFill>
                <a:effectLst>
                  <a:outerShdw blurRad="50800" dist="76200" dir="2700000" algn="tl" rotWithShape="0">
                    <a:srgbClr val="000000"/>
                  </a:outerShdw>
                </a:effectLst>
                <a:latin typeface="Times New Roman" charset="0"/>
              </a:rPr>
              <a:t>โมเสส</a:t>
            </a:r>
            <a:r>
              <a:rPr lang="en-US" sz="3600" b="0" dirty="0">
                <a:solidFill>
                  <a:srgbClr val="FFFFFF"/>
                </a:solidFill>
                <a:effectLst>
                  <a:outerShdw blurRad="50800" dist="76200" dir="2700000" algn="tl" rotWithShape="0">
                    <a:srgbClr val="000000"/>
                  </a:outerShdw>
                </a:effectLst>
                <a:latin typeface="Times New Roman" charset="0"/>
              </a:rPr>
              <a:t>-</a:t>
            </a:r>
            <a:r>
              <a:rPr lang="hi-in" sz="3600" b="0" dirty="0">
                <a:solidFill>
                  <a:srgbClr val="FFFFFF"/>
                </a:solidFill>
                <a:effectLst>
                  <a:outerShdw blurRad="50800" dist="76200" dir="2700000" algn="tl" rotWithShape="0">
                    <a:srgbClr val="000000"/>
                  </a:outerShdw>
                </a:effectLst>
                <a:latin typeface="Times New Roman" charset="0"/>
              </a:rPr>
              <a:t>โยชูวา</a:t>
            </a:r>
            <a:r>
              <a:rPr lang="en-US" sz="3600" b="0" dirty="0">
                <a:solidFill>
                  <a:srgbClr val="FFFFFF"/>
                </a:solidFill>
                <a:effectLst>
                  <a:outerShdw blurRad="50800" dist="76200" dir="2700000" algn="tl" rotWithShape="0">
                    <a:srgbClr val="000000"/>
                  </a:outerShdw>
                </a:effectLst>
                <a:latin typeface="Times New Roman" charset="0"/>
              </a:rPr>
              <a:t>	  		</a:t>
            </a:r>
            <a:r>
              <a:rPr lang="hi-in" sz="3600" b="0" dirty="0">
                <a:solidFill>
                  <a:srgbClr val="FFFFFF"/>
                </a:solidFill>
                <a:effectLst>
                  <a:outerShdw blurRad="50800" dist="76200" dir="2700000" algn="tl" rotWithShape="0">
                    <a:srgbClr val="000000"/>
                  </a:outerShdw>
                </a:effectLst>
                <a:latin typeface="Times New Roman" charset="0"/>
              </a:rPr>
              <a:t>ก่อนคศ </a:t>
            </a:r>
            <a:r>
              <a:rPr lang="en-US" sz="3600" b="0" dirty="0">
                <a:solidFill>
                  <a:srgbClr val="FFFFFF"/>
                </a:solidFill>
                <a:effectLst>
                  <a:outerShdw blurRad="50800" dist="76200" dir="2700000" algn="tl" rotWithShape="0">
                    <a:srgbClr val="000000"/>
                  </a:outerShdw>
                </a:effectLst>
                <a:latin typeface="Times New Roman" charset="0"/>
              </a:rPr>
              <a:t>1500 </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3600" b="0" dirty="0">
              <a:solidFill>
                <a:srgbClr val="FAFD00"/>
              </a:solidFill>
              <a:effectLst>
                <a:outerShdw blurRad="50800" dist="76200" dir="2700000" algn="tl" rotWithShape="0">
                  <a:srgbClr val="000000"/>
                </a:outerShdw>
              </a:effectLst>
              <a:latin typeface="Times New Roman" charset="0"/>
            </a:endParaRP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3600" b="0" dirty="0">
              <a:solidFill>
                <a:srgbClr val="FAFD00"/>
              </a:solidFill>
              <a:effectLst>
                <a:outerShdw blurRad="50800" dist="76200" dir="2700000" algn="tl" rotWithShape="0">
                  <a:srgbClr val="000000"/>
                </a:outerShdw>
              </a:effectLst>
              <a:latin typeface="Times New Roman" charset="0"/>
            </a:endParaRP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3600" b="0" dirty="0">
              <a:solidFill>
                <a:srgbClr val="FAFD00"/>
              </a:solidFill>
              <a:effectLst>
                <a:outerShdw blurRad="50800" dist="76200" dir="2700000" algn="tl" rotWithShape="0">
                  <a:srgbClr val="000000"/>
                </a:outerShdw>
              </a:effectLst>
              <a:latin typeface="Times New Roman" charset="0"/>
            </a:endParaRPr>
          </a:p>
        </p:txBody>
      </p:sp>
      <p:sp>
        <p:nvSpPr>
          <p:cNvPr id="52228" name="Rectangle 4"/>
          <p:cNvSpPr>
            <a:spLocks noChangeArrowheads="1"/>
          </p:cNvSpPr>
          <p:nvPr/>
        </p:nvSpPr>
        <p:spPr bwMode="auto">
          <a:xfrm>
            <a:off x="1490663" y="1074738"/>
            <a:ext cx="7112000" cy="5029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2229" name="AutoShape 5"/>
          <p:cNvSpPr>
            <a:spLocks noChangeArrowheads="1"/>
          </p:cNvSpPr>
          <p:nvPr/>
        </p:nvSpPr>
        <p:spPr bwMode="auto">
          <a:xfrm>
            <a:off x="8599488" y="3581400"/>
            <a:ext cx="204787" cy="77788"/>
          </a:xfrm>
          <a:custGeom>
            <a:avLst/>
            <a:gdLst>
              <a:gd name="G0" fmla="*/ 1 0 51712"/>
              <a:gd name="G1" fmla="+- 48 0 0"/>
              <a:gd name="G2" fmla="+- 1 0 0"/>
              <a:gd name="G3" fmla="*/ 1 0 51712"/>
              <a:gd name="T0" fmla="*/ 2147483647 w 129"/>
              <a:gd name="T1" fmla="*/ 2147483647 h 49"/>
              <a:gd name="T2" fmla="*/ 0 w 129"/>
              <a:gd name="T3" fmla="*/ 2147483647 h 49"/>
              <a:gd name="T4" fmla="*/ 0 w 129"/>
              <a:gd name="T5" fmla="*/ 0 h 49"/>
              <a:gd name="T6" fmla="*/ 2147483647 w 129"/>
              <a:gd name="T7" fmla="*/ 2147483647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2230" name="Rectangle 6"/>
          <p:cNvSpPr>
            <a:spLocks noChangeArrowheads="1"/>
          </p:cNvSpPr>
          <p:nvPr/>
        </p:nvSpPr>
        <p:spPr bwMode="auto">
          <a:xfrm>
            <a:off x="8180388" y="3911600"/>
            <a:ext cx="304800" cy="114300"/>
          </a:xfrm>
          <a:prstGeom prst="rect">
            <a:avLst/>
          </a:prstGeom>
          <a:solidFill>
            <a:srgbClr val="FFFF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2231" name="AutoShape 7"/>
          <p:cNvSpPr>
            <a:spLocks noChangeArrowheads="1"/>
          </p:cNvSpPr>
          <p:nvPr/>
        </p:nvSpPr>
        <p:spPr bwMode="auto">
          <a:xfrm>
            <a:off x="8594725" y="3541713"/>
            <a:ext cx="234950" cy="120650"/>
          </a:xfrm>
          <a:custGeom>
            <a:avLst/>
            <a:gdLst>
              <a:gd name="G0" fmla="*/ 1 0 51712"/>
              <a:gd name="G1" fmla="+- 48 0 0"/>
              <a:gd name="G2" fmla="+- 1 0 0"/>
              <a:gd name="G3" fmla="*/ 1 0 51712"/>
              <a:gd name="T0" fmla="*/ 2147483647 w 129"/>
              <a:gd name="T1" fmla="*/ 2147483647 h 49"/>
              <a:gd name="T2" fmla="*/ 0 w 129"/>
              <a:gd name="T3" fmla="*/ 2147483647 h 49"/>
              <a:gd name="T4" fmla="*/ 0 w 129"/>
              <a:gd name="T5" fmla="*/ 0 h 49"/>
              <a:gd name="T6" fmla="*/ 2147483647 w 129"/>
              <a:gd name="T7" fmla="*/ 2147483647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2232" name="AutoShape 8"/>
          <p:cNvSpPr>
            <a:spLocks noChangeArrowheads="1"/>
          </p:cNvSpPr>
          <p:nvPr/>
        </p:nvSpPr>
        <p:spPr bwMode="auto">
          <a:xfrm>
            <a:off x="8023225" y="3455988"/>
            <a:ext cx="736600" cy="290512"/>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2233" name="Rectangle 9"/>
          <p:cNvSpPr>
            <a:spLocks noChangeArrowheads="1"/>
          </p:cNvSpPr>
          <p:nvPr/>
        </p:nvSpPr>
        <p:spPr bwMode="auto">
          <a:xfrm>
            <a:off x="8018463" y="3603625"/>
            <a:ext cx="952500" cy="498475"/>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2234" name="Rectangle 10"/>
          <p:cNvSpPr>
            <a:spLocks noChangeArrowheads="1"/>
          </p:cNvSpPr>
          <p:nvPr/>
        </p:nvSpPr>
        <p:spPr bwMode="auto">
          <a:xfrm>
            <a:off x="8129588" y="3862388"/>
            <a:ext cx="514350" cy="190500"/>
          </a:xfrm>
          <a:prstGeom prst="rect">
            <a:avLst/>
          </a:prstGeom>
          <a:solidFill>
            <a:srgbClr val="FFFF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2235" name="AutoShape 11"/>
          <p:cNvSpPr>
            <a:spLocks noChangeArrowheads="1"/>
          </p:cNvSpPr>
          <p:nvPr/>
        </p:nvSpPr>
        <p:spPr bwMode="auto">
          <a:xfrm>
            <a:off x="8035925" y="3481388"/>
            <a:ext cx="711200" cy="290512"/>
          </a:xfrm>
          <a:prstGeom prst="roundRect">
            <a:avLst>
              <a:gd name="adj" fmla="val 16667"/>
            </a:avLst>
          </a:prstGeom>
          <a:solidFill>
            <a:srgbClr val="FFFF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2236" name="Line 12"/>
          <p:cNvSpPr>
            <a:spLocks noChangeShapeType="1"/>
          </p:cNvSpPr>
          <p:nvPr/>
        </p:nvSpPr>
        <p:spPr bwMode="auto">
          <a:xfrm>
            <a:off x="8050213" y="3825875"/>
            <a:ext cx="8763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2237" name="Line 13"/>
          <p:cNvSpPr>
            <a:spLocks noChangeShapeType="1"/>
          </p:cNvSpPr>
          <p:nvPr/>
        </p:nvSpPr>
        <p:spPr bwMode="auto">
          <a:xfrm>
            <a:off x="8050213" y="4016375"/>
            <a:ext cx="8763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2238" name="Rectangle 14"/>
          <p:cNvSpPr>
            <a:spLocks noChangeArrowheads="1"/>
          </p:cNvSpPr>
          <p:nvPr/>
        </p:nvSpPr>
        <p:spPr bwMode="auto">
          <a:xfrm>
            <a:off x="8140700" y="3429000"/>
            <a:ext cx="481013"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โยชูวา</a:t>
            </a:r>
          </a:p>
        </p:txBody>
      </p:sp>
      <p:sp>
        <p:nvSpPr>
          <p:cNvPr id="52239" name="Rectangle 15"/>
          <p:cNvSpPr>
            <a:spLocks noChangeArrowheads="1"/>
          </p:cNvSpPr>
          <p:nvPr/>
        </p:nvSpPr>
        <p:spPr bwMode="auto">
          <a:xfrm>
            <a:off x="8170863" y="3644900"/>
            <a:ext cx="630237"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เยริโค</a:t>
            </a:r>
            <a:r>
              <a:rPr lang="en-US" sz="900" b="0">
                <a:solidFill>
                  <a:srgbClr val="000000"/>
                </a:solidFill>
                <a:latin typeface="Arial" charset="0"/>
              </a:rPr>
              <a:t>/</a:t>
            </a:r>
            <a:r>
              <a:rPr lang="hi-in" sz="900" b="0">
                <a:solidFill>
                  <a:srgbClr val="000000"/>
                </a:solidFill>
                <a:latin typeface="Arial" charset="0"/>
              </a:rPr>
              <a:t>อัย</a:t>
            </a:r>
          </a:p>
        </p:txBody>
      </p:sp>
      <p:sp>
        <p:nvSpPr>
          <p:cNvPr id="52240" name="Rectangle 16"/>
          <p:cNvSpPr>
            <a:spLocks noChangeArrowheads="1"/>
          </p:cNvSpPr>
          <p:nvPr/>
        </p:nvSpPr>
        <p:spPr bwMode="auto">
          <a:xfrm>
            <a:off x="8120063" y="3835400"/>
            <a:ext cx="730250"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แบ่งดินแดน</a:t>
            </a:r>
          </a:p>
        </p:txBody>
      </p:sp>
      <p:sp>
        <p:nvSpPr>
          <p:cNvPr id="52241" name="Text Box 17"/>
          <p:cNvSpPr txBox="1">
            <a:spLocks noChangeArrowheads="1"/>
          </p:cNvSpPr>
          <p:nvPr/>
        </p:nvSpPr>
        <p:spPr bwMode="auto">
          <a:xfrm>
            <a:off x="8705850" y="88900"/>
            <a:ext cx="290513" cy="3984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a:solidFill>
                  <a:srgbClr val="FFA27C"/>
                </a:solidFill>
              </a:rPr>
              <a:t> </a:t>
            </a:r>
          </a:p>
        </p:txBody>
      </p:sp>
      <p:sp>
        <p:nvSpPr>
          <p:cNvPr id="52242" name="Rectangle 18"/>
          <p:cNvSpPr>
            <a:spLocks noChangeArrowheads="1"/>
          </p:cNvSpPr>
          <p:nvPr/>
        </p:nvSpPr>
        <p:spPr bwMode="auto">
          <a:xfrm>
            <a:off x="8093075" y="6530975"/>
            <a:ext cx="336550" cy="2460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49</a:t>
            </a:r>
          </a:p>
        </p:txBody>
      </p:sp>
    </p:spTree>
  </p:cSld>
  <p:clrMapOvr>
    <a:masterClrMapping/>
  </p:clrMapOvr>
  <p:transition spd="med">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grpSp>
        <p:nvGrpSpPr>
          <p:cNvPr id="104450" name="Group 1"/>
          <p:cNvGrpSpPr>
            <a:grpSpLocks/>
          </p:cNvGrpSpPr>
          <p:nvPr/>
        </p:nvGrpSpPr>
        <p:grpSpPr bwMode="auto">
          <a:xfrm>
            <a:off x="4175125" y="546100"/>
            <a:ext cx="1014413" cy="5753100"/>
            <a:chOff x="2630" y="344"/>
            <a:chExt cx="639" cy="3624"/>
          </a:xfrm>
        </p:grpSpPr>
        <p:sp>
          <p:nvSpPr>
            <p:cNvPr id="53250" name="AutoShape 2"/>
            <p:cNvSpPr>
              <a:spLocks noChangeArrowheads="1"/>
            </p:cNvSpPr>
            <p:nvPr/>
          </p:nvSpPr>
          <p:spPr bwMode="auto">
            <a:xfrm>
              <a:off x="3112" y="1358"/>
              <a:ext cx="123" cy="43"/>
            </a:xfrm>
            <a:custGeom>
              <a:avLst/>
              <a:gdLst>
                <a:gd name="G0" fmla="*/ 1 0 51712"/>
                <a:gd name="G1" fmla="+- 48 0 0"/>
                <a:gd name="G2" fmla="+- 1 0 0"/>
                <a:gd name="G3" fmla="*/ 1 0 51712"/>
                <a:gd name="T0" fmla="*/ 128 w 129"/>
                <a:gd name="T1" fmla="*/ 48 h 49"/>
                <a:gd name="T2" fmla="*/ 0 w 129"/>
                <a:gd name="T3" fmla="*/ 48 h 49"/>
                <a:gd name="T4" fmla="*/ 0 w 129"/>
                <a:gd name="T5" fmla="*/ 0 h 49"/>
                <a:gd name="T6" fmla="*/ 128 w 129"/>
                <a:gd name="T7" fmla="*/ 48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251" name="AutoShape 3"/>
            <p:cNvSpPr>
              <a:spLocks noChangeArrowheads="1"/>
            </p:cNvSpPr>
            <p:nvPr/>
          </p:nvSpPr>
          <p:spPr bwMode="auto">
            <a:xfrm>
              <a:off x="2665" y="1290"/>
              <a:ext cx="453" cy="563"/>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252" name="Rectangle 4"/>
            <p:cNvSpPr>
              <a:spLocks noChangeArrowheads="1"/>
            </p:cNvSpPr>
            <p:nvPr/>
          </p:nvSpPr>
          <p:spPr bwMode="auto">
            <a:xfrm>
              <a:off x="2664" y="1389"/>
              <a:ext cx="594" cy="655"/>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253" name="AutoShape 5"/>
            <p:cNvSpPr>
              <a:spLocks noChangeArrowheads="1"/>
            </p:cNvSpPr>
            <p:nvPr/>
          </p:nvSpPr>
          <p:spPr bwMode="auto">
            <a:xfrm>
              <a:off x="3038" y="2248"/>
              <a:ext cx="123" cy="43"/>
            </a:xfrm>
            <a:custGeom>
              <a:avLst/>
              <a:gdLst>
                <a:gd name="G0" fmla="*/ 1 0 51712"/>
                <a:gd name="G1" fmla="+- 48 0 0"/>
                <a:gd name="G2" fmla="+- 1 0 0"/>
                <a:gd name="G3" fmla="*/ 1 0 51712"/>
                <a:gd name="T0" fmla="*/ 128 w 129"/>
                <a:gd name="T1" fmla="*/ 48 h 49"/>
                <a:gd name="T2" fmla="*/ 0 w 129"/>
                <a:gd name="T3" fmla="*/ 48 h 49"/>
                <a:gd name="T4" fmla="*/ 0 w 129"/>
                <a:gd name="T5" fmla="*/ 0 h 49"/>
                <a:gd name="T6" fmla="*/ 128 w 129"/>
                <a:gd name="T7" fmla="*/ 48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254" name="Rectangle 6"/>
            <p:cNvSpPr>
              <a:spLocks noChangeArrowheads="1"/>
            </p:cNvSpPr>
            <p:nvPr/>
          </p:nvSpPr>
          <p:spPr bwMode="auto">
            <a:xfrm>
              <a:off x="2775" y="2456"/>
              <a:ext cx="185" cy="66"/>
            </a:xfrm>
            <a:prstGeom prst="rect">
              <a:avLst/>
            </a:prstGeom>
            <a:solidFill>
              <a:srgbClr val="FFFF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255" name="AutoShape 7"/>
            <p:cNvSpPr>
              <a:spLocks noChangeArrowheads="1"/>
            </p:cNvSpPr>
            <p:nvPr/>
          </p:nvSpPr>
          <p:spPr bwMode="auto">
            <a:xfrm>
              <a:off x="3035" y="2223"/>
              <a:ext cx="142" cy="70"/>
            </a:xfrm>
            <a:custGeom>
              <a:avLst/>
              <a:gdLst>
                <a:gd name="G0" fmla="*/ 1 0 51712"/>
                <a:gd name="G1" fmla="+- 48 0 0"/>
                <a:gd name="G2" fmla="+- 1 0 0"/>
                <a:gd name="G3" fmla="*/ 1 0 51712"/>
                <a:gd name="T0" fmla="*/ 256 w 129"/>
                <a:gd name="T1" fmla="*/ 428 h 49"/>
                <a:gd name="T2" fmla="*/ 0 w 129"/>
                <a:gd name="T3" fmla="*/ 428 h 49"/>
                <a:gd name="T4" fmla="*/ 0 w 129"/>
                <a:gd name="T5" fmla="*/ 0 h 49"/>
                <a:gd name="T6" fmla="*/ 256 w 129"/>
                <a:gd name="T7" fmla="*/ 428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256" name="AutoShape 8"/>
            <p:cNvSpPr>
              <a:spLocks noChangeArrowheads="1"/>
            </p:cNvSpPr>
            <p:nvPr/>
          </p:nvSpPr>
          <p:spPr bwMode="auto">
            <a:xfrm>
              <a:off x="2672" y="2169"/>
              <a:ext cx="453" cy="177"/>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257" name="Rectangle 9"/>
            <p:cNvSpPr>
              <a:spLocks noChangeArrowheads="1"/>
            </p:cNvSpPr>
            <p:nvPr/>
          </p:nvSpPr>
          <p:spPr bwMode="auto">
            <a:xfrm>
              <a:off x="2673" y="2262"/>
              <a:ext cx="594" cy="308"/>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258" name="Rectangle 10"/>
            <p:cNvSpPr>
              <a:spLocks noChangeArrowheads="1"/>
            </p:cNvSpPr>
            <p:nvPr/>
          </p:nvSpPr>
          <p:spPr bwMode="auto">
            <a:xfrm>
              <a:off x="2743" y="2425"/>
              <a:ext cx="317" cy="114"/>
            </a:xfrm>
            <a:prstGeom prst="rect">
              <a:avLst/>
            </a:prstGeom>
            <a:solidFill>
              <a:srgbClr val="FFFF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259" name="AutoShape 11"/>
            <p:cNvSpPr>
              <a:spLocks noChangeArrowheads="1"/>
            </p:cNvSpPr>
            <p:nvPr/>
          </p:nvSpPr>
          <p:spPr bwMode="auto">
            <a:xfrm>
              <a:off x="2639" y="355"/>
              <a:ext cx="453" cy="681"/>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260" name="Rectangle 12"/>
            <p:cNvSpPr>
              <a:spLocks noChangeArrowheads="1"/>
            </p:cNvSpPr>
            <p:nvPr/>
          </p:nvSpPr>
          <p:spPr bwMode="auto">
            <a:xfrm>
              <a:off x="2638" y="471"/>
              <a:ext cx="594" cy="707"/>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261" name="AutoShape 13"/>
            <p:cNvSpPr>
              <a:spLocks noChangeArrowheads="1"/>
            </p:cNvSpPr>
            <p:nvPr/>
          </p:nvSpPr>
          <p:spPr bwMode="auto">
            <a:xfrm>
              <a:off x="2649" y="369"/>
              <a:ext cx="431" cy="680"/>
            </a:xfrm>
            <a:prstGeom prst="roundRect">
              <a:avLst>
                <a:gd name="adj" fmla="val 16667"/>
              </a:avLst>
            </a:prstGeom>
            <a:solidFill>
              <a:srgbClr val="FFFF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262" name="AutoShape 14"/>
            <p:cNvSpPr>
              <a:spLocks noChangeArrowheads="1"/>
            </p:cNvSpPr>
            <p:nvPr/>
          </p:nvSpPr>
          <p:spPr bwMode="auto">
            <a:xfrm>
              <a:off x="2675" y="1306"/>
              <a:ext cx="431" cy="563"/>
            </a:xfrm>
            <a:prstGeom prst="roundRect">
              <a:avLst>
                <a:gd name="adj" fmla="val 16667"/>
              </a:avLst>
            </a:prstGeom>
            <a:solidFill>
              <a:srgbClr val="FFFF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263" name="AutoShape 15"/>
            <p:cNvSpPr>
              <a:spLocks noChangeArrowheads="1"/>
            </p:cNvSpPr>
            <p:nvPr/>
          </p:nvSpPr>
          <p:spPr bwMode="auto">
            <a:xfrm>
              <a:off x="2686" y="2189"/>
              <a:ext cx="427" cy="177"/>
            </a:xfrm>
            <a:prstGeom prst="roundRect">
              <a:avLst>
                <a:gd name="adj" fmla="val 16667"/>
              </a:avLst>
            </a:prstGeom>
            <a:solidFill>
              <a:srgbClr val="FFFF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264" name="Rectangle 16"/>
            <p:cNvSpPr>
              <a:spLocks noChangeArrowheads="1"/>
            </p:cNvSpPr>
            <p:nvPr/>
          </p:nvSpPr>
          <p:spPr bwMode="auto">
            <a:xfrm>
              <a:off x="2814" y="3288"/>
              <a:ext cx="154" cy="67"/>
            </a:xfrm>
            <a:prstGeom prst="rect">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265" name="Rectangle 17"/>
            <p:cNvSpPr>
              <a:spLocks noChangeArrowheads="1"/>
            </p:cNvSpPr>
            <p:nvPr/>
          </p:nvSpPr>
          <p:spPr bwMode="auto">
            <a:xfrm>
              <a:off x="2776" y="3258"/>
              <a:ext cx="184" cy="1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800" b="0">
                  <a:solidFill>
                    <a:srgbClr val="000000"/>
                  </a:solidFill>
                  <a:latin typeface="Arial" charset="0"/>
                </a:rPr>
                <a:t>40</a:t>
              </a:r>
            </a:p>
          </p:txBody>
        </p:sp>
        <p:sp>
          <p:nvSpPr>
            <p:cNvPr id="53266" name="AutoShape 18"/>
            <p:cNvSpPr>
              <a:spLocks noChangeArrowheads="1"/>
            </p:cNvSpPr>
            <p:nvPr/>
          </p:nvSpPr>
          <p:spPr bwMode="auto">
            <a:xfrm>
              <a:off x="2672" y="2692"/>
              <a:ext cx="453" cy="206"/>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267" name="Rectangle 19"/>
            <p:cNvSpPr>
              <a:spLocks noChangeArrowheads="1"/>
            </p:cNvSpPr>
            <p:nvPr/>
          </p:nvSpPr>
          <p:spPr bwMode="auto">
            <a:xfrm>
              <a:off x="2671" y="2792"/>
              <a:ext cx="594" cy="714"/>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268" name="AutoShape 20"/>
            <p:cNvSpPr>
              <a:spLocks noChangeArrowheads="1"/>
            </p:cNvSpPr>
            <p:nvPr/>
          </p:nvSpPr>
          <p:spPr bwMode="auto">
            <a:xfrm>
              <a:off x="2684" y="2710"/>
              <a:ext cx="433" cy="206"/>
            </a:xfrm>
            <a:prstGeom prst="roundRect">
              <a:avLst>
                <a:gd name="adj" fmla="val 16667"/>
              </a:avLst>
            </a:prstGeom>
            <a:solidFill>
              <a:srgbClr val="FFFF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269" name="AutoShape 21"/>
            <p:cNvSpPr>
              <a:spLocks noChangeArrowheads="1"/>
            </p:cNvSpPr>
            <p:nvPr/>
          </p:nvSpPr>
          <p:spPr bwMode="auto">
            <a:xfrm>
              <a:off x="3040" y="3646"/>
              <a:ext cx="123" cy="43"/>
            </a:xfrm>
            <a:custGeom>
              <a:avLst/>
              <a:gdLst>
                <a:gd name="G0" fmla="*/ 1 0 51712"/>
                <a:gd name="G1" fmla="+- 48 0 0"/>
                <a:gd name="G2" fmla="+- 1 0 0"/>
                <a:gd name="G3" fmla="*/ 1 0 51712"/>
                <a:gd name="T0" fmla="*/ 128 w 129"/>
                <a:gd name="T1" fmla="*/ 48 h 49"/>
                <a:gd name="T2" fmla="*/ 0 w 129"/>
                <a:gd name="T3" fmla="*/ 48 h 49"/>
                <a:gd name="T4" fmla="*/ 0 w 129"/>
                <a:gd name="T5" fmla="*/ 0 h 49"/>
                <a:gd name="T6" fmla="*/ 128 w 129"/>
                <a:gd name="T7" fmla="*/ 48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270" name="Rectangle 22"/>
            <p:cNvSpPr>
              <a:spLocks noChangeArrowheads="1"/>
            </p:cNvSpPr>
            <p:nvPr/>
          </p:nvSpPr>
          <p:spPr bwMode="auto">
            <a:xfrm>
              <a:off x="2777" y="3854"/>
              <a:ext cx="185" cy="66"/>
            </a:xfrm>
            <a:prstGeom prst="rect">
              <a:avLst/>
            </a:prstGeom>
            <a:solidFill>
              <a:srgbClr val="FFFF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271" name="AutoShape 23"/>
            <p:cNvSpPr>
              <a:spLocks noChangeArrowheads="1"/>
            </p:cNvSpPr>
            <p:nvPr/>
          </p:nvSpPr>
          <p:spPr bwMode="auto">
            <a:xfrm>
              <a:off x="3038" y="3621"/>
              <a:ext cx="142" cy="70"/>
            </a:xfrm>
            <a:custGeom>
              <a:avLst/>
              <a:gdLst>
                <a:gd name="G0" fmla="*/ 1 0 51712"/>
                <a:gd name="G1" fmla="+- 48 0 0"/>
                <a:gd name="G2" fmla="+- 1 0 0"/>
                <a:gd name="G3" fmla="*/ 1 0 51712"/>
                <a:gd name="T0" fmla="*/ 256 w 129"/>
                <a:gd name="T1" fmla="*/ 428 h 49"/>
                <a:gd name="T2" fmla="*/ 0 w 129"/>
                <a:gd name="T3" fmla="*/ 428 h 49"/>
                <a:gd name="T4" fmla="*/ 0 w 129"/>
                <a:gd name="T5" fmla="*/ 0 h 49"/>
                <a:gd name="T6" fmla="*/ 256 w 129"/>
                <a:gd name="T7" fmla="*/ 428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272" name="AutoShape 24"/>
            <p:cNvSpPr>
              <a:spLocks noChangeArrowheads="1"/>
            </p:cNvSpPr>
            <p:nvPr/>
          </p:nvSpPr>
          <p:spPr bwMode="auto">
            <a:xfrm>
              <a:off x="2678" y="3567"/>
              <a:ext cx="458" cy="177"/>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273" name="Rectangle 25"/>
            <p:cNvSpPr>
              <a:spLocks noChangeArrowheads="1"/>
            </p:cNvSpPr>
            <p:nvPr/>
          </p:nvSpPr>
          <p:spPr bwMode="auto">
            <a:xfrm>
              <a:off x="2675" y="3660"/>
              <a:ext cx="594" cy="308"/>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274" name="Rectangle 26"/>
            <p:cNvSpPr>
              <a:spLocks noChangeArrowheads="1"/>
            </p:cNvSpPr>
            <p:nvPr/>
          </p:nvSpPr>
          <p:spPr bwMode="auto">
            <a:xfrm>
              <a:off x="2745" y="3823"/>
              <a:ext cx="317" cy="114"/>
            </a:xfrm>
            <a:prstGeom prst="rect">
              <a:avLst/>
            </a:prstGeom>
            <a:solidFill>
              <a:srgbClr val="FFFF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275" name="AutoShape 27"/>
            <p:cNvSpPr>
              <a:spLocks noChangeArrowheads="1"/>
            </p:cNvSpPr>
            <p:nvPr/>
          </p:nvSpPr>
          <p:spPr bwMode="auto">
            <a:xfrm>
              <a:off x="2688" y="3583"/>
              <a:ext cx="441" cy="177"/>
            </a:xfrm>
            <a:prstGeom prst="roundRect">
              <a:avLst>
                <a:gd name="adj" fmla="val 16667"/>
              </a:avLst>
            </a:prstGeom>
            <a:solidFill>
              <a:srgbClr val="FFFF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276" name="Line 28"/>
            <p:cNvSpPr>
              <a:spLocks noChangeShapeType="1"/>
            </p:cNvSpPr>
            <p:nvPr/>
          </p:nvSpPr>
          <p:spPr bwMode="auto">
            <a:xfrm>
              <a:off x="2667" y="644"/>
              <a:ext cx="538" cy="0"/>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277" name="Line 29"/>
            <p:cNvSpPr>
              <a:spLocks noChangeShapeType="1"/>
            </p:cNvSpPr>
            <p:nvPr/>
          </p:nvSpPr>
          <p:spPr bwMode="auto">
            <a:xfrm>
              <a:off x="2667" y="748"/>
              <a:ext cx="538" cy="0"/>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278" name="Line 30"/>
            <p:cNvSpPr>
              <a:spLocks noChangeShapeType="1"/>
            </p:cNvSpPr>
            <p:nvPr/>
          </p:nvSpPr>
          <p:spPr bwMode="auto">
            <a:xfrm>
              <a:off x="2667" y="844"/>
              <a:ext cx="538" cy="0"/>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279" name="Line 31"/>
            <p:cNvSpPr>
              <a:spLocks noChangeShapeType="1"/>
            </p:cNvSpPr>
            <p:nvPr/>
          </p:nvSpPr>
          <p:spPr bwMode="auto">
            <a:xfrm>
              <a:off x="2670" y="948"/>
              <a:ext cx="538" cy="0"/>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280" name="Line 32"/>
            <p:cNvSpPr>
              <a:spLocks noChangeShapeType="1"/>
            </p:cNvSpPr>
            <p:nvPr/>
          </p:nvSpPr>
          <p:spPr bwMode="auto">
            <a:xfrm>
              <a:off x="2667" y="1052"/>
              <a:ext cx="538" cy="0"/>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281" name="Line 33"/>
            <p:cNvSpPr>
              <a:spLocks noChangeShapeType="1"/>
            </p:cNvSpPr>
            <p:nvPr/>
          </p:nvSpPr>
          <p:spPr bwMode="auto">
            <a:xfrm>
              <a:off x="2667" y="1148"/>
              <a:ext cx="538" cy="0"/>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282" name="Rectangle 34"/>
            <p:cNvSpPr>
              <a:spLocks noChangeArrowheads="1"/>
            </p:cNvSpPr>
            <p:nvPr/>
          </p:nvSpPr>
          <p:spPr bwMode="auto">
            <a:xfrm>
              <a:off x="2733" y="538"/>
              <a:ext cx="363" cy="14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บาปแรก</a:t>
              </a:r>
            </a:p>
          </p:txBody>
        </p:sp>
        <p:sp>
          <p:nvSpPr>
            <p:cNvPr id="53283" name="Rectangle 35"/>
            <p:cNvSpPr>
              <a:spLocks noChangeArrowheads="1"/>
            </p:cNvSpPr>
            <p:nvPr/>
          </p:nvSpPr>
          <p:spPr bwMode="auto">
            <a:xfrm>
              <a:off x="2630" y="634"/>
              <a:ext cx="599" cy="14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ข่าวประเสริฐแรก</a:t>
              </a:r>
            </a:p>
          </p:txBody>
        </p:sp>
        <p:sp>
          <p:nvSpPr>
            <p:cNvPr id="53284" name="Rectangle 36"/>
            <p:cNvSpPr>
              <a:spLocks noChangeArrowheads="1"/>
            </p:cNvSpPr>
            <p:nvPr/>
          </p:nvSpPr>
          <p:spPr bwMode="auto">
            <a:xfrm>
              <a:off x="2665" y="738"/>
              <a:ext cx="519" cy="14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ครอบครัวแรก</a:t>
              </a:r>
            </a:p>
          </p:txBody>
        </p:sp>
        <p:sp>
          <p:nvSpPr>
            <p:cNvPr id="53285" name="Rectangle 37"/>
            <p:cNvSpPr>
              <a:spLocks noChangeArrowheads="1"/>
            </p:cNvSpPr>
            <p:nvPr/>
          </p:nvSpPr>
          <p:spPr bwMode="auto">
            <a:xfrm>
              <a:off x="2668" y="842"/>
              <a:ext cx="518" cy="14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ฆาตกรรมแรก</a:t>
              </a:r>
            </a:p>
          </p:txBody>
        </p:sp>
        <p:sp>
          <p:nvSpPr>
            <p:cNvPr id="53286" name="Rectangle 38"/>
            <p:cNvSpPr>
              <a:spLocks noChangeArrowheads="1"/>
            </p:cNvSpPr>
            <p:nvPr/>
          </p:nvSpPr>
          <p:spPr bwMode="auto">
            <a:xfrm>
              <a:off x="2734" y="938"/>
              <a:ext cx="412" cy="14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น้ำท่วม</a:t>
              </a:r>
              <a:r>
                <a:rPr lang="en-US" sz="900" b="0">
                  <a:solidFill>
                    <a:srgbClr val="000000"/>
                  </a:solidFill>
                  <a:latin typeface="Arial" charset="0"/>
                </a:rPr>
                <a:t>/</a:t>
              </a:r>
              <a:r>
                <a:rPr lang="hi-in" sz="900" b="0">
                  <a:solidFill>
                    <a:srgbClr val="000000"/>
                  </a:solidFill>
                  <a:latin typeface="Arial" charset="0"/>
                </a:rPr>
                <a:t>รุ้ง</a:t>
              </a:r>
            </a:p>
          </p:txBody>
        </p:sp>
        <p:sp>
          <p:nvSpPr>
            <p:cNvPr id="53287" name="Rectangle 39"/>
            <p:cNvSpPr>
              <a:spLocks noChangeArrowheads="1"/>
            </p:cNvSpPr>
            <p:nvPr/>
          </p:nvSpPr>
          <p:spPr bwMode="auto">
            <a:xfrm>
              <a:off x="2775" y="1042"/>
              <a:ext cx="332" cy="14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หอคอย</a:t>
              </a:r>
            </a:p>
          </p:txBody>
        </p:sp>
        <p:sp>
          <p:nvSpPr>
            <p:cNvPr id="53288" name="Rectangle 40"/>
            <p:cNvSpPr>
              <a:spLocks noChangeArrowheads="1"/>
            </p:cNvSpPr>
            <p:nvPr/>
          </p:nvSpPr>
          <p:spPr bwMode="auto">
            <a:xfrm>
              <a:off x="2718" y="344"/>
              <a:ext cx="262" cy="14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สร้าง</a:t>
              </a:r>
            </a:p>
          </p:txBody>
        </p:sp>
        <p:sp>
          <p:nvSpPr>
            <p:cNvPr id="53289" name="Rectangle 41"/>
            <p:cNvSpPr>
              <a:spLocks noChangeArrowheads="1"/>
            </p:cNvSpPr>
            <p:nvPr/>
          </p:nvSpPr>
          <p:spPr bwMode="auto">
            <a:xfrm>
              <a:off x="2684" y="458"/>
              <a:ext cx="492" cy="1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800" b="0">
                  <a:solidFill>
                    <a:srgbClr val="000000"/>
                  </a:solidFill>
                  <a:latin typeface="Arial" charset="0"/>
                </a:rPr>
                <a:t>หญิงชายคู่แรก</a:t>
              </a:r>
            </a:p>
          </p:txBody>
        </p:sp>
        <p:sp>
          <p:nvSpPr>
            <p:cNvPr id="53290" name="Line 42"/>
            <p:cNvSpPr>
              <a:spLocks noChangeShapeType="1"/>
            </p:cNvSpPr>
            <p:nvPr/>
          </p:nvSpPr>
          <p:spPr bwMode="auto">
            <a:xfrm>
              <a:off x="2703" y="1642"/>
              <a:ext cx="522" cy="0"/>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291" name="Line 43"/>
            <p:cNvSpPr>
              <a:spLocks noChangeShapeType="1"/>
            </p:cNvSpPr>
            <p:nvPr/>
          </p:nvSpPr>
          <p:spPr bwMode="auto">
            <a:xfrm>
              <a:off x="2703" y="1770"/>
              <a:ext cx="522" cy="0"/>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292" name="Rectangle 44"/>
            <p:cNvSpPr>
              <a:spLocks noChangeArrowheads="1"/>
            </p:cNvSpPr>
            <p:nvPr/>
          </p:nvSpPr>
          <p:spPr bwMode="auto">
            <a:xfrm>
              <a:off x="2907" y="1670"/>
              <a:ext cx="202" cy="66"/>
            </a:xfrm>
            <a:prstGeom prst="rect">
              <a:avLst/>
            </a:prstGeom>
            <a:solidFill>
              <a:srgbClr val="FFFF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293" name="Rectangle 45"/>
            <p:cNvSpPr>
              <a:spLocks noChangeArrowheads="1"/>
            </p:cNvSpPr>
            <p:nvPr/>
          </p:nvSpPr>
          <p:spPr bwMode="auto">
            <a:xfrm>
              <a:off x="2747" y="1531"/>
              <a:ext cx="415" cy="15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000" b="0">
                  <a:solidFill>
                    <a:srgbClr val="000000"/>
                  </a:solidFill>
                  <a:latin typeface="Arial" charset="0"/>
                </a:rPr>
                <a:t>ด </a:t>
              </a:r>
              <a:r>
                <a:rPr lang="en-US" sz="1000" b="0">
                  <a:solidFill>
                    <a:srgbClr val="000000"/>
                  </a:solidFill>
                  <a:latin typeface="Arial" charset="0"/>
                </a:rPr>
                <a:t>- </a:t>
              </a:r>
              <a:r>
                <a:rPr lang="hi-in" sz="1000" b="0">
                  <a:solidFill>
                    <a:srgbClr val="000000"/>
                  </a:solidFill>
                  <a:latin typeface="Arial" charset="0"/>
                </a:rPr>
                <a:t>ล </a:t>
              </a:r>
              <a:r>
                <a:rPr lang="en-US" sz="1000" b="0">
                  <a:solidFill>
                    <a:srgbClr val="000000"/>
                  </a:solidFill>
                  <a:latin typeface="Arial" charset="0"/>
                </a:rPr>
                <a:t>- </a:t>
              </a:r>
              <a:r>
                <a:rPr lang="hi-in" sz="1000" b="0">
                  <a:solidFill>
                    <a:srgbClr val="000000"/>
                  </a:solidFill>
                  <a:latin typeface="Arial" charset="0"/>
                </a:rPr>
                <a:t>พ</a:t>
              </a:r>
            </a:p>
          </p:txBody>
        </p:sp>
        <p:sp>
          <p:nvSpPr>
            <p:cNvPr id="53294" name="Rectangle 46"/>
            <p:cNvSpPr>
              <a:spLocks noChangeArrowheads="1"/>
            </p:cNvSpPr>
            <p:nvPr/>
          </p:nvSpPr>
          <p:spPr bwMode="auto">
            <a:xfrm>
              <a:off x="2809" y="1771"/>
              <a:ext cx="284" cy="15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000" b="0">
                  <a:solidFill>
                    <a:srgbClr val="000000"/>
                  </a:solidFill>
                  <a:latin typeface="Arial" charset="0"/>
                </a:rPr>
                <a:t>ย </a:t>
              </a:r>
              <a:r>
                <a:rPr lang="en-US" sz="1000" b="0">
                  <a:solidFill>
                    <a:srgbClr val="000000"/>
                  </a:solidFill>
                  <a:latin typeface="Arial" charset="0"/>
                </a:rPr>
                <a:t>- </a:t>
              </a:r>
              <a:r>
                <a:rPr lang="hi-in" sz="1000" b="0">
                  <a:solidFill>
                    <a:srgbClr val="000000"/>
                  </a:solidFill>
                  <a:latin typeface="Arial" charset="0"/>
                </a:rPr>
                <a:t>อ</a:t>
              </a:r>
            </a:p>
          </p:txBody>
        </p:sp>
        <p:sp>
          <p:nvSpPr>
            <p:cNvPr id="53295" name="Rectangle 47"/>
            <p:cNvSpPr>
              <a:spLocks noChangeArrowheads="1"/>
            </p:cNvSpPr>
            <p:nvPr/>
          </p:nvSpPr>
          <p:spPr bwMode="auto">
            <a:xfrm>
              <a:off x="2845" y="1891"/>
              <a:ext cx="203" cy="15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000000"/>
                  </a:solidFill>
                  <a:latin typeface="Arial" charset="0"/>
                </a:rPr>
                <a:t>12</a:t>
              </a:r>
            </a:p>
          </p:txBody>
        </p:sp>
        <p:sp>
          <p:nvSpPr>
            <p:cNvPr id="53296" name="Rectangle 48"/>
            <p:cNvSpPr>
              <a:spLocks noChangeArrowheads="1"/>
            </p:cNvSpPr>
            <p:nvPr/>
          </p:nvSpPr>
          <p:spPr bwMode="auto">
            <a:xfrm>
              <a:off x="2723" y="1414"/>
              <a:ext cx="487" cy="14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การทรงเรียก</a:t>
              </a:r>
            </a:p>
          </p:txBody>
        </p:sp>
        <p:sp>
          <p:nvSpPr>
            <p:cNvPr id="53297" name="Rectangle 49"/>
            <p:cNvSpPr>
              <a:spLocks noChangeArrowheads="1"/>
            </p:cNvSpPr>
            <p:nvPr/>
          </p:nvSpPr>
          <p:spPr bwMode="auto">
            <a:xfrm>
              <a:off x="2695" y="1274"/>
              <a:ext cx="360" cy="14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อับราฮัม</a:t>
              </a:r>
            </a:p>
          </p:txBody>
        </p:sp>
        <p:sp>
          <p:nvSpPr>
            <p:cNvPr id="53298" name="Rectangle 50"/>
            <p:cNvSpPr>
              <a:spLocks noChangeArrowheads="1"/>
            </p:cNvSpPr>
            <p:nvPr/>
          </p:nvSpPr>
          <p:spPr bwMode="auto">
            <a:xfrm>
              <a:off x="2804" y="1653"/>
              <a:ext cx="281" cy="15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000" b="0">
                  <a:solidFill>
                    <a:srgbClr val="000000"/>
                  </a:solidFill>
                  <a:latin typeface="Arial" charset="0"/>
                </a:rPr>
                <a:t>อ </a:t>
              </a:r>
              <a:r>
                <a:rPr lang="en-US" sz="1000" b="0">
                  <a:solidFill>
                    <a:srgbClr val="000000"/>
                  </a:solidFill>
                  <a:latin typeface="Arial" charset="0"/>
                </a:rPr>
                <a:t>- </a:t>
              </a:r>
              <a:r>
                <a:rPr lang="hi-in" sz="1000" b="0">
                  <a:solidFill>
                    <a:srgbClr val="000000"/>
                  </a:solidFill>
                  <a:latin typeface="Arial" charset="0"/>
                </a:rPr>
                <a:t>อ</a:t>
              </a:r>
            </a:p>
          </p:txBody>
        </p:sp>
        <p:sp>
          <p:nvSpPr>
            <p:cNvPr id="53299" name="Line 51"/>
            <p:cNvSpPr>
              <a:spLocks noChangeShapeType="1"/>
            </p:cNvSpPr>
            <p:nvPr/>
          </p:nvSpPr>
          <p:spPr bwMode="auto">
            <a:xfrm>
              <a:off x="2701" y="2411"/>
              <a:ext cx="538" cy="0"/>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300" name="Line 52"/>
            <p:cNvSpPr>
              <a:spLocks noChangeShapeType="1"/>
            </p:cNvSpPr>
            <p:nvPr/>
          </p:nvSpPr>
          <p:spPr bwMode="auto">
            <a:xfrm>
              <a:off x="2699" y="2528"/>
              <a:ext cx="538" cy="0"/>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301" name="Rectangle 53"/>
            <p:cNvSpPr>
              <a:spLocks noChangeArrowheads="1"/>
            </p:cNvSpPr>
            <p:nvPr/>
          </p:nvSpPr>
          <p:spPr bwMode="auto">
            <a:xfrm>
              <a:off x="2745" y="2152"/>
              <a:ext cx="301" cy="14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โยเซฟ</a:t>
              </a:r>
            </a:p>
          </p:txBody>
        </p:sp>
        <p:sp>
          <p:nvSpPr>
            <p:cNvPr id="53302" name="Rectangle 54"/>
            <p:cNvSpPr>
              <a:spLocks noChangeArrowheads="1"/>
            </p:cNvSpPr>
            <p:nvPr/>
          </p:nvSpPr>
          <p:spPr bwMode="auto">
            <a:xfrm>
              <a:off x="2782" y="2301"/>
              <a:ext cx="310" cy="14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900" b="0">
                  <a:solidFill>
                    <a:srgbClr val="000000"/>
                  </a:solidFill>
                  <a:latin typeface="Arial" charset="0"/>
                </a:rPr>
                <a:t>   </a:t>
              </a:r>
              <a:r>
                <a:rPr lang="hi-in" sz="900" b="0">
                  <a:solidFill>
                    <a:srgbClr val="000000"/>
                  </a:solidFill>
                  <a:latin typeface="Arial" charset="0"/>
                </a:rPr>
                <a:t>ทาส</a:t>
              </a:r>
            </a:p>
          </p:txBody>
        </p:sp>
        <p:sp>
          <p:nvSpPr>
            <p:cNvPr id="53303" name="Rectangle 55"/>
            <p:cNvSpPr>
              <a:spLocks noChangeArrowheads="1"/>
            </p:cNvSpPr>
            <p:nvPr/>
          </p:nvSpPr>
          <p:spPr bwMode="auto">
            <a:xfrm>
              <a:off x="2853" y="2420"/>
              <a:ext cx="233" cy="14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900" b="0">
                  <a:solidFill>
                    <a:srgbClr val="000000"/>
                  </a:solidFill>
                  <a:latin typeface="Arial" charset="0"/>
                </a:rPr>
                <a:t>430</a:t>
              </a:r>
            </a:p>
          </p:txBody>
        </p:sp>
        <p:sp>
          <p:nvSpPr>
            <p:cNvPr id="53304" name="Line 56"/>
            <p:cNvSpPr>
              <a:spLocks noChangeShapeType="1"/>
            </p:cNvSpPr>
            <p:nvPr/>
          </p:nvSpPr>
          <p:spPr bwMode="auto">
            <a:xfrm>
              <a:off x="2699" y="1522"/>
              <a:ext cx="522" cy="0"/>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305" name="Line 57"/>
            <p:cNvSpPr>
              <a:spLocks noChangeShapeType="1"/>
            </p:cNvSpPr>
            <p:nvPr/>
          </p:nvSpPr>
          <p:spPr bwMode="auto">
            <a:xfrm>
              <a:off x="2699" y="1886"/>
              <a:ext cx="522" cy="0"/>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306" name="Line 58"/>
            <p:cNvSpPr>
              <a:spLocks noChangeShapeType="1"/>
            </p:cNvSpPr>
            <p:nvPr/>
          </p:nvSpPr>
          <p:spPr bwMode="auto">
            <a:xfrm>
              <a:off x="2699" y="2010"/>
              <a:ext cx="522" cy="0"/>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307" name="Line 59"/>
            <p:cNvSpPr>
              <a:spLocks noChangeShapeType="1"/>
            </p:cNvSpPr>
            <p:nvPr/>
          </p:nvSpPr>
          <p:spPr bwMode="auto">
            <a:xfrm>
              <a:off x="2699" y="2932"/>
              <a:ext cx="530" cy="0"/>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308" name="Line 60"/>
            <p:cNvSpPr>
              <a:spLocks noChangeShapeType="1"/>
            </p:cNvSpPr>
            <p:nvPr/>
          </p:nvSpPr>
          <p:spPr bwMode="auto">
            <a:xfrm>
              <a:off x="2699" y="3044"/>
              <a:ext cx="530" cy="0"/>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309" name="Line 61"/>
            <p:cNvSpPr>
              <a:spLocks noChangeShapeType="1"/>
            </p:cNvSpPr>
            <p:nvPr/>
          </p:nvSpPr>
          <p:spPr bwMode="auto">
            <a:xfrm>
              <a:off x="2699" y="3156"/>
              <a:ext cx="530" cy="0"/>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310" name="Line 62"/>
            <p:cNvSpPr>
              <a:spLocks noChangeShapeType="1"/>
            </p:cNvSpPr>
            <p:nvPr/>
          </p:nvSpPr>
          <p:spPr bwMode="auto">
            <a:xfrm>
              <a:off x="2699" y="3268"/>
              <a:ext cx="530" cy="0"/>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311" name="Line 63"/>
            <p:cNvSpPr>
              <a:spLocks noChangeShapeType="1"/>
            </p:cNvSpPr>
            <p:nvPr/>
          </p:nvSpPr>
          <p:spPr bwMode="auto">
            <a:xfrm>
              <a:off x="2707" y="3380"/>
              <a:ext cx="530" cy="0"/>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312" name="Rectangle 64"/>
            <p:cNvSpPr>
              <a:spLocks noChangeArrowheads="1"/>
            </p:cNvSpPr>
            <p:nvPr/>
          </p:nvSpPr>
          <p:spPr bwMode="auto">
            <a:xfrm>
              <a:off x="2745" y="2674"/>
              <a:ext cx="297" cy="14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โมเสส</a:t>
              </a:r>
            </a:p>
          </p:txBody>
        </p:sp>
        <p:sp>
          <p:nvSpPr>
            <p:cNvPr id="53313" name="Rectangle 65"/>
            <p:cNvSpPr>
              <a:spLocks noChangeArrowheads="1"/>
            </p:cNvSpPr>
            <p:nvPr/>
          </p:nvSpPr>
          <p:spPr bwMode="auto">
            <a:xfrm>
              <a:off x="2800" y="2934"/>
              <a:ext cx="281" cy="14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ซีนาย</a:t>
              </a:r>
            </a:p>
          </p:txBody>
        </p:sp>
        <p:sp>
          <p:nvSpPr>
            <p:cNvPr id="53314" name="Rectangle 66"/>
            <p:cNvSpPr>
              <a:spLocks noChangeArrowheads="1"/>
            </p:cNvSpPr>
            <p:nvPr/>
          </p:nvSpPr>
          <p:spPr bwMode="auto">
            <a:xfrm>
              <a:off x="2758" y="3050"/>
              <a:ext cx="386" cy="14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ศ </a:t>
              </a:r>
              <a:r>
                <a:rPr lang="en-US" sz="900" b="0">
                  <a:solidFill>
                    <a:srgbClr val="000000"/>
                  </a:solidFill>
                  <a:latin typeface="Arial" charset="0"/>
                </a:rPr>
                <a:t>- </a:t>
              </a:r>
              <a:r>
                <a:rPr lang="hi-in" sz="900" b="0">
                  <a:solidFill>
                    <a:srgbClr val="000000"/>
                  </a:solidFill>
                  <a:latin typeface="Arial" charset="0"/>
                </a:rPr>
                <a:t>ก </a:t>
              </a:r>
              <a:r>
                <a:rPr lang="en-US" sz="900" b="0">
                  <a:solidFill>
                    <a:srgbClr val="000000"/>
                  </a:solidFill>
                  <a:latin typeface="Arial" charset="0"/>
                </a:rPr>
                <a:t>- </a:t>
              </a:r>
              <a:r>
                <a:rPr lang="hi-in" sz="900" b="0">
                  <a:solidFill>
                    <a:srgbClr val="000000"/>
                  </a:solidFill>
                  <a:latin typeface="Arial" charset="0"/>
                </a:rPr>
                <a:t>พ</a:t>
              </a:r>
            </a:p>
          </p:txBody>
        </p:sp>
        <p:sp>
          <p:nvSpPr>
            <p:cNvPr id="53315" name="Rectangle 67"/>
            <p:cNvSpPr>
              <a:spLocks noChangeArrowheads="1"/>
            </p:cNvSpPr>
            <p:nvPr/>
          </p:nvSpPr>
          <p:spPr bwMode="auto">
            <a:xfrm>
              <a:off x="2685" y="3158"/>
              <a:ext cx="560" cy="14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คาเดช บาร์เนีย</a:t>
              </a:r>
            </a:p>
          </p:txBody>
        </p:sp>
        <p:sp>
          <p:nvSpPr>
            <p:cNvPr id="53316" name="Rectangle 68"/>
            <p:cNvSpPr>
              <a:spLocks noChangeArrowheads="1"/>
            </p:cNvSpPr>
            <p:nvPr/>
          </p:nvSpPr>
          <p:spPr bwMode="auto">
            <a:xfrm>
              <a:off x="2870" y="3274"/>
              <a:ext cx="194" cy="14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900" b="0">
                  <a:solidFill>
                    <a:srgbClr val="000000"/>
                  </a:solidFill>
                  <a:latin typeface="Arial" charset="0"/>
                </a:rPr>
                <a:t>40</a:t>
              </a:r>
            </a:p>
          </p:txBody>
        </p:sp>
        <p:sp>
          <p:nvSpPr>
            <p:cNvPr id="53317" name="Rectangle 69"/>
            <p:cNvSpPr>
              <a:spLocks noChangeArrowheads="1"/>
            </p:cNvSpPr>
            <p:nvPr/>
          </p:nvSpPr>
          <p:spPr bwMode="auto">
            <a:xfrm>
              <a:off x="2723" y="3382"/>
              <a:ext cx="482" cy="14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900" b="0">
                  <a:solidFill>
                    <a:srgbClr val="000000"/>
                  </a:solidFill>
                  <a:latin typeface="Arial" charset="0"/>
                </a:rPr>
                <a:t>5 Sermons</a:t>
              </a:r>
            </a:p>
          </p:txBody>
        </p:sp>
        <p:sp>
          <p:nvSpPr>
            <p:cNvPr id="53318" name="Line 70"/>
            <p:cNvSpPr>
              <a:spLocks noChangeShapeType="1"/>
            </p:cNvSpPr>
            <p:nvPr/>
          </p:nvSpPr>
          <p:spPr bwMode="auto">
            <a:xfrm>
              <a:off x="2695" y="3492"/>
              <a:ext cx="538" cy="0"/>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319" name="Rectangle 71"/>
            <p:cNvSpPr>
              <a:spLocks noChangeArrowheads="1"/>
            </p:cNvSpPr>
            <p:nvPr/>
          </p:nvSpPr>
          <p:spPr bwMode="auto">
            <a:xfrm>
              <a:off x="2817" y="2826"/>
              <a:ext cx="296" cy="14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อพยพ</a:t>
              </a:r>
            </a:p>
          </p:txBody>
        </p:sp>
        <p:sp>
          <p:nvSpPr>
            <p:cNvPr id="53320" name="Line 72"/>
            <p:cNvSpPr>
              <a:spLocks noChangeShapeType="1"/>
            </p:cNvSpPr>
            <p:nvPr/>
          </p:nvSpPr>
          <p:spPr bwMode="auto">
            <a:xfrm>
              <a:off x="2667" y="560"/>
              <a:ext cx="538" cy="0"/>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321" name="Line 73"/>
            <p:cNvSpPr>
              <a:spLocks noChangeShapeType="1"/>
            </p:cNvSpPr>
            <p:nvPr/>
          </p:nvSpPr>
          <p:spPr bwMode="auto">
            <a:xfrm>
              <a:off x="2695" y="3800"/>
              <a:ext cx="546" cy="0"/>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322" name="Line 74"/>
            <p:cNvSpPr>
              <a:spLocks noChangeShapeType="1"/>
            </p:cNvSpPr>
            <p:nvPr/>
          </p:nvSpPr>
          <p:spPr bwMode="auto">
            <a:xfrm>
              <a:off x="2695" y="3920"/>
              <a:ext cx="546" cy="0"/>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323" name="Rectangle 75"/>
            <p:cNvSpPr>
              <a:spLocks noChangeArrowheads="1"/>
            </p:cNvSpPr>
            <p:nvPr/>
          </p:nvSpPr>
          <p:spPr bwMode="auto">
            <a:xfrm>
              <a:off x="2747" y="3550"/>
              <a:ext cx="302" cy="14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โยชูวา</a:t>
              </a:r>
            </a:p>
          </p:txBody>
        </p:sp>
        <p:sp>
          <p:nvSpPr>
            <p:cNvPr id="53324" name="Rectangle 76"/>
            <p:cNvSpPr>
              <a:spLocks noChangeArrowheads="1"/>
            </p:cNvSpPr>
            <p:nvPr/>
          </p:nvSpPr>
          <p:spPr bwMode="auto">
            <a:xfrm>
              <a:off x="2770" y="3686"/>
              <a:ext cx="396" cy="14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เยริโค</a:t>
              </a:r>
              <a:r>
                <a:rPr lang="en-US" sz="900" b="0">
                  <a:solidFill>
                    <a:srgbClr val="000000"/>
                  </a:solidFill>
                  <a:latin typeface="Arial" charset="0"/>
                </a:rPr>
                <a:t>/</a:t>
              </a:r>
              <a:r>
                <a:rPr lang="hi-in" sz="900" b="0">
                  <a:solidFill>
                    <a:srgbClr val="000000"/>
                  </a:solidFill>
                  <a:latin typeface="Arial" charset="0"/>
                </a:rPr>
                <a:t>อัย</a:t>
              </a:r>
            </a:p>
          </p:txBody>
        </p:sp>
        <p:sp>
          <p:nvSpPr>
            <p:cNvPr id="53325" name="Rectangle 77"/>
            <p:cNvSpPr>
              <a:spLocks noChangeArrowheads="1"/>
            </p:cNvSpPr>
            <p:nvPr/>
          </p:nvSpPr>
          <p:spPr bwMode="auto">
            <a:xfrm>
              <a:off x="2736" y="3806"/>
              <a:ext cx="459" cy="14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แบ่งดินแดน</a:t>
              </a:r>
            </a:p>
          </p:txBody>
        </p:sp>
      </p:grpSp>
      <p:sp>
        <p:nvSpPr>
          <p:cNvPr id="53326" name="AutoShape 78"/>
          <p:cNvSpPr>
            <a:spLocks noChangeArrowheads="1"/>
          </p:cNvSpPr>
          <p:nvPr/>
        </p:nvSpPr>
        <p:spPr bwMode="auto">
          <a:xfrm>
            <a:off x="6604000" y="5110163"/>
            <a:ext cx="682625" cy="357187"/>
          </a:xfrm>
          <a:prstGeom prst="roundRect">
            <a:avLst>
              <a:gd name="adj" fmla="val 16667"/>
            </a:avLst>
          </a:prstGeom>
          <a:solidFill>
            <a:srgbClr val="FFFFFF"/>
          </a:solidFill>
          <a:ln w="3816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27" name="AutoShape 79"/>
          <p:cNvSpPr>
            <a:spLocks noChangeArrowheads="1"/>
          </p:cNvSpPr>
          <p:nvPr/>
        </p:nvSpPr>
        <p:spPr bwMode="auto">
          <a:xfrm>
            <a:off x="6424613" y="4191000"/>
            <a:ext cx="26987" cy="115888"/>
          </a:xfrm>
          <a:custGeom>
            <a:avLst/>
            <a:gdLst>
              <a:gd name="G0" fmla="+- 72 0 0"/>
              <a:gd name="G1" fmla="+- 1 0 0"/>
              <a:gd name="G2" fmla="*/ 1 0 51712"/>
              <a:gd name="G3" fmla="*/ 1 0 51712"/>
              <a:gd name="G4" fmla="*/ 1 0 51712"/>
              <a:gd name="G5" fmla="+- 72 0 0"/>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28" name="AutoShape 80"/>
          <p:cNvSpPr>
            <a:spLocks noChangeArrowheads="1"/>
          </p:cNvSpPr>
          <p:nvPr/>
        </p:nvSpPr>
        <p:spPr bwMode="auto">
          <a:xfrm>
            <a:off x="6424613" y="4152900"/>
            <a:ext cx="26987" cy="26988"/>
          </a:xfrm>
          <a:custGeom>
            <a:avLst/>
            <a:gdLst>
              <a:gd name="G0" fmla="+- 16 0 0"/>
              <a:gd name="G1" fmla="+- 1 0 0"/>
              <a:gd name="G2" fmla="*/ 1 0 51712"/>
              <a:gd name="G3" fmla="*/ 1 0 51712"/>
              <a:gd name="G4" fmla="*/ 1 0 51712"/>
              <a:gd name="G5" fmla="+- 16 0 0"/>
              <a:gd name="G6" fmla="+- 16 0 0"/>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w 17"/>
              <a:gd name="T15" fmla="*/ 0 h 17"/>
              <a:gd name="T16" fmla="*/ 17 w 17"/>
              <a:gd name="T17" fmla="*/ 17 h 17"/>
            </a:gdLst>
            <a:ahLst/>
            <a:cxnLst>
              <a:cxn ang="0">
                <a:pos x="T0" y="T1"/>
              </a:cxn>
              <a:cxn ang="0">
                <a:pos x="T2" y="T3"/>
              </a:cxn>
              <a:cxn ang="0">
                <a:pos x="T4" y="T5"/>
              </a:cxn>
              <a:cxn ang="0">
                <a:pos x="T6" y="T7"/>
              </a:cxn>
              <a:cxn ang="0">
                <a:pos x="T8" y="T9"/>
              </a:cxn>
              <a:cxn ang="0">
                <a:pos x="T10" y="T11"/>
              </a:cxn>
              <a:cxn ang="0">
                <a:pos x="T12" y="T13"/>
              </a:cxn>
            </a:cxnLst>
            <a:rect l="T14" t="T15" r="T16" b="T17"/>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29" name="AutoShape 81"/>
          <p:cNvSpPr>
            <a:spLocks noChangeArrowheads="1"/>
          </p:cNvSpPr>
          <p:nvPr/>
        </p:nvSpPr>
        <p:spPr bwMode="auto">
          <a:xfrm>
            <a:off x="6424613" y="4025900"/>
            <a:ext cx="26987" cy="115888"/>
          </a:xfrm>
          <a:custGeom>
            <a:avLst/>
            <a:gdLst>
              <a:gd name="G0" fmla="+- 72 0 0"/>
              <a:gd name="G1" fmla="+- 1 0 0"/>
              <a:gd name="G2" fmla="*/ 1 0 51712"/>
              <a:gd name="G3" fmla="*/ 1 0 51712"/>
              <a:gd name="G4" fmla="*/ 1 0 51712"/>
              <a:gd name="G5" fmla="+- 72 0 0"/>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30" name="AutoShape 82"/>
          <p:cNvSpPr>
            <a:spLocks noChangeArrowheads="1"/>
          </p:cNvSpPr>
          <p:nvPr/>
        </p:nvSpPr>
        <p:spPr bwMode="auto">
          <a:xfrm>
            <a:off x="6424613" y="3987800"/>
            <a:ext cx="26987" cy="26988"/>
          </a:xfrm>
          <a:custGeom>
            <a:avLst/>
            <a:gdLst>
              <a:gd name="G0" fmla="+- 16 0 0"/>
              <a:gd name="G1" fmla="+- 1 0 0"/>
              <a:gd name="G2" fmla="*/ 1 0 51712"/>
              <a:gd name="G3" fmla="*/ 1 0 51712"/>
              <a:gd name="G4" fmla="*/ 1 0 51712"/>
              <a:gd name="G5" fmla="+- 16 0 0"/>
              <a:gd name="G6" fmla="+- 16 0 0"/>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w 17"/>
              <a:gd name="T15" fmla="*/ 0 h 17"/>
              <a:gd name="T16" fmla="*/ 17 w 17"/>
              <a:gd name="T17" fmla="*/ 17 h 17"/>
            </a:gdLst>
            <a:ahLst/>
            <a:cxnLst>
              <a:cxn ang="0">
                <a:pos x="T0" y="T1"/>
              </a:cxn>
              <a:cxn ang="0">
                <a:pos x="T2" y="T3"/>
              </a:cxn>
              <a:cxn ang="0">
                <a:pos x="T4" y="T5"/>
              </a:cxn>
              <a:cxn ang="0">
                <a:pos x="T6" y="T7"/>
              </a:cxn>
              <a:cxn ang="0">
                <a:pos x="T8" y="T9"/>
              </a:cxn>
              <a:cxn ang="0">
                <a:pos x="T10" y="T11"/>
              </a:cxn>
              <a:cxn ang="0">
                <a:pos x="T12" y="T13"/>
              </a:cxn>
            </a:cxnLst>
            <a:rect l="T14" t="T15" r="T16" b="T17"/>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31" name="AutoShape 83"/>
          <p:cNvSpPr>
            <a:spLocks noChangeArrowheads="1"/>
          </p:cNvSpPr>
          <p:nvPr/>
        </p:nvSpPr>
        <p:spPr bwMode="auto">
          <a:xfrm>
            <a:off x="6424613" y="3860800"/>
            <a:ext cx="26987" cy="115888"/>
          </a:xfrm>
          <a:custGeom>
            <a:avLst/>
            <a:gdLst>
              <a:gd name="G0" fmla="+- 72 0 0"/>
              <a:gd name="G1" fmla="+- 1 0 0"/>
              <a:gd name="G2" fmla="*/ 1 0 51712"/>
              <a:gd name="G3" fmla="*/ 1 0 51712"/>
              <a:gd name="G4" fmla="*/ 1 0 51712"/>
              <a:gd name="G5" fmla="+- 72 0 0"/>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32" name="AutoShape 84"/>
          <p:cNvSpPr>
            <a:spLocks noChangeArrowheads="1"/>
          </p:cNvSpPr>
          <p:nvPr/>
        </p:nvSpPr>
        <p:spPr bwMode="auto">
          <a:xfrm>
            <a:off x="6424613" y="3822700"/>
            <a:ext cx="26987" cy="26988"/>
          </a:xfrm>
          <a:custGeom>
            <a:avLst/>
            <a:gdLst>
              <a:gd name="G0" fmla="+- 16 0 0"/>
              <a:gd name="G1" fmla="+- 1 0 0"/>
              <a:gd name="G2" fmla="*/ 1 0 51712"/>
              <a:gd name="G3" fmla="*/ 1 0 51712"/>
              <a:gd name="G4" fmla="*/ 1 0 51712"/>
              <a:gd name="G5" fmla="+- 16 0 0"/>
              <a:gd name="G6" fmla="+- 16 0 0"/>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w 17"/>
              <a:gd name="T15" fmla="*/ 0 h 17"/>
              <a:gd name="T16" fmla="*/ 17 w 17"/>
              <a:gd name="T17" fmla="*/ 17 h 17"/>
            </a:gdLst>
            <a:ahLst/>
            <a:cxnLst>
              <a:cxn ang="0">
                <a:pos x="T0" y="T1"/>
              </a:cxn>
              <a:cxn ang="0">
                <a:pos x="T2" y="T3"/>
              </a:cxn>
              <a:cxn ang="0">
                <a:pos x="T4" y="T5"/>
              </a:cxn>
              <a:cxn ang="0">
                <a:pos x="T6" y="T7"/>
              </a:cxn>
              <a:cxn ang="0">
                <a:pos x="T8" y="T9"/>
              </a:cxn>
              <a:cxn ang="0">
                <a:pos x="T10" y="T11"/>
              </a:cxn>
              <a:cxn ang="0">
                <a:pos x="T12" y="T13"/>
              </a:cxn>
            </a:cxnLst>
            <a:rect l="T14" t="T15" r="T16" b="T17"/>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33" name="AutoShape 85"/>
          <p:cNvSpPr>
            <a:spLocks noChangeArrowheads="1"/>
          </p:cNvSpPr>
          <p:nvPr/>
        </p:nvSpPr>
        <p:spPr bwMode="auto">
          <a:xfrm>
            <a:off x="6424613" y="3695700"/>
            <a:ext cx="26987" cy="115888"/>
          </a:xfrm>
          <a:custGeom>
            <a:avLst/>
            <a:gdLst>
              <a:gd name="G0" fmla="+- 72 0 0"/>
              <a:gd name="G1" fmla="+- 1 0 0"/>
              <a:gd name="G2" fmla="*/ 1 0 51712"/>
              <a:gd name="G3" fmla="*/ 1 0 51712"/>
              <a:gd name="G4" fmla="*/ 1 0 51712"/>
              <a:gd name="G5" fmla="+- 72 0 0"/>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34" name="AutoShape 86"/>
          <p:cNvSpPr>
            <a:spLocks noChangeArrowheads="1"/>
          </p:cNvSpPr>
          <p:nvPr/>
        </p:nvSpPr>
        <p:spPr bwMode="auto">
          <a:xfrm>
            <a:off x="6424613" y="3657600"/>
            <a:ext cx="26987" cy="26988"/>
          </a:xfrm>
          <a:custGeom>
            <a:avLst/>
            <a:gdLst>
              <a:gd name="G0" fmla="+- 16 0 0"/>
              <a:gd name="G1" fmla="+- 1 0 0"/>
              <a:gd name="G2" fmla="*/ 1 0 51712"/>
              <a:gd name="G3" fmla="*/ 1 0 51712"/>
              <a:gd name="G4" fmla="*/ 1 0 51712"/>
              <a:gd name="G5" fmla="+- 16 0 0"/>
              <a:gd name="G6" fmla="+- 16 0 0"/>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w 17"/>
              <a:gd name="T15" fmla="*/ 0 h 17"/>
              <a:gd name="T16" fmla="*/ 17 w 17"/>
              <a:gd name="T17" fmla="*/ 17 h 17"/>
            </a:gdLst>
            <a:ahLst/>
            <a:cxnLst>
              <a:cxn ang="0">
                <a:pos x="T0" y="T1"/>
              </a:cxn>
              <a:cxn ang="0">
                <a:pos x="T2" y="T3"/>
              </a:cxn>
              <a:cxn ang="0">
                <a:pos x="T4" y="T5"/>
              </a:cxn>
              <a:cxn ang="0">
                <a:pos x="T6" y="T7"/>
              </a:cxn>
              <a:cxn ang="0">
                <a:pos x="T8" y="T9"/>
              </a:cxn>
              <a:cxn ang="0">
                <a:pos x="T10" y="T11"/>
              </a:cxn>
              <a:cxn ang="0">
                <a:pos x="T12" y="T13"/>
              </a:cxn>
            </a:cxnLst>
            <a:rect l="T14" t="T15" r="T16" b="T17"/>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35" name="AutoShape 87"/>
          <p:cNvSpPr>
            <a:spLocks noChangeArrowheads="1"/>
          </p:cNvSpPr>
          <p:nvPr/>
        </p:nvSpPr>
        <p:spPr bwMode="auto">
          <a:xfrm>
            <a:off x="6424613" y="3530600"/>
            <a:ext cx="26987" cy="115888"/>
          </a:xfrm>
          <a:custGeom>
            <a:avLst/>
            <a:gdLst>
              <a:gd name="G0" fmla="+- 72 0 0"/>
              <a:gd name="G1" fmla="+- 1 0 0"/>
              <a:gd name="G2" fmla="*/ 1 0 51712"/>
              <a:gd name="G3" fmla="*/ 1 0 51712"/>
              <a:gd name="G4" fmla="*/ 1 0 51712"/>
              <a:gd name="G5" fmla="+- 72 0 0"/>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36" name="AutoShape 88"/>
          <p:cNvSpPr>
            <a:spLocks noChangeArrowheads="1"/>
          </p:cNvSpPr>
          <p:nvPr/>
        </p:nvSpPr>
        <p:spPr bwMode="auto">
          <a:xfrm>
            <a:off x="6424613" y="3479800"/>
            <a:ext cx="26987" cy="39688"/>
          </a:xfrm>
          <a:custGeom>
            <a:avLst/>
            <a:gdLst>
              <a:gd name="G0" fmla="+- 24 0 0"/>
              <a:gd name="G1" fmla="+- 1 0 0"/>
              <a:gd name="G2" fmla="*/ 1 0 51712"/>
              <a:gd name="G3" fmla="*/ 1 0 51712"/>
              <a:gd name="G4" fmla="*/ 1 0 51712"/>
              <a:gd name="G5" fmla="+- 24 0 0"/>
              <a:gd name="G6" fmla="+- 24 0 0"/>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w 17"/>
              <a:gd name="T15" fmla="*/ 0 h 25"/>
              <a:gd name="T16" fmla="*/ 17 w 17"/>
              <a:gd name="T17" fmla="*/ 25 h 25"/>
            </a:gdLst>
            <a:ahLst/>
            <a:cxnLst>
              <a:cxn ang="0">
                <a:pos x="T0" y="T1"/>
              </a:cxn>
              <a:cxn ang="0">
                <a:pos x="T2" y="T3"/>
              </a:cxn>
              <a:cxn ang="0">
                <a:pos x="T4" y="T5"/>
              </a:cxn>
              <a:cxn ang="0">
                <a:pos x="T6" y="T7"/>
              </a:cxn>
              <a:cxn ang="0">
                <a:pos x="T8" y="T9"/>
              </a:cxn>
              <a:cxn ang="0">
                <a:pos x="T10" y="T11"/>
              </a:cxn>
              <a:cxn ang="0">
                <a:pos x="T12" y="T13"/>
              </a:cxn>
            </a:cxnLst>
            <a:rect l="T14" t="T15" r="T16" b="T17"/>
            <a:pathLst>
              <a:path w="17" h="25">
                <a:moveTo>
                  <a:pt x="0" y="24"/>
                </a:moveTo>
                <a:lnTo>
                  <a:pt x="0" y="0"/>
                </a:lnTo>
                <a:lnTo>
                  <a:pt x="5" y="0"/>
                </a:lnTo>
                <a:lnTo>
                  <a:pt x="16" y="0"/>
                </a:lnTo>
                <a:lnTo>
                  <a:pt x="16" y="24"/>
                </a:lnTo>
                <a:lnTo>
                  <a:pt x="5" y="24"/>
                </a:lnTo>
                <a:lnTo>
                  <a:pt x="0" y="24"/>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37" name="AutoShape 89"/>
          <p:cNvSpPr>
            <a:spLocks noChangeArrowheads="1"/>
          </p:cNvSpPr>
          <p:nvPr/>
        </p:nvSpPr>
        <p:spPr bwMode="auto">
          <a:xfrm>
            <a:off x="6424613" y="3352800"/>
            <a:ext cx="26987" cy="115888"/>
          </a:xfrm>
          <a:custGeom>
            <a:avLst/>
            <a:gdLst>
              <a:gd name="G0" fmla="+- 72 0 0"/>
              <a:gd name="G1" fmla="+- 1 0 0"/>
              <a:gd name="G2" fmla="*/ 1 0 51712"/>
              <a:gd name="G3" fmla="*/ 1 0 51712"/>
              <a:gd name="G4" fmla="*/ 1 0 51712"/>
              <a:gd name="G5" fmla="+- 72 0 0"/>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38" name="AutoShape 90"/>
          <p:cNvSpPr>
            <a:spLocks noChangeArrowheads="1"/>
          </p:cNvSpPr>
          <p:nvPr/>
        </p:nvSpPr>
        <p:spPr bwMode="auto">
          <a:xfrm>
            <a:off x="6424613" y="3314700"/>
            <a:ext cx="26987" cy="26988"/>
          </a:xfrm>
          <a:custGeom>
            <a:avLst/>
            <a:gdLst>
              <a:gd name="G0" fmla="+- 16 0 0"/>
              <a:gd name="G1" fmla="+- 1 0 0"/>
              <a:gd name="G2" fmla="*/ 1 0 51712"/>
              <a:gd name="G3" fmla="*/ 1 0 51712"/>
              <a:gd name="G4" fmla="*/ 1 0 51712"/>
              <a:gd name="G5" fmla="+- 16 0 0"/>
              <a:gd name="G6" fmla="+- 16 0 0"/>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w 17"/>
              <a:gd name="T15" fmla="*/ 0 h 17"/>
              <a:gd name="T16" fmla="*/ 17 w 17"/>
              <a:gd name="T17" fmla="*/ 17 h 17"/>
            </a:gdLst>
            <a:ahLst/>
            <a:cxnLst>
              <a:cxn ang="0">
                <a:pos x="T0" y="T1"/>
              </a:cxn>
              <a:cxn ang="0">
                <a:pos x="T2" y="T3"/>
              </a:cxn>
              <a:cxn ang="0">
                <a:pos x="T4" y="T5"/>
              </a:cxn>
              <a:cxn ang="0">
                <a:pos x="T6" y="T7"/>
              </a:cxn>
              <a:cxn ang="0">
                <a:pos x="T8" y="T9"/>
              </a:cxn>
              <a:cxn ang="0">
                <a:pos x="T10" y="T11"/>
              </a:cxn>
              <a:cxn ang="0">
                <a:pos x="T12" y="T13"/>
              </a:cxn>
            </a:cxnLst>
            <a:rect l="T14" t="T15" r="T16" b="T17"/>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39" name="AutoShape 91"/>
          <p:cNvSpPr>
            <a:spLocks noChangeArrowheads="1"/>
          </p:cNvSpPr>
          <p:nvPr/>
        </p:nvSpPr>
        <p:spPr bwMode="auto">
          <a:xfrm>
            <a:off x="6424613" y="3187700"/>
            <a:ext cx="26987" cy="115888"/>
          </a:xfrm>
          <a:custGeom>
            <a:avLst/>
            <a:gdLst>
              <a:gd name="G0" fmla="+- 72 0 0"/>
              <a:gd name="G1" fmla="+- 1 0 0"/>
              <a:gd name="G2" fmla="*/ 1 0 51712"/>
              <a:gd name="G3" fmla="*/ 1 0 51712"/>
              <a:gd name="G4" fmla="*/ 1 0 51712"/>
              <a:gd name="G5" fmla="+- 72 0 0"/>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40" name="AutoShape 92"/>
          <p:cNvSpPr>
            <a:spLocks noChangeArrowheads="1"/>
          </p:cNvSpPr>
          <p:nvPr/>
        </p:nvSpPr>
        <p:spPr bwMode="auto">
          <a:xfrm>
            <a:off x="6424613" y="3149600"/>
            <a:ext cx="26987" cy="26988"/>
          </a:xfrm>
          <a:custGeom>
            <a:avLst/>
            <a:gdLst>
              <a:gd name="G0" fmla="+- 16 0 0"/>
              <a:gd name="G1" fmla="+- 1 0 0"/>
              <a:gd name="G2" fmla="*/ 1 0 51712"/>
              <a:gd name="G3" fmla="*/ 1 0 51712"/>
              <a:gd name="G4" fmla="*/ 1 0 51712"/>
              <a:gd name="G5" fmla="+- 16 0 0"/>
              <a:gd name="G6" fmla="+- 16 0 0"/>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w 17"/>
              <a:gd name="T15" fmla="*/ 0 h 17"/>
              <a:gd name="T16" fmla="*/ 17 w 17"/>
              <a:gd name="T17" fmla="*/ 17 h 17"/>
            </a:gdLst>
            <a:ahLst/>
            <a:cxnLst>
              <a:cxn ang="0">
                <a:pos x="T0" y="T1"/>
              </a:cxn>
              <a:cxn ang="0">
                <a:pos x="T2" y="T3"/>
              </a:cxn>
              <a:cxn ang="0">
                <a:pos x="T4" y="T5"/>
              </a:cxn>
              <a:cxn ang="0">
                <a:pos x="T6" y="T7"/>
              </a:cxn>
              <a:cxn ang="0">
                <a:pos x="T8" y="T9"/>
              </a:cxn>
              <a:cxn ang="0">
                <a:pos x="T10" y="T11"/>
              </a:cxn>
              <a:cxn ang="0">
                <a:pos x="T12" y="T13"/>
              </a:cxn>
            </a:cxnLst>
            <a:rect l="T14" t="T15" r="T16" b="T17"/>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41" name="AutoShape 93"/>
          <p:cNvSpPr>
            <a:spLocks noChangeArrowheads="1"/>
          </p:cNvSpPr>
          <p:nvPr/>
        </p:nvSpPr>
        <p:spPr bwMode="auto">
          <a:xfrm>
            <a:off x="6424613" y="3022600"/>
            <a:ext cx="26987" cy="115888"/>
          </a:xfrm>
          <a:custGeom>
            <a:avLst/>
            <a:gdLst>
              <a:gd name="G0" fmla="+- 72 0 0"/>
              <a:gd name="G1" fmla="+- 1 0 0"/>
              <a:gd name="G2" fmla="*/ 1 0 51712"/>
              <a:gd name="G3" fmla="*/ 1 0 51712"/>
              <a:gd name="G4" fmla="*/ 1 0 51712"/>
              <a:gd name="G5" fmla="+- 72 0 0"/>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42" name="AutoShape 94"/>
          <p:cNvSpPr>
            <a:spLocks noChangeArrowheads="1"/>
          </p:cNvSpPr>
          <p:nvPr/>
        </p:nvSpPr>
        <p:spPr bwMode="auto">
          <a:xfrm>
            <a:off x="6424613" y="2984500"/>
            <a:ext cx="26987" cy="26988"/>
          </a:xfrm>
          <a:custGeom>
            <a:avLst/>
            <a:gdLst>
              <a:gd name="G0" fmla="+- 16 0 0"/>
              <a:gd name="G1" fmla="+- 1 0 0"/>
              <a:gd name="G2" fmla="*/ 1 0 51712"/>
              <a:gd name="G3" fmla="*/ 1 0 51712"/>
              <a:gd name="G4" fmla="*/ 1 0 51712"/>
              <a:gd name="G5" fmla="+- 16 0 0"/>
              <a:gd name="G6" fmla="+- 16 0 0"/>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w 17"/>
              <a:gd name="T15" fmla="*/ 0 h 17"/>
              <a:gd name="T16" fmla="*/ 17 w 17"/>
              <a:gd name="T17" fmla="*/ 17 h 17"/>
            </a:gdLst>
            <a:ahLst/>
            <a:cxnLst>
              <a:cxn ang="0">
                <a:pos x="T0" y="T1"/>
              </a:cxn>
              <a:cxn ang="0">
                <a:pos x="T2" y="T3"/>
              </a:cxn>
              <a:cxn ang="0">
                <a:pos x="T4" y="T5"/>
              </a:cxn>
              <a:cxn ang="0">
                <a:pos x="T6" y="T7"/>
              </a:cxn>
              <a:cxn ang="0">
                <a:pos x="T8" y="T9"/>
              </a:cxn>
              <a:cxn ang="0">
                <a:pos x="T10" y="T11"/>
              </a:cxn>
              <a:cxn ang="0">
                <a:pos x="T12" y="T13"/>
              </a:cxn>
            </a:cxnLst>
            <a:rect l="T14" t="T15" r="T16" b="T17"/>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43" name="AutoShape 95"/>
          <p:cNvSpPr>
            <a:spLocks noChangeArrowheads="1"/>
          </p:cNvSpPr>
          <p:nvPr/>
        </p:nvSpPr>
        <p:spPr bwMode="auto">
          <a:xfrm>
            <a:off x="6424613" y="2857500"/>
            <a:ext cx="26987" cy="115888"/>
          </a:xfrm>
          <a:custGeom>
            <a:avLst/>
            <a:gdLst>
              <a:gd name="G0" fmla="+- 72 0 0"/>
              <a:gd name="G1" fmla="+- 1 0 0"/>
              <a:gd name="G2" fmla="*/ 1 0 51712"/>
              <a:gd name="G3" fmla="*/ 1 0 51712"/>
              <a:gd name="G4" fmla="*/ 1 0 51712"/>
              <a:gd name="G5" fmla="+- 72 0 0"/>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44" name="AutoShape 96"/>
          <p:cNvSpPr>
            <a:spLocks noChangeArrowheads="1"/>
          </p:cNvSpPr>
          <p:nvPr/>
        </p:nvSpPr>
        <p:spPr bwMode="auto">
          <a:xfrm>
            <a:off x="6424613" y="2819400"/>
            <a:ext cx="26987" cy="26988"/>
          </a:xfrm>
          <a:custGeom>
            <a:avLst/>
            <a:gdLst>
              <a:gd name="G0" fmla="+- 16 0 0"/>
              <a:gd name="G1" fmla="+- 1 0 0"/>
              <a:gd name="G2" fmla="*/ 1 0 51712"/>
              <a:gd name="G3" fmla="*/ 1 0 51712"/>
              <a:gd name="G4" fmla="*/ 1 0 51712"/>
              <a:gd name="G5" fmla="+- 16 0 0"/>
              <a:gd name="G6" fmla="+- 16 0 0"/>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w 17"/>
              <a:gd name="T15" fmla="*/ 0 h 17"/>
              <a:gd name="T16" fmla="*/ 17 w 17"/>
              <a:gd name="T17" fmla="*/ 17 h 17"/>
            </a:gdLst>
            <a:ahLst/>
            <a:cxnLst>
              <a:cxn ang="0">
                <a:pos x="T0" y="T1"/>
              </a:cxn>
              <a:cxn ang="0">
                <a:pos x="T2" y="T3"/>
              </a:cxn>
              <a:cxn ang="0">
                <a:pos x="T4" y="T5"/>
              </a:cxn>
              <a:cxn ang="0">
                <a:pos x="T6" y="T7"/>
              </a:cxn>
              <a:cxn ang="0">
                <a:pos x="T8" y="T9"/>
              </a:cxn>
              <a:cxn ang="0">
                <a:pos x="T10" y="T11"/>
              </a:cxn>
              <a:cxn ang="0">
                <a:pos x="T12" y="T13"/>
              </a:cxn>
            </a:cxnLst>
            <a:rect l="T14" t="T15" r="T16" b="T17"/>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45" name="AutoShape 97"/>
          <p:cNvSpPr>
            <a:spLocks noChangeArrowheads="1"/>
          </p:cNvSpPr>
          <p:nvPr/>
        </p:nvSpPr>
        <p:spPr bwMode="auto">
          <a:xfrm>
            <a:off x="6424613" y="2692400"/>
            <a:ext cx="26987" cy="115888"/>
          </a:xfrm>
          <a:custGeom>
            <a:avLst/>
            <a:gdLst>
              <a:gd name="G0" fmla="+- 72 0 0"/>
              <a:gd name="G1" fmla="+- 1 0 0"/>
              <a:gd name="G2" fmla="*/ 1 0 51712"/>
              <a:gd name="G3" fmla="*/ 1 0 51712"/>
              <a:gd name="G4" fmla="*/ 1 0 51712"/>
              <a:gd name="G5" fmla="+- 72 0 0"/>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46" name="AutoShape 98"/>
          <p:cNvSpPr>
            <a:spLocks noChangeArrowheads="1"/>
          </p:cNvSpPr>
          <p:nvPr/>
        </p:nvSpPr>
        <p:spPr bwMode="auto">
          <a:xfrm>
            <a:off x="6424613" y="2641600"/>
            <a:ext cx="26987" cy="39688"/>
          </a:xfrm>
          <a:custGeom>
            <a:avLst/>
            <a:gdLst>
              <a:gd name="G0" fmla="+- 24 0 0"/>
              <a:gd name="G1" fmla="+- 1 0 0"/>
              <a:gd name="G2" fmla="*/ 1 0 51712"/>
              <a:gd name="G3" fmla="*/ 1 0 51712"/>
              <a:gd name="G4" fmla="*/ 1 0 51712"/>
              <a:gd name="G5" fmla="+- 24 0 0"/>
              <a:gd name="G6" fmla="+- 24 0 0"/>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w 17"/>
              <a:gd name="T15" fmla="*/ 0 h 25"/>
              <a:gd name="T16" fmla="*/ 17 w 17"/>
              <a:gd name="T17" fmla="*/ 25 h 25"/>
            </a:gdLst>
            <a:ahLst/>
            <a:cxnLst>
              <a:cxn ang="0">
                <a:pos x="T0" y="T1"/>
              </a:cxn>
              <a:cxn ang="0">
                <a:pos x="T2" y="T3"/>
              </a:cxn>
              <a:cxn ang="0">
                <a:pos x="T4" y="T5"/>
              </a:cxn>
              <a:cxn ang="0">
                <a:pos x="T6" y="T7"/>
              </a:cxn>
              <a:cxn ang="0">
                <a:pos x="T8" y="T9"/>
              </a:cxn>
              <a:cxn ang="0">
                <a:pos x="T10" y="T11"/>
              </a:cxn>
              <a:cxn ang="0">
                <a:pos x="T12" y="T13"/>
              </a:cxn>
            </a:cxnLst>
            <a:rect l="T14" t="T15" r="T16" b="T17"/>
            <a:pathLst>
              <a:path w="17" h="25">
                <a:moveTo>
                  <a:pt x="0" y="24"/>
                </a:moveTo>
                <a:lnTo>
                  <a:pt x="0" y="0"/>
                </a:lnTo>
                <a:lnTo>
                  <a:pt x="5" y="0"/>
                </a:lnTo>
                <a:lnTo>
                  <a:pt x="16" y="0"/>
                </a:lnTo>
                <a:lnTo>
                  <a:pt x="16" y="24"/>
                </a:lnTo>
                <a:lnTo>
                  <a:pt x="5" y="24"/>
                </a:lnTo>
                <a:lnTo>
                  <a:pt x="0" y="24"/>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47" name="AutoShape 99"/>
          <p:cNvSpPr>
            <a:spLocks noChangeArrowheads="1"/>
          </p:cNvSpPr>
          <p:nvPr/>
        </p:nvSpPr>
        <p:spPr bwMode="auto">
          <a:xfrm>
            <a:off x="6424613" y="2514600"/>
            <a:ext cx="26987" cy="115888"/>
          </a:xfrm>
          <a:custGeom>
            <a:avLst/>
            <a:gdLst>
              <a:gd name="G0" fmla="+- 72 0 0"/>
              <a:gd name="G1" fmla="+- 1 0 0"/>
              <a:gd name="G2" fmla="*/ 1 0 51712"/>
              <a:gd name="G3" fmla="*/ 1 0 51712"/>
              <a:gd name="G4" fmla="*/ 1 0 51712"/>
              <a:gd name="G5" fmla="+- 72 0 0"/>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48" name="AutoShape 100"/>
          <p:cNvSpPr>
            <a:spLocks noChangeArrowheads="1"/>
          </p:cNvSpPr>
          <p:nvPr/>
        </p:nvSpPr>
        <p:spPr bwMode="auto">
          <a:xfrm>
            <a:off x="6424613" y="2476500"/>
            <a:ext cx="26987" cy="26988"/>
          </a:xfrm>
          <a:custGeom>
            <a:avLst/>
            <a:gdLst>
              <a:gd name="G0" fmla="+- 16 0 0"/>
              <a:gd name="G1" fmla="+- 1 0 0"/>
              <a:gd name="G2" fmla="*/ 1 0 51712"/>
              <a:gd name="G3" fmla="*/ 1 0 51712"/>
              <a:gd name="G4" fmla="*/ 1 0 51712"/>
              <a:gd name="G5" fmla="+- 16 0 0"/>
              <a:gd name="G6" fmla="+- 16 0 0"/>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w 17"/>
              <a:gd name="T15" fmla="*/ 0 h 17"/>
              <a:gd name="T16" fmla="*/ 17 w 17"/>
              <a:gd name="T17" fmla="*/ 17 h 17"/>
            </a:gdLst>
            <a:ahLst/>
            <a:cxnLst>
              <a:cxn ang="0">
                <a:pos x="T0" y="T1"/>
              </a:cxn>
              <a:cxn ang="0">
                <a:pos x="T2" y="T3"/>
              </a:cxn>
              <a:cxn ang="0">
                <a:pos x="T4" y="T5"/>
              </a:cxn>
              <a:cxn ang="0">
                <a:pos x="T6" y="T7"/>
              </a:cxn>
              <a:cxn ang="0">
                <a:pos x="T8" y="T9"/>
              </a:cxn>
              <a:cxn ang="0">
                <a:pos x="T10" y="T11"/>
              </a:cxn>
              <a:cxn ang="0">
                <a:pos x="T12" y="T13"/>
              </a:cxn>
            </a:cxnLst>
            <a:rect l="T14" t="T15" r="T16" b="T17"/>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49" name="AutoShape 101"/>
          <p:cNvSpPr>
            <a:spLocks noChangeArrowheads="1"/>
          </p:cNvSpPr>
          <p:nvPr/>
        </p:nvSpPr>
        <p:spPr bwMode="auto">
          <a:xfrm>
            <a:off x="6424613" y="2349500"/>
            <a:ext cx="26987" cy="115888"/>
          </a:xfrm>
          <a:custGeom>
            <a:avLst/>
            <a:gdLst>
              <a:gd name="G0" fmla="+- 72 0 0"/>
              <a:gd name="G1" fmla="+- 1 0 0"/>
              <a:gd name="G2" fmla="*/ 1 0 51712"/>
              <a:gd name="G3" fmla="*/ 1 0 51712"/>
              <a:gd name="G4" fmla="*/ 1 0 51712"/>
              <a:gd name="G5" fmla="+- 72 0 0"/>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50" name="AutoShape 102"/>
          <p:cNvSpPr>
            <a:spLocks noChangeArrowheads="1"/>
          </p:cNvSpPr>
          <p:nvPr/>
        </p:nvSpPr>
        <p:spPr bwMode="auto">
          <a:xfrm>
            <a:off x="6424613" y="2311400"/>
            <a:ext cx="26987" cy="26988"/>
          </a:xfrm>
          <a:custGeom>
            <a:avLst/>
            <a:gdLst>
              <a:gd name="G0" fmla="+- 16 0 0"/>
              <a:gd name="G1" fmla="+- 1 0 0"/>
              <a:gd name="G2" fmla="*/ 1 0 51712"/>
              <a:gd name="G3" fmla="*/ 1 0 51712"/>
              <a:gd name="G4" fmla="*/ 1 0 51712"/>
              <a:gd name="G5" fmla="+- 16 0 0"/>
              <a:gd name="G6" fmla="+- 16 0 0"/>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w 17"/>
              <a:gd name="T15" fmla="*/ 0 h 17"/>
              <a:gd name="T16" fmla="*/ 17 w 17"/>
              <a:gd name="T17" fmla="*/ 17 h 17"/>
            </a:gdLst>
            <a:ahLst/>
            <a:cxnLst>
              <a:cxn ang="0">
                <a:pos x="T0" y="T1"/>
              </a:cxn>
              <a:cxn ang="0">
                <a:pos x="T2" y="T3"/>
              </a:cxn>
              <a:cxn ang="0">
                <a:pos x="T4" y="T5"/>
              </a:cxn>
              <a:cxn ang="0">
                <a:pos x="T6" y="T7"/>
              </a:cxn>
              <a:cxn ang="0">
                <a:pos x="T8" y="T9"/>
              </a:cxn>
              <a:cxn ang="0">
                <a:pos x="T10" y="T11"/>
              </a:cxn>
              <a:cxn ang="0">
                <a:pos x="T12" y="T13"/>
              </a:cxn>
            </a:cxnLst>
            <a:rect l="T14" t="T15" r="T16" b="T17"/>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51" name="AutoShape 103"/>
          <p:cNvSpPr>
            <a:spLocks noChangeArrowheads="1"/>
          </p:cNvSpPr>
          <p:nvPr/>
        </p:nvSpPr>
        <p:spPr bwMode="auto">
          <a:xfrm>
            <a:off x="6424613" y="2184400"/>
            <a:ext cx="26987" cy="115888"/>
          </a:xfrm>
          <a:custGeom>
            <a:avLst/>
            <a:gdLst>
              <a:gd name="G0" fmla="+- 72 0 0"/>
              <a:gd name="G1" fmla="+- 1 0 0"/>
              <a:gd name="G2" fmla="*/ 1 0 51712"/>
              <a:gd name="G3" fmla="*/ 1 0 51712"/>
              <a:gd name="G4" fmla="*/ 1 0 51712"/>
              <a:gd name="G5" fmla="+- 72 0 0"/>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52" name="AutoShape 104"/>
          <p:cNvSpPr>
            <a:spLocks noChangeArrowheads="1"/>
          </p:cNvSpPr>
          <p:nvPr/>
        </p:nvSpPr>
        <p:spPr bwMode="auto">
          <a:xfrm>
            <a:off x="6424613" y="2146300"/>
            <a:ext cx="26987" cy="26988"/>
          </a:xfrm>
          <a:custGeom>
            <a:avLst/>
            <a:gdLst>
              <a:gd name="G0" fmla="+- 16 0 0"/>
              <a:gd name="G1" fmla="+- 1 0 0"/>
              <a:gd name="G2" fmla="*/ 1 0 51712"/>
              <a:gd name="G3" fmla="*/ 1 0 51712"/>
              <a:gd name="G4" fmla="*/ 1 0 51712"/>
              <a:gd name="G5" fmla="+- 16 0 0"/>
              <a:gd name="G6" fmla="+- 16 0 0"/>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w 17"/>
              <a:gd name="T15" fmla="*/ 0 h 17"/>
              <a:gd name="T16" fmla="*/ 17 w 17"/>
              <a:gd name="T17" fmla="*/ 17 h 17"/>
            </a:gdLst>
            <a:ahLst/>
            <a:cxnLst>
              <a:cxn ang="0">
                <a:pos x="T0" y="T1"/>
              </a:cxn>
              <a:cxn ang="0">
                <a:pos x="T2" y="T3"/>
              </a:cxn>
              <a:cxn ang="0">
                <a:pos x="T4" y="T5"/>
              </a:cxn>
              <a:cxn ang="0">
                <a:pos x="T6" y="T7"/>
              </a:cxn>
              <a:cxn ang="0">
                <a:pos x="T8" y="T9"/>
              </a:cxn>
              <a:cxn ang="0">
                <a:pos x="T10" y="T11"/>
              </a:cxn>
              <a:cxn ang="0">
                <a:pos x="T12" y="T13"/>
              </a:cxn>
            </a:cxnLst>
            <a:rect l="T14" t="T15" r="T16" b="T17"/>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53" name="AutoShape 105"/>
          <p:cNvSpPr>
            <a:spLocks noChangeArrowheads="1"/>
          </p:cNvSpPr>
          <p:nvPr/>
        </p:nvSpPr>
        <p:spPr bwMode="auto">
          <a:xfrm>
            <a:off x="6424613" y="2019300"/>
            <a:ext cx="26987" cy="115888"/>
          </a:xfrm>
          <a:custGeom>
            <a:avLst/>
            <a:gdLst>
              <a:gd name="G0" fmla="+- 72 0 0"/>
              <a:gd name="G1" fmla="+- 1 0 0"/>
              <a:gd name="G2" fmla="*/ 1 0 51712"/>
              <a:gd name="G3" fmla="*/ 1 0 51712"/>
              <a:gd name="G4" fmla="*/ 1 0 51712"/>
              <a:gd name="G5" fmla="+- 72 0 0"/>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54" name="AutoShape 106"/>
          <p:cNvSpPr>
            <a:spLocks noChangeArrowheads="1"/>
          </p:cNvSpPr>
          <p:nvPr/>
        </p:nvSpPr>
        <p:spPr bwMode="auto">
          <a:xfrm>
            <a:off x="6424613" y="1981200"/>
            <a:ext cx="26987" cy="26988"/>
          </a:xfrm>
          <a:custGeom>
            <a:avLst/>
            <a:gdLst>
              <a:gd name="G0" fmla="+- 16 0 0"/>
              <a:gd name="G1" fmla="+- 1 0 0"/>
              <a:gd name="G2" fmla="*/ 1 0 51712"/>
              <a:gd name="G3" fmla="*/ 1 0 51712"/>
              <a:gd name="G4" fmla="*/ 1 0 51712"/>
              <a:gd name="G5" fmla="+- 16 0 0"/>
              <a:gd name="G6" fmla="+- 16 0 0"/>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w 17"/>
              <a:gd name="T15" fmla="*/ 0 h 17"/>
              <a:gd name="T16" fmla="*/ 17 w 17"/>
              <a:gd name="T17" fmla="*/ 17 h 17"/>
            </a:gdLst>
            <a:ahLst/>
            <a:cxnLst>
              <a:cxn ang="0">
                <a:pos x="T0" y="T1"/>
              </a:cxn>
              <a:cxn ang="0">
                <a:pos x="T2" y="T3"/>
              </a:cxn>
              <a:cxn ang="0">
                <a:pos x="T4" y="T5"/>
              </a:cxn>
              <a:cxn ang="0">
                <a:pos x="T6" y="T7"/>
              </a:cxn>
              <a:cxn ang="0">
                <a:pos x="T8" y="T9"/>
              </a:cxn>
              <a:cxn ang="0">
                <a:pos x="T10" y="T11"/>
              </a:cxn>
              <a:cxn ang="0">
                <a:pos x="T12" y="T13"/>
              </a:cxn>
            </a:cxnLst>
            <a:rect l="T14" t="T15" r="T16" b="T17"/>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55" name="AutoShape 107"/>
          <p:cNvSpPr>
            <a:spLocks noChangeArrowheads="1"/>
          </p:cNvSpPr>
          <p:nvPr/>
        </p:nvSpPr>
        <p:spPr bwMode="auto">
          <a:xfrm>
            <a:off x="6424613" y="1854200"/>
            <a:ext cx="26987" cy="115888"/>
          </a:xfrm>
          <a:custGeom>
            <a:avLst/>
            <a:gdLst>
              <a:gd name="G0" fmla="+- 72 0 0"/>
              <a:gd name="G1" fmla="+- 1 0 0"/>
              <a:gd name="G2" fmla="*/ 1 0 51712"/>
              <a:gd name="G3" fmla="*/ 1 0 51712"/>
              <a:gd name="G4" fmla="*/ 1 0 51712"/>
              <a:gd name="G5" fmla="+- 72 0 0"/>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56" name="AutoShape 108"/>
          <p:cNvSpPr>
            <a:spLocks noChangeArrowheads="1"/>
          </p:cNvSpPr>
          <p:nvPr/>
        </p:nvSpPr>
        <p:spPr bwMode="auto">
          <a:xfrm>
            <a:off x="6424613" y="1816100"/>
            <a:ext cx="26987" cy="26988"/>
          </a:xfrm>
          <a:custGeom>
            <a:avLst/>
            <a:gdLst>
              <a:gd name="G0" fmla="+- 16 0 0"/>
              <a:gd name="G1" fmla="+- 1 0 0"/>
              <a:gd name="G2" fmla="*/ 1 0 51712"/>
              <a:gd name="G3" fmla="*/ 1 0 51712"/>
              <a:gd name="G4" fmla="*/ 1 0 51712"/>
              <a:gd name="G5" fmla="+- 16 0 0"/>
              <a:gd name="G6" fmla="+- 16 0 0"/>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w 17"/>
              <a:gd name="T15" fmla="*/ 0 h 17"/>
              <a:gd name="T16" fmla="*/ 17 w 17"/>
              <a:gd name="T17" fmla="*/ 17 h 17"/>
            </a:gdLst>
            <a:ahLst/>
            <a:cxnLst>
              <a:cxn ang="0">
                <a:pos x="T0" y="T1"/>
              </a:cxn>
              <a:cxn ang="0">
                <a:pos x="T2" y="T3"/>
              </a:cxn>
              <a:cxn ang="0">
                <a:pos x="T4" y="T5"/>
              </a:cxn>
              <a:cxn ang="0">
                <a:pos x="T6" y="T7"/>
              </a:cxn>
              <a:cxn ang="0">
                <a:pos x="T8" y="T9"/>
              </a:cxn>
              <a:cxn ang="0">
                <a:pos x="T10" y="T11"/>
              </a:cxn>
              <a:cxn ang="0">
                <a:pos x="T12" y="T13"/>
              </a:cxn>
            </a:cxnLst>
            <a:rect l="T14" t="T15" r="T16" b="T17"/>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57" name="AutoShape 109"/>
          <p:cNvSpPr>
            <a:spLocks noChangeArrowheads="1"/>
          </p:cNvSpPr>
          <p:nvPr/>
        </p:nvSpPr>
        <p:spPr bwMode="auto">
          <a:xfrm>
            <a:off x="6424613" y="1689100"/>
            <a:ext cx="26987" cy="115888"/>
          </a:xfrm>
          <a:custGeom>
            <a:avLst/>
            <a:gdLst>
              <a:gd name="G0" fmla="+- 72 0 0"/>
              <a:gd name="G1" fmla="+- 1 0 0"/>
              <a:gd name="G2" fmla="*/ 1 0 51712"/>
              <a:gd name="G3" fmla="*/ 1 0 51712"/>
              <a:gd name="G4" fmla="*/ 1 0 51712"/>
              <a:gd name="G5" fmla="+- 72 0 0"/>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58" name="AutoShape 110"/>
          <p:cNvSpPr>
            <a:spLocks noChangeArrowheads="1"/>
          </p:cNvSpPr>
          <p:nvPr/>
        </p:nvSpPr>
        <p:spPr bwMode="auto">
          <a:xfrm>
            <a:off x="6424613" y="1638300"/>
            <a:ext cx="26987" cy="39688"/>
          </a:xfrm>
          <a:custGeom>
            <a:avLst/>
            <a:gdLst>
              <a:gd name="G0" fmla="+- 24 0 0"/>
              <a:gd name="G1" fmla="+- 1 0 0"/>
              <a:gd name="G2" fmla="*/ 1 0 51712"/>
              <a:gd name="G3" fmla="*/ 1 0 51712"/>
              <a:gd name="G4" fmla="*/ 1 0 51712"/>
              <a:gd name="G5" fmla="+- 24 0 0"/>
              <a:gd name="G6" fmla="+- 24 0 0"/>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w 17"/>
              <a:gd name="T15" fmla="*/ 0 h 25"/>
              <a:gd name="T16" fmla="*/ 17 w 17"/>
              <a:gd name="T17" fmla="*/ 25 h 25"/>
            </a:gdLst>
            <a:ahLst/>
            <a:cxnLst>
              <a:cxn ang="0">
                <a:pos x="T0" y="T1"/>
              </a:cxn>
              <a:cxn ang="0">
                <a:pos x="T2" y="T3"/>
              </a:cxn>
              <a:cxn ang="0">
                <a:pos x="T4" y="T5"/>
              </a:cxn>
              <a:cxn ang="0">
                <a:pos x="T6" y="T7"/>
              </a:cxn>
              <a:cxn ang="0">
                <a:pos x="T8" y="T9"/>
              </a:cxn>
              <a:cxn ang="0">
                <a:pos x="T10" y="T11"/>
              </a:cxn>
              <a:cxn ang="0">
                <a:pos x="T12" y="T13"/>
              </a:cxn>
            </a:cxnLst>
            <a:rect l="T14" t="T15" r="T16" b="T17"/>
            <a:pathLst>
              <a:path w="17" h="25">
                <a:moveTo>
                  <a:pt x="0" y="24"/>
                </a:moveTo>
                <a:lnTo>
                  <a:pt x="0" y="0"/>
                </a:lnTo>
                <a:lnTo>
                  <a:pt x="5" y="0"/>
                </a:lnTo>
                <a:lnTo>
                  <a:pt x="16" y="0"/>
                </a:lnTo>
                <a:lnTo>
                  <a:pt x="16" y="24"/>
                </a:lnTo>
                <a:lnTo>
                  <a:pt x="5" y="24"/>
                </a:lnTo>
                <a:lnTo>
                  <a:pt x="0" y="24"/>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59" name="AutoShape 111"/>
          <p:cNvSpPr>
            <a:spLocks noChangeArrowheads="1"/>
          </p:cNvSpPr>
          <p:nvPr/>
        </p:nvSpPr>
        <p:spPr bwMode="auto">
          <a:xfrm>
            <a:off x="6424613" y="1511300"/>
            <a:ext cx="26987" cy="115888"/>
          </a:xfrm>
          <a:custGeom>
            <a:avLst/>
            <a:gdLst>
              <a:gd name="G0" fmla="+- 72 0 0"/>
              <a:gd name="G1" fmla="+- 1 0 0"/>
              <a:gd name="G2" fmla="*/ 1 0 51712"/>
              <a:gd name="G3" fmla="*/ 1 0 51712"/>
              <a:gd name="G4" fmla="*/ 1 0 51712"/>
              <a:gd name="G5" fmla="+- 72 0 0"/>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60" name="AutoShape 112"/>
          <p:cNvSpPr>
            <a:spLocks noChangeArrowheads="1"/>
          </p:cNvSpPr>
          <p:nvPr/>
        </p:nvSpPr>
        <p:spPr bwMode="auto">
          <a:xfrm>
            <a:off x="6424613" y="1473200"/>
            <a:ext cx="26987" cy="26988"/>
          </a:xfrm>
          <a:custGeom>
            <a:avLst/>
            <a:gdLst>
              <a:gd name="G0" fmla="+- 16 0 0"/>
              <a:gd name="G1" fmla="+- 1 0 0"/>
              <a:gd name="G2" fmla="*/ 1 0 51712"/>
              <a:gd name="G3" fmla="*/ 1 0 51712"/>
              <a:gd name="G4" fmla="*/ 1 0 51712"/>
              <a:gd name="G5" fmla="+- 16 0 0"/>
              <a:gd name="G6" fmla="+- 16 0 0"/>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w 17"/>
              <a:gd name="T15" fmla="*/ 0 h 17"/>
              <a:gd name="T16" fmla="*/ 17 w 17"/>
              <a:gd name="T17" fmla="*/ 17 h 17"/>
            </a:gdLst>
            <a:ahLst/>
            <a:cxnLst>
              <a:cxn ang="0">
                <a:pos x="T0" y="T1"/>
              </a:cxn>
              <a:cxn ang="0">
                <a:pos x="T2" y="T3"/>
              </a:cxn>
              <a:cxn ang="0">
                <a:pos x="T4" y="T5"/>
              </a:cxn>
              <a:cxn ang="0">
                <a:pos x="T6" y="T7"/>
              </a:cxn>
              <a:cxn ang="0">
                <a:pos x="T8" y="T9"/>
              </a:cxn>
              <a:cxn ang="0">
                <a:pos x="T10" y="T11"/>
              </a:cxn>
              <a:cxn ang="0">
                <a:pos x="T12" y="T13"/>
              </a:cxn>
            </a:cxnLst>
            <a:rect l="T14" t="T15" r="T16" b="T17"/>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61" name="AutoShape 113"/>
          <p:cNvSpPr>
            <a:spLocks noChangeArrowheads="1"/>
          </p:cNvSpPr>
          <p:nvPr/>
        </p:nvSpPr>
        <p:spPr bwMode="auto">
          <a:xfrm>
            <a:off x="6424613" y="1346200"/>
            <a:ext cx="26987" cy="115888"/>
          </a:xfrm>
          <a:custGeom>
            <a:avLst/>
            <a:gdLst>
              <a:gd name="G0" fmla="+- 72 0 0"/>
              <a:gd name="G1" fmla="+- 1 0 0"/>
              <a:gd name="G2" fmla="*/ 1 0 51712"/>
              <a:gd name="G3" fmla="*/ 1 0 51712"/>
              <a:gd name="G4" fmla="*/ 1 0 51712"/>
              <a:gd name="G5" fmla="+- 72 0 0"/>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62" name="AutoShape 114"/>
          <p:cNvSpPr>
            <a:spLocks noChangeArrowheads="1"/>
          </p:cNvSpPr>
          <p:nvPr/>
        </p:nvSpPr>
        <p:spPr bwMode="auto">
          <a:xfrm>
            <a:off x="6424613" y="1308100"/>
            <a:ext cx="26987" cy="26988"/>
          </a:xfrm>
          <a:custGeom>
            <a:avLst/>
            <a:gdLst>
              <a:gd name="G0" fmla="+- 16 0 0"/>
              <a:gd name="G1" fmla="+- 1 0 0"/>
              <a:gd name="G2" fmla="*/ 1 0 51712"/>
              <a:gd name="G3" fmla="*/ 1 0 51712"/>
              <a:gd name="G4" fmla="*/ 1 0 51712"/>
              <a:gd name="G5" fmla="+- 16 0 0"/>
              <a:gd name="G6" fmla="+- 16 0 0"/>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w 17"/>
              <a:gd name="T15" fmla="*/ 0 h 17"/>
              <a:gd name="T16" fmla="*/ 17 w 17"/>
              <a:gd name="T17" fmla="*/ 17 h 17"/>
            </a:gdLst>
            <a:ahLst/>
            <a:cxnLst>
              <a:cxn ang="0">
                <a:pos x="T0" y="T1"/>
              </a:cxn>
              <a:cxn ang="0">
                <a:pos x="T2" y="T3"/>
              </a:cxn>
              <a:cxn ang="0">
                <a:pos x="T4" y="T5"/>
              </a:cxn>
              <a:cxn ang="0">
                <a:pos x="T6" y="T7"/>
              </a:cxn>
              <a:cxn ang="0">
                <a:pos x="T8" y="T9"/>
              </a:cxn>
              <a:cxn ang="0">
                <a:pos x="T10" y="T11"/>
              </a:cxn>
              <a:cxn ang="0">
                <a:pos x="T12" y="T13"/>
              </a:cxn>
            </a:cxnLst>
            <a:rect l="T14" t="T15" r="T16" b="T17"/>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63" name="AutoShape 115"/>
          <p:cNvSpPr>
            <a:spLocks noChangeArrowheads="1"/>
          </p:cNvSpPr>
          <p:nvPr/>
        </p:nvSpPr>
        <p:spPr bwMode="auto">
          <a:xfrm>
            <a:off x="6424613" y="1181100"/>
            <a:ext cx="26987" cy="115888"/>
          </a:xfrm>
          <a:custGeom>
            <a:avLst/>
            <a:gdLst>
              <a:gd name="G0" fmla="+- 72 0 0"/>
              <a:gd name="G1" fmla="+- 1 0 0"/>
              <a:gd name="G2" fmla="*/ 1 0 51712"/>
              <a:gd name="G3" fmla="*/ 1 0 51712"/>
              <a:gd name="G4" fmla="*/ 1 0 51712"/>
              <a:gd name="G5" fmla="+- 72 0 0"/>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64" name="AutoShape 116"/>
          <p:cNvSpPr>
            <a:spLocks noChangeArrowheads="1"/>
          </p:cNvSpPr>
          <p:nvPr/>
        </p:nvSpPr>
        <p:spPr bwMode="auto">
          <a:xfrm>
            <a:off x="6424613" y="1200150"/>
            <a:ext cx="26987" cy="26988"/>
          </a:xfrm>
          <a:custGeom>
            <a:avLst/>
            <a:gdLst>
              <a:gd name="G0" fmla="+- 16 0 0"/>
              <a:gd name="G1" fmla="+- 1 0 0"/>
              <a:gd name="G2" fmla="*/ 1 0 51712"/>
              <a:gd name="G3" fmla="*/ 1 0 51712"/>
              <a:gd name="G4" fmla="*/ 1 0 51712"/>
              <a:gd name="G5" fmla="+- 16 0 0"/>
              <a:gd name="G6" fmla="+- 16 0 0"/>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w 17"/>
              <a:gd name="T15" fmla="*/ 0 h 17"/>
              <a:gd name="T16" fmla="*/ 17 w 17"/>
              <a:gd name="T17" fmla="*/ 17 h 17"/>
            </a:gdLst>
            <a:ahLst/>
            <a:cxnLst>
              <a:cxn ang="0">
                <a:pos x="T0" y="T1"/>
              </a:cxn>
              <a:cxn ang="0">
                <a:pos x="T2" y="T3"/>
              </a:cxn>
              <a:cxn ang="0">
                <a:pos x="T4" y="T5"/>
              </a:cxn>
              <a:cxn ang="0">
                <a:pos x="T6" y="T7"/>
              </a:cxn>
              <a:cxn ang="0">
                <a:pos x="T8" y="T9"/>
              </a:cxn>
              <a:cxn ang="0">
                <a:pos x="T10" y="T11"/>
              </a:cxn>
              <a:cxn ang="0">
                <a:pos x="T12" y="T13"/>
              </a:cxn>
            </a:cxnLst>
            <a:rect l="T14" t="T15" r="T16" b="T17"/>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65" name="AutoShape 117"/>
          <p:cNvSpPr>
            <a:spLocks noChangeArrowheads="1"/>
          </p:cNvSpPr>
          <p:nvPr/>
        </p:nvSpPr>
        <p:spPr bwMode="auto">
          <a:xfrm>
            <a:off x="6424613" y="1073150"/>
            <a:ext cx="26987" cy="115888"/>
          </a:xfrm>
          <a:custGeom>
            <a:avLst/>
            <a:gdLst>
              <a:gd name="G0" fmla="+- 72 0 0"/>
              <a:gd name="G1" fmla="+- 1 0 0"/>
              <a:gd name="G2" fmla="*/ 1 0 51712"/>
              <a:gd name="G3" fmla="*/ 1 0 51712"/>
              <a:gd name="G4" fmla="*/ 1 0 51712"/>
              <a:gd name="G5" fmla="+- 72 0 0"/>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66" name="AutoShape 118"/>
          <p:cNvSpPr>
            <a:spLocks noChangeArrowheads="1"/>
          </p:cNvSpPr>
          <p:nvPr/>
        </p:nvSpPr>
        <p:spPr bwMode="auto">
          <a:xfrm>
            <a:off x="6424613" y="1035050"/>
            <a:ext cx="26987" cy="26988"/>
          </a:xfrm>
          <a:custGeom>
            <a:avLst/>
            <a:gdLst>
              <a:gd name="G0" fmla="+- 16 0 0"/>
              <a:gd name="G1" fmla="+- 1 0 0"/>
              <a:gd name="G2" fmla="*/ 1 0 51712"/>
              <a:gd name="G3" fmla="*/ 1 0 51712"/>
              <a:gd name="G4" fmla="*/ 1 0 51712"/>
              <a:gd name="G5" fmla="+- 16 0 0"/>
              <a:gd name="G6" fmla="+- 16 0 0"/>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w 17"/>
              <a:gd name="T15" fmla="*/ 0 h 17"/>
              <a:gd name="T16" fmla="*/ 17 w 17"/>
              <a:gd name="T17" fmla="*/ 17 h 17"/>
            </a:gdLst>
            <a:ahLst/>
            <a:cxnLst>
              <a:cxn ang="0">
                <a:pos x="T0" y="T1"/>
              </a:cxn>
              <a:cxn ang="0">
                <a:pos x="T2" y="T3"/>
              </a:cxn>
              <a:cxn ang="0">
                <a:pos x="T4" y="T5"/>
              </a:cxn>
              <a:cxn ang="0">
                <a:pos x="T6" y="T7"/>
              </a:cxn>
              <a:cxn ang="0">
                <a:pos x="T8" y="T9"/>
              </a:cxn>
              <a:cxn ang="0">
                <a:pos x="T10" y="T11"/>
              </a:cxn>
              <a:cxn ang="0">
                <a:pos x="T12" y="T13"/>
              </a:cxn>
            </a:cxnLst>
            <a:rect l="T14" t="T15" r="T16" b="T17"/>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67" name="AutoShape 119"/>
          <p:cNvSpPr>
            <a:spLocks noChangeArrowheads="1"/>
          </p:cNvSpPr>
          <p:nvPr/>
        </p:nvSpPr>
        <p:spPr bwMode="auto">
          <a:xfrm>
            <a:off x="6424613" y="908050"/>
            <a:ext cx="26987" cy="115888"/>
          </a:xfrm>
          <a:custGeom>
            <a:avLst/>
            <a:gdLst>
              <a:gd name="G0" fmla="+- 72 0 0"/>
              <a:gd name="G1" fmla="+- 1 0 0"/>
              <a:gd name="G2" fmla="*/ 1 0 51712"/>
              <a:gd name="G3" fmla="*/ 1 0 51712"/>
              <a:gd name="G4" fmla="*/ 1 0 51712"/>
              <a:gd name="G5" fmla="+- 72 0 0"/>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68" name="AutoShape 120"/>
          <p:cNvSpPr>
            <a:spLocks noChangeArrowheads="1"/>
          </p:cNvSpPr>
          <p:nvPr/>
        </p:nvSpPr>
        <p:spPr bwMode="auto">
          <a:xfrm>
            <a:off x="6424613" y="857250"/>
            <a:ext cx="26987" cy="39688"/>
          </a:xfrm>
          <a:custGeom>
            <a:avLst/>
            <a:gdLst>
              <a:gd name="G0" fmla="+- 24 0 0"/>
              <a:gd name="G1" fmla="+- 1 0 0"/>
              <a:gd name="G2" fmla="*/ 1 0 51712"/>
              <a:gd name="G3" fmla="*/ 1 0 51712"/>
              <a:gd name="G4" fmla="*/ 1 0 51712"/>
              <a:gd name="G5" fmla="+- 24 0 0"/>
              <a:gd name="G6" fmla="+- 24 0 0"/>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w 17"/>
              <a:gd name="T15" fmla="*/ 0 h 25"/>
              <a:gd name="T16" fmla="*/ 17 w 17"/>
              <a:gd name="T17" fmla="*/ 25 h 25"/>
            </a:gdLst>
            <a:ahLst/>
            <a:cxnLst>
              <a:cxn ang="0">
                <a:pos x="T0" y="T1"/>
              </a:cxn>
              <a:cxn ang="0">
                <a:pos x="T2" y="T3"/>
              </a:cxn>
              <a:cxn ang="0">
                <a:pos x="T4" y="T5"/>
              </a:cxn>
              <a:cxn ang="0">
                <a:pos x="T6" y="T7"/>
              </a:cxn>
              <a:cxn ang="0">
                <a:pos x="T8" y="T9"/>
              </a:cxn>
              <a:cxn ang="0">
                <a:pos x="T10" y="T11"/>
              </a:cxn>
              <a:cxn ang="0">
                <a:pos x="T12" y="T13"/>
              </a:cxn>
            </a:cxnLst>
            <a:rect l="T14" t="T15" r="T16" b="T17"/>
            <a:pathLst>
              <a:path w="17" h="25">
                <a:moveTo>
                  <a:pt x="0" y="24"/>
                </a:moveTo>
                <a:lnTo>
                  <a:pt x="0" y="0"/>
                </a:lnTo>
                <a:lnTo>
                  <a:pt x="5" y="0"/>
                </a:lnTo>
                <a:lnTo>
                  <a:pt x="16" y="0"/>
                </a:lnTo>
                <a:lnTo>
                  <a:pt x="16" y="24"/>
                </a:lnTo>
                <a:lnTo>
                  <a:pt x="5" y="24"/>
                </a:lnTo>
                <a:lnTo>
                  <a:pt x="0" y="24"/>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69" name="AutoShape 121"/>
          <p:cNvSpPr>
            <a:spLocks noChangeArrowheads="1"/>
          </p:cNvSpPr>
          <p:nvPr/>
        </p:nvSpPr>
        <p:spPr bwMode="auto">
          <a:xfrm>
            <a:off x="6424613" y="730250"/>
            <a:ext cx="26987" cy="115888"/>
          </a:xfrm>
          <a:custGeom>
            <a:avLst/>
            <a:gdLst>
              <a:gd name="G0" fmla="+- 72 0 0"/>
              <a:gd name="G1" fmla="+- 1 0 0"/>
              <a:gd name="G2" fmla="*/ 1 0 51712"/>
              <a:gd name="G3" fmla="*/ 1 0 51712"/>
              <a:gd name="G4" fmla="*/ 1 0 51712"/>
              <a:gd name="G5" fmla="+- 72 0 0"/>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70" name="AutoShape 122"/>
          <p:cNvSpPr>
            <a:spLocks noChangeArrowheads="1"/>
          </p:cNvSpPr>
          <p:nvPr/>
        </p:nvSpPr>
        <p:spPr bwMode="auto">
          <a:xfrm>
            <a:off x="7326313" y="3429000"/>
            <a:ext cx="204787" cy="65088"/>
          </a:xfrm>
          <a:custGeom>
            <a:avLst/>
            <a:gdLst>
              <a:gd name="G0" fmla="*/ 1 0 51712"/>
              <a:gd name="G1" fmla="+- 40 0 0"/>
              <a:gd name="G2" fmla="+- 1 0 0"/>
              <a:gd name="G3" fmla="*/ 1 0 51712"/>
              <a:gd name="T0" fmla="*/ 2147483647 w 129"/>
              <a:gd name="T1" fmla="*/ 2147483647 h 41"/>
              <a:gd name="T2" fmla="*/ 0 w 129"/>
              <a:gd name="T3" fmla="*/ 2147483647 h 41"/>
              <a:gd name="T4" fmla="*/ 0 w 129"/>
              <a:gd name="T5" fmla="*/ 0 h 41"/>
              <a:gd name="T6" fmla="*/ 2147483647 w 129"/>
              <a:gd name="T7" fmla="*/ 2147483647 h 41"/>
              <a:gd name="T8" fmla="*/ 0 w 129"/>
              <a:gd name="T9" fmla="*/ 0 h 41"/>
              <a:gd name="T10" fmla="*/ 129 w 129"/>
              <a:gd name="T11" fmla="*/ 41 h 41"/>
            </a:gdLst>
            <a:ahLst/>
            <a:cxnLst>
              <a:cxn ang="0">
                <a:pos x="T0" y="T1"/>
              </a:cxn>
              <a:cxn ang="0">
                <a:pos x="T2" y="T3"/>
              </a:cxn>
              <a:cxn ang="0">
                <a:pos x="T4" y="T5"/>
              </a:cxn>
              <a:cxn ang="0">
                <a:pos x="T6" y="T7"/>
              </a:cxn>
            </a:cxnLst>
            <a:rect l="T8" t="T9" r="T10" b="T11"/>
            <a:pathLst>
              <a:path w="129" h="41">
                <a:moveTo>
                  <a:pt x="128" y="40"/>
                </a:moveTo>
                <a:lnTo>
                  <a:pt x="0" y="40"/>
                </a:lnTo>
                <a:lnTo>
                  <a:pt x="0" y="0"/>
                </a:lnTo>
                <a:lnTo>
                  <a:pt x="128" y="40"/>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pic>
        <p:nvPicPr>
          <p:cNvPr id="53371" name="Picture 12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17913" y="3022600"/>
            <a:ext cx="342900" cy="19304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53372" name="Line 124"/>
          <p:cNvSpPr>
            <a:spLocks noChangeShapeType="1"/>
          </p:cNvSpPr>
          <p:nvPr/>
        </p:nvSpPr>
        <p:spPr bwMode="auto">
          <a:xfrm>
            <a:off x="6615113" y="1447800"/>
            <a:ext cx="736600" cy="1588"/>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373" name="AutoShape 125"/>
          <p:cNvSpPr>
            <a:spLocks noChangeArrowheads="1"/>
          </p:cNvSpPr>
          <p:nvPr/>
        </p:nvSpPr>
        <p:spPr bwMode="auto">
          <a:xfrm>
            <a:off x="7351713" y="1397000"/>
            <a:ext cx="204787" cy="77788"/>
          </a:xfrm>
          <a:custGeom>
            <a:avLst/>
            <a:gdLst>
              <a:gd name="G0" fmla="*/ 1 0 51712"/>
              <a:gd name="G1" fmla="+- 48 0 0"/>
              <a:gd name="G2" fmla="+- 1 0 0"/>
              <a:gd name="G3" fmla="*/ 1 0 51712"/>
              <a:gd name="T0" fmla="*/ 2147483647 w 129"/>
              <a:gd name="T1" fmla="*/ 2147483647 h 49"/>
              <a:gd name="T2" fmla="*/ 0 w 129"/>
              <a:gd name="T3" fmla="*/ 2147483647 h 49"/>
              <a:gd name="T4" fmla="*/ 0 w 129"/>
              <a:gd name="T5" fmla="*/ 0 h 49"/>
              <a:gd name="T6" fmla="*/ 2147483647 w 129"/>
              <a:gd name="T7" fmla="*/ 2147483647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74" name="Rectangle 126"/>
          <p:cNvSpPr>
            <a:spLocks noChangeArrowheads="1"/>
          </p:cNvSpPr>
          <p:nvPr/>
        </p:nvSpPr>
        <p:spPr bwMode="auto">
          <a:xfrm>
            <a:off x="3038475" y="434975"/>
            <a:ext cx="219075" cy="2714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200" b="0">
                <a:solidFill>
                  <a:srgbClr val="000000"/>
                </a:solidFill>
                <a:latin typeface="Times New Roman" charset="0"/>
              </a:rPr>
              <a:t> </a:t>
            </a:r>
          </a:p>
        </p:txBody>
      </p:sp>
      <p:sp>
        <p:nvSpPr>
          <p:cNvPr id="53375" name="Rectangle 127"/>
          <p:cNvSpPr>
            <a:spLocks noChangeArrowheads="1"/>
          </p:cNvSpPr>
          <p:nvPr/>
        </p:nvSpPr>
        <p:spPr bwMode="auto">
          <a:xfrm>
            <a:off x="3189288" y="433388"/>
            <a:ext cx="260350" cy="2746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76" name="Rectangle 128"/>
          <p:cNvSpPr>
            <a:spLocks noChangeArrowheads="1"/>
          </p:cNvSpPr>
          <p:nvPr/>
        </p:nvSpPr>
        <p:spPr bwMode="auto">
          <a:xfrm>
            <a:off x="4281488" y="20638"/>
            <a:ext cx="3257550" cy="3667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77" name="Rectangle 129"/>
          <p:cNvSpPr>
            <a:spLocks noChangeArrowheads="1"/>
          </p:cNvSpPr>
          <p:nvPr/>
        </p:nvSpPr>
        <p:spPr bwMode="auto">
          <a:xfrm>
            <a:off x="4484688" y="295275"/>
            <a:ext cx="2841625" cy="30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78" name="Rectangle 130"/>
          <p:cNvSpPr>
            <a:spLocks noChangeArrowheads="1"/>
          </p:cNvSpPr>
          <p:nvPr/>
        </p:nvSpPr>
        <p:spPr bwMode="auto">
          <a:xfrm>
            <a:off x="5310188" y="519113"/>
            <a:ext cx="766762" cy="2444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79" name="Rectangle 131"/>
          <p:cNvSpPr>
            <a:spLocks noChangeArrowheads="1"/>
          </p:cNvSpPr>
          <p:nvPr/>
        </p:nvSpPr>
        <p:spPr bwMode="auto">
          <a:xfrm>
            <a:off x="5894388" y="519113"/>
            <a:ext cx="1390650" cy="2444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80" name="Rectangle 132"/>
          <p:cNvSpPr>
            <a:spLocks noChangeArrowheads="1"/>
          </p:cNvSpPr>
          <p:nvPr/>
        </p:nvSpPr>
        <p:spPr bwMode="auto">
          <a:xfrm>
            <a:off x="6238875" y="4462463"/>
            <a:ext cx="350838"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00000"/>
                </a:solidFill>
                <a:latin typeface="Times New Roman" charset="0"/>
              </a:rPr>
              <a:t>S</a:t>
            </a:r>
          </a:p>
        </p:txBody>
      </p:sp>
      <p:sp>
        <p:nvSpPr>
          <p:cNvPr id="53381" name="Rectangle 133"/>
          <p:cNvSpPr>
            <a:spLocks noChangeArrowheads="1"/>
          </p:cNvSpPr>
          <p:nvPr/>
        </p:nvSpPr>
        <p:spPr bwMode="auto">
          <a:xfrm>
            <a:off x="4899025" y="1968500"/>
            <a:ext cx="792163" cy="241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00"/>
                </a:solidFill>
                <a:latin typeface="Times New Roman" charset="0"/>
              </a:rPr>
              <a:t>(2000 B.C.)</a:t>
            </a:r>
          </a:p>
        </p:txBody>
      </p:sp>
      <p:sp>
        <p:nvSpPr>
          <p:cNvPr id="53382" name="Rectangle 134"/>
          <p:cNvSpPr>
            <a:spLocks noChangeArrowheads="1"/>
          </p:cNvSpPr>
          <p:nvPr/>
        </p:nvSpPr>
        <p:spPr bwMode="auto">
          <a:xfrm>
            <a:off x="992188" y="2355850"/>
            <a:ext cx="2511425" cy="9112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3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5400" b="0">
                <a:solidFill>
                  <a:srgbClr val="FAFD00"/>
                </a:solidFill>
                <a:latin typeface="Times New Roman" charset="0"/>
              </a:rPr>
              <a:t>ส </a:t>
            </a:r>
            <a:r>
              <a:rPr lang="en-US" sz="5400" b="0">
                <a:solidFill>
                  <a:srgbClr val="FAFD00"/>
                </a:solidFill>
                <a:latin typeface="Times New Roman" charset="0"/>
              </a:rPr>
              <a:t>7 </a:t>
            </a:r>
            <a:r>
              <a:rPr lang="hi-in" sz="5400" b="0">
                <a:solidFill>
                  <a:srgbClr val="FAFD00"/>
                </a:solidFill>
                <a:latin typeface="Times New Roman" charset="0"/>
              </a:rPr>
              <a:t>ง ย </a:t>
            </a:r>
          </a:p>
        </p:txBody>
      </p:sp>
      <p:sp>
        <p:nvSpPr>
          <p:cNvPr id="53383" name="Rectangle 135"/>
          <p:cNvSpPr>
            <a:spLocks noChangeArrowheads="1"/>
          </p:cNvSpPr>
          <p:nvPr/>
        </p:nvSpPr>
        <p:spPr bwMode="auto">
          <a:xfrm>
            <a:off x="725488" y="3506788"/>
            <a:ext cx="3463925" cy="9112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3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5400" b="0">
                <a:solidFill>
                  <a:srgbClr val="00FF00"/>
                </a:solidFill>
                <a:latin typeface="Times New Roman" charset="0"/>
              </a:rPr>
              <a:t>7 = 4 + 3 </a:t>
            </a:r>
          </a:p>
        </p:txBody>
      </p:sp>
      <p:sp>
        <p:nvSpPr>
          <p:cNvPr id="53384" name="Line 136"/>
          <p:cNvSpPr>
            <a:spLocks noChangeShapeType="1"/>
          </p:cNvSpPr>
          <p:nvPr/>
        </p:nvSpPr>
        <p:spPr bwMode="auto">
          <a:xfrm>
            <a:off x="1765300" y="2819400"/>
            <a:ext cx="279400" cy="1588"/>
          </a:xfrm>
          <a:prstGeom prst="line">
            <a:avLst/>
          </a:prstGeom>
          <a:noFill/>
          <a:ln w="25560" cap="sq">
            <a:solidFill>
              <a:srgbClr val="FFEA18"/>
            </a:solidFill>
            <a:miter lim="800000"/>
            <a:headEnd/>
            <a:tailEnd/>
          </a:ln>
          <a:effectLst>
            <a:outerShdw blurRad="63500" dist="107933" dir="2700000" algn="ctr" rotWithShape="0">
              <a:srgbClr val="1A0004">
                <a:alpha val="75014"/>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53385" name="Rectangle 137"/>
          <p:cNvSpPr>
            <a:spLocks noChangeArrowheads="1"/>
          </p:cNvSpPr>
          <p:nvPr/>
        </p:nvSpPr>
        <p:spPr bwMode="auto">
          <a:xfrm rot="16200000">
            <a:off x="5919788" y="5407025"/>
            <a:ext cx="511175" cy="523875"/>
          </a:xfrm>
          <a:prstGeom prst="rect">
            <a:avLst/>
          </a:prstGeom>
          <a:solidFill>
            <a:srgbClr val="114FFB"/>
          </a:solidFill>
          <a:ln w="5724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86" name="Rectangle 138"/>
          <p:cNvSpPr>
            <a:spLocks noChangeArrowheads="1"/>
          </p:cNvSpPr>
          <p:nvPr/>
        </p:nvSpPr>
        <p:spPr bwMode="auto">
          <a:xfrm rot="16200000">
            <a:off x="5916613" y="4408488"/>
            <a:ext cx="511175" cy="536575"/>
          </a:xfrm>
          <a:prstGeom prst="rect">
            <a:avLst/>
          </a:prstGeom>
          <a:solidFill>
            <a:srgbClr val="114FFB"/>
          </a:solidFill>
          <a:ln w="5724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87" name="Text Box 139"/>
          <p:cNvSpPr txBox="1">
            <a:spLocks noChangeArrowheads="1"/>
          </p:cNvSpPr>
          <p:nvPr/>
        </p:nvSpPr>
        <p:spPr bwMode="auto">
          <a:xfrm rot="16200000">
            <a:off x="6030119" y="4420394"/>
            <a:ext cx="354012" cy="5207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1750"/>
              </a:spcBef>
              <a:buClrTx/>
              <a:buFontTx/>
              <a:buNone/>
              <a:defRPr/>
            </a:pPr>
            <a:r>
              <a:rPr lang="hi-in" sz="2800" b="0">
                <a:solidFill>
                  <a:srgbClr val="EEFF4B"/>
                </a:solidFill>
                <a:latin typeface="Times New Roman" charset="0"/>
              </a:rPr>
              <a:t>ง</a:t>
            </a:r>
          </a:p>
        </p:txBody>
      </p:sp>
      <p:sp>
        <p:nvSpPr>
          <p:cNvPr id="53388" name="Rectangle 140"/>
          <p:cNvSpPr>
            <a:spLocks noChangeArrowheads="1"/>
          </p:cNvSpPr>
          <p:nvPr/>
        </p:nvSpPr>
        <p:spPr bwMode="auto">
          <a:xfrm>
            <a:off x="6330950" y="590550"/>
            <a:ext cx="193675" cy="904875"/>
          </a:xfrm>
          <a:prstGeom prst="rect">
            <a:avLst/>
          </a:prstGeom>
          <a:solidFill>
            <a:srgbClr val="545454"/>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89" name="Text Box 141"/>
          <p:cNvSpPr txBox="1">
            <a:spLocks noChangeArrowheads="1"/>
          </p:cNvSpPr>
          <p:nvPr/>
        </p:nvSpPr>
        <p:spPr bwMode="auto">
          <a:xfrm rot="16200000">
            <a:off x="6007894" y="5433219"/>
            <a:ext cx="341312" cy="5207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1750"/>
              </a:spcBef>
              <a:buClrTx/>
              <a:buFontTx/>
              <a:buNone/>
              <a:defRPr/>
            </a:pPr>
            <a:r>
              <a:rPr lang="hi-in" sz="2800" b="0">
                <a:solidFill>
                  <a:srgbClr val="EEFF4B"/>
                </a:solidFill>
                <a:latin typeface="Times New Roman" charset="0"/>
              </a:rPr>
              <a:t>ย</a:t>
            </a:r>
          </a:p>
        </p:txBody>
      </p:sp>
      <p:sp>
        <p:nvSpPr>
          <p:cNvPr id="53390" name="Rectangle 142"/>
          <p:cNvSpPr>
            <a:spLocks noChangeArrowheads="1"/>
          </p:cNvSpPr>
          <p:nvPr/>
        </p:nvSpPr>
        <p:spPr bwMode="auto">
          <a:xfrm>
            <a:off x="3494088" y="2744788"/>
            <a:ext cx="511175" cy="2778125"/>
          </a:xfrm>
          <a:prstGeom prst="rect">
            <a:avLst/>
          </a:prstGeom>
          <a:solidFill>
            <a:srgbClr val="114FFB"/>
          </a:solidFill>
          <a:ln w="5724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91" name="Text Box 143"/>
          <p:cNvSpPr txBox="1">
            <a:spLocks noChangeArrowheads="1"/>
          </p:cNvSpPr>
          <p:nvPr/>
        </p:nvSpPr>
        <p:spPr bwMode="auto">
          <a:xfrm rot="16200000">
            <a:off x="2755106" y="3882232"/>
            <a:ext cx="1966913" cy="5207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1750"/>
              </a:spcBef>
              <a:buClrTx/>
              <a:buFontTx/>
              <a:buNone/>
              <a:defRPr/>
            </a:pPr>
            <a:r>
              <a:rPr lang="en-US" sz="2800" b="0">
                <a:solidFill>
                  <a:srgbClr val="EEFF4B"/>
                </a:solidFill>
                <a:latin typeface="Times New Roman" charset="0"/>
              </a:rPr>
              <a:t>4 </a:t>
            </a:r>
            <a:r>
              <a:rPr lang="hi-in" sz="2800" b="0">
                <a:solidFill>
                  <a:srgbClr val="EEFF4B"/>
                </a:solidFill>
                <a:latin typeface="Times New Roman" charset="0"/>
              </a:rPr>
              <a:t>คน</a:t>
            </a:r>
          </a:p>
        </p:txBody>
      </p:sp>
      <p:sp>
        <p:nvSpPr>
          <p:cNvPr id="53392" name="Rectangle 144"/>
          <p:cNvSpPr>
            <a:spLocks noChangeArrowheads="1"/>
          </p:cNvSpPr>
          <p:nvPr/>
        </p:nvSpPr>
        <p:spPr bwMode="auto">
          <a:xfrm>
            <a:off x="3151188" y="5438775"/>
            <a:ext cx="274637" cy="765175"/>
          </a:xfrm>
          <a:prstGeom prst="rect">
            <a:avLst/>
          </a:prstGeom>
          <a:solidFill>
            <a:srgbClr val="4C5451"/>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93" name="Rectangle 145"/>
          <p:cNvSpPr>
            <a:spLocks noChangeArrowheads="1"/>
          </p:cNvSpPr>
          <p:nvPr/>
        </p:nvSpPr>
        <p:spPr bwMode="auto">
          <a:xfrm rot="16200000">
            <a:off x="3422650" y="941388"/>
            <a:ext cx="511175" cy="574675"/>
          </a:xfrm>
          <a:prstGeom prst="rect">
            <a:avLst/>
          </a:prstGeom>
          <a:solidFill>
            <a:srgbClr val="114FFB"/>
          </a:solidFill>
          <a:ln w="5724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94" name="Text Box 146"/>
          <p:cNvSpPr txBox="1">
            <a:spLocks noChangeArrowheads="1"/>
          </p:cNvSpPr>
          <p:nvPr/>
        </p:nvSpPr>
        <p:spPr bwMode="auto">
          <a:xfrm rot="16200000">
            <a:off x="3531394" y="1035844"/>
            <a:ext cx="341312" cy="5207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1750"/>
              </a:spcBef>
              <a:buClrTx/>
              <a:buFontTx/>
              <a:buNone/>
              <a:defRPr/>
            </a:pPr>
            <a:r>
              <a:rPr lang="hi-in" sz="2800" b="0">
                <a:solidFill>
                  <a:srgbClr val="EEFF4B"/>
                </a:solidFill>
                <a:latin typeface="Times New Roman" charset="0"/>
              </a:rPr>
              <a:t>ส</a:t>
            </a:r>
          </a:p>
        </p:txBody>
      </p:sp>
      <p:sp>
        <p:nvSpPr>
          <p:cNvPr id="53395" name="AutoShape 147"/>
          <p:cNvSpPr>
            <a:spLocks noChangeArrowheads="1"/>
          </p:cNvSpPr>
          <p:nvPr/>
        </p:nvSpPr>
        <p:spPr bwMode="auto">
          <a:xfrm>
            <a:off x="7326313" y="3416300"/>
            <a:ext cx="204787" cy="77788"/>
          </a:xfrm>
          <a:custGeom>
            <a:avLst/>
            <a:gdLst>
              <a:gd name="G0" fmla="*/ 1 0 51712"/>
              <a:gd name="G1" fmla="+- 48 0 0"/>
              <a:gd name="G2" fmla="+- 1 0 0"/>
              <a:gd name="G3" fmla="*/ 1 0 51712"/>
              <a:gd name="T0" fmla="*/ 2147483647 w 129"/>
              <a:gd name="T1" fmla="*/ 2147483647 h 49"/>
              <a:gd name="T2" fmla="*/ 0 w 129"/>
              <a:gd name="T3" fmla="*/ 2147483647 h 49"/>
              <a:gd name="T4" fmla="*/ 0 w 129"/>
              <a:gd name="T5" fmla="*/ 0 h 49"/>
              <a:gd name="T6" fmla="*/ 2147483647 w 129"/>
              <a:gd name="T7" fmla="*/ 2147483647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96" name="AutoShape 148"/>
          <p:cNvSpPr>
            <a:spLocks noChangeArrowheads="1"/>
          </p:cNvSpPr>
          <p:nvPr/>
        </p:nvSpPr>
        <p:spPr bwMode="auto">
          <a:xfrm>
            <a:off x="7656513" y="1701800"/>
            <a:ext cx="204787" cy="77788"/>
          </a:xfrm>
          <a:custGeom>
            <a:avLst/>
            <a:gdLst>
              <a:gd name="G0" fmla="*/ 1 0 51712"/>
              <a:gd name="G1" fmla="+- 48 0 0"/>
              <a:gd name="G2" fmla="+- 1 0 0"/>
              <a:gd name="G3" fmla="*/ 1 0 51712"/>
              <a:gd name="T0" fmla="*/ 2147483647 w 129"/>
              <a:gd name="T1" fmla="*/ 2147483647 h 49"/>
              <a:gd name="T2" fmla="*/ 0 w 129"/>
              <a:gd name="T3" fmla="*/ 2147483647 h 49"/>
              <a:gd name="T4" fmla="*/ 0 w 129"/>
              <a:gd name="T5" fmla="*/ 0 h 49"/>
              <a:gd name="T6" fmla="*/ 2147483647 w 129"/>
              <a:gd name="T7" fmla="*/ 2147483647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97" name="AutoShape 149"/>
          <p:cNvSpPr>
            <a:spLocks noChangeArrowheads="1"/>
          </p:cNvSpPr>
          <p:nvPr/>
        </p:nvSpPr>
        <p:spPr bwMode="auto">
          <a:xfrm>
            <a:off x="6597650" y="3235325"/>
            <a:ext cx="730250" cy="420688"/>
          </a:xfrm>
          <a:prstGeom prst="roundRect">
            <a:avLst>
              <a:gd name="adj" fmla="val 16667"/>
            </a:avLst>
          </a:prstGeom>
          <a:solidFill>
            <a:srgbClr val="FFFFFF"/>
          </a:solidFill>
          <a:ln w="3816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98" name="AutoShape 150"/>
          <p:cNvSpPr>
            <a:spLocks noChangeArrowheads="1"/>
          </p:cNvSpPr>
          <p:nvPr/>
        </p:nvSpPr>
        <p:spPr bwMode="auto">
          <a:xfrm>
            <a:off x="7339013" y="5200650"/>
            <a:ext cx="204787" cy="77788"/>
          </a:xfrm>
          <a:custGeom>
            <a:avLst/>
            <a:gdLst>
              <a:gd name="G0" fmla="*/ 1 0 51712"/>
              <a:gd name="G1" fmla="+- 48 0 0"/>
              <a:gd name="G2" fmla="+- 1 0 0"/>
              <a:gd name="G3" fmla="*/ 1 0 51712"/>
              <a:gd name="T0" fmla="*/ 2147483647 w 129"/>
              <a:gd name="T1" fmla="*/ 2147483647 h 49"/>
              <a:gd name="T2" fmla="*/ 0 w 129"/>
              <a:gd name="T3" fmla="*/ 2147483647 h 49"/>
              <a:gd name="T4" fmla="*/ 0 w 129"/>
              <a:gd name="T5" fmla="*/ 0 h 49"/>
              <a:gd name="T6" fmla="*/ 2147483647 w 129"/>
              <a:gd name="T7" fmla="*/ 2147483647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99" name="Rectangle 151"/>
          <p:cNvSpPr>
            <a:spLocks noChangeArrowheads="1"/>
          </p:cNvSpPr>
          <p:nvPr/>
        </p:nvSpPr>
        <p:spPr bwMode="auto">
          <a:xfrm>
            <a:off x="4548188" y="519113"/>
            <a:ext cx="942975" cy="2444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400" name="AutoShape 152"/>
          <p:cNvSpPr>
            <a:spLocks noChangeArrowheads="1"/>
          </p:cNvSpPr>
          <p:nvPr/>
        </p:nvSpPr>
        <p:spPr bwMode="auto">
          <a:xfrm>
            <a:off x="6577013" y="1287463"/>
            <a:ext cx="757237" cy="282575"/>
          </a:xfrm>
          <a:prstGeom prst="roundRect">
            <a:avLst>
              <a:gd name="adj" fmla="val 16667"/>
            </a:avLst>
          </a:prstGeom>
          <a:solidFill>
            <a:srgbClr val="FFFFFF"/>
          </a:solidFill>
          <a:ln w="3816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401" name="Rectangle 153"/>
          <p:cNvSpPr>
            <a:spLocks noChangeArrowheads="1"/>
          </p:cNvSpPr>
          <p:nvPr/>
        </p:nvSpPr>
        <p:spPr bwMode="auto">
          <a:xfrm>
            <a:off x="6578600" y="1443038"/>
            <a:ext cx="971550" cy="1671637"/>
          </a:xfrm>
          <a:prstGeom prst="rect">
            <a:avLst/>
          </a:prstGeom>
          <a:solidFill>
            <a:srgbClr val="FFFFFF"/>
          </a:solidFill>
          <a:ln w="3816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402" name="AutoShape 154"/>
          <p:cNvSpPr>
            <a:spLocks noChangeArrowheads="1"/>
          </p:cNvSpPr>
          <p:nvPr/>
        </p:nvSpPr>
        <p:spPr bwMode="auto">
          <a:xfrm>
            <a:off x="6596063" y="1323975"/>
            <a:ext cx="719137" cy="1063625"/>
          </a:xfrm>
          <a:prstGeom prst="roundRect">
            <a:avLst>
              <a:gd name="adj" fmla="val 16667"/>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403" name="Rectangle 155"/>
          <p:cNvSpPr>
            <a:spLocks noChangeArrowheads="1"/>
          </p:cNvSpPr>
          <p:nvPr/>
        </p:nvSpPr>
        <p:spPr bwMode="auto">
          <a:xfrm>
            <a:off x="6596063" y="3414713"/>
            <a:ext cx="969962" cy="906462"/>
          </a:xfrm>
          <a:prstGeom prst="rect">
            <a:avLst/>
          </a:prstGeom>
          <a:solidFill>
            <a:srgbClr val="FFFFFF"/>
          </a:solidFill>
          <a:ln w="38160" cap="sq">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404" name="AutoShape 156"/>
          <p:cNvSpPr>
            <a:spLocks noChangeArrowheads="1"/>
          </p:cNvSpPr>
          <p:nvPr/>
        </p:nvSpPr>
        <p:spPr bwMode="auto">
          <a:xfrm>
            <a:off x="6610350" y="3254375"/>
            <a:ext cx="704850" cy="706438"/>
          </a:xfrm>
          <a:prstGeom prst="roundRect">
            <a:avLst>
              <a:gd name="adj" fmla="val 16667"/>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nvGrpSpPr>
          <p:cNvPr id="104530" name="Group 157"/>
          <p:cNvGrpSpPr>
            <a:grpSpLocks/>
          </p:cNvGrpSpPr>
          <p:nvPr/>
        </p:nvGrpSpPr>
        <p:grpSpPr bwMode="auto">
          <a:xfrm>
            <a:off x="6591300" y="4418013"/>
            <a:ext cx="942975" cy="517525"/>
            <a:chOff x="4152" y="2783"/>
            <a:chExt cx="594" cy="326"/>
          </a:xfrm>
        </p:grpSpPr>
        <p:sp>
          <p:nvSpPr>
            <p:cNvPr id="53406" name="AutoShape 158"/>
            <p:cNvSpPr>
              <a:spLocks noChangeArrowheads="1"/>
            </p:cNvSpPr>
            <p:nvPr/>
          </p:nvSpPr>
          <p:spPr bwMode="auto">
            <a:xfrm>
              <a:off x="4153" y="2783"/>
              <a:ext cx="454" cy="220"/>
            </a:xfrm>
            <a:prstGeom prst="roundRect">
              <a:avLst>
                <a:gd name="adj" fmla="val 16667"/>
              </a:avLst>
            </a:prstGeom>
            <a:solidFill>
              <a:srgbClr val="FFFFFF"/>
            </a:solidFill>
            <a:ln w="3816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407" name="Rectangle 159"/>
            <p:cNvSpPr>
              <a:spLocks noChangeArrowheads="1"/>
            </p:cNvSpPr>
            <p:nvPr/>
          </p:nvSpPr>
          <p:spPr bwMode="auto">
            <a:xfrm>
              <a:off x="4152" y="2866"/>
              <a:ext cx="594" cy="243"/>
            </a:xfrm>
            <a:prstGeom prst="rect">
              <a:avLst/>
            </a:prstGeom>
            <a:solidFill>
              <a:srgbClr val="FFFFFF"/>
            </a:solidFill>
            <a:ln w="38160" cap="sq">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408" name="AutoShape 160"/>
            <p:cNvSpPr>
              <a:spLocks noChangeArrowheads="1"/>
            </p:cNvSpPr>
            <p:nvPr/>
          </p:nvSpPr>
          <p:spPr bwMode="auto">
            <a:xfrm>
              <a:off x="4165" y="2799"/>
              <a:ext cx="430" cy="220"/>
            </a:xfrm>
            <a:prstGeom prst="roundRect">
              <a:avLst>
                <a:gd name="adj" fmla="val 16667"/>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53409" name="Rectangle 161"/>
          <p:cNvSpPr>
            <a:spLocks noChangeArrowheads="1"/>
          </p:cNvSpPr>
          <p:nvPr/>
        </p:nvSpPr>
        <p:spPr bwMode="auto">
          <a:xfrm>
            <a:off x="4837113" y="4203700"/>
            <a:ext cx="941387" cy="241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00"/>
                </a:solidFill>
                <a:latin typeface="Times New Roman" charset="0"/>
              </a:rPr>
              <a:t>(</a:t>
            </a:r>
            <a:r>
              <a:rPr lang="hi-in" sz="1000" b="0">
                <a:solidFill>
                  <a:srgbClr val="FFFF00"/>
                </a:solidFill>
                <a:latin typeface="Times New Roman" charset="0"/>
              </a:rPr>
              <a:t>ก่อนคศ</a:t>
            </a:r>
            <a:r>
              <a:rPr lang="en-US" sz="1000" b="0">
                <a:solidFill>
                  <a:srgbClr val="FFFF00"/>
                </a:solidFill>
                <a:latin typeface="Times New Roman" charset="0"/>
              </a:rPr>
              <a:t>1500.)</a:t>
            </a:r>
          </a:p>
        </p:txBody>
      </p:sp>
      <p:sp>
        <p:nvSpPr>
          <p:cNvPr id="53410" name="Rectangle 162"/>
          <p:cNvSpPr>
            <a:spLocks noChangeArrowheads="1"/>
          </p:cNvSpPr>
          <p:nvPr/>
        </p:nvSpPr>
        <p:spPr bwMode="auto">
          <a:xfrm>
            <a:off x="7269163" y="4330700"/>
            <a:ext cx="728662" cy="241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00"/>
                </a:solidFill>
                <a:latin typeface="Times New Roman" charset="0"/>
              </a:rPr>
              <a:t>(500 B.C.)</a:t>
            </a:r>
          </a:p>
        </p:txBody>
      </p:sp>
      <p:sp>
        <p:nvSpPr>
          <p:cNvPr id="53411" name="Rectangle 163"/>
          <p:cNvSpPr>
            <a:spLocks noChangeArrowheads="1"/>
          </p:cNvSpPr>
          <p:nvPr/>
        </p:nvSpPr>
        <p:spPr bwMode="auto">
          <a:xfrm>
            <a:off x="7180263" y="1219200"/>
            <a:ext cx="952500" cy="241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00"/>
                </a:solidFill>
                <a:latin typeface="Times New Roman" charset="0"/>
              </a:rPr>
              <a:t>(</a:t>
            </a:r>
            <a:r>
              <a:rPr lang="hi-in" sz="1000" b="0">
                <a:solidFill>
                  <a:srgbClr val="FFFF00"/>
                </a:solidFill>
                <a:latin typeface="Times New Roman" charset="0"/>
              </a:rPr>
              <a:t>ก่อนคศ </a:t>
            </a:r>
            <a:r>
              <a:rPr lang="en-US" sz="1000" b="0">
                <a:solidFill>
                  <a:srgbClr val="FFFF00"/>
                </a:solidFill>
                <a:latin typeface="Times New Roman" charset="0"/>
              </a:rPr>
              <a:t>1000)</a:t>
            </a:r>
          </a:p>
        </p:txBody>
      </p:sp>
      <p:sp>
        <p:nvSpPr>
          <p:cNvPr id="53412" name="Line 164"/>
          <p:cNvSpPr>
            <a:spLocks noChangeShapeType="1"/>
          </p:cNvSpPr>
          <p:nvPr/>
        </p:nvSpPr>
        <p:spPr bwMode="auto">
          <a:xfrm>
            <a:off x="6627813" y="1784350"/>
            <a:ext cx="876300" cy="1588"/>
          </a:xfrm>
          <a:prstGeom prst="line">
            <a:avLst/>
          </a:prstGeom>
          <a:noFill/>
          <a:ln w="2844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413" name="Line 165"/>
          <p:cNvSpPr>
            <a:spLocks noChangeShapeType="1"/>
          </p:cNvSpPr>
          <p:nvPr/>
        </p:nvSpPr>
        <p:spPr bwMode="auto">
          <a:xfrm>
            <a:off x="6615113" y="2482850"/>
            <a:ext cx="876300" cy="1588"/>
          </a:xfrm>
          <a:prstGeom prst="line">
            <a:avLst/>
          </a:prstGeom>
          <a:noFill/>
          <a:ln w="2844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414" name="Line 166"/>
          <p:cNvSpPr>
            <a:spLocks noChangeShapeType="1"/>
          </p:cNvSpPr>
          <p:nvPr/>
        </p:nvSpPr>
        <p:spPr bwMode="auto">
          <a:xfrm>
            <a:off x="6615113" y="2660650"/>
            <a:ext cx="876300" cy="1588"/>
          </a:xfrm>
          <a:prstGeom prst="line">
            <a:avLst/>
          </a:prstGeom>
          <a:noFill/>
          <a:ln w="2844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415" name="Line 167"/>
          <p:cNvSpPr>
            <a:spLocks noChangeShapeType="1"/>
          </p:cNvSpPr>
          <p:nvPr/>
        </p:nvSpPr>
        <p:spPr bwMode="auto">
          <a:xfrm>
            <a:off x="6627813" y="2838450"/>
            <a:ext cx="876300" cy="1588"/>
          </a:xfrm>
          <a:prstGeom prst="line">
            <a:avLst/>
          </a:prstGeom>
          <a:noFill/>
          <a:ln w="2844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416" name="Line 168"/>
          <p:cNvSpPr>
            <a:spLocks noChangeShapeType="1"/>
          </p:cNvSpPr>
          <p:nvPr/>
        </p:nvSpPr>
        <p:spPr bwMode="auto">
          <a:xfrm>
            <a:off x="6621463" y="3016250"/>
            <a:ext cx="876300" cy="1588"/>
          </a:xfrm>
          <a:prstGeom prst="line">
            <a:avLst/>
          </a:prstGeom>
          <a:noFill/>
          <a:ln w="2844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417" name="Line 169"/>
          <p:cNvSpPr>
            <a:spLocks noChangeShapeType="1"/>
          </p:cNvSpPr>
          <p:nvPr/>
        </p:nvSpPr>
        <p:spPr bwMode="auto">
          <a:xfrm>
            <a:off x="7083425" y="1866900"/>
            <a:ext cx="1588" cy="1181100"/>
          </a:xfrm>
          <a:prstGeom prst="line">
            <a:avLst/>
          </a:prstGeom>
          <a:noFill/>
          <a:ln w="50760" cap="sq">
            <a:solidFill>
              <a:srgbClr val="FFFFFF"/>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418" name="Line 170"/>
          <p:cNvSpPr>
            <a:spLocks noChangeShapeType="1"/>
          </p:cNvSpPr>
          <p:nvPr/>
        </p:nvSpPr>
        <p:spPr bwMode="auto">
          <a:xfrm>
            <a:off x="6621463" y="2139950"/>
            <a:ext cx="876300" cy="1588"/>
          </a:xfrm>
          <a:prstGeom prst="line">
            <a:avLst/>
          </a:prstGeom>
          <a:noFill/>
          <a:ln w="2844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419" name="Line 171"/>
          <p:cNvSpPr>
            <a:spLocks noChangeShapeType="1"/>
          </p:cNvSpPr>
          <p:nvPr/>
        </p:nvSpPr>
        <p:spPr bwMode="auto">
          <a:xfrm>
            <a:off x="6627813" y="2305050"/>
            <a:ext cx="876300" cy="1588"/>
          </a:xfrm>
          <a:prstGeom prst="line">
            <a:avLst/>
          </a:prstGeom>
          <a:noFill/>
          <a:ln w="2844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420" name="Line 172"/>
          <p:cNvSpPr>
            <a:spLocks noChangeShapeType="1"/>
          </p:cNvSpPr>
          <p:nvPr/>
        </p:nvSpPr>
        <p:spPr bwMode="auto">
          <a:xfrm>
            <a:off x="6627813" y="1962150"/>
            <a:ext cx="873125" cy="1588"/>
          </a:xfrm>
          <a:prstGeom prst="line">
            <a:avLst/>
          </a:prstGeom>
          <a:noFill/>
          <a:ln w="2844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421" name="Line 173"/>
          <p:cNvSpPr>
            <a:spLocks noChangeShapeType="1"/>
          </p:cNvSpPr>
          <p:nvPr/>
        </p:nvSpPr>
        <p:spPr bwMode="auto">
          <a:xfrm>
            <a:off x="7088188" y="1684338"/>
            <a:ext cx="3175" cy="561975"/>
          </a:xfrm>
          <a:prstGeom prst="line">
            <a:avLst/>
          </a:prstGeom>
          <a:noFill/>
          <a:ln w="50760" cap="sq">
            <a:solidFill>
              <a:srgbClr val="FFFFFF"/>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422" name="Line 174"/>
          <p:cNvSpPr>
            <a:spLocks noChangeShapeType="1"/>
          </p:cNvSpPr>
          <p:nvPr/>
        </p:nvSpPr>
        <p:spPr bwMode="auto">
          <a:xfrm>
            <a:off x="6646863" y="3663950"/>
            <a:ext cx="863600" cy="1588"/>
          </a:xfrm>
          <a:prstGeom prst="line">
            <a:avLst/>
          </a:prstGeom>
          <a:noFill/>
          <a:ln w="2844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423" name="Line 175"/>
          <p:cNvSpPr>
            <a:spLocks noChangeShapeType="1"/>
          </p:cNvSpPr>
          <p:nvPr/>
        </p:nvSpPr>
        <p:spPr bwMode="auto">
          <a:xfrm>
            <a:off x="6646863" y="3857625"/>
            <a:ext cx="863600" cy="6350"/>
          </a:xfrm>
          <a:prstGeom prst="line">
            <a:avLst/>
          </a:prstGeom>
          <a:noFill/>
          <a:ln w="2844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424" name="Rectangle 176"/>
          <p:cNvSpPr>
            <a:spLocks noChangeArrowheads="1"/>
          </p:cNvSpPr>
          <p:nvPr/>
        </p:nvSpPr>
        <p:spPr bwMode="auto">
          <a:xfrm>
            <a:off x="6723063" y="3213100"/>
            <a:ext cx="379412"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ทาส</a:t>
            </a:r>
          </a:p>
        </p:txBody>
      </p:sp>
      <p:sp>
        <p:nvSpPr>
          <p:cNvPr id="53425" name="Line 177"/>
          <p:cNvSpPr>
            <a:spLocks noChangeShapeType="1"/>
          </p:cNvSpPr>
          <p:nvPr/>
        </p:nvSpPr>
        <p:spPr bwMode="auto">
          <a:xfrm>
            <a:off x="6646863" y="4235450"/>
            <a:ext cx="863600" cy="1588"/>
          </a:xfrm>
          <a:prstGeom prst="line">
            <a:avLst/>
          </a:prstGeom>
          <a:noFill/>
          <a:ln w="2844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426" name="Line 178"/>
          <p:cNvSpPr>
            <a:spLocks noChangeShapeType="1"/>
          </p:cNvSpPr>
          <p:nvPr/>
        </p:nvSpPr>
        <p:spPr bwMode="auto">
          <a:xfrm>
            <a:off x="6634163" y="4705350"/>
            <a:ext cx="863600" cy="1588"/>
          </a:xfrm>
          <a:prstGeom prst="line">
            <a:avLst/>
          </a:prstGeom>
          <a:noFill/>
          <a:ln w="2844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427" name="Line 179"/>
          <p:cNvSpPr>
            <a:spLocks noChangeShapeType="1"/>
          </p:cNvSpPr>
          <p:nvPr/>
        </p:nvSpPr>
        <p:spPr bwMode="auto">
          <a:xfrm>
            <a:off x="6634163" y="4857750"/>
            <a:ext cx="863600" cy="1588"/>
          </a:xfrm>
          <a:prstGeom prst="line">
            <a:avLst/>
          </a:prstGeom>
          <a:noFill/>
          <a:ln w="2844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428" name="Rectangle 180"/>
          <p:cNvSpPr>
            <a:spLocks noChangeArrowheads="1"/>
          </p:cNvSpPr>
          <p:nvPr/>
        </p:nvSpPr>
        <p:spPr bwMode="auto">
          <a:xfrm>
            <a:off x="6729413" y="4394200"/>
            <a:ext cx="415925"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เงียบ</a:t>
            </a:r>
          </a:p>
        </p:txBody>
      </p:sp>
      <p:sp>
        <p:nvSpPr>
          <p:cNvPr id="53429" name="Line 181"/>
          <p:cNvSpPr>
            <a:spLocks noChangeShapeType="1"/>
          </p:cNvSpPr>
          <p:nvPr/>
        </p:nvSpPr>
        <p:spPr bwMode="auto">
          <a:xfrm flipV="1">
            <a:off x="6646863" y="4035425"/>
            <a:ext cx="857250" cy="22225"/>
          </a:xfrm>
          <a:prstGeom prst="line">
            <a:avLst/>
          </a:prstGeom>
          <a:noFill/>
          <a:ln w="2844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430" name="Line 182"/>
          <p:cNvSpPr>
            <a:spLocks noChangeShapeType="1"/>
          </p:cNvSpPr>
          <p:nvPr/>
        </p:nvSpPr>
        <p:spPr bwMode="auto">
          <a:xfrm>
            <a:off x="6630988" y="1593850"/>
            <a:ext cx="876300" cy="1588"/>
          </a:xfrm>
          <a:prstGeom prst="line">
            <a:avLst/>
          </a:prstGeom>
          <a:noFill/>
          <a:ln w="2844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431" name="Rectangle 183"/>
          <p:cNvSpPr>
            <a:spLocks noChangeArrowheads="1"/>
          </p:cNvSpPr>
          <p:nvPr/>
        </p:nvSpPr>
        <p:spPr bwMode="auto">
          <a:xfrm>
            <a:off x="6605588" y="5318125"/>
            <a:ext cx="952500" cy="1028700"/>
          </a:xfrm>
          <a:prstGeom prst="rect">
            <a:avLst/>
          </a:prstGeom>
          <a:solidFill>
            <a:srgbClr val="FFFFFF"/>
          </a:solidFill>
          <a:ln w="38160" cap="sq">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432" name="AutoShape 184"/>
          <p:cNvSpPr>
            <a:spLocks noChangeArrowheads="1"/>
          </p:cNvSpPr>
          <p:nvPr/>
        </p:nvSpPr>
        <p:spPr bwMode="auto">
          <a:xfrm>
            <a:off x="6621463" y="5154613"/>
            <a:ext cx="647700" cy="363537"/>
          </a:xfrm>
          <a:prstGeom prst="roundRect">
            <a:avLst>
              <a:gd name="adj" fmla="val 16667"/>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433" name="Rectangle 185"/>
          <p:cNvSpPr>
            <a:spLocks noChangeArrowheads="1"/>
          </p:cNvSpPr>
          <p:nvPr/>
        </p:nvSpPr>
        <p:spPr bwMode="auto">
          <a:xfrm>
            <a:off x="6624638" y="5102225"/>
            <a:ext cx="654050" cy="2714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200" b="0">
                <a:solidFill>
                  <a:srgbClr val="000000"/>
                </a:solidFill>
                <a:latin typeface="Chicago" charset="0"/>
              </a:rPr>
              <a:t>พระเยซู</a:t>
            </a:r>
          </a:p>
        </p:txBody>
      </p:sp>
      <p:sp>
        <p:nvSpPr>
          <p:cNvPr id="53434" name="Line 186"/>
          <p:cNvSpPr>
            <a:spLocks noChangeShapeType="1"/>
          </p:cNvSpPr>
          <p:nvPr/>
        </p:nvSpPr>
        <p:spPr bwMode="auto">
          <a:xfrm>
            <a:off x="6651625" y="5441950"/>
            <a:ext cx="838200" cy="1588"/>
          </a:xfrm>
          <a:prstGeom prst="line">
            <a:avLst/>
          </a:prstGeom>
          <a:noFill/>
          <a:ln w="2844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435" name="Line 187"/>
          <p:cNvSpPr>
            <a:spLocks noChangeShapeType="1"/>
          </p:cNvSpPr>
          <p:nvPr/>
        </p:nvSpPr>
        <p:spPr bwMode="auto">
          <a:xfrm flipV="1">
            <a:off x="6653213" y="5572125"/>
            <a:ext cx="838200" cy="20638"/>
          </a:xfrm>
          <a:prstGeom prst="line">
            <a:avLst/>
          </a:prstGeom>
          <a:noFill/>
          <a:ln w="2844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436" name="Line 188"/>
          <p:cNvSpPr>
            <a:spLocks noChangeShapeType="1"/>
          </p:cNvSpPr>
          <p:nvPr/>
        </p:nvSpPr>
        <p:spPr bwMode="auto">
          <a:xfrm flipV="1">
            <a:off x="6654800" y="5711825"/>
            <a:ext cx="838200" cy="20638"/>
          </a:xfrm>
          <a:prstGeom prst="line">
            <a:avLst/>
          </a:prstGeom>
          <a:noFill/>
          <a:ln w="2844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437" name="Line 189"/>
          <p:cNvSpPr>
            <a:spLocks noChangeShapeType="1"/>
          </p:cNvSpPr>
          <p:nvPr/>
        </p:nvSpPr>
        <p:spPr bwMode="auto">
          <a:xfrm>
            <a:off x="6656388" y="5867400"/>
            <a:ext cx="838200" cy="1588"/>
          </a:xfrm>
          <a:prstGeom prst="line">
            <a:avLst/>
          </a:prstGeom>
          <a:noFill/>
          <a:ln w="2844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438" name="Line 190"/>
          <p:cNvSpPr>
            <a:spLocks noChangeShapeType="1"/>
          </p:cNvSpPr>
          <p:nvPr/>
        </p:nvSpPr>
        <p:spPr bwMode="auto">
          <a:xfrm>
            <a:off x="6659563" y="6156325"/>
            <a:ext cx="838200" cy="1588"/>
          </a:xfrm>
          <a:prstGeom prst="line">
            <a:avLst/>
          </a:prstGeom>
          <a:noFill/>
          <a:ln w="2844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439" name="Line 191"/>
          <p:cNvSpPr>
            <a:spLocks noChangeShapeType="1"/>
          </p:cNvSpPr>
          <p:nvPr/>
        </p:nvSpPr>
        <p:spPr bwMode="auto">
          <a:xfrm flipV="1">
            <a:off x="6659563" y="6289675"/>
            <a:ext cx="838200" cy="20638"/>
          </a:xfrm>
          <a:prstGeom prst="line">
            <a:avLst/>
          </a:prstGeom>
          <a:noFill/>
          <a:ln w="2844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440" name="AutoShape 192"/>
          <p:cNvSpPr>
            <a:spLocks noChangeArrowheads="1"/>
          </p:cNvSpPr>
          <p:nvPr/>
        </p:nvSpPr>
        <p:spPr bwMode="auto">
          <a:xfrm>
            <a:off x="6594475" y="581025"/>
            <a:ext cx="730250" cy="249238"/>
          </a:xfrm>
          <a:prstGeom prst="roundRect">
            <a:avLst>
              <a:gd name="adj" fmla="val 16667"/>
            </a:avLst>
          </a:prstGeom>
          <a:solidFill>
            <a:srgbClr val="FFFFFF"/>
          </a:solidFill>
          <a:ln w="3816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441" name="Rectangle 193"/>
          <p:cNvSpPr>
            <a:spLocks noChangeArrowheads="1"/>
          </p:cNvSpPr>
          <p:nvPr/>
        </p:nvSpPr>
        <p:spPr bwMode="auto">
          <a:xfrm>
            <a:off x="6592888" y="741363"/>
            <a:ext cx="952500" cy="442912"/>
          </a:xfrm>
          <a:prstGeom prst="rect">
            <a:avLst/>
          </a:prstGeom>
          <a:solidFill>
            <a:srgbClr val="FFFFFF"/>
          </a:solidFill>
          <a:ln w="38160" cap="sq">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442" name="AutoShape 194"/>
          <p:cNvSpPr>
            <a:spLocks noChangeArrowheads="1"/>
          </p:cNvSpPr>
          <p:nvPr/>
        </p:nvSpPr>
        <p:spPr bwMode="auto">
          <a:xfrm>
            <a:off x="6613525" y="647700"/>
            <a:ext cx="692150" cy="250825"/>
          </a:xfrm>
          <a:prstGeom prst="roundRect">
            <a:avLst>
              <a:gd name="adj" fmla="val 16667"/>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443" name="Rectangle 195"/>
          <p:cNvSpPr>
            <a:spLocks noChangeArrowheads="1"/>
          </p:cNvSpPr>
          <p:nvPr/>
        </p:nvSpPr>
        <p:spPr bwMode="auto">
          <a:xfrm>
            <a:off x="6680200" y="561975"/>
            <a:ext cx="531813"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เอกราช</a:t>
            </a:r>
          </a:p>
        </p:txBody>
      </p:sp>
      <p:sp>
        <p:nvSpPr>
          <p:cNvPr id="53444" name="Line 196"/>
          <p:cNvSpPr>
            <a:spLocks noChangeShapeType="1"/>
          </p:cNvSpPr>
          <p:nvPr/>
        </p:nvSpPr>
        <p:spPr bwMode="auto">
          <a:xfrm>
            <a:off x="6630988" y="1117600"/>
            <a:ext cx="863600" cy="1588"/>
          </a:xfrm>
          <a:prstGeom prst="line">
            <a:avLst/>
          </a:prstGeom>
          <a:noFill/>
          <a:ln w="2844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445" name="Line 197"/>
          <p:cNvSpPr>
            <a:spLocks noChangeShapeType="1"/>
          </p:cNvSpPr>
          <p:nvPr/>
        </p:nvSpPr>
        <p:spPr bwMode="auto">
          <a:xfrm flipV="1">
            <a:off x="6630988" y="919163"/>
            <a:ext cx="863600" cy="20637"/>
          </a:xfrm>
          <a:prstGeom prst="line">
            <a:avLst/>
          </a:prstGeom>
          <a:noFill/>
          <a:ln w="2844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446" name="Rectangle 198"/>
          <p:cNvSpPr>
            <a:spLocks noChangeArrowheads="1"/>
          </p:cNvSpPr>
          <p:nvPr/>
        </p:nvSpPr>
        <p:spPr bwMode="auto">
          <a:xfrm>
            <a:off x="6683375" y="1266825"/>
            <a:ext cx="520700"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กษัตริย์</a:t>
            </a:r>
          </a:p>
        </p:txBody>
      </p:sp>
      <p:sp>
        <p:nvSpPr>
          <p:cNvPr id="53447" name="Line 199"/>
          <p:cNvSpPr>
            <a:spLocks noChangeShapeType="1"/>
          </p:cNvSpPr>
          <p:nvPr/>
        </p:nvSpPr>
        <p:spPr bwMode="auto">
          <a:xfrm>
            <a:off x="6665913" y="6019800"/>
            <a:ext cx="838200" cy="1588"/>
          </a:xfrm>
          <a:prstGeom prst="line">
            <a:avLst/>
          </a:prstGeom>
          <a:noFill/>
          <a:ln w="2844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448" name="Rectangle 200"/>
          <p:cNvSpPr>
            <a:spLocks noChangeArrowheads="1"/>
          </p:cNvSpPr>
          <p:nvPr/>
        </p:nvSpPr>
        <p:spPr bwMode="auto">
          <a:xfrm>
            <a:off x="4548188" y="519113"/>
            <a:ext cx="942975" cy="2444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449" name="Rectangle 201"/>
          <p:cNvSpPr>
            <a:spLocks noChangeArrowheads="1"/>
          </p:cNvSpPr>
          <p:nvPr/>
        </p:nvSpPr>
        <p:spPr bwMode="auto">
          <a:xfrm>
            <a:off x="4097338" y="463550"/>
            <a:ext cx="1625600" cy="1414463"/>
          </a:xfrm>
          <a:prstGeom prst="rect">
            <a:avLst/>
          </a:prstGeom>
          <a:noFill/>
          <a:ln w="76320" cap="sq">
            <a:solidFill>
              <a:srgbClr val="EEFF4B"/>
            </a:solidFill>
            <a:miter lim="800000"/>
            <a:headEnd/>
            <a:tailEnd/>
          </a:ln>
          <a:effectLst>
            <a:outerShdw blurRad="63500" dist="73964" dir="3536435"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sp>
        <p:nvSpPr>
          <p:cNvPr id="53450" name="Rectangle 202"/>
          <p:cNvSpPr>
            <a:spLocks noChangeArrowheads="1"/>
          </p:cNvSpPr>
          <p:nvPr/>
        </p:nvSpPr>
        <p:spPr bwMode="auto">
          <a:xfrm>
            <a:off x="4097338" y="2001838"/>
            <a:ext cx="1625600" cy="4340225"/>
          </a:xfrm>
          <a:prstGeom prst="rect">
            <a:avLst/>
          </a:prstGeom>
          <a:noFill/>
          <a:ln w="76320" cap="sq">
            <a:solidFill>
              <a:srgbClr val="70FABF"/>
            </a:solidFill>
            <a:miter lim="800000"/>
            <a:headEnd/>
            <a:tailEnd/>
          </a:ln>
          <a:effectLst>
            <a:outerShdw blurRad="63500" dist="73964" dir="3536435"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sp>
        <p:nvSpPr>
          <p:cNvPr id="53451" name="Text Box 203"/>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452" name="Text Box 204"/>
          <p:cNvSpPr txBox="1">
            <a:spLocks noChangeArrowheads="1"/>
          </p:cNvSpPr>
          <p:nvPr/>
        </p:nvSpPr>
        <p:spPr bwMode="auto">
          <a:xfrm>
            <a:off x="1773238" y="47625"/>
            <a:ext cx="2247900" cy="2762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0">
                <a:solidFill>
                  <a:srgbClr val="FFFFFF"/>
                </a:solidFill>
              </a:rPr>
              <a:t>ปฐม </a:t>
            </a:r>
            <a:r>
              <a:rPr lang="en-US" sz="1200" b="0">
                <a:solidFill>
                  <a:srgbClr val="FFFFFF"/>
                </a:solidFill>
              </a:rPr>
              <a:t>1 - </a:t>
            </a:r>
            <a:r>
              <a:rPr lang="hi-in" sz="1200" b="0">
                <a:solidFill>
                  <a:srgbClr val="FFFFFF"/>
                </a:solidFill>
              </a:rPr>
              <a:t>ยชว </a:t>
            </a:r>
            <a:r>
              <a:rPr lang="en-US" sz="1200" b="0">
                <a:solidFill>
                  <a:srgbClr val="FFFFFF"/>
                </a:solidFill>
              </a:rPr>
              <a:t>24</a:t>
            </a:r>
          </a:p>
        </p:txBody>
      </p:sp>
      <p:sp>
        <p:nvSpPr>
          <p:cNvPr id="53453" name="AutoShape 205"/>
          <p:cNvSpPr>
            <a:spLocks noChangeArrowheads="1"/>
          </p:cNvSpPr>
          <p:nvPr/>
        </p:nvSpPr>
        <p:spPr bwMode="auto">
          <a:xfrm>
            <a:off x="8599488" y="3581400"/>
            <a:ext cx="204787" cy="77788"/>
          </a:xfrm>
          <a:custGeom>
            <a:avLst/>
            <a:gdLst>
              <a:gd name="G0" fmla="*/ 1 0 51712"/>
              <a:gd name="G1" fmla="+- 48 0 0"/>
              <a:gd name="G2" fmla="+- 1 0 0"/>
              <a:gd name="G3" fmla="*/ 1 0 51712"/>
              <a:gd name="T0" fmla="*/ 2147483647 w 129"/>
              <a:gd name="T1" fmla="*/ 2147483647 h 49"/>
              <a:gd name="T2" fmla="*/ 0 w 129"/>
              <a:gd name="T3" fmla="*/ 2147483647 h 49"/>
              <a:gd name="T4" fmla="*/ 0 w 129"/>
              <a:gd name="T5" fmla="*/ 0 h 49"/>
              <a:gd name="T6" fmla="*/ 2147483647 w 129"/>
              <a:gd name="T7" fmla="*/ 2147483647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454" name="Rectangle 206"/>
          <p:cNvSpPr>
            <a:spLocks noChangeArrowheads="1"/>
          </p:cNvSpPr>
          <p:nvPr/>
        </p:nvSpPr>
        <p:spPr bwMode="auto">
          <a:xfrm>
            <a:off x="8180388" y="3911600"/>
            <a:ext cx="304800" cy="114300"/>
          </a:xfrm>
          <a:prstGeom prst="rect">
            <a:avLst/>
          </a:prstGeom>
          <a:solidFill>
            <a:srgbClr val="FFFF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455" name="AutoShape 207"/>
          <p:cNvSpPr>
            <a:spLocks noChangeArrowheads="1"/>
          </p:cNvSpPr>
          <p:nvPr/>
        </p:nvSpPr>
        <p:spPr bwMode="auto">
          <a:xfrm>
            <a:off x="8594725" y="3541713"/>
            <a:ext cx="234950" cy="120650"/>
          </a:xfrm>
          <a:custGeom>
            <a:avLst/>
            <a:gdLst>
              <a:gd name="G0" fmla="*/ 1 0 51712"/>
              <a:gd name="G1" fmla="+- 48 0 0"/>
              <a:gd name="G2" fmla="+- 1 0 0"/>
              <a:gd name="G3" fmla="*/ 1 0 51712"/>
              <a:gd name="T0" fmla="*/ 2147483647 w 129"/>
              <a:gd name="T1" fmla="*/ 2147483647 h 49"/>
              <a:gd name="T2" fmla="*/ 0 w 129"/>
              <a:gd name="T3" fmla="*/ 2147483647 h 49"/>
              <a:gd name="T4" fmla="*/ 0 w 129"/>
              <a:gd name="T5" fmla="*/ 0 h 49"/>
              <a:gd name="T6" fmla="*/ 2147483647 w 129"/>
              <a:gd name="T7" fmla="*/ 2147483647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456" name="AutoShape 208"/>
          <p:cNvSpPr>
            <a:spLocks noChangeArrowheads="1"/>
          </p:cNvSpPr>
          <p:nvPr/>
        </p:nvSpPr>
        <p:spPr bwMode="auto">
          <a:xfrm>
            <a:off x="8023225" y="3455988"/>
            <a:ext cx="736600" cy="290512"/>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457" name="Rectangle 209"/>
          <p:cNvSpPr>
            <a:spLocks noChangeArrowheads="1"/>
          </p:cNvSpPr>
          <p:nvPr/>
        </p:nvSpPr>
        <p:spPr bwMode="auto">
          <a:xfrm>
            <a:off x="8018463" y="3603625"/>
            <a:ext cx="952500" cy="498475"/>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458" name="Rectangle 210"/>
          <p:cNvSpPr>
            <a:spLocks noChangeArrowheads="1"/>
          </p:cNvSpPr>
          <p:nvPr/>
        </p:nvSpPr>
        <p:spPr bwMode="auto">
          <a:xfrm>
            <a:off x="8129588" y="3862388"/>
            <a:ext cx="514350" cy="190500"/>
          </a:xfrm>
          <a:prstGeom prst="rect">
            <a:avLst/>
          </a:prstGeom>
          <a:solidFill>
            <a:srgbClr val="FFFF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459" name="AutoShape 211"/>
          <p:cNvSpPr>
            <a:spLocks noChangeArrowheads="1"/>
          </p:cNvSpPr>
          <p:nvPr/>
        </p:nvSpPr>
        <p:spPr bwMode="auto">
          <a:xfrm>
            <a:off x="8035925" y="3481388"/>
            <a:ext cx="711200" cy="290512"/>
          </a:xfrm>
          <a:prstGeom prst="roundRect">
            <a:avLst>
              <a:gd name="adj" fmla="val 16667"/>
            </a:avLst>
          </a:prstGeom>
          <a:solidFill>
            <a:srgbClr val="FFFF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460" name="Line 212"/>
          <p:cNvSpPr>
            <a:spLocks noChangeShapeType="1"/>
          </p:cNvSpPr>
          <p:nvPr/>
        </p:nvSpPr>
        <p:spPr bwMode="auto">
          <a:xfrm>
            <a:off x="8050213" y="3825875"/>
            <a:ext cx="8763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461" name="Line 213"/>
          <p:cNvSpPr>
            <a:spLocks noChangeShapeType="1"/>
          </p:cNvSpPr>
          <p:nvPr/>
        </p:nvSpPr>
        <p:spPr bwMode="auto">
          <a:xfrm>
            <a:off x="8050213" y="4016375"/>
            <a:ext cx="8763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462" name="Rectangle 214"/>
          <p:cNvSpPr>
            <a:spLocks noChangeArrowheads="1"/>
          </p:cNvSpPr>
          <p:nvPr/>
        </p:nvSpPr>
        <p:spPr bwMode="auto">
          <a:xfrm>
            <a:off x="8140700" y="3429000"/>
            <a:ext cx="481013"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โยชูวา</a:t>
            </a:r>
          </a:p>
        </p:txBody>
      </p:sp>
      <p:sp>
        <p:nvSpPr>
          <p:cNvPr id="53463" name="Rectangle 215"/>
          <p:cNvSpPr>
            <a:spLocks noChangeArrowheads="1"/>
          </p:cNvSpPr>
          <p:nvPr/>
        </p:nvSpPr>
        <p:spPr bwMode="auto">
          <a:xfrm>
            <a:off x="8170863" y="3644900"/>
            <a:ext cx="630237"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เยริโค</a:t>
            </a:r>
            <a:r>
              <a:rPr lang="en-US" sz="900" b="0">
                <a:solidFill>
                  <a:srgbClr val="000000"/>
                </a:solidFill>
                <a:latin typeface="Arial" charset="0"/>
              </a:rPr>
              <a:t>/</a:t>
            </a:r>
            <a:r>
              <a:rPr lang="hi-in" sz="900" b="0">
                <a:solidFill>
                  <a:srgbClr val="000000"/>
                </a:solidFill>
                <a:latin typeface="Arial" charset="0"/>
              </a:rPr>
              <a:t>อัย</a:t>
            </a:r>
          </a:p>
        </p:txBody>
      </p:sp>
      <p:sp>
        <p:nvSpPr>
          <p:cNvPr id="53464" name="Rectangle 216"/>
          <p:cNvSpPr>
            <a:spLocks noChangeArrowheads="1"/>
          </p:cNvSpPr>
          <p:nvPr/>
        </p:nvSpPr>
        <p:spPr bwMode="auto">
          <a:xfrm>
            <a:off x="8120063" y="3835400"/>
            <a:ext cx="730250"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แบ่งดินแดน</a:t>
            </a:r>
          </a:p>
        </p:txBody>
      </p:sp>
      <p:sp>
        <p:nvSpPr>
          <p:cNvPr id="53465" name="Text Box 217"/>
          <p:cNvSpPr txBox="1">
            <a:spLocks noChangeArrowheads="1"/>
          </p:cNvSpPr>
          <p:nvPr/>
        </p:nvSpPr>
        <p:spPr bwMode="auto">
          <a:xfrm>
            <a:off x="8705850" y="88900"/>
            <a:ext cx="290513" cy="3984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a:solidFill>
                  <a:srgbClr val="FFA27C"/>
                </a:solidFill>
              </a:rPr>
              <a:t> </a:t>
            </a:r>
          </a:p>
        </p:txBody>
      </p:sp>
      <p:sp>
        <p:nvSpPr>
          <p:cNvPr id="53466" name="Rectangle 218"/>
          <p:cNvSpPr>
            <a:spLocks noChangeArrowheads="1"/>
          </p:cNvSpPr>
          <p:nvPr/>
        </p:nvSpPr>
        <p:spPr bwMode="auto">
          <a:xfrm>
            <a:off x="8093075" y="6530975"/>
            <a:ext cx="336550" cy="2460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50</a:t>
            </a:r>
          </a:p>
        </p:txBody>
      </p:sp>
      <p:sp>
        <p:nvSpPr>
          <p:cNvPr id="53467" name="Rectangle 219"/>
          <p:cNvSpPr>
            <a:spLocks noChangeArrowheads="1"/>
          </p:cNvSpPr>
          <p:nvPr/>
        </p:nvSpPr>
        <p:spPr bwMode="auto">
          <a:xfrm>
            <a:off x="5116513" y="2278063"/>
            <a:ext cx="471487" cy="3317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0" i="1">
                <a:solidFill>
                  <a:srgbClr val="FFFFFF"/>
                </a:solidFill>
                <a:latin typeface="Kosher-Normal" charset="0"/>
              </a:rPr>
              <a:t>AC</a:t>
            </a:r>
          </a:p>
        </p:txBody>
      </p:sp>
      <p:sp>
        <p:nvSpPr>
          <p:cNvPr id="53468" name="Rectangle 220"/>
          <p:cNvSpPr>
            <a:spLocks noChangeArrowheads="1"/>
          </p:cNvSpPr>
          <p:nvPr/>
        </p:nvSpPr>
        <p:spPr bwMode="auto">
          <a:xfrm>
            <a:off x="5145088" y="5302250"/>
            <a:ext cx="430212" cy="3317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0" i="1">
                <a:solidFill>
                  <a:srgbClr val="FFFFFF"/>
                </a:solidFill>
                <a:latin typeface="Kosher-Normal" charset="0"/>
              </a:rPr>
              <a:t>LC</a:t>
            </a:r>
          </a:p>
        </p:txBody>
      </p:sp>
      <p:sp>
        <p:nvSpPr>
          <p:cNvPr id="53469" name="Text Box 221"/>
          <p:cNvSpPr txBox="1">
            <a:spLocks noChangeArrowheads="1"/>
          </p:cNvSpPr>
          <p:nvPr/>
        </p:nvSpPr>
        <p:spPr bwMode="auto">
          <a:xfrm>
            <a:off x="8658225" y="6410325"/>
            <a:ext cx="184150" cy="3968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470" name="AutoShape 222"/>
          <p:cNvSpPr>
            <a:spLocks noChangeArrowheads="1"/>
          </p:cNvSpPr>
          <p:nvPr/>
        </p:nvSpPr>
        <p:spPr bwMode="auto">
          <a:xfrm>
            <a:off x="5054600" y="2159000"/>
            <a:ext cx="647700" cy="622300"/>
          </a:xfrm>
          <a:prstGeom prst="roundRect">
            <a:avLst>
              <a:gd name="adj" fmla="val 16667"/>
            </a:avLst>
          </a:prstGeom>
          <a:noFill/>
          <a:ln w="57240" cap="sq">
            <a:solidFill>
              <a:srgbClr val="00CC00"/>
            </a:solidFill>
            <a:miter lim="800000"/>
            <a:headEnd/>
            <a:tailEnd/>
          </a:ln>
          <a:effectLst>
            <a:outerShdw blurRad="63500" dist="89605" dir="2700000"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sp>
        <p:nvSpPr>
          <p:cNvPr id="53471" name="AutoShape 223"/>
          <p:cNvSpPr>
            <a:spLocks noChangeArrowheads="1"/>
          </p:cNvSpPr>
          <p:nvPr/>
        </p:nvSpPr>
        <p:spPr bwMode="auto">
          <a:xfrm>
            <a:off x="5080000" y="5143500"/>
            <a:ext cx="647700" cy="622300"/>
          </a:xfrm>
          <a:prstGeom prst="roundRect">
            <a:avLst>
              <a:gd name="adj" fmla="val 16667"/>
            </a:avLst>
          </a:prstGeom>
          <a:noFill/>
          <a:ln w="57240" cap="sq">
            <a:solidFill>
              <a:srgbClr val="00CC00"/>
            </a:solidFill>
            <a:miter lim="800000"/>
            <a:headEnd/>
            <a:tailEnd/>
          </a:ln>
          <a:effectLst>
            <a:outerShdw blurRad="63500" dist="89605" dir="2700000"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sp>
        <p:nvSpPr>
          <p:cNvPr id="53472" name="AutoShape 224"/>
          <p:cNvSpPr>
            <a:spLocks noChangeArrowheads="1"/>
          </p:cNvSpPr>
          <p:nvPr/>
        </p:nvSpPr>
        <p:spPr bwMode="auto">
          <a:xfrm rot="19560000">
            <a:off x="5081588" y="4673600"/>
            <a:ext cx="3349625" cy="463550"/>
          </a:xfrm>
          <a:prstGeom prst="leftArrow">
            <a:avLst>
              <a:gd name="adj1" fmla="val 50000"/>
              <a:gd name="adj2" fmla="val 180651"/>
            </a:avLst>
          </a:prstGeom>
          <a:solidFill>
            <a:srgbClr val="FF0000"/>
          </a:solidFill>
          <a:ln w="57240" cap="sq">
            <a:solidFill>
              <a:srgbClr val="FFFFFF"/>
            </a:solidFill>
            <a:miter lim="800000"/>
            <a:headEnd/>
            <a:tailEnd/>
          </a:ln>
          <a:effectLst>
            <a:outerShdw blurRad="63500" dist="107933" dir="2700000" algn="ctr" rotWithShape="0">
              <a:srgbClr val="1A0004">
                <a:alpha val="75014"/>
              </a:srgbClr>
            </a:outerShdw>
          </a:effectLst>
        </p:spPr>
        <p:txBody>
          <a:bodyPr wrap="none" anchor="ctr"/>
          <a:lstStyle/>
          <a:p>
            <a:pPr>
              <a:defRPr/>
            </a:pPr>
            <a:endParaRPr lang="en-US"/>
          </a:p>
        </p:txBody>
      </p:sp>
      <p:grpSp>
        <p:nvGrpSpPr>
          <p:cNvPr id="104595" name="Group 225"/>
          <p:cNvGrpSpPr>
            <a:grpSpLocks/>
          </p:cNvGrpSpPr>
          <p:nvPr/>
        </p:nvGrpSpPr>
        <p:grpSpPr bwMode="auto">
          <a:xfrm>
            <a:off x="519113" y="7938"/>
            <a:ext cx="854075" cy="1701800"/>
            <a:chOff x="327" y="5"/>
            <a:chExt cx="538" cy="1072"/>
          </a:xfrm>
        </p:grpSpPr>
        <p:sp>
          <p:nvSpPr>
            <p:cNvPr id="53474" name="Rectangle 226"/>
            <p:cNvSpPr>
              <a:spLocks noChangeArrowheads="1"/>
            </p:cNvSpPr>
            <p:nvPr/>
          </p:nvSpPr>
          <p:spPr bwMode="auto">
            <a:xfrm>
              <a:off x="327" y="5"/>
              <a:ext cx="538" cy="10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600" b="0">
                  <a:solidFill>
                    <a:srgbClr val="FFFF00"/>
                  </a:solidFill>
                  <a:latin typeface="Times New Roman" charset="0"/>
                </a:rPr>
                <a:t>7</a:t>
              </a:r>
            </a:p>
          </p:txBody>
        </p:sp>
        <p:sp>
          <p:nvSpPr>
            <p:cNvPr id="53475" name="Line 227"/>
            <p:cNvSpPr>
              <a:spLocks noChangeShapeType="1"/>
            </p:cNvSpPr>
            <p:nvPr/>
          </p:nvSpPr>
          <p:spPr bwMode="auto">
            <a:xfrm>
              <a:off x="500" y="573"/>
              <a:ext cx="244" cy="0"/>
            </a:xfrm>
            <a:prstGeom prst="line">
              <a:avLst/>
            </a:prstGeom>
            <a:noFill/>
            <a:ln w="76320" cap="sq">
              <a:solidFill>
                <a:srgbClr val="FFFF00"/>
              </a:solidFill>
              <a:miter lim="800000"/>
              <a:headEnd/>
              <a:tailEnd/>
            </a:ln>
            <a:effectLst>
              <a:outerShdw blurRad="63500" dist="107933" dir="2700000" algn="ctr" rotWithShape="0">
                <a:srgbClr val="1A0004">
                  <a:alpha val="75014"/>
                </a:srgbClr>
              </a:outerShdw>
            </a:effectLst>
            <a:extLst>
              <a:ext uri="{909E8E84-426E-40dd-AFC4-6F175D3DCCD1}">
                <a14:hiddenFill xmlns:a14="http://schemas.microsoft.com/office/drawing/2010/main" xmlns="">
                  <a:noFill/>
                </a14:hiddenFill>
              </a:ext>
            </a:extLst>
          </p:spPr>
          <p:txBody>
            <a:bodyPr/>
            <a:lstStyle/>
            <a:p>
              <a:pPr>
                <a:defRPr/>
              </a:pPr>
              <a:endParaRPr lang="en-US"/>
            </a:p>
          </p:txBody>
        </p:sp>
      </p:grpSp>
      <p:sp>
        <p:nvSpPr>
          <p:cNvPr id="53476" name="Text Box 228"/>
          <p:cNvSpPr txBox="1">
            <a:spLocks noChangeArrowheads="1"/>
          </p:cNvSpPr>
          <p:nvPr/>
        </p:nvSpPr>
        <p:spPr bwMode="auto">
          <a:xfrm>
            <a:off x="8601075" y="6486525"/>
            <a:ext cx="288925" cy="3063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buClrTx/>
              <a:buFontTx/>
              <a:buNone/>
              <a:defRPr/>
            </a:pPr>
            <a:r>
              <a:rPr lang="en-US" sz="1400" b="0">
                <a:solidFill>
                  <a:srgbClr val="FFFFFF"/>
                </a:solidFill>
              </a:rPr>
              <a:t>2</a:t>
            </a:r>
          </a:p>
        </p:txBody>
      </p:sp>
      <p:grpSp>
        <p:nvGrpSpPr>
          <p:cNvPr id="104597" name="Group 229"/>
          <p:cNvGrpSpPr>
            <a:grpSpLocks/>
          </p:cNvGrpSpPr>
          <p:nvPr/>
        </p:nvGrpSpPr>
        <p:grpSpPr bwMode="auto">
          <a:xfrm>
            <a:off x="5175250" y="1395413"/>
            <a:ext cx="2794000" cy="4303712"/>
            <a:chOff x="3260" y="879"/>
            <a:chExt cx="1760" cy="2711"/>
          </a:xfrm>
        </p:grpSpPr>
        <p:grpSp>
          <p:nvGrpSpPr>
            <p:cNvPr id="104600" name="Group 230"/>
            <p:cNvGrpSpPr>
              <a:grpSpLocks/>
            </p:cNvGrpSpPr>
            <p:nvPr/>
          </p:nvGrpSpPr>
          <p:grpSpPr bwMode="auto">
            <a:xfrm>
              <a:off x="3300" y="1430"/>
              <a:ext cx="230" cy="255"/>
              <a:chOff x="3300" y="1430"/>
              <a:chExt cx="230" cy="255"/>
            </a:xfrm>
          </p:grpSpPr>
          <p:grpSp>
            <p:nvGrpSpPr>
              <p:cNvPr id="104632" name="Group 231"/>
              <p:cNvGrpSpPr>
                <a:grpSpLocks/>
              </p:cNvGrpSpPr>
              <p:nvPr/>
            </p:nvGrpSpPr>
            <p:grpSpPr bwMode="auto">
              <a:xfrm>
                <a:off x="3300" y="1457"/>
                <a:ext cx="230" cy="184"/>
                <a:chOff x="3300" y="1457"/>
                <a:chExt cx="230" cy="184"/>
              </a:xfrm>
            </p:grpSpPr>
            <p:sp>
              <p:nvSpPr>
                <p:cNvPr id="53480" name="AutoShape 232"/>
                <p:cNvSpPr>
                  <a:spLocks noChangeArrowheads="1"/>
                </p:cNvSpPr>
                <p:nvPr/>
              </p:nvSpPr>
              <p:spPr bwMode="auto">
                <a:xfrm>
                  <a:off x="3306" y="1457"/>
                  <a:ext cx="224" cy="28"/>
                </a:xfrm>
                <a:custGeom>
                  <a:avLst/>
                  <a:gdLst>
                    <a:gd name="G0" fmla="*/ 1 57355 45696"/>
                    <a:gd name="G1" fmla="*/ 1 35047 49664"/>
                    <a:gd name="G2" fmla="*/ G1 1 180"/>
                    <a:gd name="G3" fmla="*/ G0 1 G2"/>
                    <a:gd name="G4" fmla="+- 78 0 0"/>
                    <a:gd name="G5" fmla="*/ 1 0 51712"/>
                    <a:gd name="G6" fmla="+- 51 0 0"/>
                    <a:gd name="G7" fmla="cos G5 G6"/>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51712"/>
                    <a:gd name="G28" fmla="+- 1 0 0"/>
                    <a:gd name="G29" fmla="+- 1 0 0"/>
                    <a:gd name="G30" fmla="+- 1 0 0"/>
                    <a:gd name="G31" fmla="+- 1 0 0"/>
                    <a:gd name="G32" fmla="+- 1 0 0"/>
                    <a:gd name="G33" fmla="+- 1 0 0"/>
                    <a:gd name="G34" fmla="+- 1 0 0"/>
                    <a:gd name="G35" fmla="*/ 1 0 51712"/>
                    <a:gd name="G36" fmla="*/ 1 35047 49664"/>
                    <a:gd name="G37" fmla="*/ G36 1 180"/>
                    <a:gd name="G38" fmla="*/ G35 1 G37"/>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T0" fmla="*/ 4031 w 592"/>
                    <a:gd name="T1" fmla="*/ 16757 h 90"/>
                    <a:gd name="T2" fmla="*/ 10925 w 592"/>
                    <a:gd name="T3" fmla="*/ 8195 h 90"/>
                    <a:gd name="T4" fmla="*/ 16978 w 592"/>
                    <a:gd name="T5" fmla="*/ 6676 h 90"/>
                    <a:gd name="T6" fmla="*/ 22879 w 592"/>
                    <a:gd name="T7" fmla="*/ 5962 h 90"/>
                    <a:gd name="T8" fmla="*/ 55807 w 592"/>
                    <a:gd name="T9" fmla="*/ 6352 h 90"/>
                    <a:gd name="T10" fmla="*/ 75618 w 592"/>
                    <a:gd name="T11" fmla="*/ 7461 h 90"/>
                    <a:gd name="T12" fmla="*/ 84704 w 592"/>
                    <a:gd name="T13" fmla="*/ 8585 h 90"/>
                    <a:gd name="T14" fmla="*/ 118460 w 592"/>
                    <a:gd name="T15" fmla="*/ 9694 h 90"/>
                    <a:gd name="T16" fmla="*/ 168249 w 592"/>
                    <a:gd name="T17" fmla="*/ 8195 h 90"/>
                    <a:gd name="T18" fmla="*/ 234943 w 592"/>
                    <a:gd name="T19" fmla="*/ 3018 h 90"/>
                    <a:gd name="T20" fmla="*/ 258986 w 592"/>
                    <a:gd name="T21" fmla="*/ 0 h 90"/>
                    <a:gd name="T22" fmla="*/ 284853 w 592"/>
                    <a:gd name="T23" fmla="*/ 390 h 90"/>
                    <a:gd name="T24" fmla="*/ 293787 w 592"/>
                    <a:gd name="T25" fmla="*/ 5567 h 90"/>
                    <a:gd name="T26" fmla="*/ 294781 w 592"/>
                    <a:gd name="T27" fmla="*/ 6676 h 90"/>
                    <a:gd name="T28" fmla="*/ 289756 w 592"/>
                    <a:gd name="T29" fmla="*/ 11182 h 90"/>
                    <a:gd name="T30" fmla="*/ 290750 w 592"/>
                    <a:gd name="T31" fmla="*/ 12314 h 90"/>
                    <a:gd name="T32" fmla="*/ 0 w 592"/>
                    <a:gd name="T33" fmla="*/ 0 h 90"/>
                    <a:gd name="T34" fmla="*/ 592 w 592"/>
                    <a:gd name="T35"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481" name="AutoShape 233"/>
                <p:cNvSpPr>
                  <a:spLocks noChangeArrowheads="1"/>
                </p:cNvSpPr>
                <p:nvPr/>
              </p:nvSpPr>
              <p:spPr bwMode="auto">
                <a:xfrm>
                  <a:off x="3300" y="1482"/>
                  <a:ext cx="226" cy="159"/>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 246 0 0"/>
                    <a:gd name="G18" fmla="*/ 1 0 51712"/>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51712"/>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51712"/>
                    <a:gd name="G65" fmla="*/ 1 0 51712"/>
                    <a:gd name="G66" fmla="+- 398 0 0"/>
                    <a:gd name="G67" fmla="+- 388 0 0"/>
                    <a:gd name="G68" fmla="+- 380 0 0"/>
                    <a:gd name="G69" fmla="*/ 1 0 51712"/>
                    <a:gd name="G70" fmla="*/ 1 57355 45696"/>
                    <a:gd name="G71" fmla="*/ 1 35047 49664"/>
                    <a:gd name="G72" fmla="*/ G71 1 180"/>
                    <a:gd name="G73" fmla="*/ G70 1 G72"/>
                    <a:gd name="G74" fmla="*/ 1 0 51712"/>
                    <a:gd name="G75" fmla="+- 1 0 0"/>
                    <a:gd name="G76" fmla="+- 1 0 0"/>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T0" fmla="*/ 298081 w 599"/>
                    <a:gd name="T1" fmla="*/ 0 h 432"/>
                    <a:gd name="T2" fmla="*/ 296090 w 599"/>
                    <a:gd name="T3" fmla="*/ 1111 h 432"/>
                    <a:gd name="T4" fmla="*/ 293057 w 599"/>
                    <a:gd name="T5" fmla="*/ 1852 h 432"/>
                    <a:gd name="T6" fmla="*/ 291188 w 599"/>
                    <a:gd name="T7" fmla="*/ 4491 h 432"/>
                    <a:gd name="T8" fmla="*/ 277244 w 599"/>
                    <a:gd name="T9" fmla="*/ 17288 h 432"/>
                    <a:gd name="T10" fmla="*/ 261300 w 599"/>
                    <a:gd name="T11" fmla="*/ 39104 h 432"/>
                    <a:gd name="T12" fmla="*/ 256279 w 599"/>
                    <a:gd name="T13" fmla="*/ 49978 h 432"/>
                    <a:gd name="T14" fmla="*/ 251387 w 599"/>
                    <a:gd name="T15" fmla="*/ 65739 h 432"/>
                    <a:gd name="T16" fmla="*/ 246363 w 599"/>
                    <a:gd name="T17" fmla="*/ 75573 h 432"/>
                    <a:gd name="T18" fmla="*/ 229376 w 599"/>
                    <a:gd name="T19" fmla="*/ 79314 h 432"/>
                    <a:gd name="T20" fmla="*/ 215433 w 599"/>
                    <a:gd name="T21" fmla="*/ 77790 h 432"/>
                    <a:gd name="T22" fmla="*/ 209533 w 599"/>
                    <a:gd name="T23" fmla="*/ 77000 h 432"/>
                    <a:gd name="T24" fmla="*/ 211572 w 599"/>
                    <a:gd name="T25" fmla="*/ 66129 h 432"/>
                    <a:gd name="T26" fmla="*/ 214439 w 599"/>
                    <a:gd name="T27" fmla="*/ 63491 h 432"/>
                    <a:gd name="T28" fmla="*/ 201490 w 599"/>
                    <a:gd name="T29" fmla="*/ 61638 h 432"/>
                    <a:gd name="T30" fmla="*/ 172599 w 599"/>
                    <a:gd name="T31" fmla="*/ 59347 h 432"/>
                    <a:gd name="T32" fmla="*/ 56202 w 599"/>
                    <a:gd name="T33" fmla="*/ 67654 h 432"/>
                    <a:gd name="T34" fmla="*/ 51310 w 599"/>
                    <a:gd name="T35" fmla="*/ 69158 h 432"/>
                    <a:gd name="T36" fmla="*/ 43253 w 599"/>
                    <a:gd name="T37" fmla="*/ 73646 h 432"/>
                    <a:gd name="T38" fmla="*/ 26446 w 599"/>
                    <a:gd name="T39" fmla="*/ 81166 h 432"/>
                    <a:gd name="T40" fmla="*/ 14362 w 599"/>
                    <a:gd name="T41" fmla="*/ 79314 h 432"/>
                    <a:gd name="T42" fmla="*/ 8462 w 599"/>
                    <a:gd name="T43" fmla="*/ 77790 h 432"/>
                    <a:gd name="T44" fmla="*/ 3442 w 599"/>
                    <a:gd name="T45" fmla="*/ 74760 h 432"/>
                    <a:gd name="T46" fmla="*/ 5478 w 599"/>
                    <a:gd name="T47" fmla="*/ 69896 h 432"/>
                    <a:gd name="T48" fmla="*/ 8462 w 599"/>
                    <a:gd name="T49" fmla="*/ 62775 h 432"/>
                    <a:gd name="T50" fmla="*/ 13368 w 599"/>
                    <a:gd name="T51" fmla="*/ 49263 h 432"/>
                    <a:gd name="T52" fmla="*/ 14362 w 599"/>
                    <a:gd name="T53" fmla="*/ 35329 h 432"/>
                    <a:gd name="T54" fmla="*/ 15356 w 599"/>
                    <a:gd name="T55" fmla="*/ 23668 h 432"/>
                    <a:gd name="T56" fmla="*/ 14362 w 599"/>
                    <a:gd name="T57" fmla="*/ 15436 h 432"/>
                    <a:gd name="T58" fmla="*/ 10502 w 599"/>
                    <a:gd name="T59" fmla="*/ 5602 h 432"/>
                    <a:gd name="T60" fmla="*/ 9508 w 599"/>
                    <a:gd name="T61" fmla="*/ 2639 h 432"/>
                    <a:gd name="T62" fmla="*/ 0 w 599"/>
                    <a:gd name="T63" fmla="*/ 0 h 432"/>
                    <a:gd name="T64" fmla="*/ 599 w 599"/>
                    <a:gd name="T65" fmla="*/ 43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T62" t="T63" r="T64" b="T65"/>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53482" name="AutoShape 234"/>
              <p:cNvSpPr>
                <a:spLocks noChangeArrowheads="1"/>
              </p:cNvSpPr>
              <p:nvPr/>
            </p:nvSpPr>
            <p:spPr bwMode="auto">
              <a:xfrm>
                <a:off x="3306" y="1650"/>
                <a:ext cx="4" cy="31"/>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51712"/>
                  <a:gd name="G71" fmla="+- 250 0 0"/>
                  <a:gd name="G72" fmla="cos G70 G71"/>
                  <a:gd name="G73" fmla="*/ 1 0 51712"/>
                  <a:gd name="G74" fmla="+- 212 0 0"/>
                  <a:gd name="G75" fmla="+- 173 0 0"/>
                  <a:gd name="G76" fmla="*/ 1 0 51712"/>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T0" fmla="*/ 87 w 85"/>
                  <a:gd name="T1" fmla="*/ 77 h 318"/>
                  <a:gd name="T2" fmla="*/ 75 w 85"/>
                  <a:gd name="T3" fmla="*/ 34 h 318"/>
                  <a:gd name="T4" fmla="*/ 57 w 85"/>
                  <a:gd name="T5" fmla="*/ 21 h 318"/>
                  <a:gd name="T6" fmla="*/ 65 w 85"/>
                  <a:gd name="T7" fmla="*/ 34 h 318"/>
                  <a:gd name="T8" fmla="*/ 75 w 85"/>
                  <a:gd name="T9" fmla="*/ 14 h 318"/>
                  <a:gd name="T10" fmla="*/ 43 w 85"/>
                  <a:gd name="T11" fmla="*/ 5 h 318"/>
                  <a:gd name="T12" fmla="*/ 43 w 85"/>
                  <a:gd name="T13" fmla="*/ 21 h 318"/>
                  <a:gd name="T14" fmla="*/ 57 w 85"/>
                  <a:gd name="T15" fmla="*/ 94 h 318"/>
                  <a:gd name="T16" fmla="*/ 35 w 85"/>
                  <a:gd name="T17" fmla="*/ 80 h 318"/>
                  <a:gd name="T18" fmla="*/ 43 w 85"/>
                  <a:gd name="T19" fmla="*/ 64 h 318"/>
                  <a:gd name="T20" fmla="*/ 57 w 85"/>
                  <a:gd name="T21" fmla="*/ 80 h 318"/>
                  <a:gd name="T22" fmla="*/ 43 w 85"/>
                  <a:gd name="T23" fmla="*/ 51 h 318"/>
                  <a:gd name="T24" fmla="*/ 57 w 85"/>
                  <a:gd name="T25" fmla="*/ 77 h 318"/>
                  <a:gd name="T26" fmla="*/ 43 w 85"/>
                  <a:gd name="T27" fmla="*/ 60 h 318"/>
                  <a:gd name="T28" fmla="*/ 57 w 85"/>
                  <a:gd name="T29" fmla="*/ 72 h 318"/>
                  <a:gd name="T30" fmla="*/ 65 w 85"/>
                  <a:gd name="T31" fmla="*/ 85 h 318"/>
                  <a:gd name="T32" fmla="*/ 87 w 85"/>
                  <a:gd name="T33" fmla="*/ 102 h 318"/>
                  <a:gd name="T34" fmla="*/ 95 w 85"/>
                  <a:gd name="T35" fmla="*/ 115 h 318"/>
                  <a:gd name="T36" fmla="*/ 87 w 85"/>
                  <a:gd name="T37" fmla="*/ 140 h 318"/>
                  <a:gd name="T38" fmla="*/ 75 w 85"/>
                  <a:gd name="T39" fmla="*/ 136 h 318"/>
                  <a:gd name="T40" fmla="*/ 65 w 85"/>
                  <a:gd name="T41" fmla="*/ 157 h 318"/>
                  <a:gd name="T42" fmla="*/ 43 w 85"/>
                  <a:gd name="T43" fmla="*/ 145 h 318"/>
                  <a:gd name="T44" fmla="*/ 35 w 85"/>
                  <a:gd name="T45" fmla="*/ 102 h 318"/>
                  <a:gd name="T46" fmla="*/ 27 w 85"/>
                  <a:gd name="T47" fmla="*/ 123 h 318"/>
                  <a:gd name="T48" fmla="*/ 5 w 85"/>
                  <a:gd name="T49" fmla="*/ 106 h 318"/>
                  <a:gd name="T50" fmla="*/ 43 w 85"/>
                  <a:gd name="T51" fmla="*/ 72 h 318"/>
                  <a:gd name="T52" fmla="*/ 75 w 85"/>
                  <a:gd name="T53" fmla="*/ 85 h 318"/>
                  <a:gd name="T54" fmla="*/ 87 w 85"/>
                  <a:gd name="T55" fmla="*/ 110 h 318"/>
                  <a:gd name="T56" fmla="*/ 75 w 85"/>
                  <a:gd name="T57" fmla="*/ 94 h 318"/>
                  <a:gd name="T58" fmla="*/ 75 w 85"/>
                  <a:gd name="T59" fmla="*/ 5 h 318"/>
                  <a:gd name="T60" fmla="*/ 57 w 85"/>
                  <a:gd name="T61" fmla="*/ 17 h 318"/>
                  <a:gd name="T62" fmla="*/ 27 w 85"/>
                  <a:gd name="T63" fmla="*/ 21 h 318"/>
                  <a:gd name="T64" fmla="*/ 43 w 85"/>
                  <a:gd name="T65" fmla="*/ 47 h 318"/>
                  <a:gd name="T66" fmla="*/ 65 w 85"/>
                  <a:gd name="T67" fmla="*/ 68 h 318"/>
                  <a:gd name="T68" fmla="*/ 87 w 85"/>
                  <a:gd name="T69" fmla="*/ 77 h 318"/>
                  <a:gd name="T70" fmla="*/ 0 w 85"/>
                  <a:gd name="T71" fmla="*/ 0 h 318"/>
                  <a:gd name="T72" fmla="*/ 85 w 85"/>
                  <a:gd name="T73" fmla="*/ 318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T70" t="T71" r="T72" b="T73"/>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rgbClr val="1A0004"/>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483" name="AutoShape 235"/>
              <p:cNvSpPr>
                <a:spLocks noChangeArrowheads="1"/>
              </p:cNvSpPr>
              <p:nvPr/>
            </p:nvSpPr>
            <p:spPr bwMode="auto">
              <a:xfrm>
                <a:off x="3309" y="1650"/>
                <a:ext cx="6" cy="35"/>
              </a:xfrm>
              <a:custGeom>
                <a:avLst/>
                <a:gdLst>
                  <a:gd name="G0" fmla="*/ 1 0 51712"/>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320 0 0"/>
                  <a:gd name="G28" fmla="*/ 1 0 51712"/>
                  <a:gd name="G29" fmla="+- 294 0 0"/>
                  <a:gd name="G30" fmla="*/ 1 0 51712"/>
                  <a:gd name="G31" fmla="+- 269 0 0"/>
                  <a:gd name="G32" fmla="*/ 1 0 51712"/>
                  <a:gd name="G33" fmla="+- 257 0 0"/>
                  <a:gd name="G34" fmla="cos G32 G33"/>
                  <a:gd name="G35" fmla="+- 245 0 0"/>
                  <a:gd name="G36" fmla="*/ 1 199 2"/>
                  <a:gd name="G37" fmla="*/ 1 0 51712"/>
                  <a:gd name="G38" fmla="*/ 1 0 51712"/>
                  <a:gd name="G39" fmla="+- 98 0 0"/>
                  <a:gd name="G40" fmla="sin G38 G39"/>
                  <a:gd name="G41" fmla="*/ 1 0 51712"/>
                  <a:gd name="G42" fmla="*/ 1 0 51712"/>
                  <a:gd name="G43" fmla="+- 1 0 0"/>
                  <a:gd name="G44" fmla="+- 1 0 0"/>
                  <a:gd name="G45" fmla="+- 1 0 0"/>
                  <a:gd name="G46" fmla="*/ 1 0 51712"/>
                  <a:gd name="G47" fmla="+- 3 0 0"/>
                  <a:gd name="G48" fmla="*/ 1 0 51712"/>
                  <a:gd name="G49" fmla="*/ 1 0 51712"/>
                  <a:gd name="T0" fmla="*/ 1 w 105"/>
                  <a:gd name="T1" fmla="*/ 0 h 354"/>
                  <a:gd name="T2" fmla="*/ 112 w 105"/>
                  <a:gd name="T3" fmla="*/ 3 h 354"/>
                  <a:gd name="T4" fmla="*/ 88 w 105"/>
                  <a:gd name="T5" fmla="*/ 15 h 354"/>
                  <a:gd name="T6" fmla="*/ 101 w 105"/>
                  <a:gd name="T7" fmla="*/ 31 h 354"/>
                  <a:gd name="T8" fmla="*/ 101 w 105"/>
                  <a:gd name="T9" fmla="*/ 74 h 354"/>
                  <a:gd name="T10" fmla="*/ 117 w 105"/>
                  <a:gd name="T11" fmla="*/ 86 h 354"/>
                  <a:gd name="T12" fmla="*/ 117 w 105"/>
                  <a:gd name="T13" fmla="*/ 121 h 354"/>
                  <a:gd name="T14" fmla="*/ 101 w 105"/>
                  <a:gd name="T15" fmla="*/ 170 h 354"/>
                  <a:gd name="T16" fmla="*/ 83 w 105"/>
                  <a:gd name="T17" fmla="*/ 180 h 354"/>
                  <a:gd name="T18" fmla="*/ 19 w 105"/>
                  <a:gd name="T19" fmla="*/ 162 h 354"/>
                  <a:gd name="T20" fmla="*/ 12 w 105"/>
                  <a:gd name="T21" fmla="*/ 143 h 354"/>
                  <a:gd name="T22" fmla="*/ 19 w 105"/>
                  <a:gd name="T23" fmla="*/ 124 h 354"/>
                  <a:gd name="T24" fmla="*/ 9 w 105"/>
                  <a:gd name="T25" fmla="*/ 50 h 354"/>
                  <a:gd name="T26" fmla="*/ 25 w 105"/>
                  <a:gd name="T27" fmla="*/ 23 h 354"/>
                  <a:gd name="T28" fmla="*/ 6 w 105"/>
                  <a:gd name="T29" fmla="*/ 7 h 354"/>
                  <a:gd name="T30" fmla="*/ 1 w 105"/>
                  <a:gd name="T31" fmla="*/ 0 h 354"/>
                  <a:gd name="T32" fmla="*/ 0 w 105"/>
                  <a:gd name="T33" fmla="*/ 0 h 354"/>
                  <a:gd name="T34" fmla="*/ 105 w 105"/>
                  <a:gd name="T35" fmla="*/ 35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484" name="AutoShape 236"/>
              <p:cNvSpPr>
                <a:spLocks noChangeArrowheads="1"/>
              </p:cNvSpPr>
              <p:nvPr/>
            </p:nvSpPr>
            <p:spPr bwMode="auto">
              <a:xfrm>
                <a:off x="3461" y="1641"/>
                <a:ext cx="11" cy="3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51712"/>
                  <a:gd name="G26" fmla="*/ 1 57355 45696"/>
                  <a:gd name="G27" fmla="*/ 1 35047 49664"/>
                  <a:gd name="G28" fmla="*/ G27 1 180"/>
                  <a:gd name="G29" fmla="*/ G26 1 G28"/>
                  <a:gd name="G30" fmla="*/ 1 351 2"/>
                  <a:gd name="G31" fmla="+- 336 0 0"/>
                  <a:gd name="G32" fmla="+- 329 0 0"/>
                  <a:gd name="G33" fmla="+- 316 0 0"/>
                  <a:gd name="G34" fmla="+- 287 0 0"/>
                  <a:gd name="G35" fmla="*/ 1 0 51712"/>
                  <a:gd name="G36" fmla="*/ 1 57355 45696"/>
                  <a:gd name="G37" fmla="*/ 1 35047 49664"/>
                  <a:gd name="G38" fmla="*/ G37 1 180"/>
                  <a:gd name="G39" fmla="*/ G36 1 G38"/>
                  <a:gd name="G40" fmla="*/ 1 0 51712"/>
                  <a:gd name="G41" fmla="+- 211 0 0"/>
                  <a:gd name="G42" fmla="sin G40 G41"/>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T0" fmla="*/ 172 w 149"/>
                  <a:gd name="T1" fmla="*/ 10 h 376"/>
                  <a:gd name="T2" fmla="*/ 162 w 149"/>
                  <a:gd name="T3" fmla="*/ 52 h 376"/>
                  <a:gd name="T4" fmla="*/ 152 w 149"/>
                  <a:gd name="T5" fmla="*/ 65 h 376"/>
                  <a:gd name="T6" fmla="*/ 149 w 149"/>
                  <a:gd name="T7" fmla="*/ 70 h 376"/>
                  <a:gd name="T8" fmla="*/ 127 w 149"/>
                  <a:gd name="T9" fmla="*/ 123 h 376"/>
                  <a:gd name="T10" fmla="*/ 100 w 149"/>
                  <a:gd name="T11" fmla="*/ 158 h 376"/>
                  <a:gd name="T12" fmla="*/ 81 w 149"/>
                  <a:gd name="T13" fmla="*/ 183 h 376"/>
                  <a:gd name="T14" fmla="*/ 67 w 149"/>
                  <a:gd name="T15" fmla="*/ 184 h 376"/>
                  <a:gd name="T16" fmla="*/ 23 w 149"/>
                  <a:gd name="T17" fmla="*/ 188 h 376"/>
                  <a:gd name="T18" fmla="*/ 2 w 149"/>
                  <a:gd name="T19" fmla="*/ 177 h 376"/>
                  <a:gd name="T20" fmla="*/ 5 w 149"/>
                  <a:gd name="T21" fmla="*/ 160 h 376"/>
                  <a:gd name="T22" fmla="*/ 8 w 149"/>
                  <a:gd name="T23" fmla="*/ 111 h 376"/>
                  <a:gd name="T24" fmla="*/ 26 w 149"/>
                  <a:gd name="T25" fmla="*/ 101 h 376"/>
                  <a:gd name="T26" fmla="*/ 40 w 149"/>
                  <a:gd name="T27" fmla="*/ 53 h 376"/>
                  <a:gd name="T28" fmla="*/ 52 w 149"/>
                  <a:gd name="T29" fmla="*/ 38 h 376"/>
                  <a:gd name="T30" fmla="*/ 97 w 149"/>
                  <a:gd name="T31" fmla="*/ 9 h 376"/>
                  <a:gd name="T32" fmla="*/ 149 w 149"/>
                  <a:gd name="T33" fmla="*/ 9 h 376"/>
                  <a:gd name="T34" fmla="*/ 172 w 149"/>
                  <a:gd name="T35" fmla="*/ 10 h 376"/>
                  <a:gd name="T36" fmla="*/ 0 w 149"/>
                  <a:gd name="T37" fmla="*/ 0 h 376"/>
                  <a:gd name="T38" fmla="*/ 149 w 149"/>
                  <a:gd name="T39"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T36" t="T37" r="T38" b="T39"/>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485" name="AutoShape 237"/>
              <p:cNvSpPr>
                <a:spLocks noChangeArrowheads="1"/>
              </p:cNvSpPr>
              <p:nvPr/>
            </p:nvSpPr>
            <p:spPr bwMode="auto">
              <a:xfrm>
                <a:off x="3317" y="1431"/>
                <a:ext cx="5" cy="53"/>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279 0 0"/>
                  <a:gd name="G30" fmla="+- 1 0 0"/>
                  <a:gd name="G31" fmla="+- 1 0 0"/>
                  <a:gd name="G32" fmla="+- 1 0 0"/>
                  <a:gd name="G33" fmla="+- 1 0 0"/>
                  <a:gd name="G34" fmla="+- 1 0 0"/>
                  <a:gd name="G35" fmla="+- 1 0 0"/>
                  <a:gd name="G36" fmla="+- 1 0 0"/>
                  <a:gd name="G37" fmla="+- 1 0 0"/>
                  <a:gd name="G38" fmla="+- 1 0 0"/>
                  <a:gd name="G39" fmla="+- 1 0 0"/>
                  <a:gd name="T0" fmla="*/ 31 w 96"/>
                  <a:gd name="T1" fmla="*/ 246 h 504"/>
                  <a:gd name="T2" fmla="*/ 71 w 96"/>
                  <a:gd name="T3" fmla="*/ 250 h 504"/>
                  <a:gd name="T4" fmla="*/ 83 w 96"/>
                  <a:gd name="T5" fmla="*/ 229 h 504"/>
                  <a:gd name="T6" fmla="*/ 83 w 96"/>
                  <a:gd name="T7" fmla="*/ 164 h 504"/>
                  <a:gd name="T8" fmla="*/ 103 w 96"/>
                  <a:gd name="T9" fmla="*/ 108 h 504"/>
                  <a:gd name="T10" fmla="*/ 111 w 96"/>
                  <a:gd name="T11" fmla="*/ 88 h 504"/>
                  <a:gd name="T12" fmla="*/ 103 w 96"/>
                  <a:gd name="T13" fmla="*/ 26 h 504"/>
                  <a:gd name="T14" fmla="*/ 90 w 96"/>
                  <a:gd name="T15" fmla="*/ 3 h 504"/>
                  <a:gd name="T16" fmla="*/ 34 w 96"/>
                  <a:gd name="T17" fmla="*/ 13 h 504"/>
                  <a:gd name="T18" fmla="*/ 31 w 96"/>
                  <a:gd name="T19" fmla="*/ 62 h 504"/>
                  <a:gd name="T20" fmla="*/ 37 w 96"/>
                  <a:gd name="T21" fmla="*/ 184 h 504"/>
                  <a:gd name="T22" fmla="*/ 45 w 96"/>
                  <a:gd name="T23" fmla="*/ 206 h 504"/>
                  <a:gd name="T24" fmla="*/ 29 w 96"/>
                  <a:gd name="T25" fmla="*/ 240 h 504"/>
                  <a:gd name="T26" fmla="*/ 31 w 96"/>
                  <a:gd name="T27" fmla="*/ 246 h 504"/>
                  <a:gd name="T28" fmla="*/ 0 w 96"/>
                  <a:gd name="T29" fmla="*/ 0 h 504"/>
                  <a:gd name="T30" fmla="*/ 96 w 96"/>
                  <a:gd name="T31" fmla="*/ 50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T28" t="T29" r="T30" b="T31"/>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486" name="AutoShape 238"/>
              <p:cNvSpPr>
                <a:spLocks noChangeArrowheads="1"/>
              </p:cNvSpPr>
              <p:nvPr/>
            </p:nvSpPr>
            <p:spPr bwMode="auto">
              <a:xfrm>
                <a:off x="3510" y="1430"/>
                <a:ext cx="11" cy="42"/>
              </a:xfrm>
              <a:custGeom>
                <a:avLst/>
                <a:gdLst>
                  <a:gd name="G0" fmla="+- 38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sin 54736 G16"/>
                  <a:gd name="G18" fmla="*/ 1 0 51712"/>
                  <a:gd name="G19" fmla="cos 54943 G18"/>
                  <a:gd name="G20" fmla="+- G17 0 G19"/>
                  <a:gd name="G21" fmla="*/ G20 65535 1"/>
                  <a:gd name="G22" fmla="+- G21 1080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51712"/>
                  <a:gd name="G37" fmla="sin 54736 G36"/>
                  <a:gd name="G38" fmla="*/ 1 0 51712"/>
                  <a:gd name="G39" fmla="cos 54736 G38"/>
                  <a:gd name="G40" fmla="+- G37 0 G39"/>
                  <a:gd name="G41" fmla="*/ G40 65535 1"/>
                  <a:gd name="G42" fmla="+- G41 1080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G71" fmla="+- 1 0 0"/>
                  <a:gd name="G72" fmla="*/ 1 0 51712"/>
                  <a:gd name="G73" fmla="+- 359 0 0"/>
                  <a:gd name="G74" fmla="+- 1 0 0"/>
                  <a:gd name="G75" fmla="*/ 1 0 51712"/>
                  <a:gd name="G76" fmla="+- 381 0 0"/>
                  <a:gd name="G77" fmla="cos G75 G76"/>
                  <a:gd name="G78" fmla="+- 383 0 0"/>
                  <a:gd name="G79" fmla="+- 386 0 0"/>
                  <a:gd name="G80" fmla="+- 193 0 0"/>
                  <a:gd name="G81" fmla="+- 386 0 0"/>
                  <a:gd name="G82" fmla="*/ 1 0 51712"/>
                  <a:gd name="G83" fmla="+- 381 0 0"/>
                  <a:gd name="T0" fmla="*/ 5 w 150"/>
                  <a:gd name="T1" fmla="*/ 194 h 410"/>
                  <a:gd name="T2" fmla="*/ 50 w 150"/>
                  <a:gd name="T3" fmla="*/ 208 h 410"/>
                  <a:gd name="T4" fmla="*/ 97 w 150"/>
                  <a:gd name="T5" fmla="*/ 203 h 410"/>
                  <a:gd name="T6" fmla="*/ 113 w 150"/>
                  <a:gd name="T7" fmla="*/ 183 h 410"/>
                  <a:gd name="T8" fmla="*/ 139 w 150"/>
                  <a:gd name="T9" fmla="*/ 141 h 410"/>
                  <a:gd name="T10" fmla="*/ 156 w 150"/>
                  <a:gd name="T11" fmla="*/ 110 h 410"/>
                  <a:gd name="T12" fmla="*/ 165 w 150"/>
                  <a:gd name="T13" fmla="*/ 98 h 410"/>
                  <a:gd name="T14" fmla="*/ 168 w 150"/>
                  <a:gd name="T15" fmla="*/ 59 h 410"/>
                  <a:gd name="T16" fmla="*/ 175 w 150"/>
                  <a:gd name="T17" fmla="*/ 52 h 410"/>
                  <a:gd name="T18" fmla="*/ 178 w 150"/>
                  <a:gd name="T19" fmla="*/ 24 h 410"/>
                  <a:gd name="T20" fmla="*/ 158 w 150"/>
                  <a:gd name="T21" fmla="*/ 0 h 410"/>
                  <a:gd name="T22" fmla="*/ 113 w 150"/>
                  <a:gd name="T23" fmla="*/ 7 h 410"/>
                  <a:gd name="T24" fmla="*/ 93 w 150"/>
                  <a:gd name="T25" fmla="*/ 27 h 410"/>
                  <a:gd name="T26" fmla="*/ 81 w 150"/>
                  <a:gd name="T27" fmla="*/ 70 h 410"/>
                  <a:gd name="T28" fmla="*/ 70 w 150"/>
                  <a:gd name="T29" fmla="*/ 81 h 410"/>
                  <a:gd name="T30" fmla="*/ 52 w 150"/>
                  <a:gd name="T31" fmla="*/ 110 h 410"/>
                  <a:gd name="T32" fmla="*/ 50 w 150"/>
                  <a:gd name="T33" fmla="*/ 114 h 410"/>
                  <a:gd name="T34" fmla="*/ 40 w 150"/>
                  <a:gd name="T35" fmla="*/ 118 h 410"/>
                  <a:gd name="T36" fmla="*/ 37 w 150"/>
                  <a:gd name="T37" fmla="*/ 127 h 410"/>
                  <a:gd name="T38" fmla="*/ 34 w 150"/>
                  <a:gd name="T39" fmla="*/ 130 h 410"/>
                  <a:gd name="T40" fmla="*/ 21 w 150"/>
                  <a:gd name="T41" fmla="*/ 177 h 410"/>
                  <a:gd name="T42" fmla="*/ 10 w 150"/>
                  <a:gd name="T43" fmla="*/ 194 h 410"/>
                  <a:gd name="T44" fmla="*/ 2 w 150"/>
                  <a:gd name="T45" fmla="*/ 196 h 410"/>
                  <a:gd name="T46" fmla="*/ 5 w 150"/>
                  <a:gd name="T47" fmla="*/ 194 h 410"/>
                  <a:gd name="T48" fmla="*/ 0 w 150"/>
                  <a:gd name="T49" fmla="*/ 0 h 410"/>
                  <a:gd name="T50" fmla="*/ 150 w 150"/>
                  <a:gd name="T51" fmla="*/ 410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T48" t="T49" r="T50" b="T51"/>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53487" name="Rectangle 239"/>
            <p:cNvSpPr>
              <a:spLocks noChangeArrowheads="1"/>
            </p:cNvSpPr>
            <p:nvPr/>
          </p:nvSpPr>
          <p:spPr bwMode="auto">
            <a:xfrm>
              <a:off x="3280" y="1435"/>
              <a:ext cx="273" cy="20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b="0" i="1">
                  <a:solidFill>
                    <a:srgbClr val="FFFFFF"/>
                  </a:solidFill>
                  <a:latin typeface="Kosher-Normal" charset="0"/>
                </a:rPr>
                <a:t>พอ</a:t>
              </a:r>
            </a:p>
          </p:txBody>
        </p:sp>
        <p:grpSp>
          <p:nvGrpSpPr>
            <p:cNvPr id="104602" name="Group 240"/>
            <p:cNvGrpSpPr>
              <a:grpSpLocks/>
            </p:cNvGrpSpPr>
            <p:nvPr/>
          </p:nvGrpSpPr>
          <p:grpSpPr bwMode="auto">
            <a:xfrm>
              <a:off x="3303" y="3335"/>
              <a:ext cx="230" cy="255"/>
              <a:chOff x="3303" y="3335"/>
              <a:chExt cx="230" cy="255"/>
            </a:xfrm>
          </p:grpSpPr>
          <p:grpSp>
            <p:nvGrpSpPr>
              <p:cNvPr id="104624" name="Group 241"/>
              <p:cNvGrpSpPr>
                <a:grpSpLocks/>
              </p:cNvGrpSpPr>
              <p:nvPr/>
            </p:nvGrpSpPr>
            <p:grpSpPr bwMode="auto">
              <a:xfrm>
                <a:off x="3303" y="3362"/>
                <a:ext cx="230" cy="184"/>
                <a:chOff x="3303" y="3362"/>
                <a:chExt cx="230" cy="184"/>
              </a:xfrm>
            </p:grpSpPr>
            <p:sp>
              <p:nvSpPr>
                <p:cNvPr id="53490" name="AutoShape 242"/>
                <p:cNvSpPr>
                  <a:spLocks noChangeArrowheads="1"/>
                </p:cNvSpPr>
                <p:nvPr/>
              </p:nvSpPr>
              <p:spPr bwMode="auto">
                <a:xfrm>
                  <a:off x="3309" y="3362"/>
                  <a:ext cx="224" cy="28"/>
                </a:xfrm>
                <a:custGeom>
                  <a:avLst/>
                  <a:gdLst>
                    <a:gd name="G0" fmla="*/ 1 57355 45696"/>
                    <a:gd name="G1" fmla="*/ 1 35047 49664"/>
                    <a:gd name="G2" fmla="*/ G1 1 180"/>
                    <a:gd name="G3" fmla="*/ G0 1 G2"/>
                    <a:gd name="G4" fmla="+- 78 0 0"/>
                    <a:gd name="G5" fmla="*/ 1 0 51712"/>
                    <a:gd name="G6" fmla="+- 51 0 0"/>
                    <a:gd name="G7" fmla="cos G5 G6"/>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51712"/>
                    <a:gd name="G28" fmla="+- 1 0 0"/>
                    <a:gd name="G29" fmla="+- 1 0 0"/>
                    <a:gd name="G30" fmla="+- 1 0 0"/>
                    <a:gd name="G31" fmla="+- 1 0 0"/>
                    <a:gd name="G32" fmla="+- 1 0 0"/>
                    <a:gd name="G33" fmla="+- 1 0 0"/>
                    <a:gd name="G34" fmla="+- 1 0 0"/>
                    <a:gd name="G35" fmla="*/ 1 0 51712"/>
                    <a:gd name="G36" fmla="*/ 1 35047 49664"/>
                    <a:gd name="G37" fmla="*/ G36 1 180"/>
                    <a:gd name="G38" fmla="*/ G35 1 G37"/>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T0" fmla="*/ 4031 w 592"/>
                    <a:gd name="T1" fmla="*/ 16757 h 90"/>
                    <a:gd name="T2" fmla="*/ 10925 w 592"/>
                    <a:gd name="T3" fmla="*/ 8195 h 90"/>
                    <a:gd name="T4" fmla="*/ 16978 w 592"/>
                    <a:gd name="T5" fmla="*/ 6676 h 90"/>
                    <a:gd name="T6" fmla="*/ 22879 w 592"/>
                    <a:gd name="T7" fmla="*/ 5962 h 90"/>
                    <a:gd name="T8" fmla="*/ 55807 w 592"/>
                    <a:gd name="T9" fmla="*/ 6352 h 90"/>
                    <a:gd name="T10" fmla="*/ 75618 w 592"/>
                    <a:gd name="T11" fmla="*/ 7461 h 90"/>
                    <a:gd name="T12" fmla="*/ 84704 w 592"/>
                    <a:gd name="T13" fmla="*/ 8585 h 90"/>
                    <a:gd name="T14" fmla="*/ 118460 w 592"/>
                    <a:gd name="T15" fmla="*/ 9694 h 90"/>
                    <a:gd name="T16" fmla="*/ 168249 w 592"/>
                    <a:gd name="T17" fmla="*/ 8195 h 90"/>
                    <a:gd name="T18" fmla="*/ 234943 w 592"/>
                    <a:gd name="T19" fmla="*/ 3018 h 90"/>
                    <a:gd name="T20" fmla="*/ 258986 w 592"/>
                    <a:gd name="T21" fmla="*/ 0 h 90"/>
                    <a:gd name="T22" fmla="*/ 284853 w 592"/>
                    <a:gd name="T23" fmla="*/ 390 h 90"/>
                    <a:gd name="T24" fmla="*/ 293787 w 592"/>
                    <a:gd name="T25" fmla="*/ 5567 h 90"/>
                    <a:gd name="T26" fmla="*/ 294781 w 592"/>
                    <a:gd name="T27" fmla="*/ 6676 h 90"/>
                    <a:gd name="T28" fmla="*/ 289756 w 592"/>
                    <a:gd name="T29" fmla="*/ 11182 h 90"/>
                    <a:gd name="T30" fmla="*/ 290750 w 592"/>
                    <a:gd name="T31" fmla="*/ 12314 h 90"/>
                    <a:gd name="T32" fmla="*/ 0 w 592"/>
                    <a:gd name="T33" fmla="*/ 0 h 90"/>
                    <a:gd name="T34" fmla="*/ 592 w 592"/>
                    <a:gd name="T35"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491" name="AutoShape 243"/>
                <p:cNvSpPr>
                  <a:spLocks noChangeArrowheads="1"/>
                </p:cNvSpPr>
                <p:nvPr/>
              </p:nvSpPr>
              <p:spPr bwMode="auto">
                <a:xfrm>
                  <a:off x="3303" y="3387"/>
                  <a:ext cx="226" cy="159"/>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 246 0 0"/>
                    <a:gd name="G18" fmla="*/ 1 0 51712"/>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51712"/>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51712"/>
                    <a:gd name="G65" fmla="*/ 1 0 51712"/>
                    <a:gd name="G66" fmla="+- 398 0 0"/>
                    <a:gd name="G67" fmla="+- 388 0 0"/>
                    <a:gd name="G68" fmla="+- 380 0 0"/>
                    <a:gd name="G69" fmla="*/ 1 0 51712"/>
                    <a:gd name="G70" fmla="*/ 1 57355 45696"/>
                    <a:gd name="G71" fmla="*/ 1 35047 49664"/>
                    <a:gd name="G72" fmla="*/ G71 1 180"/>
                    <a:gd name="G73" fmla="*/ G70 1 G72"/>
                    <a:gd name="G74" fmla="*/ 1 0 51712"/>
                    <a:gd name="G75" fmla="+- 1 0 0"/>
                    <a:gd name="G76" fmla="+- 1 0 0"/>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T0" fmla="*/ 298081 w 599"/>
                    <a:gd name="T1" fmla="*/ 0 h 432"/>
                    <a:gd name="T2" fmla="*/ 296090 w 599"/>
                    <a:gd name="T3" fmla="*/ 1111 h 432"/>
                    <a:gd name="T4" fmla="*/ 293057 w 599"/>
                    <a:gd name="T5" fmla="*/ 1852 h 432"/>
                    <a:gd name="T6" fmla="*/ 291188 w 599"/>
                    <a:gd name="T7" fmla="*/ 4491 h 432"/>
                    <a:gd name="T8" fmla="*/ 277244 w 599"/>
                    <a:gd name="T9" fmla="*/ 17288 h 432"/>
                    <a:gd name="T10" fmla="*/ 261300 w 599"/>
                    <a:gd name="T11" fmla="*/ 39104 h 432"/>
                    <a:gd name="T12" fmla="*/ 256279 w 599"/>
                    <a:gd name="T13" fmla="*/ 49978 h 432"/>
                    <a:gd name="T14" fmla="*/ 251387 w 599"/>
                    <a:gd name="T15" fmla="*/ 65739 h 432"/>
                    <a:gd name="T16" fmla="*/ 246363 w 599"/>
                    <a:gd name="T17" fmla="*/ 75573 h 432"/>
                    <a:gd name="T18" fmla="*/ 229376 w 599"/>
                    <a:gd name="T19" fmla="*/ 79314 h 432"/>
                    <a:gd name="T20" fmla="*/ 215433 w 599"/>
                    <a:gd name="T21" fmla="*/ 77790 h 432"/>
                    <a:gd name="T22" fmla="*/ 209533 w 599"/>
                    <a:gd name="T23" fmla="*/ 77000 h 432"/>
                    <a:gd name="T24" fmla="*/ 211572 w 599"/>
                    <a:gd name="T25" fmla="*/ 66129 h 432"/>
                    <a:gd name="T26" fmla="*/ 214439 w 599"/>
                    <a:gd name="T27" fmla="*/ 63491 h 432"/>
                    <a:gd name="T28" fmla="*/ 201490 w 599"/>
                    <a:gd name="T29" fmla="*/ 61638 h 432"/>
                    <a:gd name="T30" fmla="*/ 172599 w 599"/>
                    <a:gd name="T31" fmla="*/ 59347 h 432"/>
                    <a:gd name="T32" fmla="*/ 56202 w 599"/>
                    <a:gd name="T33" fmla="*/ 67654 h 432"/>
                    <a:gd name="T34" fmla="*/ 51310 w 599"/>
                    <a:gd name="T35" fmla="*/ 69158 h 432"/>
                    <a:gd name="T36" fmla="*/ 43253 w 599"/>
                    <a:gd name="T37" fmla="*/ 73646 h 432"/>
                    <a:gd name="T38" fmla="*/ 26446 w 599"/>
                    <a:gd name="T39" fmla="*/ 81166 h 432"/>
                    <a:gd name="T40" fmla="*/ 14362 w 599"/>
                    <a:gd name="T41" fmla="*/ 79314 h 432"/>
                    <a:gd name="T42" fmla="*/ 8462 w 599"/>
                    <a:gd name="T43" fmla="*/ 77790 h 432"/>
                    <a:gd name="T44" fmla="*/ 3442 w 599"/>
                    <a:gd name="T45" fmla="*/ 74760 h 432"/>
                    <a:gd name="T46" fmla="*/ 5478 w 599"/>
                    <a:gd name="T47" fmla="*/ 69896 h 432"/>
                    <a:gd name="T48" fmla="*/ 8462 w 599"/>
                    <a:gd name="T49" fmla="*/ 62775 h 432"/>
                    <a:gd name="T50" fmla="*/ 13368 w 599"/>
                    <a:gd name="T51" fmla="*/ 49263 h 432"/>
                    <a:gd name="T52" fmla="*/ 14362 w 599"/>
                    <a:gd name="T53" fmla="*/ 35329 h 432"/>
                    <a:gd name="T54" fmla="*/ 15356 w 599"/>
                    <a:gd name="T55" fmla="*/ 23668 h 432"/>
                    <a:gd name="T56" fmla="*/ 14362 w 599"/>
                    <a:gd name="T57" fmla="*/ 15436 h 432"/>
                    <a:gd name="T58" fmla="*/ 10502 w 599"/>
                    <a:gd name="T59" fmla="*/ 5602 h 432"/>
                    <a:gd name="T60" fmla="*/ 9508 w 599"/>
                    <a:gd name="T61" fmla="*/ 2639 h 432"/>
                    <a:gd name="T62" fmla="*/ 0 w 599"/>
                    <a:gd name="T63" fmla="*/ 0 h 432"/>
                    <a:gd name="T64" fmla="*/ 599 w 599"/>
                    <a:gd name="T65" fmla="*/ 43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T62" t="T63" r="T64" b="T65"/>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53492" name="AutoShape 244"/>
              <p:cNvSpPr>
                <a:spLocks noChangeArrowheads="1"/>
              </p:cNvSpPr>
              <p:nvPr/>
            </p:nvSpPr>
            <p:spPr bwMode="auto">
              <a:xfrm>
                <a:off x="3309" y="3555"/>
                <a:ext cx="4" cy="31"/>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51712"/>
                  <a:gd name="G71" fmla="+- 250 0 0"/>
                  <a:gd name="G72" fmla="cos G70 G71"/>
                  <a:gd name="G73" fmla="*/ 1 0 51712"/>
                  <a:gd name="G74" fmla="+- 212 0 0"/>
                  <a:gd name="G75" fmla="+- 173 0 0"/>
                  <a:gd name="G76" fmla="*/ 1 0 51712"/>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T0" fmla="*/ 87 w 85"/>
                  <a:gd name="T1" fmla="*/ 77 h 318"/>
                  <a:gd name="T2" fmla="*/ 75 w 85"/>
                  <a:gd name="T3" fmla="*/ 34 h 318"/>
                  <a:gd name="T4" fmla="*/ 57 w 85"/>
                  <a:gd name="T5" fmla="*/ 21 h 318"/>
                  <a:gd name="T6" fmla="*/ 65 w 85"/>
                  <a:gd name="T7" fmla="*/ 34 h 318"/>
                  <a:gd name="T8" fmla="*/ 75 w 85"/>
                  <a:gd name="T9" fmla="*/ 14 h 318"/>
                  <a:gd name="T10" fmla="*/ 43 w 85"/>
                  <a:gd name="T11" fmla="*/ 5 h 318"/>
                  <a:gd name="T12" fmla="*/ 43 w 85"/>
                  <a:gd name="T13" fmla="*/ 21 h 318"/>
                  <a:gd name="T14" fmla="*/ 57 w 85"/>
                  <a:gd name="T15" fmla="*/ 94 h 318"/>
                  <a:gd name="T16" fmla="*/ 35 w 85"/>
                  <a:gd name="T17" fmla="*/ 80 h 318"/>
                  <a:gd name="T18" fmla="*/ 43 w 85"/>
                  <a:gd name="T19" fmla="*/ 64 h 318"/>
                  <a:gd name="T20" fmla="*/ 57 w 85"/>
                  <a:gd name="T21" fmla="*/ 80 h 318"/>
                  <a:gd name="T22" fmla="*/ 43 w 85"/>
                  <a:gd name="T23" fmla="*/ 51 h 318"/>
                  <a:gd name="T24" fmla="*/ 57 w 85"/>
                  <a:gd name="T25" fmla="*/ 77 h 318"/>
                  <a:gd name="T26" fmla="*/ 43 w 85"/>
                  <a:gd name="T27" fmla="*/ 60 h 318"/>
                  <a:gd name="T28" fmla="*/ 57 w 85"/>
                  <a:gd name="T29" fmla="*/ 72 h 318"/>
                  <a:gd name="T30" fmla="*/ 65 w 85"/>
                  <a:gd name="T31" fmla="*/ 85 h 318"/>
                  <a:gd name="T32" fmla="*/ 87 w 85"/>
                  <a:gd name="T33" fmla="*/ 102 h 318"/>
                  <a:gd name="T34" fmla="*/ 95 w 85"/>
                  <a:gd name="T35" fmla="*/ 115 h 318"/>
                  <a:gd name="T36" fmla="*/ 87 w 85"/>
                  <a:gd name="T37" fmla="*/ 140 h 318"/>
                  <a:gd name="T38" fmla="*/ 75 w 85"/>
                  <a:gd name="T39" fmla="*/ 136 h 318"/>
                  <a:gd name="T40" fmla="*/ 65 w 85"/>
                  <a:gd name="T41" fmla="*/ 157 h 318"/>
                  <a:gd name="T42" fmla="*/ 43 w 85"/>
                  <a:gd name="T43" fmla="*/ 145 h 318"/>
                  <a:gd name="T44" fmla="*/ 35 w 85"/>
                  <a:gd name="T45" fmla="*/ 102 h 318"/>
                  <a:gd name="T46" fmla="*/ 27 w 85"/>
                  <a:gd name="T47" fmla="*/ 123 h 318"/>
                  <a:gd name="T48" fmla="*/ 5 w 85"/>
                  <a:gd name="T49" fmla="*/ 106 h 318"/>
                  <a:gd name="T50" fmla="*/ 43 w 85"/>
                  <a:gd name="T51" fmla="*/ 72 h 318"/>
                  <a:gd name="T52" fmla="*/ 75 w 85"/>
                  <a:gd name="T53" fmla="*/ 85 h 318"/>
                  <a:gd name="T54" fmla="*/ 87 w 85"/>
                  <a:gd name="T55" fmla="*/ 110 h 318"/>
                  <a:gd name="T56" fmla="*/ 75 w 85"/>
                  <a:gd name="T57" fmla="*/ 94 h 318"/>
                  <a:gd name="T58" fmla="*/ 75 w 85"/>
                  <a:gd name="T59" fmla="*/ 5 h 318"/>
                  <a:gd name="T60" fmla="*/ 57 w 85"/>
                  <a:gd name="T61" fmla="*/ 17 h 318"/>
                  <a:gd name="T62" fmla="*/ 27 w 85"/>
                  <a:gd name="T63" fmla="*/ 21 h 318"/>
                  <a:gd name="T64" fmla="*/ 43 w 85"/>
                  <a:gd name="T65" fmla="*/ 47 h 318"/>
                  <a:gd name="T66" fmla="*/ 65 w 85"/>
                  <a:gd name="T67" fmla="*/ 68 h 318"/>
                  <a:gd name="T68" fmla="*/ 87 w 85"/>
                  <a:gd name="T69" fmla="*/ 77 h 318"/>
                  <a:gd name="T70" fmla="*/ 0 w 85"/>
                  <a:gd name="T71" fmla="*/ 0 h 318"/>
                  <a:gd name="T72" fmla="*/ 85 w 85"/>
                  <a:gd name="T73" fmla="*/ 318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T70" t="T71" r="T72" b="T73"/>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rgbClr val="1A0004"/>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493" name="AutoShape 245"/>
              <p:cNvSpPr>
                <a:spLocks noChangeArrowheads="1"/>
              </p:cNvSpPr>
              <p:nvPr/>
            </p:nvSpPr>
            <p:spPr bwMode="auto">
              <a:xfrm>
                <a:off x="3312" y="3555"/>
                <a:ext cx="6" cy="35"/>
              </a:xfrm>
              <a:custGeom>
                <a:avLst/>
                <a:gdLst>
                  <a:gd name="G0" fmla="*/ 1 0 51712"/>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320 0 0"/>
                  <a:gd name="G28" fmla="*/ 1 0 51712"/>
                  <a:gd name="G29" fmla="+- 294 0 0"/>
                  <a:gd name="G30" fmla="*/ 1 0 51712"/>
                  <a:gd name="G31" fmla="+- 269 0 0"/>
                  <a:gd name="G32" fmla="*/ 1 0 51712"/>
                  <a:gd name="G33" fmla="+- 257 0 0"/>
                  <a:gd name="G34" fmla="cos G32 G33"/>
                  <a:gd name="G35" fmla="+- 245 0 0"/>
                  <a:gd name="G36" fmla="*/ 1 199 2"/>
                  <a:gd name="G37" fmla="*/ 1 0 51712"/>
                  <a:gd name="G38" fmla="*/ 1 0 51712"/>
                  <a:gd name="G39" fmla="+- 98 0 0"/>
                  <a:gd name="G40" fmla="sin G38 G39"/>
                  <a:gd name="G41" fmla="*/ 1 0 51712"/>
                  <a:gd name="G42" fmla="*/ 1 0 51712"/>
                  <a:gd name="G43" fmla="+- 1 0 0"/>
                  <a:gd name="G44" fmla="+- 1 0 0"/>
                  <a:gd name="G45" fmla="+- 1 0 0"/>
                  <a:gd name="G46" fmla="*/ 1 0 51712"/>
                  <a:gd name="G47" fmla="+- 3 0 0"/>
                  <a:gd name="G48" fmla="*/ 1 0 51712"/>
                  <a:gd name="G49" fmla="*/ 1 0 51712"/>
                  <a:gd name="T0" fmla="*/ 1 w 105"/>
                  <a:gd name="T1" fmla="*/ 0 h 354"/>
                  <a:gd name="T2" fmla="*/ 112 w 105"/>
                  <a:gd name="T3" fmla="*/ 3 h 354"/>
                  <a:gd name="T4" fmla="*/ 88 w 105"/>
                  <a:gd name="T5" fmla="*/ 15 h 354"/>
                  <a:gd name="T6" fmla="*/ 101 w 105"/>
                  <a:gd name="T7" fmla="*/ 31 h 354"/>
                  <a:gd name="T8" fmla="*/ 101 w 105"/>
                  <a:gd name="T9" fmla="*/ 74 h 354"/>
                  <a:gd name="T10" fmla="*/ 117 w 105"/>
                  <a:gd name="T11" fmla="*/ 86 h 354"/>
                  <a:gd name="T12" fmla="*/ 117 w 105"/>
                  <a:gd name="T13" fmla="*/ 121 h 354"/>
                  <a:gd name="T14" fmla="*/ 101 w 105"/>
                  <a:gd name="T15" fmla="*/ 170 h 354"/>
                  <a:gd name="T16" fmla="*/ 83 w 105"/>
                  <a:gd name="T17" fmla="*/ 180 h 354"/>
                  <a:gd name="T18" fmla="*/ 19 w 105"/>
                  <a:gd name="T19" fmla="*/ 162 h 354"/>
                  <a:gd name="T20" fmla="*/ 12 w 105"/>
                  <a:gd name="T21" fmla="*/ 143 h 354"/>
                  <a:gd name="T22" fmla="*/ 19 w 105"/>
                  <a:gd name="T23" fmla="*/ 124 h 354"/>
                  <a:gd name="T24" fmla="*/ 9 w 105"/>
                  <a:gd name="T25" fmla="*/ 50 h 354"/>
                  <a:gd name="T26" fmla="*/ 25 w 105"/>
                  <a:gd name="T27" fmla="*/ 23 h 354"/>
                  <a:gd name="T28" fmla="*/ 6 w 105"/>
                  <a:gd name="T29" fmla="*/ 7 h 354"/>
                  <a:gd name="T30" fmla="*/ 1 w 105"/>
                  <a:gd name="T31" fmla="*/ 0 h 354"/>
                  <a:gd name="T32" fmla="*/ 0 w 105"/>
                  <a:gd name="T33" fmla="*/ 0 h 354"/>
                  <a:gd name="T34" fmla="*/ 105 w 105"/>
                  <a:gd name="T35" fmla="*/ 35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494" name="AutoShape 246"/>
              <p:cNvSpPr>
                <a:spLocks noChangeArrowheads="1"/>
              </p:cNvSpPr>
              <p:nvPr/>
            </p:nvSpPr>
            <p:spPr bwMode="auto">
              <a:xfrm>
                <a:off x="3465" y="3546"/>
                <a:ext cx="11" cy="3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51712"/>
                  <a:gd name="G26" fmla="*/ 1 57355 45696"/>
                  <a:gd name="G27" fmla="*/ 1 35047 49664"/>
                  <a:gd name="G28" fmla="*/ G27 1 180"/>
                  <a:gd name="G29" fmla="*/ G26 1 G28"/>
                  <a:gd name="G30" fmla="*/ 1 351 2"/>
                  <a:gd name="G31" fmla="+- 336 0 0"/>
                  <a:gd name="G32" fmla="+- 329 0 0"/>
                  <a:gd name="G33" fmla="+- 316 0 0"/>
                  <a:gd name="G34" fmla="+- 287 0 0"/>
                  <a:gd name="G35" fmla="*/ 1 0 51712"/>
                  <a:gd name="G36" fmla="*/ 1 57355 45696"/>
                  <a:gd name="G37" fmla="*/ 1 35047 49664"/>
                  <a:gd name="G38" fmla="*/ G37 1 180"/>
                  <a:gd name="G39" fmla="*/ G36 1 G38"/>
                  <a:gd name="G40" fmla="*/ 1 0 51712"/>
                  <a:gd name="G41" fmla="+- 211 0 0"/>
                  <a:gd name="G42" fmla="sin G40 G41"/>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T0" fmla="*/ 172 w 149"/>
                  <a:gd name="T1" fmla="*/ 10 h 376"/>
                  <a:gd name="T2" fmla="*/ 162 w 149"/>
                  <a:gd name="T3" fmla="*/ 52 h 376"/>
                  <a:gd name="T4" fmla="*/ 152 w 149"/>
                  <a:gd name="T5" fmla="*/ 65 h 376"/>
                  <a:gd name="T6" fmla="*/ 149 w 149"/>
                  <a:gd name="T7" fmla="*/ 70 h 376"/>
                  <a:gd name="T8" fmla="*/ 127 w 149"/>
                  <a:gd name="T9" fmla="*/ 123 h 376"/>
                  <a:gd name="T10" fmla="*/ 100 w 149"/>
                  <a:gd name="T11" fmla="*/ 158 h 376"/>
                  <a:gd name="T12" fmla="*/ 81 w 149"/>
                  <a:gd name="T13" fmla="*/ 183 h 376"/>
                  <a:gd name="T14" fmla="*/ 67 w 149"/>
                  <a:gd name="T15" fmla="*/ 184 h 376"/>
                  <a:gd name="T16" fmla="*/ 23 w 149"/>
                  <a:gd name="T17" fmla="*/ 188 h 376"/>
                  <a:gd name="T18" fmla="*/ 2 w 149"/>
                  <a:gd name="T19" fmla="*/ 177 h 376"/>
                  <a:gd name="T20" fmla="*/ 5 w 149"/>
                  <a:gd name="T21" fmla="*/ 160 h 376"/>
                  <a:gd name="T22" fmla="*/ 8 w 149"/>
                  <a:gd name="T23" fmla="*/ 111 h 376"/>
                  <a:gd name="T24" fmla="*/ 26 w 149"/>
                  <a:gd name="T25" fmla="*/ 101 h 376"/>
                  <a:gd name="T26" fmla="*/ 40 w 149"/>
                  <a:gd name="T27" fmla="*/ 53 h 376"/>
                  <a:gd name="T28" fmla="*/ 52 w 149"/>
                  <a:gd name="T29" fmla="*/ 38 h 376"/>
                  <a:gd name="T30" fmla="*/ 97 w 149"/>
                  <a:gd name="T31" fmla="*/ 9 h 376"/>
                  <a:gd name="T32" fmla="*/ 149 w 149"/>
                  <a:gd name="T33" fmla="*/ 9 h 376"/>
                  <a:gd name="T34" fmla="*/ 172 w 149"/>
                  <a:gd name="T35" fmla="*/ 10 h 376"/>
                  <a:gd name="T36" fmla="*/ 0 w 149"/>
                  <a:gd name="T37" fmla="*/ 0 h 376"/>
                  <a:gd name="T38" fmla="*/ 149 w 149"/>
                  <a:gd name="T39"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T36" t="T37" r="T38" b="T39"/>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495" name="AutoShape 247"/>
              <p:cNvSpPr>
                <a:spLocks noChangeArrowheads="1"/>
              </p:cNvSpPr>
              <p:nvPr/>
            </p:nvSpPr>
            <p:spPr bwMode="auto">
              <a:xfrm>
                <a:off x="3319" y="3336"/>
                <a:ext cx="5" cy="53"/>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279 0 0"/>
                  <a:gd name="G30" fmla="+- 1 0 0"/>
                  <a:gd name="G31" fmla="+- 1 0 0"/>
                  <a:gd name="G32" fmla="+- 1 0 0"/>
                  <a:gd name="G33" fmla="+- 1 0 0"/>
                  <a:gd name="G34" fmla="+- 1 0 0"/>
                  <a:gd name="G35" fmla="+- 1 0 0"/>
                  <a:gd name="G36" fmla="+- 1 0 0"/>
                  <a:gd name="G37" fmla="+- 1 0 0"/>
                  <a:gd name="G38" fmla="+- 1 0 0"/>
                  <a:gd name="G39" fmla="+- 1 0 0"/>
                  <a:gd name="T0" fmla="*/ 31 w 96"/>
                  <a:gd name="T1" fmla="*/ 246 h 504"/>
                  <a:gd name="T2" fmla="*/ 71 w 96"/>
                  <a:gd name="T3" fmla="*/ 250 h 504"/>
                  <a:gd name="T4" fmla="*/ 83 w 96"/>
                  <a:gd name="T5" fmla="*/ 229 h 504"/>
                  <a:gd name="T6" fmla="*/ 83 w 96"/>
                  <a:gd name="T7" fmla="*/ 164 h 504"/>
                  <a:gd name="T8" fmla="*/ 103 w 96"/>
                  <a:gd name="T9" fmla="*/ 108 h 504"/>
                  <a:gd name="T10" fmla="*/ 111 w 96"/>
                  <a:gd name="T11" fmla="*/ 88 h 504"/>
                  <a:gd name="T12" fmla="*/ 103 w 96"/>
                  <a:gd name="T13" fmla="*/ 26 h 504"/>
                  <a:gd name="T14" fmla="*/ 90 w 96"/>
                  <a:gd name="T15" fmla="*/ 3 h 504"/>
                  <a:gd name="T16" fmla="*/ 34 w 96"/>
                  <a:gd name="T17" fmla="*/ 13 h 504"/>
                  <a:gd name="T18" fmla="*/ 31 w 96"/>
                  <a:gd name="T19" fmla="*/ 62 h 504"/>
                  <a:gd name="T20" fmla="*/ 37 w 96"/>
                  <a:gd name="T21" fmla="*/ 184 h 504"/>
                  <a:gd name="T22" fmla="*/ 45 w 96"/>
                  <a:gd name="T23" fmla="*/ 206 h 504"/>
                  <a:gd name="T24" fmla="*/ 29 w 96"/>
                  <a:gd name="T25" fmla="*/ 240 h 504"/>
                  <a:gd name="T26" fmla="*/ 31 w 96"/>
                  <a:gd name="T27" fmla="*/ 246 h 504"/>
                  <a:gd name="T28" fmla="*/ 0 w 96"/>
                  <a:gd name="T29" fmla="*/ 0 h 504"/>
                  <a:gd name="T30" fmla="*/ 96 w 96"/>
                  <a:gd name="T31" fmla="*/ 50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T28" t="T29" r="T30" b="T31"/>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496" name="AutoShape 248"/>
              <p:cNvSpPr>
                <a:spLocks noChangeArrowheads="1"/>
              </p:cNvSpPr>
              <p:nvPr/>
            </p:nvSpPr>
            <p:spPr bwMode="auto">
              <a:xfrm>
                <a:off x="3512" y="3335"/>
                <a:ext cx="11" cy="42"/>
              </a:xfrm>
              <a:custGeom>
                <a:avLst/>
                <a:gdLst>
                  <a:gd name="G0" fmla="+- 38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sin 54736 G16"/>
                  <a:gd name="G18" fmla="*/ 1 0 51712"/>
                  <a:gd name="G19" fmla="cos 54943 G18"/>
                  <a:gd name="G20" fmla="+- G17 0 G19"/>
                  <a:gd name="G21" fmla="*/ G20 65535 1"/>
                  <a:gd name="G22" fmla="+- G21 1080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51712"/>
                  <a:gd name="G37" fmla="sin 54736 G36"/>
                  <a:gd name="G38" fmla="*/ 1 0 51712"/>
                  <a:gd name="G39" fmla="cos 54736 G38"/>
                  <a:gd name="G40" fmla="+- G37 0 G39"/>
                  <a:gd name="G41" fmla="*/ G40 65535 1"/>
                  <a:gd name="G42" fmla="+- G41 1080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G71" fmla="+- 1 0 0"/>
                  <a:gd name="G72" fmla="*/ 1 0 51712"/>
                  <a:gd name="G73" fmla="+- 359 0 0"/>
                  <a:gd name="G74" fmla="+- 1 0 0"/>
                  <a:gd name="G75" fmla="*/ 1 0 51712"/>
                  <a:gd name="G76" fmla="+- 381 0 0"/>
                  <a:gd name="G77" fmla="cos G75 G76"/>
                  <a:gd name="G78" fmla="+- 383 0 0"/>
                  <a:gd name="G79" fmla="+- 386 0 0"/>
                  <a:gd name="G80" fmla="+- 193 0 0"/>
                  <a:gd name="G81" fmla="+- 386 0 0"/>
                  <a:gd name="G82" fmla="*/ 1 0 51712"/>
                  <a:gd name="G83" fmla="+- 381 0 0"/>
                  <a:gd name="T0" fmla="*/ 5 w 150"/>
                  <a:gd name="T1" fmla="*/ 194 h 410"/>
                  <a:gd name="T2" fmla="*/ 50 w 150"/>
                  <a:gd name="T3" fmla="*/ 208 h 410"/>
                  <a:gd name="T4" fmla="*/ 97 w 150"/>
                  <a:gd name="T5" fmla="*/ 203 h 410"/>
                  <a:gd name="T6" fmla="*/ 113 w 150"/>
                  <a:gd name="T7" fmla="*/ 183 h 410"/>
                  <a:gd name="T8" fmla="*/ 139 w 150"/>
                  <a:gd name="T9" fmla="*/ 141 h 410"/>
                  <a:gd name="T10" fmla="*/ 156 w 150"/>
                  <a:gd name="T11" fmla="*/ 110 h 410"/>
                  <a:gd name="T12" fmla="*/ 165 w 150"/>
                  <a:gd name="T13" fmla="*/ 98 h 410"/>
                  <a:gd name="T14" fmla="*/ 168 w 150"/>
                  <a:gd name="T15" fmla="*/ 59 h 410"/>
                  <a:gd name="T16" fmla="*/ 175 w 150"/>
                  <a:gd name="T17" fmla="*/ 52 h 410"/>
                  <a:gd name="T18" fmla="*/ 178 w 150"/>
                  <a:gd name="T19" fmla="*/ 24 h 410"/>
                  <a:gd name="T20" fmla="*/ 158 w 150"/>
                  <a:gd name="T21" fmla="*/ 0 h 410"/>
                  <a:gd name="T22" fmla="*/ 113 w 150"/>
                  <a:gd name="T23" fmla="*/ 7 h 410"/>
                  <a:gd name="T24" fmla="*/ 93 w 150"/>
                  <a:gd name="T25" fmla="*/ 27 h 410"/>
                  <a:gd name="T26" fmla="*/ 81 w 150"/>
                  <a:gd name="T27" fmla="*/ 70 h 410"/>
                  <a:gd name="T28" fmla="*/ 70 w 150"/>
                  <a:gd name="T29" fmla="*/ 81 h 410"/>
                  <a:gd name="T30" fmla="*/ 52 w 150"/>
                  <a:gd name="T31" fmla="*/ 110 h 410"/>
                  <a:gd name="T32" fmla="*/ 50 w 150"/>
                  <a:gd name="T33" fmla="*/ 114 h 410"/>
                  <a:gd name="T34" fmla="*/ 40 w 150"/>
                  <a:gd name="T35" fmla="*/ 118 h 410"/>
                  <a:gd name="T36" fmla="*/ 37 w 150"/>
                  <a:gd name="T37" fmla="*/ 127 h 410"/>
                  <a:gd name="T38" fmla="*/ 34 w 150"/>
                  <a:gd name="T39" fmla="*/ 130 h 410"/>
                  <a:gd name="T40" fmla="*/ 21 w 150"/>
                  <a:gd name="T41" fmla="*/ 177 h 410"/>
                  <a:gd name="T42" fmla="*/ 10 w 150"/>
                  <a:gd name="T43" fmla="*/ 194 h 410"/>
                  <a:gd name="T44" fmla="*/ 2 w 150"/>
                  <a:gd name="T45" fmla="*/ 196 h 410"/>
                  <a:gd name="T46" fmla="*/ 5 w 150"/>
                  <a:gd name="T47" fmla="*/ 194 h 410"/>
                  <a:gd name="T48" fmla="*/ 0 w 150"/>
                  <a:gd name="T49" fmla="*/ 0 h 410"/>
                  <a:gd name="T50" fmla="*/ 150 w 150"/>
                  <a:gd name="T51" fmla="*/ 410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T48" t="T49" r="T50" b="T51"/>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53497" name="Rectangle 249"/>
            <p:cNvSpPr>
              <a:spLocks noChangeArrowheads="1"/>
            </p:cNvSpPr>
            <p:nvPr/>
          </p:nvSpPr>
          <p:spPr bwMode="auto">
            <a:xfrm>
              <a:off x="3260" y="3340"/>
              <a:ext cx="275" cy="20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b="0" i="1">
                  <a:solidFill>
                    <a:srgbClr val="1A0004"/>
                  </a:solidFill>
                  <a:latin typeface="Kosher-Normal" charset="0"/>
                </a:rPr>
                <a:t>ผพ</a:t>
              </a:r>
            </a:p>
          </p:txBody>
        </p:sp>
        <p:grpSp>
          <p:nvGrpSpPr>
            <p:cNvPr id="104604" name="Group 250"/>
            <p:cNvGrpSpPr>
              <a:grpSpLocks/>
            </p:cNvGrpSpPr>
            <p:nvPr/>
          </p:nvGrpSpPr>
          <p:grpSpPr bwMode="auto">
            <a:xfrm>
              <a:off x="4791" y="879"/>
              <a:ext cx="230" cy="255"/>
              <a:chOff x="4791" y="879"/>
              <a:chExt cx="230" cy="255"/>
            </a:xfrm>
          </p:grpSpPr>
          <p:grpSp>
            <p:nvGrpSpPr>
              <p:cNvPr id="104616" name="Group 251"/>
              <p:cNvGrpSpPr>
                <a:grpSpLocks/>
              </p:cNvGrpSpPr>
              <p:nvPr/>
            </p:nvGrpSpPr>
            <p:grpSpPr bwMode="auto">
              <a:xfrm>
                <a:off x="4791" y="906"/>
                <a:ext cx="230" cy="184"/>
                <a:chOff x="4791" y="906"/>
                <a:chExt cx="230" cy="184"/>
              </a:xfrm>
            </p:grpSpPr>
            <p:sp>
              <p:nvSpPr>
                <p:cNvPr id="53500" name="AutoShape 252"/>
                <p:cNvSpPr>
                  <a:spLocks noChangeArrowheads="1"/>
                </p:cNvSpPr>
                <p:nvPr/>
              </p:nvSpPr>
              <p:spPr bwMode="auto">
                <a:xfrm>
                  <a:off x="4797" y="906"/>
                  <a:ext cx="224" cy="28"/>
                </a:xfrm>
                <a:custGeom>
                  <a:avLst/>
                  <a:gdLst>
                    <a:gd name="G0" fmla="*/ 1 57355 45696"/>
                    <a:gd name="G1" fmla="*/ 1 35047 49664"/>
                    <a:gd name="G2" fmla="*/ G1 1 180"/>
                    <a:gd name="G3" fmla="*/ G0 1 G2"/>
                    <a:gd name="G4" fmla="+- 78 0 0"/>
                    <a:gd name="G5" fmla="*/ 1 0 51712"/>
                    <a:gd name="G6" fmla="+- 51 0 0"/>
                    <a:gd name="G7" fmla="cos G5 G6"/>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51712"/>
                    <a:gd name="G28" fmla="+- 1 0 0"/>
                    <a:gd name="G29" fmla="+- 1 0 0"/>
                    <a:gd name="G30" fmla="+- 1 0 0"/>
                    <a:gd name="G31" fmla="+- 1 0 0"/>
                    <a:gd name="G32" fmla="+- 1 0 0"/>
                    <a:gd name="G33" fmla="+- 1 0 0"/>
                    <a:gd name="G34" fmla="+- 1 0 0"/>
                    <a:gd name="G35" fmla="*/ 1 0 51712"/>
                    <a:gd name="G36" fmla="*/ 1 35047 49664"/>
                    <a:gd name="G37" fmla="*/ G36 1 180"/>
                    <a:gd name="G38" fmla="*/ G35 1 G37"/>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T0" fmla="*/ 4031 w 592"/>
                    <a:gd name="T1" fmla="*/ 16757 h 90"/>
                    <a:gd name="T2" fmla="*/ 10925 w 592"/>
                    <a:gd name="T3" fmla="*/ 8195 h 90"/>
                    <a:gd name="T4" fmla="*/ 16978 w 592"/>
                    <a:gd name="T5" fmla="*/ 6676 h 90"/>
                    <a:gd name="T6" fmla="*/ 22879 w 592"/>
                    <a:gd name="T7" fmla="*/ 5962 h 90"/>
                    <a:gd name="T8" fmla="*/ 55807 w 592"/>
                    <a:gd name="T9" fmla="*/ 6352 h 90"/>
                    <a:gd name="T10" fmla="*/ 75618 w 592"/>
                    <a:gd name="T11" fmla="*/ 7461 h 90"/>
                    <a:gd name="T12" fmla="*/ 84704 w 592"/>
                    <a:gd name="T13" fmla="*/ 8585 h 90"/>
                    <a:gd name="T14" fmla="*/ 118460 w 592"/>
                    <a:gd name="T15" fmla="*/ 9694 h 90"/>
                    <a:gd name="T16" fmla="*/ 168249 w 592"/>
                    <a:gd name="T17" fmla="*/ 8195 h 90"/>
                    <a:gd name="T18" fmla="*/ 234943 w 592"/>
                    <a:gd name="T19" fmla="*/ 3018 h 90"/>
                    <a:gd name="T20" fmla="*/ 258986 w 592"/>
                    <a:gd name="T21" fmla="*/ 0 h 90"/>
                    <a:gd name="T22" fmla="*/ 284853 w 592"/>
                    <a:gd name="T23" fmla="*/ 390 h 90"/>
                    <a:gd name="T24" fmla="*/ 293787 w 592"/>
                    <a:gd name="T25" fmla="*/ 5567 h 90"/>
                    <a:gd name="T26" fmla="*/ 294781 w 592"/>
                    <a:gd name="T27" fmla="*/ 6676 h 90"/>
                    <a:gd name="T28" fmla="*/ 289756 w 592"/>
                    <a:gd name="T29" fmla="*/ 11182 h 90"/>
                    <a:gd name="T30" fmla="*/ 290750 w 592"/>
                    <a:gd name="T31" fmla="*/ 12314 h 90"/>
                    <a:gd name="T32" fmla="*/ 0 w 592"/>
                    <a:gd name="T33" fmla="*/ 0 h 90"/>
                    <a:gd name="T34" fmla="*/ 592 w 592"/>
                    <a:gd name="T35"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501" name="AutoShape 253"/>
                <p:cNvSpPr>
                  <a:spLocks noChangeArrowheads="1"/>
                </p:cNvSpPr>
                <p:nvPr/>
              </p:nvSpPr>
              <p:spPr bwMode="auto">
                <a:xfrm>
                  <a:off x="4791" y="931"/>
                  <a:ext cx="226" cy="159"/>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 246 0 0"/>
                    <a:gd name="G18" fmla="*/ 1 0 51712"/>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51712"/>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51712"/>
                    <a:gd name="G65" fmla="*/ 1 0 51712"/>
                    <a:gd name="G66" fmla="+- 398 0 0"/>
                    <a:gd name="G67" fmla="+- 388 0 0"/>
                    <a:gd name="G68" fmla="+- 380 0 0"/>
                    <a:gd name="G69" fmla="*/ 1 0 51712"/>
                    <a:gd name="G70" fmla="*/ 1 57355 45696"/>
                    <a:gd name="G71" fmla="*/ 1 35047 49664"/>
                    <a:gd name="G72" fmla="*/ G71 1 180"/>
                    <a:gd name="G73" fmla="*/ G70 1 G72"/>
                    <a:gd name="G74" fmla="*/ 1 0 51712"/>
                    <a:gd name="G75" fmla="+- 1 0 0"/>
                    <a:gd name="G76" fmla="+- 1 0 0"/>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T0" fmla="*/ 298081 w 599"/>
                    <a:gd name="T1" fmla="*/ 0 h 432"/>
                    <a:gd name="T2" fmla="*/ 296090 w 599"/>
                    <a:gd name="T3" fmla="*/ 1111 h 432"/>
                    <a:gd name="T4" fmla="*/ 293057 w 599"/>
                    <a:gd name="T5" fmla="*/ 1852 h 432"/>
                    <a:gd name="T6" fmla="*/ 291188 w 599"/>
                    <a:gd name="T7" fmla="*/ 4491 h 432"/>
                    <a:gd name="T8" fmla="*/ 277244 w 599"/>
                    <a:gd name="T9" fmla="*/ 17288 h 432"/>
                    <a:gd name="T10" fmla="*/ 261300 w 599"/>
                    <a:gd name="T11" fmla="*/ 39104 h 432"/>
                    <a:gd name="T12" fmla="*/ 256279 w 599"/>
                    <a:gd name="T13" fmla="*/ 49978 h 432"/>
                    <a:gd name="T14" fmla="*/ 251387 w 599"/>
                    <a:gd name="T15" fmla="*/ 65739 h 432"/>
                    <a:gd name="T16" fmla="*/ 246363 w 599"/>
                    <a:gd name="T17" fmla="*/ 75573 h 432"/>
                    <a:gd name="T18" fmla="*/ 229376 w 599"/>
                    <a:gd name="T19" fmla="*/ 79314 h 432"/>
                    <a:gd name="T20" fmla="*/ 215433 w 599"/>
                    <a:gd name="T21" fmla="*/ 77790 h 432"/>
                    <a:gd name="T22" fmla="*/ 209533 w 599"/>
                    <a:gd name="T23" fmla="*/ 77000 h 432"/>
                    <a:gd name="T24" fmla="*/ 211572 w 599"/>
                    <a:gd name="T25" fmla="*/ 66129 h 432"/>
                    <a:gd name="T26" fmla="*/ 214439 w 599"/>
                    <a:gd name="T27" fmla="*/ 63491 h 432"/>
                    <a:gd name="T28" fmla="*/ 201490 w 599"/>
                    <a:gd name="T29" fmla="*/ 61638 h 432"/>
                    <a:gd name="T30" fmla="*/ 172599 w 599"/>
                    <a:gd name="T31" fmla="*/ 59347 h 432"/>
                    <a:gd name="T32" fmla="*/ 56202 w 599"/>
                    <a:gd name="T33" fmla="*/ 67654 h 432"/>
                    <a:gd name="T34" fmla="*/ 51310 w 599"/>
                    <a:gd name="T35" fmla="*/ 69158 h 432"/>
                    <a:gd name="T36" fmla="*/ 43253 w 599"/>
                    <a:gd name="T37" fmla="*/ 73646 h 432"/>
                    <a:gd name="T38" fmla="*/ 26446 w 599"/>
                    <a:gd name="T39" fmla="*/ 81166 h 432"/>
                    <a:gd name="T40" fmla="*/ 14362 w 599"/>
                    <a:gd name="T41" fmla="*/ 79314 h 432"/>
                    <a:gd name="T42" fmla="*/ 8462 w 599"/>
                    <a:gd name="T43" fmla="*/ 77790 h 432"/>
                    <a:gd name="T44" fmla="*/ 3442 w 599"/>
                    <a:gd name="T45" fmla="*/ 74760 h 432"/>
                    <a:gd name="T46" fmla="*/ 5478 w 599"/>
                    <a:gd name="T47" fmla="*/ 69896 h 432"/>
                    <a:gd name="T48" fmla="*/ 8462 w 599"/>
                    <a:gd name="T49" fmla="*/ 62775 h 432"/>
                    <a:gd name="T50" fmla="*/ 13368 w 599"/>
                    <a:gd name="T51" fmla="*/ 49263 h 432"/>
                    <a:gd name="T52" fmla="*/ 14362 w 599"/>
                    <a:gd name="T53" fmla="*/ 35329 h 432"/>
                    <a:gd name="T54" fmla="*/ 15356 w 599"/>
                    <a:gd name="T55" fmla="*/ 23668 h 432"/>
                    <a:gd name="T56" fmla="*/ 14362 w 599"/>
                    <a:gd name="T57" fmla="*/ 15436 h 432"/>
                    <a:gd name="T58" fmla="*/ 10502 w 599"/>
                    <a:gd name="T59" fmla="*/ 5602 h 432"/>
                    <a:gd name="T60" fmla="*/ 9508 w 599"/>
                    <a:gd name="T61" fmla="*/ 2639 h 432"/>
                    <a:gd name="T62" fmla="*/ 0 w 599"/>
                    <a:gd name="T63" fmla="*/ 0 h 432"/>
                    <a:gd name="T64" fmla="*/ 599 w 599"/>
                    <a:gd name="T65" fmla="*/ 43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T62" t="T63" r="T64" b="T65"/>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53502" name="AutoShape 254"/>
              <p:cNvSpPr>
                <a:spLocks noChangeArrowheads="1"/>
              </p:cNvSpPr>
              <p:nvPr/>
            </p:nvSpPr>
            <p:spPr bwMode="auto">
              <a:xfrm>
                <a:off x="4797" y="1099"/>
                <a:ext cx="4" cy="31"/>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51712"/>
                  <a:gd name="G71" fmla="+- 250 0 0"/>
                  <a:gd name="G72" fmla="cos G70 G71"/>
                  <a:gd name="G73" fmla="*/ 1 0 51712"/>
                  <a:gd name="G74" fmla="+- 212 0 0"/>
                  <a:gd name="G75" fmla="+- 173 0 0"/>
                  <a:gd name="G76" fmla="*/ 1 0 51712"/>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T0" fmla="*/ 87 w 85"/>
                  <a:gd name="T1" fmla="*/ 77 h 318"/>
                  <a:gd name="T2" fmla="*/ 75 w 85"/>
                  <a:gd name="T3" fmla="*/ 34 h 318"/>
                  <a:gd name="T4" fmla="*/ 57 w 85"/>
                  <a:gd name="T5" fmla="*/ 21 h 318"/>
                  <a:gd name="T6" fmla="*/ 65 w 85"/>
                  <a:gd name="T7" fmla="*/ 34 h 318"/>
                  <a:gd name="T8" fmla="*/ 75 w 85"/>
                  <a:gd name="T9" fmla="*/ 14 h 318"/>
                  <a:gd name="T10" fmla="*/ 43 w 85"/>
                  <a:gd name="T11" fmla="*/ 5 h 318"/>
                  <a:gd name="T12" fmla="*/ 43 w 85"/>
                  <a:gd name="T13" fmla="*/ 21 h 318"/>
                  <a:gd name="T14" fmla="*/ 57 w 85"/>
                  <a:gd name="T15" fmla="*/ 94 h 318"/>
                  <a:gd name="T16" fmla="*/ 35 w 85"/>
                  <a:gd name="T17" fmla="*/ 80 h 318"/>
                  <a:gd name="T18" fmla="*/ 43 w 85"/>
                  <a:gd name="T19" fmla="*/ 64 h 318"/>
                  <a:gd name="T20" fmla="*/ 57 w 85"/>
                  <a:gd name="T21" fmla="*/ 80 h 318"/>
                  <a:gd name="T22" fmla="*/ 43 w 85"/>
                  <a:gd name="T23" fmla="*/ 51 h 318"/>
                  <a:gd name="T24" fmla="*/ 57 w 85"/>
                  <a:gd name="T25" fmla="*/ 77 h 318"/>
                  <a:gd name="T26" fmla="*/ 43 w 85"/>
                  <a:gd name="T27" fmla="*/ 60 h 318"/>
                  <a:gd name="T28" fmla="*/ 57 w 85"/>
                  <a:gd name="T29" fmla="*/ 72 h 318"/>
                  <a:gd name="T30" fmla="*/ 65 w 85"/>
                  <a:gd name="T31" fmla="*/ 85 h 318"/>
                  <a:gd name="T32" fmla="*/ 87 w 85"/>
                  <a:gd name="T33" fmla="*/ 102 h 318"/>
                  <a:gd name="T34" fmla="*/ 95 w 85"/>
                  <a:gd name="T35" fmla="*/ 115 h 318"/>
                  <a:gd name="T36" fmla="*/ 87 w 85"/>
                  <a:gd name="T37" fmla="*/ 140 h 318"/>
                  <a:gd name="T38" fmla="*/ 75 w 85"/>
                  <a:gd name="T39" fmla="*/ 136 h 318"/>
                  <a:gd name="T40" fmla="*/ 65 w 85"/>
                  <a:gd name="T41" fmla="*/ 157 h 318"/>
                  <a:gd name="T42" fmla="*/ 43 w 85"/>
                  <a:gd name="T43" fmla="*/ 145 h 318"/>
                  <a:gd name="T44" fmla="*/ 35 w 85"/>
                  <a:gd name="T45" fmla="*/ 102 h 318"/>
                  <a:gd name="T46" fmla="*/ 27 w 85"/>
                  <a:gd name="T47" fmla="*/ 123 h 318"/>
                  <a:gd name="T48" fmla="*/ 5 w 85"/>
                  <a:gd name="T49" fmla="*/ 106 h 318"/>
                  <a:gd name="T50" fmla="*/ 43 w 85"/>
                  <a:gd name="T51" fmla="*/ 72 h 318"/>
                  <a:gd name="T52" fmla="*/ 75 w 85"/>
                  <a:gd name="T53" fmla="*/ 85 h 318"/>
                  <a:gd name="T54" fmla="*/ 87 w 85"/>
                  <a:gd name="T55" fmla="*/ 110 h 318"/>
                  <a:gd name="T56" fmla="*/ 75 w 85"/>
                  <a:gd name="T57" fmla="*/ 94 h 318"/>
                  <a:gd name="T58" fmla="*/ 75 w 85"/>
                  <a:gd name="T59" fmla="*/ 5 h 318"/>
                  <a:gd name="T60" fmla="*/ 57 w 85"/>
                  <a:gd name="T61" fmla="*/ 17 h 318"/>
                  <a:gd name="T62" fmla="*/ 27 w 85"/>
                  <a:gd name="T63" fmla="*/ 21 h 318"/>
                  <a:gd name="T64" fmla="*/ 43 w 85"/>
                  <a:gd name="T65" fmla="*/ 47 h 318"/>
                  <a:gd name="T66" fmla="*/ 65 w 85"/>
                  <a:gd name="T67" fmla="*/ 68 h 318"/>
                  <a:gd name="T68" fmla="*/ 87 w 85"/>
                  <a:gd name="T69" fmla="*/ 77 h 318"/>
                  <a:gd name="T70" fmla="*/ 0 w 85"/>
                  <a:gd name="T71" fmla="*/ 0 h 318"/>
                  <a:gd name="T72" fmla="*/ 85 w 85"/>
                  <a:gd name="T73" fmla="*/ 318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T70" t="T71" r="T72" b="T73"/>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rgbClr val="1A0004"/>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503" name="AutoShape 255"/>
              <p:cNvSpPr>
                <a:spLocks noChangeArrowheads="1"/>
              </p:cNvSpPr>
              <p:nvPr/>
            </p:nvSpPr>
            <p:spPr bwMode="auto">
              <a:xfrm>
                <a:off x="4800" y="1099"/>
                <a:ext cx="6" cy="35"/>
              </a:xfrm>
              <a:custGeom>
                <a:avLst/>
                <a:gdLst>
                  <a:gd name="G0" fmla="*/ 1 0 51712"/>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320 0 0"/>
                  <a:gd name="G28" fmla="*/ 1 0 51712"/>
                  <a:gd name="G29" fmla="+- 294 0 0"/>
                  <a:gd name="G30" fmla="*/ 1 0 51712"/>
                  <a:gd name="G31" fmla="+- 269 0 0"/>
                  <a:gd name="G32" fmla="*/ 1 0 51712"/>
                  <a:gd name="G33" fmla="+- 257 0 0"/>
                  <a:gd name="G34" fmla="cos G32 G33"/>
                  <a:gd name="G35" fmla="+- 245 0 0"/>
                  <a:gd name="G36" fmla="*/ 1 199 2"/>
                  <a:gd name="G37" fmla="*/ 1 0 51712"/>
                  <a:gd name="G38" fmla="*/ 1 0 51712"/>
                  <a:gd name="G39" fmla="+- 98 0 0"/>
                  <a:gd name="G40" fmla="sin G38 G39"/>
                  <a:gd name="G41" fmla="*/ 1 0 51712"/>
                  <a:gd name="G42" fmla="*/ 1 0 51712"/>
                  <a:gd name="G43" fmla="+- 1 0 0"/>
                  <a:gd name="G44" fmla="+- 1 0 0"/>
                  <a:gd name="G45" fmla="+- 1 0 0"/>
                  <a:gd name="G46" fmla="*/ 1 0 51712"/>
                  <a:gd name="G47" fmla="+- 3 0 0"/>
                  <a:gd name="G48" fmla="*/ 1 0 51712"/>
                  <a:gd name="G49" fmla="*/ 1 0 51712"/>
                  <a:gd name="T0" fmla="*/ 1 w 105"/>
                  <a:gd name="T1" fmla="*/ 0 h 354"/>
                  <a:gd name="T2" fmla="*/ 112 w 105"/>
                  <a:gd name="T3" fmla="*/ 3 h 354"/>
                  <a:gd name="T4" fmla="*/ 88 w 105"/>
                  <a:gd name="T5" fmla="*/ 15 h 354"/>
                  <a:gd name="T6" fmla="*/ 101 w 105"/>
                  <a:gd name="T7" fmla="*/ 31 h 354"/>
                  <a:gd name="T8" fmla="*/ 101 w 105"/>
                  <a:gd name="T9" fmla="*/ 74 h 354"/>
                  <a:gd name="T10" fmla="*/ 117 w 105"/>
                  <a:gd name="T11" fmla="*/ 86 h 354"/>
                  <a:gd name="T12" fmla="*/ 117 w 105"/>
                  <a:gd name="T13" fmla="*/ 121 h 354"/>
                  <a:gd name="T14" fmla="*/ 101 w 105"/>
                  <a:gd name="T15" fmla="*/ 170 h 354"/>
                  <a:gd name="T16" fmla="*/ 83 w 105"/>
                  <a:gd name="T17" fmla="*/ 180 h 354"/>
                  <a:gd name="T18" fmla="*/ 19 w 105"/>
                  <a:gd name="T19" fmla="*/ 162 h 354"/>
                  <a:gd name="T20" fmla="*/ 12 w 105"/>
                  <a:gd name="T21" fmla="*/ 143 h 354"/>
                  <a:gd name="T22" fmla="*/ 19 w 105"/>
                  <a:gd name="T23" fmla="*/ 124 h 354"/>
                  <a:gd name="T24" fmla="*/ 9 w 105"/>
                  <a:gd name="T25" fmla="*/ 50 h 354"/>
                  <a:gd name="T26" fmla="*/ 25 w 105"/>
                  <a:gd name="T27" fmla="*/ 23 h 354"/>
                  <a:gd name="T28" fmla="*/ 6 w 105"/>
                  <a:gd name="T29" fmla="*/ 7 h 354"/>
                  <a:gd name="T30" fmla="*/ 1 w 105"/>
                  <a:gd name="T31" fmla="*/ 0 h 354"/>
                  <a:gd name="T32" fmla="*/ 0 w 105"/>
                  <a:gd name="T33" fmla="*/ 0 h 354"/>
                  <a:gd name="T34" fmla="*/ 105 w 105"/>
                  <a:gd name="T35" fmla="*/ 35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504" name="AutoShape 256"/>
              <p:cNvSpPr>
                <a:spLocks noChangeArrowheads="1"/>
              </p:cNvSpPr>
              <p:nvPr/>
            </p:nvSpPr>
            <p:spPr bwMode="auto">
              <a:xfrm>
                <a:off x="4953" y="1090"/>
                <a:ext cx="11" cy="3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51712"/>
                  <a:gd name="G26" fmla="*/ 1 57355 45696"/>
                  <a:gd name="G27" fmla="*/ 1 35047 49664"/>
                  <a:gd name="G28" fmla="*/ G27 1 180"/>
                  <a:gd name="G29" fmla="*/ G26 1 G28"/>
                  <a:gd name="G30" fmla="*/ 1 351 2"/>
                  <a:gd name="G31" fmla="+- 336 0 0"/>
                  <a:gd name="G32" fmla="+- 329 0 0"/>
                  <a:gd name="G33" fmla="+- 316 0 0"/>
                  <a:gd name="G34" fmla="+- 287 0 0"/>
                  <a:gd name="G35" fmla="*/ 1 0 51712"/>
                  <a:gd name="G36" fmla="*/ 1 57355 45696"/>
                  <a:gd name="G37" fmla="*/ 1 35047 49664"/>
                  <a:gd name="G38" fmla="*/ G37 1 180"/>
                  <a:gd name="G39" fmla="*/ G36 1 G38"/>
                  <a:gd name="G40" fmla="*/ 1 0 51712"/>
                  <a:gd name="G41" fmla="+- 211 0 0"/>
                  <a:gd name="G42" fmla="sin G40 G41"/>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T0" fmla="*/ 172 w 149"/>
                  <a:gd name="T1" fmla="*/ 10 h 376"/>
                  <a:gd name="T2" fmla="*/ 162 w 149"/>
                  <a:gd name="T3" fmla="*/ 52 h 376"/>
                  <a:gd name="T4" fmla="*/ 152 w 149"/>
                  <a:gd name="T5" fmla="*/ 65 h 376"/>
                  <a:gd name="T6" fmla="*/ 149 w 149"/>
                  <a:gd name="T7" fmla="*/ 70 h 376"/>
                  <a:gd name="T8" fmla="*/ 127 w 149"/>
                  <a:gd name="T9" fmla="*/ 123 h 376"/>
                  <a:gd name="T10" fmla="*/ 100 w 149"/>
                  <a:gd name="T11" fmla="*/ 158 h 376"/>
                  <a:gd name="T12" fmla="*/ 81 w 149"/>
                  <a:gd name="T13" fmla="*/ 183 h 376"/>
                  <a:gd name="T14" fmla="*/ 67 w 149"/>
                  <a:gd name="T15" fmla="*/ 184 h 376"/>
                  <a:gd name="T16" fmla="*/ 23 w 149"/>
                  <a:gd name="T17" fmla="*/ 188 h 376"/>
                  <a:gd name="T18" fmla="*/ 2 w 149"/>
                  <a:gd name="T19" fmla="*/ 177 h 376"/>
                  <a:gd name="T20" fmla="*/ 5 w 149"/>
                  <a:gd name="T21" fmla="*/ 160 h 376"/>
                  <a:gd name="T22" fmla="*/ 8 w 149"/>
                  <a:gd name="T23" fmla="*/ 111 h 376"/>
                  <a:gd name="T24" fmla="*/ 26 w 149"/>
                  <a:gd name="T25" fmla="*/ 101 h 376"/>
                  <a:gd name="T26" fmla="*/ 40 w 149"/>
                  <a:gd name="T27" fmla="*/ 53 h 376"/>
                  <a:gd name="T28" fmla="*/ 52 w 149"/>
                  <a:gd name="T29" fmla="*/ 38 h 376"/>
                  <a:gd name="T30" fmla="*/ 97 w 149"/>
                  <a:gd name="T31" fmla="*/ 9 h 376"/>
                  <a:gd name="T32" fmla="*/ 149 w 149"/>
                  <a:gd name="T33" fmla="*/ 9 h 376"/>
                  <a:gd name="T34" fmla="*/ 172 w 149"/>
                  <a:gd name="T35" fmla="*/ 10 h 376"/>
                  <a:gd name="T36" fmla="*/ 0 w 149"/>
                  <a:gd name="T37" fmla="*/ 0 h 376"/>
                  <a:gd name="T38" fmla="*/ 149 w 149"/>
                  <a:gd name="T39"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T36" t="T37" r="T38" b="T39"/>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505" name="AutoShape 257"/>
              <p:cNvSpPr>
                <a:spLocks noChangeArrowheads="1"/>
              </p:cNvSpPr>
              <p:nvPr/>
            </p:nvSpPr>
            <p:spPr bwMode="auto">
              <a:xfrm>
                <a:off x="4808" y="881"/>
                <a:ext cx="5" cy="53"/>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279 0 0"/>
                  <a:gd name="G30" fmla="+- 1 0 0"/>
                  <a:gd name="G31" fmla="+- 1 0 0"/>
                  <a:gd name="G32" fmla="+- 1 0 0"/>
                  <a:gd name="G33" fmla="+- 1 0 0"/>
                  <a:gd name="G34" fmla="+- 1 0 0"/>
                  <a:gd name="G35" fmla="+- 1 0 0"/>
                  <a:gd name="G36" fmla="+- 1 0 0"/>
                  <a:gd name="G37" fmla="+- 1 0 0"/>
                  <a:gd name="G38" fmla="+- 1 0 0"/>
                  <a:gd name="G39" fmla="+- 1 0 0"/>
                  <a:gd name="T0" fmla="*/ 31 w 96"/>
                  <a:gd name="T1" fmla="*/ 246 h 504"/>
                  <a:gd name="T2" fmla="*/ 71 w 96"/>
                  <a:gd name="T3" fmla="*/ 250 h 504"/>
                  <a:gd name="T4" fmla="*/ 83 w 96"/>
                  <a:gd name="T5" fmla="*/ 229 h 504"/>
                  <a:gd name="T6" fmla="*/ 83 w 96"/>
                  <a:gd name="T7" fmla="*/ 164 h 504"/>
                  <a:gd name="T8" fmla="*/ 103 w 96"/>
                  <a:gd name="T9" fmla="*/ 108 h 504"/>
                  <a:gd name="T10" fmla="*/ 111 w 96"/>
                  <a:gd name="T11" fmla="*/ 88 h 504"/>
                  <a:gd name="T12" fmla="*/ 103 w 96"/>
                  <a:gd name="T13" fmla="*/ 26 h 504"/>
                  <a:gd name="T14" fmla="*/ 90 w 96"/>
                  <a:gd name="T15" fmla="*/ 3 h 504"/>
                  <a:gd name="T16" fmla="*/ 34 w 96"/>
                  <a:gd name="T17" fmla="*/ 13 h 504"/>
                  <a:gd name="T18" fmla="*/ 31 w 96"/>
                  <a:gd name="T19" fmla="*/ 62 h 504"/>
                  <a:gd name="T20" fmla="*/ 37 w 96"/>
                  <a:gd name="T21" fmla="*/ 184 h 504"/>
                  <a:gd name="T22" fmla="*/ 45 w 96"/>
                  <a:gd name="T23" fmla="*/ 206 h 504"/>
                  <a:gd name="T24" fmla="*/ 29 w 96"/>
                  <a:gd name="T25" fmla="*/ 240 h 504"/>
                  <a:gd name="T26" fmla="*/ 31 w 96"/>
                  <a:gd name="T27" fmla="*/ 246 h 504"/>
                  <a:gd name="T28" fmla="*/ 0 w 96"/>
                  <a:gd name="T29" fmla="*/ 0 h 504"/>
                  <a:gd name="T30" fmla="*/ 96 w 96"/>
                  <a:gd name="T31" fmla="*/ 50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T28" t="T29" r="T30" b="T31"/>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506" name="AutoShape 258"/>
              <p:cNvSpPr>
                <a:spLocks noChangeArrowheads="1"/>
              </p:cNvSpPr>
              <p:nvPr/>
            </p:nvSpPr>
            <p:spPr bwMode="auto">
              <a:xfrm>
                <a:off x="5000" y="879"/>
                <a:ext cx="11" cy="42"/>
              </a:xfrm>
              <a:custGeom>
                <a:avLst/>
                <a:gdLst>
                  <a:gd name="G0" fmla="+- 38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sin 54736 G16"/>
                  <a:gd name="G18" fmla="*/ 1 0 51712"/>
                  <a:gd name="G19" fmla="cos 54943 G18"/>
                  <a:gd name="G20" fmla="+- G17 0 G19"/>
                  <a:gd name="G21" fmla="*/ G20 65535 1"/>
                  <a:gd name="G22" fmla="+- G21 1080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51712"/>
                  <a:gd name="G37" fmla="sin 54736 G36"/>
                  <a:gd name="G38" fmla="*/ 1 0 51712"/>
                  <a:gd name="G39" fmla="cos 54736 G38"/>
                  <a:gd name="G40" fmla="+- G37 0 G39"/>
                  <a:gd name="G41" fmla="*/ G40 65535 1"/>
                  <a:gd name="G42" fmla="+- G41 1080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G71" fmla="+- 1 0 0"/>
                  <a:gd name="G72" fmla="*/ 1 0 51712"/>
                  <a:gd name="G73" fmla="+- 359 0 0"/>
                  <a:gd name="G74" fmla="+- 1 0 0"/>
                  <a:gd name="G75" fmla="*/ 1 0 51712"/>
                  <a:gd name="G76" fmla="+- 381 0 0"/>
                  <a:gd name="G77" fmla="cos G75 G76"/>
                  <a:gd name="G78" fmla="+- 383 0 0"/>
                  <a:gd name="G79" fmla="+- 386 0 0"/>
                  <a:gd name="G80" fmla="+- 193 0 0"/>
                  <a:gd name="G81" fmla="+- 386 0 0"/>
                  <a:gd name="G82" fmla="*/ 1 0 51712"/>
                  <a:gd name="G83" fmla="+- 381 0 0"/>
                  <a:gd name="T0" fmla="*/ 5 w 150"/>
                  <a:gd name="T1" fmla="*/ 194 h 410"/>
                  <a:gd name="T2" fmla="*/ 50 w 150"/>
                  <a:gd name="T3" fmla="*/ 208 h 410"/>
                  <a:gd name="T4" fmla="*/ 97 w 150"/>
                  <a:gd name="T5" fmla="*/ 203 h 410"/>
                  <a:gd name="T6" fmla="*/ 113 w 150"/>
                  <a:gd name="T7" fmla="*/ 183 h 410"/>
                  <a:gd name="T8" fmla="*/ 139 w 150"/>
                  <a:gd name="T9" fmla="*/ 141 h 410"/>
                  <a:gd name="T10" fmla="*/ 156 w 150"/>
                  <a:gd name="T11" fmla="*/ 110 h 410"/>
                  <a:gd name="T12" fmla="*/ 165 w 150"/>
                  <a:gd name="T13" fmla="*/ 98 h 410"/>
                  <a:gd name="T14" fmla="*/ 168 w 150"/>
                  <a:gd name="T15" fmla="*/ 59 h 410"/>
                  <a:gd name="T16" fmla="*/ 175 w 150"/>
                  <a:gd name="T17" fmla="*/ 52 h 410"/>
                  <a:gd name="T18" fmla="*/ 178 w 150"/>
                  <a:gd name="T19" fmla="*/ 24 h 410"/>
                  <a:gd name="T20" fmla="*/ 158 w 150"/>
                  <a:gd name="T21" fmla="*/ 0 h 410"/>
                  <a:gd name="T22" fmla="*/ 113 w 150"/>
                  <a:gd name="T23" fmla="*/ 7 h 410"/>
                  <a:gd name="T24" fmla="*/ 93 w 150"/>
                  <a:gd name="T25" fmla="*/ 27 h 410"/>
                  <a:gd name="T26" fmla="*/ 81 w 150"/>
                  <a:gd name="T27" fmla="*/ 70 h 410"/>
                  <a:gd name="T28" fmla="*/ 70 w 150"/>
                  <a:gd name="T29" fmla="*/ 81 h 410"/>
                  <a:gd name="T30" fmla="*/ 52 w 150"/>
                  <a:gd name="T31" fmla="*/ 110 h 410"/>
                  <a:gd name="T32" fmla="*/ 50 w 150"/>
                  <a:gd name="T33" fmla="*/ 114 h 410"/>
                  <a:gd name="T34" fmla="*/ 40 w 150"/>
                  <a:gd name="T35" fmla="*/ 118 h 410"/>
                  <a:gd name="T36" fmla="*/ 37 w 150"/>
                  <a:gd name="T37" fmla="*/ 127 h 410"/>
                  <a:gd name="T38" fmla="*/ 34 w 150"/>
                  <a:gd name="T39" fmla="*/ 130 h 410"/>
                  <a:gd name="T40" fmla="*/ 21 w 150"/>
                  <a:gd name="T41" fmla="*/ 177 h 410"/>
                  <a:gd name="T42" fmla="*/ 10 w 150"/>
                  <a:gd name="T43" fmla="*/ 194 h 410"/>
                  <a:gd name="T44" fmla="*/ 2 w 150"/>
                  <a:gd name="T45" fmla="*/ 196 h 410"/>
                  <a:gd name="T46" fmla="*/ 5 w 150"/>
                  <a:gd name="T47" fmla="*/ 194 h 410"/>
                  <a:gd name="T48" fmla="*/ 0 w 150"/>
                  <a:gd name="T49" fmla="*/ 0 h 410"/>
                  <a:gd name="T50" fmla="*/ 150 w 150"/>
                  <a:gd name="T51" fmla="*/ 410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T48" t="T49" r="T50" b="T51"/>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53507" name="Rectangle 259"/>
            <p:cNvSpPr>
              <a:spLocks noChangeArrowheads="1"/>
            </p:cNvSpPr>
            <p:nvPr/>
          </p:nvSpPr>
          <p:spPr bwMode="auto">
            <a:xfrm>
              <a:off x="4780" y="884"/>
              <a:ext cx="108" cy="2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nvGrpSpPr>
            <p:cNvPr id="104606" name="Group 260"/>
            <p:cNvGrpSpPr>
              <a:grpSpLocks/>
            </p:cNvGrpSpPr>
            <p:nvPr/>
          </p:nvGrpSpPr>
          <p:grpSpPr bwMode="auto">
            <a:xfrm>
              <a:off x="4791" y="1391"/>
              <a:ext cx="230" cy="255"/>
              <a:chOff x="4791" y="1391"/>
              <a:chExt cx="230" cy="255"/>
            </a:xfrm>
          </p:grpSpPr>
          <p:grpSp>
            <p:nvGrpSpPr>
              <p:cNvPr id="104608" name="Group 261"/>
              <p:cNvGrpSpPr>
                <a:grpSpLocks/>
              </p:cNvGrpSpPr>
              <p:nvPr/>
            </p:nvGrpSpPr>
            <p:grpSpPr bwMode="auto">
              <a:xfrm>
                <a:off x="4791" y="1418"/>
                <a:ext cx="230" cy="184"/>
                <a:chOff x="4791" y="1418"/>
                <a:chExt cx="230" cy="184"/>
              </a:xfrm>
            </p:grpSpPr>
            <p:sp>
              <p:nvSpPr>
                <p:cNvPr id="53510" name="AutoShape 262"/>
                <p:cNvSpPr>
                  <a:spLocks noChangeArrowheads="1"/>
                </p:cNvSpPr>
                <p:nvPr/>
              </p:nvSpPr>
              <p:spPr bwMode="auto">
                <a:xfrm>
                  <a:off x="4797" y="1418"/>
                  <a:ext cx="224" cy="28"/>
                </a:xfrm>
                <a:custGeom>
                  <a:avLst/>
                  <a:gdLst>
                    <a:gd name="G0" fmla="*/ 1 57355 45696"/>
                    <a:gd name="G1" fmla="*/ 1 35047 49664"/>
                    <a:gd name="G2" fmla="*/ G1 1 180"/>
                    <a:gd name="G3" fmla="*/ G0 1 G2"/>
                    <a:gd name="G4" fmla="+- 78 0 0"/>
                    <a:gd name="G5" fmla="*/ 1 0 51712"/>
                    <a:gd name="G6" fmla="+- 51 0 0"/>
                    <a:gd name="G7" fmla="cos G5 G6"/>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51712"/>
                    <a:gd name="G28" fmla="+- 1 0 0"/>
                    <a:gd name="G29" fmla="+- 1 0 0"/>
                    <a:gd name="G30" fmla="+- 1 0 0"/>
                    <a:gd name="G31" fmla="+- 1 0 0"/>
                    <a:gd name="G32" fmla="+- 1 0 0"/>
                    <a:gd name="G33" fmla="+- 1 0 0"/>
                    <a:gd name="G34" fmla="+- 1 0 0"/>
                    <a:gd name="G35" fmla="*/ 1 0 51712"/>
                    <a:gd name="G36" fmla="*/ 1 35047 49664"/>
                    <a:gd name="G37" fmla="*/ G36 1 180"/>
                    <a:gd name="G38" fmla="*/ G35 1 G37"/>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T0" fmla="*/ 4031 w 592"/>
                    <a:gd name="T1" fmla="*/ 16757 h 90"/>
                    <a:gd name="T2" fmla="*/ 10925 w 592"/>
                    <a:gd name="T3" fmla="*/ 8195 h 90"/>
                    <a:gd name="T4" fmla="*/ 16978 w 592"/>
                    <a:gd name="T5" fmla="*/ 6676 h 90"/>
                    <a:gd name="T6" fmla="*/ 22879 w 592"/>
                    <a:gd name="T7" fmla="*/ 5962 h 90"/>
                    <a:gd name="T8" fmla="*/ 55807 w 592"/>
                    <a:gd name="T9" fmla="*/ 6352 h 90"/>
                    <a:gd name="T10" fmla="*/ 75618 w 592"/>
                    <a:gd name="T11" fmla="*/ 7461 h 90"/>
                    <a:gd name="T12" fmla="*/ 84704 w 592"/>
                    <a:gd name="T13" fmla="*/ 8585 h 90"/>
                    <a:gd name="T14" fmla="*/ 118460 w 592"/>
                    <a:gd name="T15" fmla="*/ 9694 h 90"/>
                    <a:gd name="T16" fmla="*/ 168249 w 592"/>
                    <a:gd name="T17" fmla="*/ 8195 h 90"/>
                    <a:gd name="T18" fmla="*/ 234943 w 592"/>
                    <a:gd name="T19" fmla="*/ 3018 h 90"/>
                    <a:gd name="T20" fmla="*/ 258986 w 592"/>
                    <a:gd name="T21" fmla="*/ 0 h 90"/>
                    <a:gd name="T22" fmla="*/ 284853 w 592"/>
                    <a:gd name="T23" fmla="*/ 390 h 90"/>
                    <a:gd name="T24" fmla="*/ 293787 w 592"/>
                    <a:gd name="T25" fmla="*/ 5567 h 90"/>
                    <a:gd name="T26" fmla="*/ 294781 w 592"/>
                    <a:gd name="T27" fmla="*/ 6676 h 90"/>
                    <a:gd name="T28" fmla="*/ 289756 w 592"/>
                    <a:gd name="T29" fmla="*/ 11182 h 90"/>
                    <a:gd name="T30" fmla="*/ 290750 w 592"/>
                    <a:gd name="T31" fmla="*/ 12314 h 90"/>
                    <a:gd name="T32" fmla="*/ 0 w 592"/>
                    <a:gd name="T33" fmla="*/ 0 h 90"/>
                    <a:gd name="T34" fmla="*/ 592 w 592"/>
                    <a:gd name="T35"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511" name="AutoShape 263"/>
                <p:cNvSpPr>
                  <a:spLocks noChangeArrowheads="1"/>
                </p:cNvSpPr>
                <p:nvPr/>
              </p:nvSpPr>
              <p:spPr bwMode="auto">
                <a:xfrm>
                  <a:off x="4791" y="1443"/>
                  <a:ext cx="226" cy="159"/>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 246 0 0"/>
                    <a:gd name="G18" fmla="*/ 1 0 51712"/>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51712"/>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51712"/>
                    <a:gd name="G65" fmla="*/ 1 0 51712"/>
                    <a:gd name="G66" fmla="+- 398 0 0"/>
                    <a:gd name="G67" fmla="+- 388 0 0"/>
                    <a:gd name="G68" fmla="+- 380 0 0"/>
                    <a:gd name="G69" fmla="*/ 1 0 51712"/>
                    <a:gd name="G70" fmla="*/ 1 57355 45696"/>
                    <a:gd name="G71" fmla="*/ 1 35047 49664"/>
                    <a:gd name="G72" fmla="*/ G71 1 180"/>
                    <a:gd name="G73" fmla="*/ G70 1 G72"/>
                    <a:gd name="G74" fmla="*/ 1 0 51712"/>
                    <a:gd name="G75" fmla="+- 1 0 0"/>
                    <a:gd name="G76" fmla="+- 1 0 0"/>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T0" fmla="*/ 298081 w 599"/>
                    <a:gd name="T1" fmla="*/ 0 h 432"/>
                    <a:gd name="T2" fmla="*/ 296090 w 599"/>
                    <a:gd name="T3" fmla="*/ 1111 h 432"/>
                    <a:gd name="T4" fmla="*/ 293057 w 599"/>
                    <a:gd name="T5" fmla="*/ 1852 h 432"/>
                    <a:gd name="T6" fmla="*/ 291188 w 599"/>
                    <a:gd name="T7" fmla="*/ 4491 h 432"/>
                    <a:gd name="T8" fmla="*/ 277244 w 599"/>
                    <a:gd name="T9" fmla="*/ 17288 h 432"/>
                    <a:gd name="T10" fmla="*/ 261300 w 599"/>
                    <a:gd name="T11" fmla="*/ 39104 h 432"/>
                    <a:gd name="T12" fmla="*/ 256279 w 599"/>
                    <a:gd name="T13" fmla="*/ 49978 h 432"/>
                    <a:gd name="T14" fmla="*/ 251387 w 599"/>
                    <a:gd name="T15" fmla="*/ 65739 h 432"/>
                    <a:gd name="T16" fmla="*/ 246363 w 599"/>
                    <a:gd name="T17" fmla="*/ 75573 h 432"/>
                    <a:gd name="T18" fmla="*/ 229376 w 599"/>
                    <a:gd name="T19" fmla="*/ 79314 h 432"/>
                    <a:gd name="T20" fmla="*/ 215433 w 599"/>
                    <a:gd name="T21" fmla="*/ 77790 h 432"/>
                    <a:gd name="T22" fmla="*/ 209533 w 599"/>
                    <a:gd name="T23" fmla="*/ 77000 h 432"/>
                    <a:gd name="T24" fmla="*/ 211572 w 599"/>
                    <a:gd name="T25" fmla="*/ 66129 h 432"/>
                    <a:gd name="T26" fmla="*/ 214439 w 599"/>
                    <a:gd name="T27" fmla="*/ 63491 h 432"/>
                    <a:gd name="T28" fmla="*/ 201490 w 599"/>
                    <a:gd name="T29" fmla="*/ 61638 h 432"/>
                    <a:gd name="T30" fmla="*/ 172599 w 599"/>
                    <a:gd name="T31" fmla="*/ 59347 h 432"/>
                    <a:gd name="T32" fmla="*/ 56202 w 599"/>
                    <a:gd name="T33" fmla="*/ 67654 h 432"/>
                    <a:gd name="T34" fmla="*/ 51310 w 599"/>
                    <a:gd name="T35" fmla="*/ 69158 h 432"/>
                    <a:gd name="T36" fmla="*/ 43253 w 599"/>
                    <a:gd name="T37" fmla="*/ 73646 h 432"/>
                    <a:gd name="T38" fmla="*/ 26446 w 599"/>
                    <a:gd name="T39" fmla="*/ 81166 h 432"/>
                    <a:gd name="T40" fmla="*/ 14362 w 599"/>
                    <a:gd name="T41" fmla="*/ 79314 h 432"/>
                    <a:gd name="T42" fmla="*/ 8462 w 599"/>
                    <a:gd name="T43" fmla="*/ 77790 h 432"/>
                    <a:gd name="T44" fmla="*/ 3442 w 599"/>
                    <a:gd name="T45" fmla="*/ 74760 h 432"/>
                    <a:gd name="T46" fmla="*/ 5478 w 599"/>
                    <a:gd name="T47" fmla="*/ 69896 h 432"/>
                    <a:gd name="T48" fmla="*/ 8462 w 599"/>
                    <a:gd name="T49" fmla="*/ 62775 h 432"/>
                    <a:gd name="T50" fmla="*/ 13368 w 599"/>
                    <a:gd name="T51" fmla="*/ 49263 h 432"/>
                    <a:gd name="T52" fmla="*/ 14362 w 599"/>
                    <a:gd name="T53" fmla="*/ 35329 h 432"/>
                    <a:gd name="T54" fmla="*/ 15356 w 599"/>
                    <a:gd name="T55" fmla="*/ 23668 h 432"/>
                    <a:gd name="T56" fmla="*/ 14362 w 599"/>
                    <a:gd name="T57" fmla="*/ 15436 h 432"/>
                    <a:gd name="T58" fmla="*/ 10502 w 599"/>
                    <a:gd name="T59" fmla="*/ 5602 h 432"/>
                    <a:gd name="T60" fmla="*/ 9508 w 599"/>
                    <a:gd name="T61" fmla="*/ 2639 h 432"/>
                    <a:gd name="T62" fmla="*/ 0 w 599"/>
                    <a:gd name="T63" fmla="*/ 0 h 432"/>
                    <a:gd name="T64" fmla="*/ 599 w 599"/>
                    <a:gd name="T65" fmla="*/ 43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T62" t="T63" r="T64" b="T65"/>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53512" name="AutoShape 264"/>
              <p:cNvSpPr>
                <a:spLocks noChangeArrowheads="1"/>
              </p:cNvSpPr>
              <p:nvPr/>
            </p:nvSpPr>
            <p:spPr bwMode="auto">
              <a:xfrm>
                <a:off x="4797" y="1611"/>
                <a:ext cx="4" cy="31"/>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51712"/>
                  <a:gd name="G71" fmla="+- 250 0 0"/>
                  <a:gd name="G72" fmla="cos G70 G71"/>
                  <a:gd name="G73" fmla="*/ 1 0 51712"/>
                  <a:gd name="G74" fmla="+- 212 0 0"/>
                  <a:gd name="G75" fmla="+- 173 0 0"/>
                  <a:gd name="G76" fmla="*/ 1 0 51712"/>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T0" fmla="*/ 87 w 85"/>
                  <a:gd name="T1" fmla="*/ 77 h 318"/>
                  <a:gd name="T2" fmla="*/ 75 w 85"/>
                  <a:gd name="T3" fmla="*/ 34 h 318"/>
                  <a:gd name="T4" fmla="*/ 57 w 85"/>
                  <a:gd name="T5" fmla="*/ 21 h 318"/>
                  <a:gd name="T6" fmla="*/ 65 w 85"/>
                  <a:gd name="T7" fmla="*/ 34 h 318"/>
                  <a:gd name="T8" fmla="*/ 75 w 85"/>
                  <a:gd name="T9" fmla="*/ 14 h 318"/>
                  <a:gd name="T10" fmla="*/ 43 w 85"/>
                  <a:gd name="T11" fmla="*/ 5 h 318"/>
                  <a:gd name="T12" fmla="*/ 43 w 85"/>
                  <a:gd name="T13" fmla="*/ 21 h 318"/>
                  <a:gd name="T14" fmla="*/ 57 w 85"/>
                  <a:gd name="T15" fmla="*/ 94 h 318"/>
                  <a:gd name="T16" fmla="*/ 35 w 85"/>
                  <a:gd name="T17" fmla="*/ 80 h 318"/>
                  <a:gd name="T18" fmla="*/ 43 w 85"/>
                  <a:gd name="T19" fmla="*/ 64 h 318"/>
                  <a:gd name="T20" fmla="*/ 57 w 85"/>
                  <a:gd name="T21" fmla="*/ 80 h 318"/>
                  <a:gd name="T22" fmla="*/ 43 w 85"/>
                  <a:gd name="T23" fmla="*/ 51 h 318"/>
                  <a:gd name="T24" fmla="*/ 57 w 85"/>
                  <a:gd name="T25" fmla="*/ 77 h 318"/>
                  <a:gd name="T26" fmla="*/ 43 w 85"/>
                  <a:gd name="T27" fmla="*/ 60 h 318"/>
                  <a:gd name="T28" fmla="*/ 57 w 85"/>
                  <a:gd name="T29" fmla="*/ 72 h 318"/>
                  <a:gd name="T30" fmla="*/ 65 w 85"/>
                  <a:gd name="T31" fmla="*/ 85 h 318"/>
                  <a:gd name="T32" fmla="*/ 87 w 85"/>
                  <a:gd name="T33" fmla="*/ 102 h 318"/>
                  <a:gd name="T34" fmla="*/ 95 w 85"/>
                  <a:gd name="T35" fmla="*/ 115 h 318"/>
                  <a:gd name="T36" fmla="*/ 87 w 85"/>
                  <a:gd name="T37" fmla="*/ 140 h 318"/>
                  <a:gd name="T38" fmla="*/ 75 w 85"/>
                  <a:gd name="T39" fmla="*/ 136 h 318"/>
                  <a:gd name="T40" fmla="*/ 65 w 85"/>
                  <a:gd name="T41" fmla="*/ 157 h 318"/>
                  <a:gd name="T42" fmla="*/ 43 w 85"/>
                  <a:gd name="T43" fmla="*/ 145 h 318"/>
                  <a:gd name="T44" fmla="*/ 35 w 85"/>
                  <a:gd name="T45" fmla="*/ 102 h 318"/>
                  <a:gd name="T46" fmla="*/ 27 w 85"/>
                  <a:gd name="T47" fmla="*/ 123 h 318"/>
                  <a:gd name="T48" fmla="*/ 5 w 85"/>
                  <a:gd name="T49" fmla="*/ 106 h 318"/>
                  <a:gd name="T50" fmla="*/ 43 w 85"/>
                  <a:gd name="T51" fmla="*/ 72 h 318"/>
                  <a:gd name="T52" fmla="*/ 75 w 85"/>
                  <a:gd name="T53" fmla="*/ 85 h 318"/>
                  <a:gd name="T54" fmla="*/ 87 w 85"/>
                  <a:gd name="T55" fmla="*/ 110 h 318"/>
                  <a:gd name="T56" fmla="*/ 75 w 85"/>
                  <a:gd name="T57" fmla="*/ 94 h 318"/>
                  <a:gd name="T58" fmla="*/ 75 w 85"/>
                  <a:gd name="T59" fmla="*/ 5 h 318"/>
                  <a:gd name="T60" fmla="*/ 57 w 85"/>
                  <a:gd name="T61" fmla="*/ 17 h 318"/>
                  <a:gd name="T62" fmla="*/ 27 w 85"/>
                  <a:gd name="T63" fmla="*/ 21 h 318"/>
                  <a:gd name="T64" fmla="*/ 43 w 85"/>
                  <a:gd name="T65" fmla="*/ 47 h 318"/>
                  <a:gd name="T66" fmla="*/ 65 w 85"/>
                  <a:gd name="T67" fmla="*/ 68 h 318"/>
                  <a:gd name="T68" fmla="*/ 87 w 85"/>
                  <a:gd name="T69" fmla="*/ 77 h 318"/>
                  <a:gd name="T70" fmla="*/ 0 w 85"/>
                  <a:gd name="T71" fmla="*/ 0 h 318"/>
                  <a:gd name="T72" fmla="*/ 85 w 85"/>
                  <a:gd name="T73" fmla="*/ 318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T70" t="T71" r="T72" b="T73"/>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rgbClr val="1A0004"/>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513" name="AutoShape 265"/>
              <p:cNvSpPr>
                <a:spLocks noChangeArrowheads="1"/>
              </p:cNvSpPr>
              <p:nvPr/>
            </p:nvSpPr>
            <p:spPr bwMode="auto">
              <a:xfrm>
                <a:off x="4800" y="1611"/>
                <a:ext cx="6" cy="35"/>
              </a:xfrm>
              <a:custGeom>
                <a:avLst/>
                <a:gdLst>
                  <a:gd name="G0" fmla="*/ 1 0 51712"/>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320 0 0"/>
                  <a:gd name="G28" fmla="*/ 1 0 51712"/>
                  <a:gd name="G29" fmla="+- 294 0 0"/>
                  <a:gd name="G30" fmla="*/ 1 0 51712"/>
                  <a:gd name="G31" fmla="+- 269 0 0"/>
                  <a:gd name="G32" fmla="*/ 1 0 51712"/>
                  <a:gd name="G33" fmla="+- 257 0 0"/>
                  <a:gd name="G34" fmla="cos G32 G33"/>
                  <a:gd name="G35" fmla="+- 245 0 0"/>
                  <a:gd name="G36" fmla="*/ 1 199 2"/>
                  <a:gd name="G37" fmla="*/ 1 0 51712"/>
                  <a:gd name="G38" fmla="*/ 1 0 51712"/>
                  <a:gd name="G39" fmla="+- 98 0 0"/>
                  <a:gd name="G40" fmla="sin G38 G39"/>
                  <a:gd name="G41" fmla="*/ 1 0 51712"/>
                  <a:gd name="G42" fmla="*/ 1 0 51712"/>
                  <a:gd name="G43" fmla="+- 1 0 0"/>
                  <a:gd name="G44" fmla="+- 1 0 0"/>
                  <a:gd name="G45" fmla="+- 1 0 0"/>
                  <a:gd name="G46" fmla="*/ 1 0 51712"/>
                  <a:gd name="G47" fmla="+- 3 0 0"/>
                  <a:gd name="G48" fmla="*/ 1 0 51712"/>
                  <a:gd name="G49" fmla="*/ 1 0 51712"/>
                  <a:gd name="T0" fmla="*/ 1 w 105"/>
                  <a:gd name="T1" fmla="*/ 0 h 354"/>
                  <a:gd name="T2" fmla="*/ 112 w 105"/>
                  <a:gd name="T3" fmla="*/ 3 h 354"/>
                  <a:gd name="T4" fmla="*/ 88 w 105"/>
                  <a:gd name="T5" fmla="*/ 15 h 354"/>
                  <a:gd name="T6" fmla="*/ 101 w 105"/>
                  <a:gd name="T7" fmla="*/ 31 h 354"/>
                  <a:gd name="T8" fmla="*/ 101 w 105"/>
                  <a:gd name="T9" fmla="*/ 74 h 354"/>
                  <a:gd name="T10" fmla="*/ 117 w 105"/>
                  <a:gd name="T11" fmla="*/ 86 h 354"/>
                  <a:gd name="T12" fmla="*/ 117 w 105"/>
                  <a:gd name="T13" fmla="*/ 121 h 354"/>
                  <a:gd name="T14" fmla="*/ 101 w 105"/>
                  <a:gd name="T15" fmla="*/ 170 h 354"/>
                  <a:gd name="T16" fmla="*/ 83 w 105"/>
                  <a:gd name="T17" fmla="*/ 180 h 354"/>
                  <a:gd name="T18" fmla="*/ 19 w 105"/>
                  <a:gd name="T19" fmla="*/ 162 h 354"/>
                  <a:gd name="T20" fmla="*/ 12 w 105"/>
                  <a:gd name="T21" fmla="*/ 143 h 354"/>
                  <a:gd name="T22" fmla="*/ 19 w 105"/>
                  <a:gd name="T23" fmla="*/ 124 h 354"/>
                  <a:gd name="T24" fmla="*/ 9 w 105"/>
                  <a:gd name="T25" fmla="*/ 50 h 354"/>
                  <a:gd name="T26" fmla="*/ 25 w 105"/>
                  <a:gd name="T27" fmla="*/ 23 h 354"/>
                  <a:gd name="T28" fmla="*/ 6 w 105"/>
                  <a:gd name="T29" fmla="*/ 7 h 354"/>
                  <a:gd name="T30" fmla="*/ 1 w 105"/>
                  <a:gd name="T31" fmla="*/ 0 h 354"/>
                  <a:gd name="T32" fmla="*/ 0 w 105"/>
                  <a:gd name="T33" fmla="*/ 0 h 354"/>
                  <a:gd name="T34" fmla="*/ 105 w 105"/>
                  <a:gd name="T35" fmla="*/ 35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514" name="AutoShape 266"/>
              <p:cNvSpPr>
                <a:spLocks noChangeArrowheads="1"/>
              </p:cNvSpPr>
              <p:nvPr/>
            </p:nvSpPr>
            <p:spPr bwMode="auto">
              <a:xfrm>
                <a:off x="4953" y="1602"/>
                <a:ext cx="11" cy="3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51712"/>
                  <a:gd name="G26" fmla="*/ 1 57355 45696"/>
                  <a:gd name="G27" fmla="*/ 1 35047 49664"/>
                  <a:gd name="G28" fmla="*/ G27 1 180"/>
                  <a:gd name="G29" fmla="*/ G26 1 G28"/>
                  <a:gd name="G30" fmla="*/ 1 351 2"/>
                  <a:gd name="G31" fmla="+- 336 0 0"/>
                  <a:gd name="G32" fmla="+- 329 0 0"/>
                  <a:gd name="G33" fmla="+- 316 0 0"/>
                  <a:gd name="G34" fmla="+- 287 0 0"/>
                  <a:gd name="G35" fmla="*/ 1 0 51712"/>
                  <a:gd name="G36" fmla="*/ 1 57355 45696"/>
                  <a:gd name="G37" fmla="*/ 1 35047 49664"/>
                  <a:gd name="G38" fmla="*/ G37 1 180"/>
                  <a:gd name="G39" fmla="*/ G36 1 G38"/>
                  <a:gd name="G40" fmla="*/ 1 0 51712"/>
                  <a:gd name="G41" fmla="+- 211 0 0"/>
                  <a:gd name="G42" fmla="sin G40 G41"/>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T0" fmla="*/ 172 w 149"/>
                  <a:gd name="T1" fmla="*/ 10 h 376"/>
                  <a:gd name="T2" fmla="*/ 162 w 149"/>
                  <a:gd name="T3" fmla="*/ 52 h 376"/>
                  <a:gd name="T4" fmla="*/ 152 w 149"/>
                  <a:gd name="T5" fmla="*/ 65 h 376"/>
                  <a:gd name="T6" fmla="*/ 149 w 149"/>
                  <a:gd name="T7" fmla="*/ 70 h 376"/>
                  <a:gd name="T8" fmla="*/ 127 w 149"/>
                  <a:gd name="T9" fmla="*/ 123 h 376"/>
                  <a:gd name="T10" fmla="*/ 100 w 149"/>
                  <a:gd name="T11" fmla="*/ 158 h 376"/>
                  <a:gd name="T12" fmla="*/ 81 w 149"/>
                  <a:gd name="T13" fmla="*/ 183 h 376"/>
                  <a:gd name="T14" fmla="*/ 67 w 149"/>
                  <a:gd name="T15" fmla="*/ 184 h 376"/>
                  <a:gd name="T16" fmla="*/ 23 w 149"/>
                  <a:gd name="T17" fmla="*/ 188 h 376"/>
                  <a:gd name="T18" fmla="*/ 2 w 149"/>
                  <a:gd name="T19" fmla="*/ 177 h 376"/>
                  <a:gd name="T20" fmla="*/ 5 w 149"/>
                  <a:gd name="T21" fmla="*/ 160 h 376"/>
                  <a:gd name="T22" fmla="*/ 8 w 149"/>
                  <a:gd name="T23" fmla="*/ 111 h 376"/>
                  <a:gd name="T24" fmla="*/ 26 w 149"/>
                  <a:gd name="T25" fmla="*/ 101 h 376"/>
                  <a:gd name="T26" fmla="*/ 40 w 149"/>
                  <a:gd name="T27" fmla="*/ 53 h 376"/>
                  <a:gd name="T28" fmla="*/ 52 w 149"/>
                  <a:gd name="T29" fmla="*/ 38 h 376"/>
                  <a:gd name="T30" fmla="*/ 97 w 149"/>
                  <a:gd name="T31" fmla="*/ 9 h 376"/>
                  <a:gd name="T32" fmla="*/ 149 w 149"/>
                  <a:gd name="T33" fmla="*/ 9 h 376"/>
                  <a:gd name="T34" fmla="*/ 172 w 149"/>
                  <a:gd name="T35" fmla="*/ 10 h 376"/>
                  <a:gd name="T36" fmla="*/ 0 w 149"/>
                  <a:gd name="T37" fmla="*/ 0 h 376"/>
                  <a:gd name="T38" fmla="*/ 149 w 149"/>
                  <a:gd name="T39"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T36" t="T37" r="T38" b="T39"/>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515" name="AutoShape 267"/>
              <p:cNvSpPr>
                <a:spLocks noChangeArrowheads="1"/>
              </p:cNvSpPr>
              <p:nvPr/>
            </p:nvSpPr>
            <p:spPr bwMode="auto">
              <a:xfrm>
                <a:off x="4808" y="1392"/>
                <a:ext cx="5" cy="53"/>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279 0 0"/>
                  <a:gd name="G30" fmla="+- 1 0 0"/>
                  <a:gd name="G31" fmla="+- 1 0 0"/>
                  <a:gd name="G32" fmla="+- 1 0 0"/>
                  <a:gd name="G33" fmla="+- 1 0 0"/>
                  <a:gd name="G34" fmla="+- 1 0 0"/>
                  <a:gd name="G35" fmla="+- 1 0 0"/>
                  <a:gd name="G36" fmla="+- 1 0 0"/>
                  <a:gd name="G37" fmla="+- 1 0 0"/>
                  <a:gd name="G38" fmla="+- 1 0 0"/>
                  <a:gd name="G39" fmla="+- 1 0 0"/>
                  <a:gd name="T0" fmla="*/ 31 w 96"/>
                  <a:gd name="T1" fmla="*/ 246 h 504"/>
                  <a:gd name="T2" fmla="*/ 71 w 96"/>
                  <a:gd name="T3" fmla="*/ 250 h 504"/>
                  <a:gd name="T4" fmla="*/ 83 w 96"/>
                  <a:gd name="T5" fmla="*/ 229 h 504"/>
                  <a:gd name="T6" fmla="*/ 83 w 96"/>
                  <a:gd name="T7" fmla="*/ 164 h 504"/>
                  <a:gd name="T8" fmla="*/ 103 w 96"/>
                  <a:gd name="T9" fmla="*/ 108 h 504"/>
                  <a:gd name="T10" fmla="*/ 111 w 96"/>
                  <a:gd name="T11" fmla="*/ 88 h 504"/>
                  <a:gd name="T12" fmla="*/ 103 w 96"/>
                  <a:gd name="T13" fmla="*/ 26 h 504"/>
                  <a:gd name="T14" fmla="*/ 90 w 96"/>
                  <a:gd name="T15" fmla="*/ 3 h 504"/>
                  <a:gd name="T16" fmla="*/ 34 w 96"/>
                  <a:gd name="T17" fmla="*/ 13 h 504"/>
                  <a:gd name="T18" fmla="*/ 31 w 96"/>
                  <a:gd name="T19" fmla="*/ 62 h 504"/>
                  <a:gd name="T20" fmla="*/ 37 w 96"/>
                  <a:gd name="T21" fmla="*/ 184 h 504"/>
                  <a:gd name="T22" fmla="*/ 45 w 96"/>
                  <a:gd name="T23" fmla="*/ 206 h 504"/>
                  <a:gd name="T24" fmla="*/ 29 w 96"/>
                  <a:gd name="T25" fmla="*/ 240 h 504"/>
                  <a:gd name="T26" fmla="*/ 31 w 96"/>
                  <a:gd name="T27" fmla="*/ 246 h 504"/>
                  <a:gd name="T28" fmla="*/ 0 w 96"/>
                  <a:gd name="T29" fmla="*/ 0 h 504"/>
                  <a:gd name="T30" fmla="*/ 96 w 96"/>
                  <a:gd name="T31" fmla="*/ 50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T28" t="T29" r="T30" b="T31"/>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516" name="AutoShape 268"/>
              <p:cNvSpPr>
                <a:spLocks noChangeArrowheads="1"/>
              </p:cNvSpPr>
              <p:nvPr/>
            </p:nvSpPr>
            <p:spPr bwMode="auto">
              <a:xfrm>
                <a:off x="5000" y="1391"/>
                <a:ext cx="11" cy="42"/>
              </a:xfrm>
              <a:custGeom>
                <a:avLst/>
                <a:gdLst>
                  <a:gd name="G0" fmla="+- 38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sin 54736 G16"/>
                  <a:gd name="G18" fmla="*/ 1 0 51712"/>
                  <a:gd name="G19" fmla="cos 54943 G18"/>
                  <a:gd name="G20" fmla="+- G17 0 G19"/>
                  <a:gd name="G21" fmla="*/ G20 65535 1"/>
                  <a:gd name="G22" fmla="+- G21 1080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51712"/>
                  <a:gd name="G37" fmla="sin 54736 G36"/>
                  <a:gd name="G38" fmla="*/ 1 0 51712"/>
                  <a:gd name="G39" fmla="cos 54736 G38"/>
                  <a:gd name="G40" fmla="+- G37 0 G39"/>
                  <a:gd name="G41" fmla="*/ G40 65535 1"/>
                  <a:gd name="G42" fmla="+- G41 1080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G71" fmla="+- 1 0 0"/>
                  <a:gd name="G72" fmla="*/ 1 0 51712"/>
                  <a:gd name="G73" fmla="+- 359 0 0"/>
                  <a:gd name="G74" fmla="+- 1 0 0"/>
                  <a:gd name="G75" fmla="*/ 1 0 51712"/>
                  <a:gd name="G76" fmla="+- 381 0 0"/>
                  <a:gd name="G77" fmla="cos G75 G76"/>
                  <a:gd name="G78" fmla="+- 383 0 0"/>
                  <a:gd name="G79" fmla="+- 386 0 0"/>
                  <a:gd name="G80" fmla="+- 193 0 0"/>
                  <a:gd name="G81" fmla="+- 386 0 0"/>
                  <a:gd name="G82" fmla="*/ 1 0 51712"/>
                  <a:gd name="G83" fmla="+- 381 0 0"/>
                  <a:gd name="T0" fmla="*/ 5 w 150"/>
                  <a:gd name="T1" fmla="*/ 194 h 410"/>
                  <a:gd name="T2" fmla="*/ 50 w 150"/>
                  <a:gd name="T3" fmla="*/ 208 h 410"/>
                  <a:gd name="T4" fmla="*/ 97 w 150"/>
                  <a:gd name="T5" fmla="*/ 203 h 410"/>
                  <a:gd name="T6" fmla="*/ 113 w 150"/>
                  <a:gd name="T7" fmla="*/ 183 h 410"/>
                  <a:gd name="T8" fmla="*/ 139 w 150"/>
                  <a:gd name="T9" fmla="*/ 141 h 410"/>
                  <a:gd name="T10" fmla="*/ 156 w 150"/>
                  <a:gd name="T11" fmla="*/ 110 h 410"/>
                  <a:gd name="T12" fmla="*/ 165 w 150"/>
                  <a:gd name="T13" fmla="*/ 98 h 410"/>
                  <a:gd name="T14" fmla="*/ 168 w 150"/>
                  <a:gd name="T15" fmla="*/ 59 h 410"/>
                  <a:gd name="T16" fmla="*/ 175 w 150"/>
                  <a:gd name="T17" fmla="*/ 52 h 410"/>
                  <a:gd name="T18" fmla="*/ 178 w 150"/>
                  <a:gd name="T19" fmla="*/ 24 h 410"/>
                  <a:gd name="T20" fmla="*/ 158 w 150"/>
                  <a:gd name="T21" fmla="*/ 0 h 410"/>
                  <a:gd name="T22" fmla="*/ 113 w 150"/>
                  <a:gd name="T23" fmla="*/ 7 h 410"/>
                  <a:gd name="T24" fmla="*/ 93 w 150"/>
                  <a:gd name="T25" fmla="*/ 27 h 410"/>
                  <a:gd name="T26" fmla="*/ 81 w 150"/>
                  <a:gd name="T27" fmla="*/ 70 h 410"/>
                  <a:gd name="T28" fmla="*/ 70 w 150"/>
                  <a:gd name="T29" fmla="*/ 81 h 410"/>
                  <a:gd name="T30" fmla="*/ 52 w 150"/>
                  <a:gd name="T31" fmla="*/ 110 h 410"/>
                  <a:gd name="T32" fmla="*/ 50 w 150"/>
                  <a:gd name="T33" fmla="*/ 114 h 410"/>
                  <a:gd name="T34" fmla="*/ 40 w 150"/>
                  <a:gd name="T35" fmla="*/ 118 h 410"/>
                  <a:gd name="T36" fmla="*/ 37 w 150"/>
                  <a:gd name="T37" fmla="*/ 127 h 410"/>
                  <a:gd name="T38" fmla="*/ 34 w 150"/>
                  <a:gd name="T39" fmla="*/ 130 h 410"/>
                  <a:gd name="T40" fmla="*/ 21 w 150"/>
                  <a:gd name="T41" fmla="*/ 177 h 410"/>
                  <a:gd name="T42" fmla="*/ 10 w 150"/>
                  <a:gd name="T43" fmla="*/ 194 h 410"/>
                  <a:gd name="T44" fmla="*/ 2 w 150"/>
                  <a:gd name="T45" fmla="*/ 196 h 410"/>
                  <a:gd name="T46" fmla="*/ 5 w 150"/>
                  <a:gd name="T47" fmla="*/ 194 h 410"/>
                  <a:gd name="T48" fmla="*/ 0 w 150"/>
                  <a:gd name="T49" fmla="*/ 0 h 410"/>
                  <a:gd name="T50" fmla="*/ 150 w 150"/>
                  <a:gd name="T51" fmla="*/ 410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T48" t="T49" r="T50" b="T51"/>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53517" name="Rectangle 269"/>
            <p:cNvSpPr>
              <a:spLocks noChangeArrowheads="1"/>
            </p:cNvSpPr>
            <p:nvPr/>
          </p:nvSpPr>
          <p:spPr bwMode="auto">
            <a:xfrm>
              <a:off x="4780" y="1396"/>
              <a:ext cx="108" cy="2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53518" name="Rectangle 270"/>
          <p:cNvSpPr>
            <a:spLocks noChangeArrowheads="1"/>
          </p:cNvSpPr>
          <p:nvPr/>
        </p:nvSpPr>
        <p:spPr bwMode="auto">
          <a:xfrm>
            <a:off x="5930900" y="617538"/>
            <a:ext cx="511175" cy="3681412"/>
          </a:xfrm>
          <a:prstGeom prst="rect">
            <a:avLst/>
          </a:prstGeom>
          <a:solidFill>
            <a:srgbClr val="114FFB"/>
          </a:solidFill>
          <a:ln w="5724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519" name="Text Box 271"/>
          <p:cNvSpPr txBox="1">
            <a:spLocks noChangeArrowheads="1"/>
          </p:cNvSpPr>
          <p:nvPr/>
        </p:nvSpPr>
        <p:spPr bwMode="auto">
          <a:xfrm rot="16200000">
            <a:off x="4540250" y="2171700"/>
            <a:ext cx="3225800" cy="5207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750"/>
              </a:spcBef>
              <a:buClrTx/>
              <a:buFontTx/>
              <a:buNone/>
              <a:defRPr/>
            </a:pPr>
            <a:r>
              <a:rPr lang="en-US" sz="2800" b="0">
                <a:solidFill>
                  <a:srgbClr val="EEFF4B"/>
                </a:solidFill>
                <a:latin typeface="Times New Roman" charset="0"/>
              </a:rPr>
              <a:t>3 </a:t>
            </a:r>
            <a:r>
              <a:rPr lang="hi-in" sz="2800" b="0">
                <a:solidFill>
                  <a:srgbClr val="EEFF4B"/>
                </a:solidFill>
                <a:latin typeface="Times New Roman" charset="0"/>
              </a:rPr>
              <a:t>ชุมชน</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additive="repl">
                                        <p:cTn id="6" dur="1" fill="hold">
                                          <p:stCondLst>
                                            <p:cond delay="0"/>
                                          </p:stCondLst>
                                        </p:cTn>
                                        <p:tgtEl>
                                          <p:spTgt spid="53449"/>
                                        </p:tgtEl>
                                        <p:attrNameLst>
                                          <p:attrName>style.visibility</p:attrName>
                                        </p:attrNameLst>
                                      </p:cBhvr>
                                      <p:to>
                                        <p:strVal val="visible"/>
                                      </p:to>
                                    </p:set>
                                    <p:anim calcmode="lin" valueType="num">
                                      <p:cBhvr additive="repl">
                                        <p:cTn id="7" dur="500" fill="hold"/>
                                        <p:tgtEl>
                                          <p:spTgt spid="53449"/>
                                        </p:tgtEl>
                                        <p:attrNameLst>
                                          <p:attrName>ppt_w</p:attrName>
                                        </p:attrNameLst>
                                      </p:cBhvr>
                                      <p:tavLst>
                                        <p:tav tm="100000">
                                          <p:val>
                                            <p:fltVal val="0"/>
                                          </p:val>
                                        </p:tav>
                                        <p:tav>
                                          <p:val>
                                            <p:strVal val="#ppt_w"/>
                                          </p:val>
                                        </p:tav>
                                      </p:tavLst>
                                    </p:anim>
                                    <p:anim calcmode="lin" valueType="num">
                                      <p:cBhvr additive="repl">
                                        <p:cTn id="8" dur="500" fill="hold"/>
                                        <p:tgtEl>
                                          <p:spTgt spid="53449"/>
                                        </p:tgtEl>
                                        <p:attrNameLst>
                                          <p:attrName>ppt_h</p:attrName>
                                        </p:attrNameLst>
                                      </p:cBhvr>
                                      <p:tavLst>
                                        <p:tav tm="100000">
                                          <p:val>
                                            <p:fltVal val="0"/>
                                          </p:val>
                                        </p:tav>
                                        <p:tav>
                                          <p:val>
                                            <p:strVal val="#ppt_h"/>
                                          </p:val>
                                        </p:tav>
                                      </p:tavLst>
                                    </p:anim>
                                    <p:anim calcmode="lin" valueType="num">
                                      <p:cBhvr additive="repl">
                                        <p:cTn id="9" dur="500" fill="hold"/>
                                        <p:tgtEl>
                                          <p:spTgt spid="53449"/>
                                        </p:tgtEl>
                                        <p:attrNameLst>
                                          <p:attrName>ppt_x</p:attrName>
                                        </p:attrNameLst>
                                      </p:cBhvr>
                                      <p:tavLst>
                                        <p:tav tm="100000">
                                          <p:val>
                                            <p:fltVal val="0.5"/>
                                          </p:val>
                                        </p:tav>
                                        <p:tav>
                                          <p:val>
                                            <p:strVal val="#ppt_x"/>
                                          </p:val>
                                        </p:tav>
                                      </p:tavLst>
                                    </p:anim>
                                    <p:anim calcmode="lin" valueType="num">
                                      <p:cBhvr additive="repl">
                                        <p:cTn id="10" dur="500" fill="hold"/>
                                        <p:tgtEl>
                                          <p:spTgt spid="53449"/>
                                        </p:tgtEl>
                                        <p:attrNameLst>
                                          <p:attrName>ppt_y</p:attrName>
                                        </p:attrNameLst>
                                      </p:cBhvr>
                                      <p:tavLst>
                                        <p:tav tm="100000">
                                          <p:val>
                                            <p:fltVal val="0.5"/>
                                          </p:val>
                                        </p:tav>
                                        <p:tav>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additive="repl">
                                        <p:cTn id="14" dur="1" fill="hold">
                                          <p:stCondLst>
                                            <p:cond delay="0"/>
                                          </p:stCondLst>
                                        </p:cTn>
                                        <p:tgtEl>
                                          <p:spTgt spid="53450"/>
                                        </p:tgtEl>
                                        <p:attrNameLst>
                                          <p:attrName>style.visibility</p:attrName>
                                        </p:attrNameLst>
                                      </p:cBhvr>
                                      <p:to>
                                        <p:strVal val="visible"/>
                                      </p:to>
                                    </p:set>
                                    <p:anim calcmode="lin" valueType="num">
                                      <p:cBhvr additive="repl">
                                        <p:cTn id="15" dur="500" fill="hold"/>
                                        <p:tgtEl>
                                          <p:spTgt spid="53450"/>
                                        </p:tgtEl>
                                        <p:attrNameLst>
                                          <p:attrName>ppt_w</p:attrName>
                                        </p:attrNameLst>
                                      </p:cBhvr>
                                      <p:tavLst>
                                        <p:tav tm="100000">
                                          <p:val>
                                            <p:fltVal val="0"/>
                                          </p:val>
                                        </p:tav>
                                        <p:tav>
                                          <p:val>
                                            <p:strVal val="#ppt_w"/>
                                          </p:val>
                                        </p:tav>
                                      </p:tavLst>
                                    </p:anim>
                                    <p:anim calcmode="lin" valueType="num">
                                      <p:cBhvr additive="repl">
                                        <p:cTn id="16" dur="500" fill="hold"/>
                                        <p:tgtEl>
                                          <p:spTgt spid="53450"/>
                                        </p:tgtEl>
                                        <p:attrNameLst>
                                          <p:attrName>ppt_h</p:attrName>
                                        </p:attrNameLst>
                                      </p:cBhvr>
                                      <p:tavLst>
                                        <p:tav tm="100000">
                                          <p:val>
                                            <p:fltVal val="0"/>
                                          </p:val>
                                        </p:tav>
                                        <p:tav>
                                          <p:val>
                                            <p:strVal val="#ppt_h"/>
                                          </p:val>
                                        </p:tav>
                                      </p:tavLst>
                                    </p:anim>
                                    <p:anim calcmode="lin" valueType="num">
                                      <p:cBhvr additive="repl">
                                        <p:cTn id="17" dur="500" fill="hold"/>
                                        <p:tgtEl>
                                          <p:spTgt spid="53450"/>
                                        </p:tgtEl>
                                        <p:attrNameLst>
                                          <p:attrName>ppt_x</p:attrName>
                                        </p:attrNameLst>
                                      </p:cBhvr>
                                      <p:tavLst>
                                        <p:tav tm="100000">
                                          <p:val>
                                            <p:fltVal val="0.5"/>
                                          </p:val>
                                        </p:tav>
                                        <p:tav>
                                          <p:val>
                                            <p:strVal val="#ppt_x"/>
                                          </p:val>
                                        </p:tav>
                                      </p:tavLst>
                                    </p:anim>
                                    <p:anim calcmode="lin" valueType="num">
                                      <p:cBhvr additive="repl">
                                        <p:cTn id="18" dur="500" fill="hold"/>
                                        <p:tgtEl>
                                          <p:spTgt spid="53450"/>
                                        </p:tgtEl>
                                        <p:attrNameLst>
                                          <p:attrName>ppt_y</p:attrName>
                                        </p:attrNameLst>
                                      </p:cBhvr>
                                      <p:tavLst>
                                        <p:tav tm="100000">
                                          <p:val>
                                            <p:fltVal val="0.5"/>
                                          </p:val>
                                        </p:tav>
                                        <p:tav>
                                          <p:val>
                                            <p:strVal val="#ppt_y"/>
                                          </p:val>
                                        </p:tav>
                                      </p:tavLst>
                                    </p:anim>
                                  </p:childTnLst>
                                </p:cTn>
                              </p:par>
                            </p:childTnLst>
                          </p:cTn>
                        </p:par>
                        <p:par>
                          <p:cTn id="19" fill="hold" nodeType="afterGroup">
                            <p:stCondLst>
                              <p:cond delay="0"/>
                            </p:stCondLst>
                            <p:childTnLst>
                              <p:par>
                                <p:cTn id="20" presetID="22" presetClass="entr" presetSubtype="2" fill="hold" grpId="0" nodeType="afterEffect">
                                  <p:stCondLst>
                                    <p:cond delay="0"/>
                                  </p:stCondLst>
                                  <p:childTnLst>
                                    <p:set>
                                      <p:cBhvr additive="repl">
                                        <p:cTn id="21" dur="1" fill="hold">
                                          <p:stCondLst>
                                            <p:cond delay="0"/>
                                          </p:stCondLst>
                                        </p:cTn>
                                        <p:tgtEl>
                                          <p:spTgt spid="53472"/>
                                        </p:tgtEl>
                                        <p:attrNameLst>
                                          <p:attrName>style.visibility</p:attrName>
                                        </p:attrNameLst>
                                      </p:cBhvr>
                                      <p:to>
                                        <p:strVal val="visible"/>
                                      </p:to>
                                    </p:set>
                                    <p:animEffect transition="in" filter="wipe(right)">
                                      <p:cBhvr additive="repl">
                                        <p:cTn id="22" dur="500"/>
                                        <p:tgtEl>
                                          <p:spTgt spid="53472"/>
                                        </p:tgtEl>
                                      </p:cBhvr>
                                    </p:animEffect>
                                  </p:childTnLst>
                                </p:cTn>
                              </p:par>
                            </p:childTnLst>
                          </p:cTn>
                        </p:par>
                        <p:par>
                          <p:cTn id="23" fill="hold" nodeType="afterGroup">
                            <p:stCondLst>
                              <p:cond delay="0"/>
                            </p:stCondLst>
                            <p:childTnLst>
                              <p:par>
                                <p:cTn id="24" presetID="23" presetClass="entr" presetSubtype="528" fill="hold" grpId="0" nodeType="afterEffect">
                                  <p:stCondLst>
                                    <p:cond delay="0"/>
                                  </p:stCondLst>
                                  <p:childTnLst>
                                    <p:set>
                                      <p:cBhvr additive="repl">
                                        <p:cTn id="25" dur="1" fill="hold">
                                          <p:stCondLst>
                                            <p:cond delay="0"/>
                                          </p:stCondLst>
                                        </p:cTn>
                                        <p:tgtEl>
                                          <p:spTgt spid="53470"/>
                                        </p:tgtEl>
                                        <p:attrNameLst>
                                          <p:attrName>style.visibility</p:attrName>
                                        </p:attrNameLst>
                                      </p:cBhvr>
                                      <p:to>
                                        <p:strVal val="visible"/>
                                      </p:to>
                                    </p:set>
                                    <p:anim calcmode="lin" valueType="num">
                                      <p:cBhvr additive="repl">
                                        <p:cTn id="26" dur="500" fill="hold"/>
                                        <p:tgtEl>
                                          <p:spTgt spid="53470"/>
                                        </p:tgtEl>
                                        <p:attrNameLst>
                                          <p:attrName>ppt_w</p:attrName>
                                        </p:attrNameLst>
                                      </p:cBhvr>
                                      <p:tavLst>
                                        <p:tav tm="100000">
                                          <p:val>
                                            <p:fltVal val="0"/>
                                          </p:val>
                                        </p:tav>
                                        <p:tav>
                                          <p:val>
                                            <p:strVal val="#ppt_w"/>
                                          </p:val>
                                        </p:tav>
                                      </p:tavLst>
                                    </p:anim>
                                    <p:anim calcmode="lin" valueType="num">
                                      <p:cBhvr additive="repl">
                                        <p:cTn id="27" dur="500" fill="hold"/>
                                        <p:tgtEl>
                                          <p:spTgt spid="53470"/>
                                        </p:tgtEl>
                                        <p:attrNameLst>
                                          <p:attrName>ppt_h</p:attrName>
                                        </p:attrNameLst>
                                      </p:cBhvr>
                                      <p:tavLst>
                                        <p:tav tm="100000">
                                          <p:val>
                                            <p:fltVal val="0"/>
                                          </p:val>
                                        </p:tav>
                                        <p:tav>
                                          <p:val>
                                            <p:strVal val="#ppt_h"/>
                                          </p:val>
                                        </p:tav>
                                      </p:tavLst>
                                    </p:anim>
                                    <p:anim calcmode="lin" valueType="num">
                                      <p:cBhvr additive="repl">
                                        <p:cTn id="28" dur="500" fill="hold"/>
                                        <p:tgtEl>
                                          <p:spTgt spid="53470"/>
                                        </p:tgtEl>
                                        <p:attrNameLst>
                                          <p:attrName>ppt_x</p:attrName>
                                        </p:attrNameLst>
                                      </p:cBhvr>
                                      <p:tavLst>
                                        <p:tav tm="100000">
                                          <p:val>
                                            <p:fltVal val="0.5"/>
                                          </p:val>
                                        </p:tav>
                                        <p:tav>
                                          <p:val>
                                            <p:strVal val="#ppt_x"/>
                                          </p:val>
                                        </p:tav>
                                      </p:tavLst>
                                    </p:anim>
                                    <p:anim calcmode="lin" valueType="num">
                                      <p:cBhvr additive="repl">
                                        <p:cTn id="29" dur="500" fill="hold"/>
                                        <p:tgtEl>
                                          <p:spTgt spid="53470"/>
                                        </p:tgtEl>
                                        <p:attrNameLst>
                                          <p:attrName>ppt_y</p:attrName>
                                        </p:attrNameLst>
                                      </p:cBhvr>
                                      <p:tavLst>
                                        <p:tav tm="100000">
                                          <p:val>
                                            <p:fltVal val="0.5"/>
                                          </p:val>
                                        </p:tav>
                                        <p:tav>
                                          <p:val>
                                            <p:strVal val="#ppt_y"/>
                                          </p:val>
                                        </p:tav>
                                      </p:tavLst>
                                    </p:anim>
                                  </p:childTnLst>
                                </p:cTn>
                              </p:par>
                            </p:childTnLst>
                          </p:cTn>
                        </p:par>
                        <p:par>
                          <p:cTn id="30" fill="hold" nodeType="afterGroup">
                            <p:stCondLst>
                              <p:cond delay="0"/>
                            </p:stCondLst>
                            <p:childTnLst>
                              <p:par>
                                <p:cTn id="31" presetID="23" presetClass="entr" presetSubtype="528" fill="hold" grpId="0" nodeType="afterEffect">
                                  <p:stCondLst>
                                    <p:cond delay="0"/>
                                  </p:stCondLst>
                                  <p:childTnLst>
                                    <p:set>
                                      <p:cBhvr additive="repl">
                                        <p:cTn id="32" dur="1" fill="hold">
                                          <p:stCondLst>
                                            <p:cond delay="0"/>
                                          </p:stCondLst>
                                        </p:cTn>
                                        <p:tgtEl>
                                          <p:spTgt spid="53471"/>
                                        </p:tgtEl>
                                        <p:attrNameLst>
                                          <p:attrName>style.visibility</p:attrName>
                                        </p:attrNameLst>
                                      </p:cBhvr>
                                      <p:to>
                                        <p:strVal val="visible"/>
                                      </p:to>
                                    </p:set>
                                    <p:anim calcmode="lin" valueType="num">
                                      <p:cBhvr additive="repl">
                                        <p:cTn id="33" dur="500" fill="hold"/>
                                        <p:tgtEl>
                                          <p:spTgt spid="53471"/>
                                        </p:tgtEl>
                                        <p:attrNameLst>
                                          <p:attrName>ppt_w</p:attrName>
                                        </p:attrNameLst>
                                      </p:cBhvr>
                                      <p:tavLst>
                                        <p:tav tm="100000">
                                          <p:val>
                                            <p:fltVal val="0"/>
                                          </p:val>
                                        </p:tav>
                                        <p:tav>
                                          <p:val>
                                            <p:strVal val="#ppt_w"/>
                                          </p:val>
                                        </p:tav>
                                      </p:tavLst>
                                    </p:anim>
                                    <p:anim calcmode="lin" valueType="num">
                                      <p:cBhvr additive="repl">
                                        <p:cTn id="34" dur="500" fill="hold"/>
                                        <p:tgtEl>
                                          <p:spTgt spid="53471"/>
                                        </p:tgtEl>
                                        <p:attrNameLst>
                                          <p:attrName>ppt_h</p:attrName>
                                        </p:attrNameLst>
                                      </p:cBhvr>
                                      <p:tavLst>
                                        <p:tav tm="100000">
                                          <p:val>
                                            <p:fltVal val="0"/>
                                          </p:val>
                                        </p:tav>
                                        <p:tav>
                                          <p:val>
                                            <p:strVal val="#ppt_h"/>
                                          </p:val>
                                        </p:tav>
                                      </p:tavLst>
                                    </p:anim>
                                    <p:anim calcmode="lin" valueType="num">
                                      <p:cBhvr additive="repl">
                                        <p:cTn id="35" dur="500" fill="hold"/>
                                        <p:tgtEl>
                                          <p:spTgt spid="53471"/>
                                        </p:tgtEl>
                                        <p:attrNameLst>
                                          <p:attrName>ppt_x</p:attrName>
                                        </p:attrNameLst>
                                      </p:cBhvr>
                                      <p:tavLst>
                                        <p:tav tm="100000">
                                          <p:val>
                                            <p:fltVal val="0.5"/>
                                          </p:val>
                                        </p:tav>
                                        <p:tav>
                                          <p:val>
                                            <p:strVal val="#ppt_x"/>
                                          </p:val>
                                        </p:tav>
                                      </p:tavLst>
                                    </p:anim>
                                    <p:anim calcmode="lin" valueType="num">
                                      <p:cBhvr additive="repl">
                                        <p:cTn id="36" dur="500" fill="hold"/>
                                        <p:tgtEl>
                                          <p:spTgt spid="53471"/>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49" grpId="0" animBg="1"/>
      <p:bldP spid="53450" grpId="0" animBg="1"/>
      <p:bldP spid="53470" grpId="0" animBg="1"/>
      <p:bldP spid="53471" grpId="0" animBg="1"/>
      <p:bldP spid="5347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299200"/>
            <a:ext cx="9144000" cy="558800"/>
          </a:xfrm>
        </p:spPr>
        <p:txBody>
          <a:bodyPr/>
          <a:lstStyle/>
          <a:p>
            <a:pPr eaLnBrk="1" hangingPunct="1">
              <a:defRPr/>
            </a:pPr>
            <a:r>
              <a:rPr lang="th-TH" sz="4000" b="1" dirty="0">
                <a:solidFill>
                  <a:srgbClr val="FFFFFF"/>
                </a:solidFill>
                <a:latin typeface="Arial" panose="020B0604020202020204" pitchFamily="34" charset="0"/>
                <a:ea typeface="ＭＳ Ｐゴシック" charset="0"/>
              </a:rPr>
              <a:t>พระคัมภีร์จากพื้นฐาน</a:t>
            </a:r>
            <a:r>
              <a:rPr lang="en-US" sz="4000" b="1" dirty="0">
                <a:solidFill>
                  <a:srgbClr val="FFFFFF"/>
                </a:solidFill>
                <a:latin typeface="Arial" panose="020B0604020202020204" pitchFamily="34" charset="0"/>
                <a:ea typeface="ＭＳ Ｐゴシック" charset="0"/>
                <a:cs typeface="Arial" panose="020B0604020202020204" pitchFamily="34" charset="0"/>
              </a:rPr>
              <a:t> </a:t>
            </a:r>
            <a:r>
              <a:rPr lang="en-US" sz="2400" b="1" dirty="0">
                <a:solidFill>
                  <a:srgbClr val="FFFFFF"/>
                </a:solidFill>
                <a:latin typeface="Arial" panose="020B0604020202020204" pitchFamily="34" charset="0"/>
                <a:ea typeface="ＭＳ Ｐゴシック" charset="0"/>
                <a:cs typeface="Arial" panose="020B0604020202020204" pitchFamily="34" charset="0"/>
              </a:rPr>
              <a:t>• BibleStudyDownloads.org</a:t>
            </a:r>
            <a:endParaRPr lang="en-US" sz="10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150" rtl="0" eaLnBrk="1" fontAlgn="auto" latinLnBrk="0" hangingPunct="1">
              <a:lnSpc>
                <a:spcPct val="100000"/>
              </a:lnSpc>
              <a:spcBef>
                <a:spcPts val="0"/>
              </a:spcBef>
              <a:spcAft>
                <a:spcPts val="0"/>
              </a:spcAft>
              <a:buClrTx/>
              <a:buSzTx/>
              <a:buFontTx/>
              <a:buNone/>
              <a:tabLst/>
              <a:defRPr/>
            </a:pPr>
            <a:r>
              <a:rPr kumimoji="0" lang="th-TH" sz="4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ดาวน์โหลดเอกสารฟรี</a:t>
            </a:r>
            <a:r>
              <a:rPr kumimoji="0" lang="en-US" sz="4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636982"/>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9250020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rgbClr val="474747"/>
        </a:solidFill>
        <a:effectLst/>
      </p:bgPr>
    </p:bg>
    <p:spTree>
      <p:nvGrpSpPr>
        <p:cNvPr id="1" name=""/>
        <p:cNvGrpSpPr/>
        <p:nvPr/>
      </p:nvGrpSpPr>
      <p:grpSpPr>
        <a:xfrm>
          <a:off x="0" y="0"/>
          <a:ext cx="0" cy="0"/>
          <a:chOff x="0" y="0"/>
          <a:chExt cx="0" cy="0"/>
        </a:xfrm>
      </p:grpSpPr>
      <p:sp>
        <p:nvSpPr>
          <p:cNvPr id="54273" name="Rectangle 1"/>
          <p:cNvSpPr>
            <a:spLocks noChangeArrowheads="1"/>
          </p:cNvSpPr>
          <p:nvPr/>
        </p:nvSpPr>
        <p:spPr bwMode="auto">
          <a:xfrm>
            <a:off x="0" y="0"/>
            <a:ext cx="9144000" cy="6858000"/>
          </a:xfrm>
          <a:prstGeom prst="rect">
            <a:avLst/>
          </a:prstGeom>
          <a:solidFill>
            <a:srgbClr val="1A0004"/>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4274" name="Text Box 2"/>
          <p:cNvSpPr txBox="1">
            <a:spLocks noChangeArrowheads="1"/>
          </p:cNvSpPr>
          <p:nvPr/>
        </p:nvSpPr>
        <p:spPr bwMode="auto">
          <a:xfrm>
            <a:off x="481013" y="6543675"/>
            <a:ext cx="914400" cy="231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563"/>
              </a:spcBef>
              <a:buClrTx/>
              <a:buFontTx/>
              <a:buNone/>
              <a:defRPr/>
            </a:pPr>
            <a:r>
              <a:rPr lang="en-US" sz="900" b="0">
                <a:solidFill>
                  <a:srgbClr val="FFFFFF"/>
                </a:solidFill>
                <a:latin typeface="Arial" charset="0"/>
              </a:rPr>
              <a:t>©2005 TBBMI</a:t>
            </a:r>
          </a:p>
        </p:txBody>
      </p:sp>
      <p:sp>
        <p:nvSpPr>
          <p:cNvPr id="54275" name="Rectangle 3"/>
          <p:cNvSpPr>
            <a:spLocks noChangeArrowheads="1"/>
          </p:cNvSpPr>
          <p:nvPr/>
        </p:nvSpPr>
        <p:spPr bwMode="auto">
          <a:xfrm>
            <a:off x="7561263" y="6524625"/>
            <a:ext cx="722312" cy="2460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9.7.03c.</a:t>
            </a:r>
          </a:p>
        </p:txBody>
      </p:sp>
      <p:sp>
        <p:nvSpPr>
          <p:cNvPr id="54276" name="Rectangle 4"/>
          <p:cNvSpPr>
            <a:spLocks noChangeArrowheads="1"/>
          </p:cNvSpPr>
          <p:nvPr/>
        </p:nvSpPr>
        <p:spPr bwMode="auto">
          <a:xfrm>
            <a:off x="8093075" y="6532563"/>
            <a:ext cx="336550" cy="2460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51</a:t>
            </a:r>
          </a:p>
        </p:txBody>
      </p:sp>
    </p:spTree>
  </p:cSld>
  <p:clrMapOvr>
    <a:masterClrMapping/>
  </p:clrMapOvr>
  <p:transition spd="med">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grpSp>
        <p:nvGrpSpPr>
          <p:cNvPr id="10242" name="Group 33"/>
          <p:cNvGrpSpPr>
            <a:grpSpLocks/>
          </p:cNvGrpSpPr>
          <p:nvPr/>
        </p:nvGrpSpPr>
        <p:grpSpPr bwMode="auto">
          <a:xfrm>
            <a:off x="5951538" y="3552825"/>
            <a:ext cx="1262062" cy="1347788"/>
            <a:chOff x="1084" y="711"/>
            <a:chExt cx="2950" cy="2769"/>
          </a:xfrm>
        </p:grpSpPr>
        <p:grpSp>
          <p:nvGrpSpPr>
            <p:cNvPr id="10282" name="Group 34"/>
            <p:cNvGrpSpPr>
              <a:grpSpLocks/>
            </p:cNvGrpSpPr>
            <p:nvPr/>
          </p:nvGrpSpPr>
          <p:grpSpPr bwMode="auto">
            <a:xfrm>
              <a:off x="1084" y="711"/>
              <a:ext cx="2950" cy="2769"/>
              <a:chOff x="2707" y="548"/>
              <a:chExt cx="2950" cy="2769"/>
            </a:xfrm>
          </p:grpSpPr>
          <p:grpSp>
            <p:nvGrpSpPr>
              <p:cNvPr id="10288" name="Group 35"/>
              <p:cNvGrpSpPr>
                <a:grpSpLocks/>
              </p:cNvGrpSpPr>
              <p:nvPr/>
            </p:nvGrpSpPr>
            <p:grpSpPr bwMode="auto">
              <a:xfrm>
                <a:off x="3180" y="1046"/>
                <a:ext cx="2105" cy="1421"/>
                <a:chOff x="578" y="2316"/>
                <a:chExt cx="2105" cy="1421"/>
              </a:xfrm>
            </p:grpSpPr>
            <p:sp>
              <p:nvSpPr>
                <p:cNvPr id="10290" name="Freeform 36" descr="Cork"/>
                <p:cNvSpPr>
                  <a:spLocks/>
                </p:cNvSpPr>
                <p:nvPr/>
              </p:nvSpPr>
              <p:spPr bwMode="auto">
                <a:xfrm>
                  <a:off x="633" y="2316"/>
                  <a:ext cx="2050" cy="256"/>
                </a:xfrm>
                <a:custGeom>
                  <a:avLst/>
                  <a:gdLst>
                    <a:gd name="T0" fmla="*/ 48338 w 592"/>
                    <a:gd name="T1" fmla="*/ 135578 h 90"/>
                    <a:gd name="T2" fmla="*/ 131006 w 592"/>
                    <a:gd name="T3" fmla="*/ 66304 h 90"/>
                    <a:gd name="T4" fmla="*/ 203587 w 592"/>
                    <a:gd name="T5" fmla="*/ 54016 h 90"/>
                    <a:gd name="T6" fmla="*/ 274347 w 592"/>
                    <a:gd name="T7" fmla="*/ 48239 h 90"/>
                    <a:gd name="T8" fmla="*/ 669197 w 592"/>
                    <a:gd name="T9" fmla="*/ 51393 h 90"/>
                    <a:gd name="T10" fmla="*/ 906754 w 592"/>
                    <a:gd name="T11" fmla="*/ 60365 h 90"/>
                    <a:gd name="T12" fmla="*/ 1015706 w 592"/>
                    <a:gd name="T13" fmla="*/ 69461 h 90"/>
                    <a:gd name="T14" fmla="*/ 1420484 w 592"/>
                    <a:gd name="T15" fmla="*/ 78433 h 90"/>
                    <a:gd name="T16" fmla="*/ 2017515 w 592"/>
                    <a:gd name="T17" fmla="*/ 66304 h 90"/>
                    <a:gd name="T18" fmla="*/ 2817261 w 592"/>
                    <a:gd name="T19" fmla="*/ 24420 h 90"/>
                    <a:gd name="T20" fmla="*/ 3105566 w 592"/>
                    <a:gd name="T21" fmla="*/ 0 h 90"/>
                    <a:gd name="T22" fmla="*/ 3415743 w 592"/>
                    <a:gd name="T23" fmla="*/ 3154 h 90"/>
                    <a:gd name="T24" fmla="*/ 3522873 w 592"/>
                    <a:gd name="T25" fmla="*/ 45042 h 90"/>
                    <a:gd name="T26" fmla="*/ 3534792 w 592"/>
                    <a:gd name="T27" fmla="*/ 54016 h 90"/>
                    <a:gd name="T28" fmla="*/ 3474535 w 592"/>
                    <a:gd name="T29" fmla="*/ 90473 h 90"/>
                    <a:gd name="T30" fmla="*/ 3486454 w 592"/>
                    <a:gd name="T31" fmla="*/ 9963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0291" name="Freeform 37" descr="Cork"/>
                <p:cNvSpPr>
                  <a:spLocks/>
                </p:cNvSpPr>
                <p:nvPr/>
              </p:nvSpPr>
              <p:spPr bwMode="auto">
                <a:xfrm>
                  <a:off x="578" y="2506"/>
                  <a:ext cx="2074" cy="1231"/>
                </a:xfrm>
                <a:custGeom>
                  <a:avLst/>
                  <a:gdLst>
                    <a:gd name="T0" fmla="*/ 3573537 w 599"/>
                    <a:gd name="T1" fmla="*/ 0 h 432"/>
                    <a:gd name="T2" fmla="*/ 3549667 w 599"/>
                    <a:gd name="T3" fmla="*/ 9022 h 432"/>
                    <a:gd name="T4" fmla="*/ 3513308 w 599"/>
                    <a:gd name="T5" fmla="*/ 15037 h 432"/>
                    <a:gd name="T6" fmla="*/ 3490899 w 599"/>
                    <a:gd name="T7" fmla="*/ 36466 h 432"/>
                    <a:gd name="T8" fmla="*/ 3323732 w 599"/>
                    <a:gd name="T9" fmla="*/ 140377 h 432"/>
                    <a:gd name="T10" fmla="*/ 3132588 w 599"/>
                    <a:gd name="T11" fmla="*/ 317518 h 432"/>
                    <a:gd name="T12" fmla="*/ 3072394 w 599"/>
                    <a:gd name="T13" fmla="*/ 405814 h 432"/>
                    <a:gd name="T14" fmla="*/ 3013747 w 599"/>
                    <a:gd name="T15" fmla="*/ 533792 h 432"/>
                    <a:gd name="T16" fmla="*/ 2953514 w 599"/>
                    <a:gd name="T17" fmla="*/ 613642 h 432"/>
                    <a:gd name="T18" fmla="*/ 2749868 w 599"/>
                    <a:gd name="T19" fmla="*/ 644018 h 432"/>
                    <a:gd name="T20" fmla="*/ 2582712 w 599"/>
                    <a:gd name="T21" fmla="*/ 631643 h 432"/>
                    <a:gd name="T22" fmla="*/ 2511981 w 599"/>
                    <a:gd name="T23" fmla="*/ 625228 h 432"/>
                    <a:gd name="T24" fmla="*/ 2536426 w 599"/>
                    <a:gd name="T25" fmla="*/ 536958 h 432"/>
                    <a:gd name="T26" fmla="*/ 2570797 w 599"/>
                    <a:gd name="T27" fmla="*/ 515538 h 432"/>
                    <a:gd name="T28" fmla="*/ 2415559 w 599"/>
                    <a:gd name="T29" fmla="*/ 500493 h 432"/>
                    <a:gd name="T30" fmla="*/ 2069198 w 599"/>
                    <a:gd name="T31" fmla="*/ 481888 h 432"/>
                    <a:gd name="T32" fmla="*/ 673776 w 599"/>
                    <a:gd name="T33" fmla="*/ 549342 h 432"/>
                    <a:gd name="T34" fmla="*/ 615130 w 599"/>
                    <a:gd name="T35" fmla="*/ 561553 h 432"/>
                    <a:gd name="T36" fmla="*/ 518538 w 599"/>
                    <a:gd name="T37" fmla="*/ 597995 h 432"/>
                    <a:gd name="T38" fmla="*/ 317048 w 599"/>
                    <a:gd name="T39" fmla="*/ 659058 h 432"/>
                    <a:gd name="T40" fmla="*/ 172180 w 599"/>
                    <a:gd name="T41" fmla="*/ 644018 h 432"/>
                    <a:gd name="T42" fmla="*/ 101446 w 599"/>
                    <a:gd name="T43" fmla="*/ 631643 h 432"/>
                    <a:gd name="T44" fmla="*/ 41265 w 599"/>
                    <a:gd name="T45" fmla="*/ 607040 h 432"/>
                    <a:gd name="T46" fmla="*/ 65672 w 599"/>
                    <a:gd name="T47" fmla="*/ 567545 h 432"/>
                    <a:gd name="T48" fmla="*/ 101446 w 599"/>
                    <a:gd name="T49" fmla="*/ 509725 h 432"/>
                    <a:gd name="T50" fmla="*/ 160262 w 599"/>
                    <a:gd name="T51" fmla="*/ 400009 h 432"/>
                    <a:gd name="T52" fmla="*/ 172180 w 599"/>
                    <a:gd name="T53" fmla="*/ 286866 h 432"/>
                    <a:gd name="T54" fmla="*/ 184094 w 599"/>
                    <a:gd name="T55" fmla="*/ 192181 h 432"/>
                    <a:gd name="T56" fmla="*/ 172180 w 599"/>
                    <a:gd name="T57" fmla="*/ 125337 h 432"/>
                    <a:gd name="T58" fmla="*/ 125905 w 599"/>
                    <a:gd name="T59" fmla="*/ 45487 h 432"/>
                    <a:gd name="T60" fmla="*/ 113987 w 599"/>
                    <a:gd name="T61" fmla="*/ 21429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pic>
            <p:nvPicPr>
              <p:cNvPr id="10289" name="Picture 38"/>
              <p:cNvPicPr>
                <a:picLocks noChangeArrowheads="1"/>
              </p:cNvPicPr>
              <p:nvPr/>
            </p:nvPicPr>
            <p:blipFill>
              <a:blip r:embed="rId4" cstate="screen">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10283" name="Freeform 39"/>
            <p:cNvSpPr>
              <a:spLocks/>
            </p:cNvSpPr>
            <p:nvPr/>
          </p:nvSpPr>
          <p:spPr bwMode="auto">
            <a:xfrm>
              <a:off x="1616" y="2649"/>
              <a:ext cx="88" cy="277"/>
            </a:xfrm>
            <a:custGeom>
              <a:avLst/>
              <a:gdLst>
                <a:gd name="T0" fmla="*/ 93 w 85"/>
                <a:gd name="T1" fmla="*/ 58 h 318"/>
                <a:gd name="T2" fmla="*/ 81 w 85"/>
                <a:gd name="T3" fmla="*/ 26 h 318"/>
                <a:gd name="T4" fmla="*/ 61 w 85"/>
                <a:gd name="T5" fmla="*/ 16 h 318"/>
                <a:gd name="T6" fmla="*/ 69 w 85"/>
                <a:gd name="T7" fmla="*/ 26 h 318"/>
                <a:gd name="T8" fmla="*/ 81 w 85"/>
                <a:gd name="T9" fmla="*/ 10 h 318"/>
                <a:gd name="T10" fmla="*/ 47 w 85"/>
                <a:gd name="T11" fmla="*/ 3 h 318"/>
                <a:gd name="T12" fmla="*/ 47 w 85"/>
                <a:gd name="T13" fmla="*/ 16 h 318"/>
                <a:gd name="T14" fmla="*/ 61 w 85"/>
                <a:gd name="T15" fmla="*/ 71 h 318"/>
                <a:gd name="T16" fmla="*/ 37 w 85"/>
                <a:gd name="T17" fmla="*/ 61 h 318"/>
                <a:gd name="T18" fmla="*/ 47 w 85"/>
                <a:gd name="T19" fmla="*/ 49 h 318"/>
                <a:gd name="T20" fmla="*/ 61 w 85"/>
                <a:gd name="T21" fmla="*/ 61 h 318"/>
                <a:gd name="T22" fmla="*/ 47 w 85"/>
                <a:gd name="T23" fmla="*/ 38 h 318"/>
                <a:gd name="T24" fmla="*/ 61 w 85"/>
                <a:gd name="T25" fmla="*/ 58 h 318"/>
                <a:gd name="T26" fmla="*/ 47 w 85"/>
                <a:gd name="T27" fmla="*/ 45 h 318"/>
                <a:gd name="T28" fmla="*/ 61 w 85"/>
                <a:gd name="T29" fmla="*/ 55 h 318"/>
                <a:gd name="T30" fmla="*/ 69 w 85"/>
                <a:gd name="T31" fmla="*/ 64 h 318"/>
                <a:gd name="T32" fmla="*/ 93 w 85"/>
                <a:gd name="T33" fmla="*/ 78 h 318"/>
                <a:gd name="T34" fmla="*/ 101 w 85"/>
                <a:gd name="T35" fmla="*/ 87 h 318"/>
                <a:gd name="T36" fmla="*/ 93 w 85"/>
                <a:gd name="T37" fmla="*/ 106 h 318"/>
                <a:gd name="T38" fmla="*/ 81 w 85"/>
                <a:gd name="T39" fmla="*/ 103 h 318"/>
                <a:gd name="T40" fmla="*/ 69 w 85"/>
                <a:gd name="T41" fmla="*/ 119 h 318"/>
                <a:gd name="T42" fmla="*/ 47 w 85"/>
                <a:gd name="T43" fmla="*/ 110 h 318"/>
                <a:gd name="T44" fmla="*/ 37 w 85"/>
                <a:gd name="T45" fmla="*/ 78 h 318"/>
                <a:gd name="T46" fmla="*/ 29 w 85"/>
                <a:gd name="T47" fmla="*/ 93 h 318"/>
                <a:gd name="T48" fmla="*/ 5 w 85"/>
                <a:gd name="T49" fmla="*/ 80 h 318"/>
                <a:gd name="T50" fmla="*/ 47 w 85"/>
                <a:gd name="T51" fmla="*/ 55 h 318"/>
                <a:gd name="T52" fmla="*/ 81 w 85"/>
                <a:gd name="T53" fmla="*/ 64 h 318"/>
                <a:gd name="T54" fmla="*/ 93 w 85"/>
                <a:gd name="T55" fmla="*/ 84 h 318"/>
                <a:gd name="T56" fmla="*/ 81 w 85"/>
                <a:gd name="T57" fmla="*/ 71 h 318"/>
                <a:gd name="T58" fmla="*/ 81 w 85"/>
                <a:gd name="T59" fmla="*/ 3 h 318"/>
                <a:gd name="T60" fmla="*/ 61 w 85"/>
                <a:gd name="T61" fmla="*/ 13 h 318"/>
                <a:gd name="T62" fmla="*/ 29 w 85"/>
                <a:gd name="T63" fmla="*/ 16 h 318"/>
                <a:gd name="T64" fmla="*/ 47 w 85"/>
                <a:gd name="T65" fmla="*/ 36 h 318"/>
                <a:gd name="T66" fmla="*/ 69 w 85"/>
                <a:gd name="T67" fmla="*/ 51 h 318"/>
                <a:gd name="T68" fmla="*/ 93 w 85"/>
                <a:gd name="T69" fmla="*/ 58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0284" name="Freeform 40"/>
            <p:cNvSpPr>
              <a:spLocks/>
            </p:cNvSpPr>
            <p:nvPr/>
          </p:nvSpPr>
          <p:spPr bwMode="auto">
            <a:xfrm>
              <a:off x="1635" y="2647"/>
              <a:ext cx="109" cy="309"/>
            </a:xfrm>
            <a:custGeom>
              <a:avLst/>
              <a:gdLst>
                <a:gd name="T0" fmla="*/ 1 w 105"/>
                <a:gd name="T1" fmla="*/ 0 h 354"/>
                <a:gd name="T2" fmla="*/ 120 w 105"/>
                <a:gd name="T3" fmla="*/ 3 h 354"/>
                <a:gd name="T4" fmla="*/ 94 w 105"/>
                <a:gd name="T5" fmla="*/ 11 h 354"/>
                <a:gd name="T6" fmla="*/ 109 w 105"/>
                <a:gd name="T7" fmla="*/ 24 h 354"/>
                <a:gd name="T8" fmla="*/ 109 w 105"/>
                <a:gd name="T9" fmla="*/ 57 h 354"/>
                <a:gd name="T10" fmla="*/ 126 w 105"/>
                <a:gd name="T11" fmla="*/ 65 h 354"/>
                <a:gd name="T12" fmla="*/ 126 w 105"/>
                <a:gd name="T13" fmla="*/ 93 h 354"/>
                <a:gd name="T14" fmla="*/ 109 w 105"/>
                <a:gd name="T15" fmla="*/ 129 h 354"/>
                <a:gd name="T16" fmla="*/ 89 w 105"/>
                <a:gd name="T17" fmla="*/ 137 h 354"/>
                <a:gd name="T18" fmla="*/ 21 w 105"/>
                <a:gd name="T19" fmla="*/ 123 h 354"/>
                <a:gd name="T20" fmla="*/ 12 w 105"/>
                <a:gd name="T21" fmla="*/ 109 h 354"/>
                <a:gd name="T22" fmla="*/ 21 w 105"/>
                <a:gd name="T23" fmla="*/ 94 h 354"/>
                <a:gd name="T24" fmla="*/ 9 w 105"/>
                <a:gd name="T25" fmla="*/ 38 h 354"/>
                <a:gd name="T26" fmla="*/ 27 w 105"/>
                <a:gd name="T27" fmla="*/ 17 h 354"/>
                <a:gd name="T28" fmla="*/ 6 w 105"/>
                <a:gd name="T29" fmla="*/ 5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0285" name="Freeform 41"/>
            <p:cNvSpPr>
              <a:spLocks/>
            </p:cNvSpPr>
            <p:nvPr/>
          </p:nvSpPr>
          <p:spPr bwMode="auto">
            <a:xfrm>
              <a:off x="3008" y="2583"/>
              <a:ext cx="155" cy="328"/>
            </a:xfrm>
            <a:custGeom>
              <a:avLst/>
              <a:gdLst>
                <a:gd name="T0" fmla="*/ 186 w 149"/>
                <a:gd name="T1" fmla="*/ 8 h 376"/>
                <a:gd name="T2" fmla="*/ 176 w 149"/>
                <a:gd name="T3" fmla="*/ 39 h 376"/>
                <a:gd name="T4" fmla="*/ 164 w 149"/>
                <a:gd name="T5" fmla="*/ 50 h 376"/>
                <a:gd name="T6" fmla="*/ 161 w 149"/>
                <a:gd name="T7" fmla="*/ 53 h 376"/>
                <a:gd name="T8" fmla="*/ 137 w 149"/>
                <a:gd name="T9" fmla="*/ 93 h 376"/>
                <a:gd name="T10" fmla="*/ 108 w 149"/>
                <a:gd name="T11" fmla="*/ 120 h 376"/>
                <a:gd name="T12" fmla="*/ 87 w 149"/>
                <a:gd name="T13" fmla="*/ 140 h 376"/>
                <a:gd name="T14" fmla="*/ 73 w 149"/>
                <a:gd name="T15" fmla="*/ 140 h 376"/>
                <a:gd name="T16" fmla="*/ 25 w 149"/>
                <a:gd name="T17" fmla="*/ 143 h 376"/>
                <a:gd name="T18" fmla="*/ 2 w 149"/>
                <a:gd name="T19" fmla="*/ 134 h 376"/>
                <a:gd name="T20" fmla="*/ 5 w 149"/>
                <a:gd name="T21" fmla="*/ 122 h 376"/>
                <a:gd name="T22" fmla="*/ 8 w 149"/>
                <a:gd name="T23" fmla="*/ 85 h 376"/>
                <a:gd name="T24" fmla="*/ 28 w 149"/>
                <a:gd name="T25" fmla="*/ 77 h 376"/>
                <a:gd name="T26" fmla="*/ 44 w 149"/>
                <a:gd name="T27" fmla="*/ 40 h 376"/>
                <a:gd name="T28" fmla="*/ 56 w 149"/>
                <a:gd name="T29" fmla="*/ 29 h 376"/>
                <a:gd name="T30" fmla="*/ 105 w 149"/>
                <a:gd name="T31" fmla="*/ 7 h 376"/>
                <a:gd name="T32" fmla="*/ 161 w 149"/>
                <a:gd name="T33" fmla="*/ 7 h 376"/>
                <a:gd name="T34" fmla="*/ 186 w 149"/>
                <a:gd name="T35" fmla="*/ 8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0286" name="Freeform 42"/>
            <p:cNvSpPr>
              <a:spLocks/>
            </p:cNvSpPr>
            <p:nvPr/>
          </p:nvSpPr>
          <p:spPr bwMode="auto">
            <a:xfrm>
              <a:off x="1714" y="1020"/>
              <a:ext cx="99" cy="440"/>
            </a:xfrm>
            <a:custGeom>
              <a:avLst/>
              <a:gdLst>
                <a:gd name="T0" fmla="*/ 33 w 96"/>
                <a:gd name="T1" fmla="*/ 188 h 504"/>
                <a:gd name="T2" fmla="*/ 75 w 96"/>
                <a:gd name="T3" fmla="*/ 190 h 504"/>
                <a:gd name="T4" fmla="*/ 89 w 96"/>
                <a:gd name="T5" fmla="*/ 175 h 504"/>
                <a:gd name="T6" fmla="*/ 89 w 96"/>
                <a:gd name="T7" fmla="*/ 125 h 504"/>
                <a:gd name="T8" fmla="*/ 109 w 96"/>
                <a:gd name="T9" fmla="*/ 82 h 504"/>
                <a:gd name="T10" fmla="*/ 118 w 96"/>
                <a:gd name="T11" fmla="*/ 67 h 504"/>
                <a:gd name="T12" fmla="*/ 109 w 96"/>
                <a:gd name="T13" fmla="*/ 20 h 504"/>
                <a:gd name="T14" fmla="*/ 96 w 96"/>
                <a:gd name="T15" fmla="*/ 3 h 504"/>
                <a:gd name="T16" fmla="*/ 36 w 96"/>
                <a:gd name="T17" fmla="*/ 10 h 504"/>
                <a:gd name="T18" fmla="*/ 33 w 96"/>
                <a:gd name="T19" fmla="*/ 47 h 504"/>
                <a:gd name="T20" fmla="*/ 39 w 96"/>
                <a:gd name="T21" fmla="*/ 141 h 504"/>
                <a:gd name="T22" fmla="*/ 47 w 96"/>
                <a:gd name="T23" fmla="*/ 157 h 504"/>
                <a:gd name="T24" fmla="*/ 31 w 96"/>
                <a:gd name="T25" fmla="*/ 183 h 504"/>
                <a:gd name="T26" fmla="*/ 33 w 96"/>
                <a:gd name="T27" fmla="*/ 18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0287" name="Freeform 43"/>
            <p:cNvSpPr>
              <a:spLocks/>
            </p:cNvSpPr>
            <p:nvPr/>
          </p:nvSpPr>
          <p:spPr bwMode="auto">
            <a:xfrm>
              <a:off x="3431" y="1007"/>
              <a:ext cx="156" cy="358"/>
            </a:xfrm>
            <a:custGeom>
              <a:avLst/>
              <a:gdLst>
                <a:gd name="T0" fmla="*/ 5 w 150"/>
                <a:gd name="T1" fmla="*/ 148 h 410"/>
                <a:gd name="T2" fmla="*/ 54 w 150"/>
                <a:gd name="T3" fmla="*/ 159 h 410"/>
                <a:gd name="T4" fmla="*/ 105 w 150"/>
                <a:gd name="T5" fmla="*/ 155 h 410"/>
                <a:gd name="T6" fmla="*/ 123 w 150"/>
                <a:gd name="T7" fmla="*/ 140 h 410"/>
                <a:gd name="T8" fmla="*/ 151 w 150"/>
                <a:gd name="T9" fmla="*/ 107 h 410"/>
                <a:gd name="T10" fmla="*/ 168 w 150"/>
                <a:gd name="T11" fmla="*/ 84 h 410"/>
                <a:gd name="T12" fmla="*/ 179 w 150"/>
                <a:gd name="T13" fmla="*/ 75 h 410"/>
                <a:gd name="T14" fmla="*/ 182 w 150"/>
                <a:gd name="T15" fmla="*/ 45 h 410"/>
                <a:gd name="T16" fmla="*/ 189 w 150"/>
                <a:gd name="T17" fmla="*/ 39 h 410"/>
                <a:gd name="T18" fmla="*/ 192 w 150"/>
                <a:gd name="T19" fmla="*/ 18 h 410"/>
                <a:gd name="T20" fmla="*/ 171 w 150"/>
                <a:gd name="T21" fmla="*/ 0 h 410"/>
                <a:gd name="T22" fmla="*/ 123 w 150"/>
                <a:gd name="T23" fmla="*/ 5 h 410"/>
                <a:gd name="T24" fmla="*/ 101 w 150"/>
                <a:gd name="T25" fmla="*/ 21 h 410"/>
                <a:gd name="T26" fmla="*/ 87 w 150"/>
                <a:gd name="T27" fmla="*/ 53 h 410"/>
                <a:gd name="T28" fmla="*/ 76 w 150"/>
                <a:gd name="T29" fmla="*/ 62 h 410"/>
                <a:gd name="T30" fmla="*/ 56 w 150"/>
                <a:gd name="T31" fmla="*/ 84 h 410"/>
                <a:gd name="T32" fmla="*/ 54 w 150"/>
                <a:gd name="T33" fmla="*/ 87 h 410"/>
                <a:gd name="T34" fmla="*/ 44 w 150"/>
                <a:gd name="T35" fmla="*/ 90 h 410"/>
                <a:gd name="T36" fmla="*/ 40 w 150"/>
                <a:gd name="T37" fmla="*/ 97 h 410"/>
                <a:gd name="T38" fmla="*/ 36 w 150"/>
                <a:gd name="T39" fmla="*/ 100 h 410"/>
                <a:gd name="T40" fmla="*/ 23 w 150"/>
                <a:gd name="T41" fmla="*/ 135 h 410"/>
                <a:gd name="T42" fmla="*/ 10 w 150"/>
                <a:gd name="T43" fmla="*/ 148 h 410"/>
                <a:gd name="T44" fmla="*/ 2 w 150"/>
                <a:gd name="T45" fmla="*/ 149 h 410"/>
                <a:gd name="T46" fmla="*/ 5 w 150"/>
                <a:gd name="T47" fmla="*/ 148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sp>
        <p:nvSpPr>
          <p:cNvPr id="6145" name="Rectangle 1"/>
          <p:cNvSpPr>
            <a:spLocks noChangeArrowheads="1"/>
          </p:cNvSpPr>
          <p:nvPr/>
        </p:nvSpPr>
        <p:spPr bwMode="auto">
          <a:xfrm>
            <a:off x="3130550" y="1339850"/>
            <a:ext cx="2882900" cy="3441700"/>
          </a:xfrm>
          <a:prstGeom prst="rect">
            <a:avLst/>
          </a:prstGeom>
          <a:solidFill>
            <a:srgbClr val="FFD34A"/>
          </a:solidFill>
          <a:ln w="12600" cap="sq">
            <a:solidFill>
              <a:srgbClr val="CECECE"/>
            </a:solidFill>
            <a:miter lim="800000"/>
            <a:headEnd/>
            <a:tailEnd/>
          </a:ln>
          <a:effectLst>
            <a:outerShdw blurRad="63500" dist="107933" dir="2700000" algn="ctr" rotWithShape="0">
              <a:srgbClr val="1A0004">
                <a:alpha val="75014"/>
              </a:srgbClr>
            </a:outerShdw>
          </a:effectLst>
        </p:spPr>
        <p:txBody>
          <a:bodyPr wrap="none" anchor="ctr"/>
          <a:lstStyle/>
          <a:p>
            <a:pPr>
              <a:defRPr/>
            </a:pPr>
            <a:endParaRPr lang="en-US"/>
          </a:p>
        </p:txBody>
      </p:sp>
      <p:sp>
        <p:nvSpPr>
          <p:cNvPr id="6146" name="AutoShape 2"/>
          <p:cNvSpPr>
            <a:spLocks noChangeArrowheads="1"/>
          </p:cNvSpPr>
          <p:nvPr/>
        </p:nvSpPr>
        <p:spPr bwMode="auto">
          <a:xfrm>
            <a:off x="3130550" y="971550"/>
            <a:ext cx="1663700" cy="1054100"/>
          </a:xfrm>
          <a:prstGeom prst="roundRect">
            <a:avLst>
              <a:gd name="adj" fmla="val 12495"/>
            </a:avLst>
          </a:prstGeom>
          <a:solidFill>
            <a:srgbClr val="FFD34A"/>
          </a:solidFill>
          <a:ln w="12600" cap="sq">
            <a:solidFill>
              <a:srgbClr val="CECECE"/>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147" name="Rectangle 3"/>
          <p:cNvSpPr>
            <a:spLocks noChangeArrowheads="1"/>
          </p:cNvSpPr>
          <p:nvPr/>
        </p:nvSpPr>
        <p:spPr bwMode="auto">
          <a:xfrm>
            <a:off x="3130550" y="1352550"/>
            <a:ext cx="2044700" cy="1054100"/>
          </a:xfrm>
          <a:prstGeom prst="rect">
            <a:avLst/>
          </a:prstGeom>
          <a:solidFill>
            <a:srgbClr val="FFD34A"/>
          </a:solidFill>
          <a:ln w="12600" cap="sq">
            <a:solidFill>
              <a:srgbClr val="FFD34A"/>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148" name="Rectangle 4"/>
          <p:cNvSpPr>
            <a:spLocks noChangeArrowheads="1"/>
          </p:cNvSpPr>
          <p:nvPr/>
        </p:nvSpPr>
        <p:spPr bwMode="auto">
          <a:xfrm>
            <a:off x="3146425" y="866775"/>
            <a:ext cx="1441450" cy="5159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790015"/>
                </a:solidFill>
                <a:latin typeface="Times New Roman" charset="0"/>
              </a:rPr>
              <a:t>   </a:t>
            </a:r>
            <a:r>
              <a:rPr lang="hi-in" sz="2800" b="0">
                <a:solidFill>
                  <a:srgbClr val="790015"/>
                </a:solidFill>
                <a:latin typeface="Times New Roman" charset="0"/>
              </a:rPr>
              <a:t>โมเสส</a:t>
            </a:r>
          </a:p>
        </p:txBody>
      </p:sp>
      <p:sp>
        <p:nvSpPr>
          <p:cNvPr id="6149" name="Line 5"/>
          <p:cNvSpPr>
            <a:spLocks noChangeShapeType="1"/>
          </p:cNvSpPr>
          <p:nvPr/>
        </p:nvSpPr>
        <p:spPr bwMode="auto">
          <a:xfrm>
            <a:off x="3340100" y="24892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150" name="Line 6"/>
          <p:cNvSpPr>
            <a:spLocks noChangeShapeType="1"/>
          </p:cNvSpPr>
          <p:nvPr/>
        </p:nvSpPr>
        <p:spPr bwMode="auto">
          <a:xfrm>
            <a:off x="3340100" y="29464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151" name="Line 7"/>
          <p:cNvSpPr>
            <a:spLocks noChangeShapeType="1"/>
          </p:cNvSpPr>
          <p:nvPr/>
        </p:nvSpPr>
        <p:spPr bwMode="auto">
          <a:xfrm>
            <a:off x="3346450" y="34036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152" name="Line 8"/>
          <p:cNvSpPr>
            <a:spLocks noChangeShapeType="1"/>
          </p:cNvSpPr>
          <p:nvPr/>
        </p:nvSpPr>
        <p:spPr bwMode="auto">
          <a:xfrm>
            <a:off x="3340100" y="20320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153" name="Line 9"/>
          <p:cNvSpPr>
            <a:spLocks noChangeShapeType="1"/>
          </p:cNvSpPr>
          <p:nvPr/>
        </p:nvSpPr>
        <p:spPr bwMode="auto">
          <a:xfrm>
            <a:off x="3340100" y="43180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154" name="Line 10"/>
          <p:cNvSpPr>
            <a:spLocks noChangeShapeType="1"/>
          </p:cNvSpPr>
          <p:nvPr/>
        </p:nvSpPr>
        <p:spPr bwMode="auto">
          <a:xfrm>
            <a:off x="3340100" y="38608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155" name="Rectangle 11"/>
          <p:cNvSpPr>
            <a:spLocks noChangeArrowheads="1"/>
          </p:cNvSpPr>
          <p:nvPr/>
        </p:nvSpPr>
        <p:spPr bwMode="auto">
          <a:xfrm>
            <a:off x="3921125" y="1568450"/>
            <a:ext cx="1082675" cy="5159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800" b="0">
                <a:solidFill>
                  <a:srgbClr val="790015"/>
                </a:solidFill>
                <a:latin typeface="Times New Roman" charset="0"/>
              </a:rPr>
              <a:t>อพยพ</a:t>
            </a:r>
          </a:p>
        </p:txBody>
      </p:sp>
      <p:sp>
        <p:nvSpPr>
          <p:cNvPr id="6156" name="Rectangle 12"/>
          <p:cNvSpPr>
            <a:spLocks noChangeArrowheads="1"/>
          </p:cNvSpPr>
          <p:nvPr/>
        </p:nvSpPr>
        <p:spPr bwMode="auto">
          <a:xfrm>
            <a:off x="898525" y="2605088"/>
            <a:ext cx="1747838" cy="5191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157" name="Rectangle 13"/>
          <p:cNvSpPr>
            <a:spLocks noChangeArrowheads="1"/>
          </p:cNvSpPr>
          <p:nvPr/>
        </p:nvSpPr>
        <p:spPr bwMode="auto">
          <a:xfrm>
            <a:off x="519113" y="2636838"/>
            <a:ext cx="2352675" cy="29543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600" b="0" dirty="0">
                <a:solidFill>
                  <a:srgbClr val="FAFD00"/>
                </a:solidFill>
                <a:effectLst>
                  <a:outerShdw blurRad="50800" dist="38100" dir="2700000" algn="tl" rotWithShape="0">
                    <a:srgbClr val="000000"/>
                  </a:outerShdw>
                </a:effectLst>
                <a:latin typeface="Times New Roman" charset="0"/>
              </a:rPr>
              <a:t>คนที่สามใน</a:t>
            </a: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600" b="0" dirty="0">
                <a:solidFill>
                  <a:srgbClr val="FFD34A"/>
                </a:solidFill>
                <a:effectLst>
                  <a:outerShdw blurRad="50800" dist="38100" dir="2700000" algn="tl" rotWithShape="0">
                    <a:srgbClr val="000000"/>
                  </a:outerShdw>
                </a:effectLst>
                <a:latin typeface="Times New Roman" charset="0"/>
                <a:cs typeface="Times New Roman" charset="0"/>
              </a:rPr>
              <a:t>“</a:t>
            </a:r>
            <a:r>
              <a:rPr lang="en-US" sz="3600" b="0" dirty="0">
                <a:solidFill>
                  <a:srgbClr val="FFFFFF"/>
                </a:solidFill>
                <a:effectLst>
                  <a:outerShdw blurRad="50800" dist="38100" dir="2700000" algn="tl" rotWithShape="0">
                    <a:srgbClr val="000000"/>
                  </a:outerShdw>
                </a:effectLst>
                <a:latin typeface="Times New Roman" charset="0"/>
                <a:cs typeface="Times New Roman" charset="0"/>
              </a:rPr>
              <a:t>4 </a:t>
            </a:r>
            <a:r>
              <a:rPr lang="hi-in" sz="3600" b="0" dirty="0">
                <a:solidFill>
                  <a:srgbClr val="FFFFFF"/>
                </a:solidFill>
                <a:effectLst>
                  <a:outerShdw blurRad="50800" dist="38100" dir="2700000" algn="tl" rotWithShape="0">
                    <a:srgbClr val="000000"/>
                  </a:outerShdw>
                </a:effectLst>
                <a:latin typeface="Times New Roman" charset="0"/>
              </a:rPr>
              <a:t>คน</a:t>
            </a:r>
            <a:r>
              <a:rPr lang="en-US" sz="3600" b="0" dirty="0">
                <a:solidFill>
                  <a:srgbClr val="FFD34A"/>
                </a:solidFill>
                <a:effectLst>
                  <a:outerShdw blurRad="50800" dist="38100" dir="2700000" algn="tl" rotWithShape="0">
                    <a:srgbClr val="000000"/>
                  </a:outerShdw>
                </a:effectLst>
                <a:latin typeface="Times New Roman" charset="0"/>
              </a:rPr>
              <a:t>”</a:t>
            </a: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600" b="0" dirty="0">
                <a:solidFill>
                  <a:srgbClr val="FAFD00"/>
                </a:solidFill>
                <a:effectLst>
                  <a:outerShdw blurRad="50800" dist="38100" dir="2700000" algn="tl" rotWithShape="0">
                    <a:srgbClr val="000000"/>
                  </a:outerShdw>
                </a:effectLst>
                <a:latin typeface="Times New Roman" charset="0"/>
              </a:rPr>
              <a:t>คือ</a:t>
            </a:r>
            <a:r>
              <a:rPr lang="en-US" sz="3600" b="0" dirty="0">
                <a:solidFill>
                  <a:srgbClr val="FAFD00"/>
                </a:solidFill>
                <a:effectLst>
                  <a:outerShdw blurRad="50800" dist="38100" dir="2700000" algn="tl" rotWithShape="0">
                    <a:srgbClr val="000000"/>
                  </a:outerShdw>
                </a:effectLst>
                <a:latin typeface="Times New Roman" charset="0"/>
                <a:cs typeface="Times New Roman" charset="0"/>
              </a:rPr>
              <a:t>:</a:t>
            </a: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600" b="0" dirty="0">
                <a:solidFill>
                  <a:srgbClr val="FAFD00"/>
                </a:solidFill>
                <a:effectLst>
                  <a:outerShdw blurRad="50800" dist="38100" dir="2700000" algn="tl" rotWithShape="0">
                    <a:srgbClr val="000000"/>
                  </a:outerShdw>
                </a:effectLst>
                <a:latin typeface="Times New Roman" charset="0"/>
              </a:rPr>
              <a:t>อับ ย </a:t>
            </a:r>
            <a:r>
              <a:rPr lang="hi-in" sz="8000" b="0" dirty="0">
                <a:solidFill>
                  <a:srgbClr val="00FF00"/>
                </a:solidFill>
                <a:effectLst>
                  <a:outerShdw blurRad="50800" dist="38100" dir="2700000" algn="tl" rotWithShape="0">
                    <a:srgbClr val="000000"/>
                  </a:outerShdw>
                </a:effectLst>
                <a:latin typeface="Times New Roman" charset="0"/>
              </a:rPr>
              <a:t>ส</a:t>
            </a:r>
            <a:r>
              <a:rPr lang="en-US" sz="3600" b="0" dirty="0">
                <a:solidFill>
                  <a:srgbClr val="FAFD00"/>
                </a:solidFill>
                <a:effectLst>
                  <a:outerShdw blurRad="50800" dist="38100" dir="2700000" algn="tl" rotWithShape="0">
                    <a:srgbClr val="000000"/>
                  </a:outerShdw>
                </a:effectLst>
                <a:latin typeface="Times New Roman" charset="0"/>
              </a:rPr>
              <a:t> </a:t>
            </a:r>
            <a:r>
              <a:rPr lang="en-US" sz="3600" b="0" dirty="0" err="1">
                <a:solidFill>
                  <a:srgbClr val="FAFD00"/>
                </a:solidFill>
                <a:effectLst>
                  <a:outerShdw blurRad="50800" dist="38100" dir="2700000" algn="tl" rotWithShape="0">
                    <a:srgbClr val="000000"/>
                  </a:outerShdw>
                </a:effectLst>
                <a:latin typeface="Times New Roman" charset="0"/>
              </a:rPr>
              <a:t>ช</a:t>
            </a:r>
            <a:endParaRPr lang="en-US" sz="3600" b="0" dirty="0">
              <a:solidFill>
                <a:srgbClr val="FAFD00"/>
              </a:solidFill>
              <a:effectLst>
                <a:outerShdw blurRad="50800" dist="38100" dir="2700000" algn="tl" rotWithShape="0">
                  <a:srgbClr val="000000"/>
                </a:outerShdw>
              </a:effectLst>
              <a:latin typeface="Times New Roman" charset="0"/>
            </a:endParaRPr>
          </a:p>
        </p:txBody>
      </p:sp>
      <p:sp>
        <p:nvSpPr>
          <p:cNvPr id="6158" name="Rectangle 14"/>
          <p:cNvSpPr>
            <a:spLocks noChangeArrowheads="1"/>
          </p:cNvSpPr>
          <p:nvPr/>
        </p:nvSpPr>
        <p:spPr bwMode="auto">
          <a:xfrm>
            <a:off x="4800600" y="823913"/>
            <a:ext cx="2190750" cy="5159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800" b="0">
                <a:solidFill>
                  <a:srgbClr val="FAFD00"/>
                </a:solidFill>
                <a:latin typeface="Times New Roman" charset="0"/>
              </a:rPr>
              <a:t>ก่อนคศ</a:t>
            </a:r>
            <a:r>
              <a:rPr lang="en-US" sz="2800" b="0">
                <a:solidFill>
                  <a:srgbClr val="FAFD00"/>
                </a:solidFill>
                <a:latin typeface="Times New Roman" charset="0"/>
              </a:rPr>
              <a:t> 1500 </a:t>
            </a:r>
          </a:p>
        </p:txBody>
      </p:sp>
      <p:sp>
        <p:nvSpPr>
          <p:cNvPr id="6159" name="Text Box 15"/>
          <p:cNvSpPr txBox="1">
            <a:spLocks noChangeArrowheads="1"/>
          </p:cNvSpPr>
          <p:nvPr/>
        </p:nvSpPr>
        <p:spPr bwMode="auto">
          <a:xfrm>
            <a:off x="1763713" y="23813"/>
            <a:ext cx="1993900" cy="3063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875"/>
              </a:spcBef>
              <a:buClrTx/>
              <a:buFontTx/>
              <a:buNone/>
              <a:defRPr/>
            </a:pPr>
            <a:r>
              <a:rPr lang="hi-in" sz="1400" b="0">
                <a:solidFill>
                  <a:srgbClr val="FFFFFF"/>
                </a:solidFill>
              </a:rPr>
              <a:t>อพย </a:t>
            </a:r>
            <a:r>
              <a:rPr lang="en-US" sz="1400" b="0">
                <a:solidFill>
                  <a:srgbClr val="FFFFFF"/>
                </a:solidFill>
              </a:rPr>
              <a:t>12:31</a:t>
            </a:r>
          </a:p>
        </p:txBody>
      </p:sp>
      <p:sp>
        <p:nvSpPr>
          <p:cNvPr id="6160" name="Rectangle 16"/>
          <p:cNvSpPr>
            <a:spLocks noChangeArrowheads="1"/>
          </p:cNvSpPr>
          <p:nvPr/>
        </p:nvSpPr>
        <p:spPr bwMode="auto">
          <a:xfrm>
            <a:off x="8177213" y="4403725"/>
            <a:ext cx="254000" cy="115888"/>
          </a:xfrm>
          <a:prstGeom prst="rect">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161" name="Rectangle 17"/>
          <p:cNvSpPr>
            <a:spLocks noChangeArrowheads="1"/>
          </p:cNvSpPr>
          <p:nvPr/>
        </p:nvSpPr>
        <p:spPr bwMode="auto">
          <a:xfrm>
            <a:off x="8121650" y="4356100"/>
            <a:ext cx="293688" cy="2111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800" b="0">
                <a:solidFill>
                  <a:srgbClr val="000000"/>
                </a:solidFill>
                <a:latin typeface="Arial" charset="0"/>
              </a:rPr>
              <a:t>40</a:t>
            </a:r>
          </a:p>
        </p:txBody>
      </p:sp>
      <p:sp>
        <p:nvSpPr>
          <p:cNvPr id="6162" name="AutoShape 18"/>
          <p:cNvSpPr>
            <a:spLocks noChangeArrowheads="1"/>
          </p:cNvSpPr>
          <p:nvPr/>
        </p:nvSpPr>
        <p:spPr bwMode="auto">
          <a:xfrm>
            <a:off x="7950200" y="3457575"/>
            <a:ext cx="730250" cy="336550"/>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163" name="Rectangle 19"/>
          <p:cNvSpPr>
            <a:spLocks noChangeArrowheads="1"/>
          </p:cNvSpPr>
          <p:nvPr/>
        </p:nvSpPr>
        <p:spPr bwMode="auto">
          <a:xfrm>
            <a:off x="7948613" y="3616325"/>
            <a:ext cx="952500" cy="1143000"/>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164" name="AutoShape 20"/>
          <p:cNvSpPr>
            <a:spLocks noChangeArrowheads="1"/>
          </p:cNvSpPr>
          <p:nvPr/>
        </p:nvSpPr>
        <p:spPr bwMode="auto">
          <a:xfrm>
            <a:off x="7969250" y="3486150"/>
            <a:ext cx="698500" cy="336550"/>
          </a:xfrm>
          <a:prstGeom prst="roundRect">
            <a:avLst>
              <a:gd name="adj" fmla="val 16667"/>
            </a:avLst>
          </a:prstGeom>
          <a:solidFill>
            <a:srgbClr val="FFFF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165" name="Line 21"/>
          <p:cNvSpPr>
            <a:spLocks noChangeShapeType="1"/>
          </p:cNvSpPr>
          <p:nvPr/>
        </p:nvSpPr>
        <p:spPr bwMode="auto">
          <a:xfrm>
            <a:off x="7993063" y="38385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166" name="Line 22"/>
          <p:cNvSpPr>
            <a:spLocks noChangeShapeType="1"/>
          </p:cNvSpPr>
          <p:nvPr/>
        </p:nvSpPr>
        <p:spPr bwMode="auto">
          <a:xfrm>
            <a:off x="7993063" y="40163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167" name="Line 23"/>
          <p:cNvSpPr>
            <a:spLocks noChangeShapeType="1"/>
          </p:cNvSpPr>
          <p:nvPr/>
        </p:nvSpPr>
        <p:spPr bwMode="auto">
          <a:xfrm>
            <a:off x="7993063" y="41941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168" name="Line 24"/>
          <p:cNvSpPr>
            <a:spLocks noChangeShapeType="1"/>
          </p:cNvSpPr>
          <p:nvPr/>
        </p:nvSpPr>
        <p:spPr bwMode="auto">
          <a:xfrm>
            <a:off x="7993063" y="43719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169" name="Line 25"/>
          <p:cNvSpPr>
            <a:spLocks noChangeShapeType="1"/>
          </p:cNvSpPr>
          <p:nvPr/>
        </p:nvSpPr>
        <p:spPr bwMode="auto">
          <a:xfrm>
            <a:off x="8005763" y="45497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170" name="Rectangle 26"/>
          <p:cNvSpPr>
            <a:spLocks noChangeArrowheads="1"/>
          </p:cNvSpPr>
          <p:nvPr/>
        </p:nvSpPr>
        <p:spPr bwMode="auto">
          <a:xfrm>
            <a:off x="8067675" y="3429000"/>
            <a:ext cx="473075"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โมเสส</a:t>
            </a:r>
          </a:p>
        </p:txBody>
      </p:sp>
      <p:sp>
        <p:nvSpPr>
          <p:cNvPr id="6171" name="Line 27"/>
          <p:cNvSpPr>
            <a:spLocks noChangeShapeType="1"/>
          </p:cNvSpPr>
          <p:nvPr/>
        </p:nvSpPr>
        <p:spPr bwMode="auto">
          <a:xfrm>
            <a:off x="7986713" y="4727575"/>
            <a:ext cx="8636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172" name="Rectangle 28"/>
          <p:cNvSpPr>
            <a:spLocks noChangeArrowheads="1"/>
          </p:cNvSpPr>
          <p:nvPr/>
        </p:nvSpPr>
        <p:spPr bwMode="auto">
          <a:xfrm>
            <a:off x="8181975" y="3670300"/>
            <a:ext cx="471488"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อพยพ</a:t>
            </a:r>
          </a:p>
        </p:txBody>
      </p:sp>
      <p:sp>
        <p:nvSpPr>
          <p:cNvPr id="6173" name="Text Box 29"/>
          <p:cNvSpPr txBox="1">
            <a:spLocks noChangeArrowheads="1"/>
          </p:cNvSpPr>
          <p:nvPr/>
        </p:nvSpPr>
        <p:spPr bwMode="auto">
          <a:xfrm>
            <a:off x="8705850" y="88900"/>
            <a:ext cx="290513" cy="3984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a:solidFill>
                  <a:srgbClr val="FFA27C"/>
                </a:solidFill>
              </a:rPr>
              <a:t> </a:t>
            </a:r>
          </a:p>
        </p:txBody>
      </p:sp>
      <p:sp>
        <p:nvSpPr>
          <p:cNvPr id="6174" name="Rectangle 30"/>
          <p:cNvSpPr>
            <a:spLocks noChangeArrowheads="1"/>
          </p:cNvSpPr>
          <p:nvPr/>
        </p:nvSpPr>
        <p:spPr bwMode="auto">
          <a:xfrm>
            <a:off x="8093075" y="6530975"/>
            <a:ext cx="336550" cy="2460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04</a:t>
            </a:r>
          </a:p>
        </p:txBody>
      </p:sp>
      <p:sp>
        <p:nvSpPr>
          <p:cNvPr id="6175" name="Text Box 31"/>
          <p:cNvSpPr txBox="1">
            <a:spLocks noChangeArrowheads="1"/>
          </p:cNvSpPr>
          <p:nvPr/>
        </p:nvSpPr>
        <p:spPr bwMode="auto">
          <a:xfrm>
            <a:off x="7177088" y="6284913"/>
            <a:ext cx="1266825" cy="2762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750"/>
              </a:spcBef>
              <a:buClrTx/>
              <a:buFontTx/>
              <a:buNone/>
              <a:defRPr/>
            </a:pPr>
            <a:r>
              <a:rPr lang="hi-in" sz="1200" b="0">
                <a:solidFill>
                  <a:srgbClr val="FFFFFF"/>
                </a:solidFill>
                <a:latin typeface="Arial" charset="0"/>
              </a:rPr>
              <a:t>คู่มือหน้าที่ </a:t>
            </a:r>
            <a:r>
              <a:rPr lang="en-US" sz="1200" b="0">
                <a:solidFill>
                  <a:srgbClr val="FFFFFF"/>
                </a:solidFill>
                <a:latin typeface="Arial" charset="0"/>
              </a:rPr>
              <a:t>26-29</a:t>
            </a:r>
          </a:p>
        </p:txBody>
      </p:sp>
      <p:grpSp>
        <p:nvGrpSpPr>
          <p:cNvPr id="10274" name="Group 43"/>
          <p:cNvGrpSpPr>
            <a:grpSpLocks/>
          </p:cNvGrpSpPr>
          <p:nvPr/>
        </p:nvGrpSpPr>
        <p:grpSpPr bwMode="auto">
          <a:xfrm>
            <a:off x="519113" y="7938"/>
            <a:ext cx="854075" cy="1701800"/>
            <a:chOff x="327" y="5"/>
            <a:chExt cx="538" cy="1072"/>
          </a:xfrm>
        </p:grpSpPr>
        <p:sp>
          <p:nvSpPr>
            <p:cNvPr id="6188" name="Rectangle 44"/>
            <p:cNvSpPr>
              <a:spLocks noChangeArrowheads="1"/>
            </p:cNvSpPr>
            <p:nvPr/>
          </p:nvSpPr>
          <p:spPr bwMode="auto">
            <a:xfrm>
              <a:off x="327" y="5"/>
              <a:ext cx="538" cy="10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600" b="0">
                  <a:solidFill>
                    <a:srgbClr val="FFFF00"/>
                  </a:solidFill>
                  <a:latin typeface="Times New Roman" charset="0"/>
                </a:rPr>
                <a:t>7</a:t>
              </a:r>
            </a:p>
          </p:txBody>
        </p:sp>
        <p:sp>
          <p:nvSpPr>
            <p:cNvPr id="6189" name="Line 45"/>
            <p:cNvSpPr>
              <a:spLocks noChangeShapeType="1"/>
            </p:cNvSpPr>
            <p:nvPr/>
          </p:nvSpPr>
          <p:spPr bwMode="auto">
            <a:xfrm>
              <a:off x="500" y="573"/>
              <a:ext cx="244" cy="0"/>
            </a:xfrm>
            <a:prstGeom prst="line">
              <a:avLst/>
            </a:prstGeom>
            <a:noFill/>
            <a:ln w="76320" cap="sq">
              <a:solidFill>
                <a:srgbClr val="FFFF00"/>
              </a:solidFill>
              <a:miter lim="800000"/>
              <a:headEnd/>
              <a:tailEnd/>
            </a:ln>
            <a:effectLst>
              <a:outerShdw blurRad="63500" dist="107933" dir="2700000" algn="ctr" rotWithShape="0">
                <a:srgbClr val="1A0004">
                  <a:alpha val="75014"/>
                </a:srgbClr>
              </a:outerShdw>
            </a:effectLst>
            <a:extLst>
              <a:ext uri="{909E8E84-426E-40dd-AFC4-6F175D3DCCD1}">
                <a14:hiddenFill xmlns:a14="http://schemas.microsoft.com/office/drawing/2010/main" xmlns="">
                  <a:noFill/>
                </a14:hiddenFill>
              </a:ext>
            </a:extLst>
          </p:spPr>
          <p:txBody>
            <a:bodyPr/>
            <a:lstStyle/>
            <a:p>
              <a:pPr>
                <a:defRPr/>
              </a:pPr>
              <a:endParaRPr lang="en-US"/>
            </a:p>
          </p:txBody>
        </p:sp>
      </p:grpSp>
      <p:sp>
        <p:nvSpPr>
          <p:cNvPr id="6190" name="Oval 46"/>
          <p:cNvSpPr>
            <a:spLocks noChangeArrowheads="1"/>
          </p:cNvSpPr>
          <p:nvPr/>
        </p:nvSpPr>
        <p:spPr bwMode="auto">
          <a:xfrm>
            <a:off x="3281363" y="1516063"/>
            <a:ext cx="2339975" cy="666750"/>
          </a:xfrm>
          <a:prstGeom prst="ellipse">
            <a:avLst/>
          </a:prstGeom>
          <a:noFill/>
          <a:ln w="76320" cap="sq">
            <a:solidFill>
              <a:srgbClr val="FF0000"/>
            </a:solidFill>
            <a:miter lim="800000"/>
            <a:headEnd/>
            <a:tailEnd/>
          </a:ln>
          <a:effectLst>
            <a:outerShdw blurRad="63500" dist="102388" dir="1783194"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sp>
        <p:nvSpPr>
          <p:cNvPr id="6194" name="Text Box 50"/>
          <p:cNvSpPr txBox="1">
            <a:spLocks noChangeArrowheads="1"/>
          </p:cNvSpPr>
          <p:nvPr/>
        </p:nvSpPr>
        <p:spPr bwMode="auto">
          <a:xfrm>
            <a:off x="8605838" y="6486525"/>
            <a:ext cx="288925" cy="3063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buClrTx/>
              <a:buFontTx/>
              <a:buNone/>
              <a:defRPr/>
            </a:pPr>
            <a:r>
              <a:rPr lang="en-US" sz="1400" b="0">
                <a:solidFill>
                  <a:srgbClr val="FFFFFF"/>
                </a:solidFill>
              </a:rPr>
              <a:t>1</a:t>
            </a:r>
          </a:p>
        </p:txBody>
      </p:sp>
      <p:grpSp>
        <p:nvGrpSpPr>
          <p:cNvPr id="55" name="Group 57"/>
          <p:cNvGrpSpPr>
            <a:grpSpLocks/>
          </p:cNvGrpSpPr>
          <p:nvPr/>
        </p:nvGrpSpPr>
        <p:grpSpPr bwMode="auto">
          <a:xfrm>
            <a:off x="2806700" y="0"/>
            <a:ext cx="4892675" cy="4237038"/>
            <a:chOff x="1768" y="0"/>
            <a:chExt cx="3082" cy="2669"/>
          </a:xfrm>
        </p:grpSpPr>
        <p:sp>
          <p:nvSpPr>
            <p:cNvPr id="56" name="AutoShape 58"/>
            <p:cNvSpPr>
              <a:spLocks noChangeArrowheads="1"/>
            </p:cNvSpPr>
            <p:nvPr/>
          </p:nvSpPr>
          <p:spPr bwMode="auto">
            <a:xfrm rot="850334">
              <a:off x="1768" y="0"/>
              <a:ext cx="3082" cy="2669"/>
            </a:xfrm>
            <a:prstGeom prst="cloudCallout">
              <a:avLst>
                <a:gd name="adj1" fmla="val -43750"/>
                <a:gd name="adj2" fmla="val 70000"/>
              </a:avLst>
            </a:prstGeom>
            <a:solidFill>
              <a:srgbClr val="114FFB"/>
            </a:solidFill>
            <a:ln w="12700">
              <a:solidFill>
                <a:srgbClr val="FFFFFF"/>
              </a:solidFill>
              <a:round/>
              <a:headEnd/>
              <a:tailEnd/>
            </a:ln>
            <a:effectLst>
              <a:outerShdw blurRad="63500" dist="159131" dir="3683372" algn="ctr" rotWithShape="0">
                <a:srgbClr val="1A0004">
                  <a:alpha val="74998"/>
                </a:srgbClr>
              </a:outerShdw>
            </a:effectLst>
          </p:spPr>
          <p:txBody>
            <a:bodyPr wrap="none" anchor="ctr"/>
            <a:lstStyle/>
            <a:p>
              <a:pPr algn="ctr" defTabSz="914400" eaLnBrk="1" fontAlgn="auto" hangingPunct="1">
                <a:spcBef>
                  <a:spcPts val="0"/>
                </a:spcBef>
                <a:spcAft>
                  <a:spcPts val="0"/>
                </a:spcAft>
                <a:buClrTx/>
                <a:buSzTx/>
                <a:buFontTx/>
                <a:buNone/>
                <a:defRPr/>
              </a:pPr>
              <a:endParaRPr lang="en-US" sz="1800" b="0" kern="0">
                <a:solidFill>
                  <a:sysClr val="windowText" lastClr="000000"/>
                </a:solidFill>
                <a:latin typeface="Comic Sans MS" pitchFamily="-107" charset="0"/>
                <a:ea typeface="+mn-ea"/>
                <a:cs typeface="+mn-cs"/>
              </a:endParaRPr>
            </a:p>
          </p:txBody>
        </p:sp>
        <p:sp>
          <p:nvSpPr>
            <p:cNvPr id="57" name="Text Box 59"/>
            <p:cNvSpPr txBox="1">
              <a:spLocks noChangeArrowheads="1"/>
            </p:cNvSpPr>
            <p:nvPr/>
          </p:nvSpPr>
          <p:spPr bwMode="auto">
            <a:xfrm>
              <a:off x="2142" y="927"/>
              <a:ext cx="2467" cy="834"/>
            </a:xfrm>
            <a:prstGeom prst="rect">
              <a:avLst/>
            </a:prstGeom>
            <a:noFill/>
            <a:ln w="12700">
              <a:noFill/>
              <a:miter lim="800000"/>
              <a:headEnd/>
              <a:tailEnd/>
            </a:ln>
            <a:effectLst>
              <a:outerShdw blurRad="63500" dist="89803" dir="2700000" algn="ctr" rotWithShape="0">
                <a:srgbClr val="1A0004">
                  <a:alpha val="74998"/>
                </a:srgbClr>
              </a:outerShdw>
            </a:effectLst>
          </p:spPr>
          <p:txBody>
            <a:bodyPr>
              <a:spAutoFit/>
            </a:bodyPr>
            <a:lstStyle/>
            <a:p>
              <a:pPr algn="ctr">
                <a:spcBef>
                  <a:spcPts val="3750"/>
                </a:spcBef>
                <a:buClrTx/>
                <a:buFontTx/>
                <a:buNone/>
                <a:defRPr/>
              </a:pPr>
              <a:r>
                <a:rPr lang="hi-in" sz="8000" b="0" dirty="0">
                  <a:solidFill>
                    <a:srgbClr val="EEFF4B"/>
                  </a:solidFill>
                </a:rPr>
                <a:t>อพยพ</a:t>
              </a:r>
              <a:r>
                <a:rPr lang="en-US" sz="8000" b="0" dirty="0">
                  <a:solidFill>
                    <a:srgbClr val="EEFF4B"/>
                  </a:solidFill>
                </a:rPr>
                <a:t>!</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nodeType="afterEffect">
                                  <p:stCondLst>
                                    <p:cond delay="0"/>
                                  </p:stCondLst>
                                  <p:childTnLst>
                                    <p:set>
                                      <p:cBhvr additive="repl">
                                        <p:cTn id="6" dur="1" fill="hold">
                                          <p:stCondLst>
                                            <p:cond delay="0"/>
                                          </p:stCondLst>
                                        </p:cTn>
                                        <p:tgtEl>
                                          <p:spTgt spid="6155"/>
                                        </p:tgtEl>
                                        <p:attrNameLst>
                                          <p:attrName>style.visibility</p:attrName>
                                        </p:attrNameLst>
                                      </p:cBhvr>
                                      <p:to>
                                        <p:strVal val="visible"/>
                                      </p:to>
                                    </p:set>
                                    <p:anim calcmode="lin" valueType="num">
                                      <p:cBhvr additive="repl">
                                        <p:cTn id="7" dur="500" fill="hold"/>
                                        <p:tgtEl>
                                          <p:spTgt spid="6155"/>
                                        </p:tgtEl>
                                        <p:attrNameLst>
                                          <p:attrName>ppt_x</p:attrName>
                                        </p:attrNameLst>
                                      </p:cBhvr>
                                      <p:tavLst>
                                        <p:tav tm="100000">
                                          <p:val>
                                            <p:strVal val="#ppt_x-#ppt_w/2"/>
                                          </p:val>
                                        </p:tav>
                                        <p:tav>
                                          <p:val>
                                            <p:strVal val="#ppt_x"/>
                                          </p:val>
                                        </p:tav>
                                      </p:tavLst>
                                    </p:anim>
                                    <p:anim calcmode="lin" valueType="num">
                                      <p:cBhvr additive="repl">
                                        <p:cTn id="8" dur="500" fill="hold"/>
                                        <p:tgtEl>
                                          <p:spTgt spid="6155"/>
                                        </p:tgtEl>
                                        <p:attrNameLst>
                                          <p:attrName>ppt_y</p:attrName>
                                        </p:attrNameLst>
                                      </p:cBhvr>
                                      <p:tavLst>
                                        <p:tav tm="100000">
                                          <p:val>
                                            <p:strVal val="#ppt_y"/>
                                          </p:val>
                                        </p:tav>
                                        <p:tav>
                                          <p:val>
                                            <p:strVal val="#ppt_y"/>
                                          </p:val>
                                        </p:tav>
                                      </p:tavLst>
                                    </p:anim>
                                    <p:anim calcmode="lin" valueType="num">
                                      <p:cBhvr additive="repl">
                                        <p:cTn id="9" dur="500" fill="hold"/>
                                        <p:tgtEl>
                                          <p:spTgt spid="6155"/>
                                        </p:tgtEl>
                                        <p:attrNameLst>
                                          <p:attrName>ppt_w</p:attrName>
                                        </p:attrNameLst>
                                      </p:cBhvr>
                                      <p:tavLst>
                                        <p:tav tm="100000">
                                          <p:val>
                                            <p:fltVal val="0"/>
                                          </p:val>
                                        </p:tav>
                                        <p:tav>
                                          <p:val>
                                            <p:strVal val="#ppt_w"/>
                                          </p:val>
                                        </p:tav>
                                      </p:tavLst>
                                    </p:anim>
                                    <p:anim calcmode="lin" valueType="num">
                                      <p:cBhvr additive="repl">
                                        <p:cTn id="10" dur="500" fill="hold"/>
                                        <p:tgtEl>
                                          <p:spTgt spid="6155"/>
                                        </p:tgtEl>
                                        <p:attrNameLst>
                                          <p:attrName>ppt_h</p:attrName>
                                        </p:attrNameLst>
                                      </p:cBhvr>
                                      <p:tavLst>
                                        <p:tav tm="100000">
                                          <p:val>
                                            <p:strVal val="#ppt_h"/>
                                          </p:val>
                                        </p:tav>
                                        <p:tav>
                                          <p:val>
                                            <p:strVal val="#ppt_h"/>
                                          </p:val>
                                        </p:tav>
                                      </p:tavLst>
                                    </p:anim>
                                  </p:childTnLst>
                                </p:cTn>
                              </p:par>
                            </p:childTnLst>
                          </p:cTn>
                        </p:par>
                        <p:par>
                          <p:cTn id="11" fill="hold" nodeType="afterGroup">
                            <p:stCondLst>
                              <p:cond delay="500"/>
                            </p:stCondLst>
                            <p:childTnLst>
                              <p:par>
                                <p:cTn id="12" presetID="2" presetClass="entr" presetSubtype="4" fill="hold" grpId="0" nodeType="afterEffect">
                                  <p:stCondLst>
                                    <p:cond delay="0"/>
                                  </p:stCondLst>
                                  <p:childTnLst>
                                    <p:set>
                                      <p:cBhvr additive="repl">
                                        <p:cTn id="13" dur="1" fill="hold">
                                          <p:stCondLst>
                                            <p:cond delay="0"/>
                                          </p:stCondLst>
                                        </p:cTn>
                                        <p:tgtEl>
                                          <p:spTgt spid="6190"/>
                                        </p:tgtEl>
                                        <p:attrNameLst>
                                          <p:attrName>style.visibility</p:attrName>
                                        </p:attrNameLst>
                                      </p:cBhvr>
                                      <p:to>
                                        <p:strVal val="visible"/>
                                      </p:to>
                                    </p:set>
                                    <p:anim calcmode="lin" valueType="num">
                                      <p:cBhvr additive="repl">
                                        <p:cTn id="14" dur="500" fill="hold"/>
                                        <p:tgtEl>
                                          <p:spTgt spid="6190"/>
                                        </p:tgtEl>
                                        <p:attrNameLst>
                                          <p:attrName>ppt_x</p:attrName>
                                        </p:attrNameLst>
                                      </p:cBhvr>
                                      <p:tavLst>
                                        <p:tav tm="100000">
                                          <p:val>
                                            <p:strVal val="#ppt_x"/>
                                          </p:val>
                                        </p:tav>
                                        <p:tav>
                                          <p:val>
                                            <p:strVal val="#ppt_x"/>
                                          </p:val>
                                        </p:tav>
                                      </p:tavLst>
                                    </p:anim>
                                    <p:anim calcmode="lin" valueType="num">
                                      <p:cBhvr additive="repl">
                                        <p:cTn id="15" dur="500" fill="hold"/>
                                        <p:tgtEl>
                                          <p:spTgt spid="6190"/>
                                        </p:tgtEl>
                                        <p:attrNameLst>
                                          <p:attrName>ppt_y</p:attrName>
                                        </p:attrNameLst>
                                      </p:cBhvr>
                                      <p:tavLst>
                                        <p:tav tm="100000">
                                          <p:val>
                                            <p:strVal val="1+#ppt_h/2"/>
                                          </p:val>
                                        </p:tav>
                                        <p:tav>
                                          <p:val>
                                            <p:strVal val="#ppt_y"/>
                                          </p:val>
                                        </p:tav>
                                      </p:tavLst>
                                    </p:anim>
                                  </p:childTnLst>
                                </p:cTn>
                              </p:par>
                            </p:childTnLst>
                          </p:cTn>
                        </p:par>
                        <p:par>
                          <p:cTn id="16" fill="hold" nodeType="afterGroup">
                            <p:stCondLst>
                              <p:cond delay="1000"/>
                            </p:stCondLst>
                            <p:childTnLst>
                              <p:par>
                                <p:cTn id="17" presetID="9" presetClass="exit" presetSubtype="0" fill="hold" nodeType="afterEffect">
                                  <p:stCondLst>
                                    <p:cond delay="2000"/>
                                  </p:stCondLst>
                                  <p:childTnLst>
                                    <p:animEffect transition="out" filter="dissolve">
                                      <p:cBhvr>
                                        <p:cTn id="18" dur="500"/>
                                        <p:tgtEl>
                                          <p:spTgt spid="55"/>
                                        </p:tgtEl>
                                      </p:cBhvr>
                                    </p:animEffect>
                                    <p:set>
                                      <p:cBhvr>
                                        <p:cTn id="19" dur="1" fill="hold">
                                          <p:stCondLst>
                                            <p:cond delay="499"/>
                                          </p:stCondLst>
                                        </p:cTn>
                                        <p:tgtEl>
                                          <p:spTgt spid="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9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7169" name="Rectangle 1"/>
          <p:cNvSpPr>
            <a:spLocks noChangeArrowheads="1"/>
          </p:cNvSpPr>
          <p:nvPr/>
        </p:nvSpPr>
        <p:spPr bwMode="auto">
          <a:xfrm>
            <a:off x="1600200" y="838200"/>
            <a:ext cx="6858000" cy="5257800"/>
          </a:xfrm>
          <a:prstGeom prst="rect">
            <a:avLst/>
          </a:prstGeom>
          <a:gradFill rotWithShape="0">
            <a:gsLst>
              <a:gs pos="0">
                <a:srgbClr val="011753"/>
              </a:gs>
              <a:gs pos="100000">
                <a:srgbClr val="0331B3"/>
              </a:gs>
            </a:gsLst>
            <a:path path="shape">
              <a:fillToRect l="50000" t="50000" r="50000" b="50000"/>
            </a:path>
          </a:gradFill>
          <a:ln w="76320" cap="sq">
            <a:solidFill>
              <a:srgbClr val="790015"/>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170" name="AutoShape 2"/>
          <p:cNvSpPr>
            <a:spLocks noChangeArrowheads="1"/>
          </p:cNvSpPr>
          <p:nvPr/>
        </p:nvSpPr>
        <p:spPr bwMode="auto">
          <a:xfrm>
            <a:off x="1616075" y="858838"/>
            <a:ext cx="1620838" cy="3049587"/>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51712"/>
              <a:gd name="G45" fmla="+- 1224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51712"/>
              <a:gd name="G61" fmla="*/ 1 0 51712"/>
              <a:gd name="G62" fmla="+- 1 0 0"/>
              <a:gd name="G63" fmla="+- 1 0 0"/>
              <a:gd name="G64" fmla="+- 1 0 0"/>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0"/>
              <a:gd name="G78" fmla="+- 1 0 0"/>
              <a:gd name="G79" fmla="+- 1 0 0"/>
              <a:gd name="G80" fmla="+- 1 0 0"/>
              <a:gd name="G81" fmla="+- 1920 0 0"/>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w 1021"/>
              <a:gd name="T83" fmla="*/ 0 h 1921"/>
              <a:gd name="T84" fmla="*/ 1021 w 1021"/>
              <a:gd name="T85" fmla="*/ 1921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T82" t="T83" r="T84" b="T85"/>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560" cap="rnd">
            <a:solidFill>
              <a:srgbClr val="00AE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171" name="Rectangle 3"/>
          <p:cNvSpPr>
            <a:spLocks noChangeArrowheads="1"/>
          </p:cNvSpPr>
          <p:nvPr/>
        </p:nvSpPr>
        <p:spPr bwMode="auto">
          <a:xfrm>
            <a:off x="441325" y="166688"/>
            <a:ext cx="968375" cy="13731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172" name="Rectangle 4"/>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173" name="AutoShape 5"/>
          <p:cNvSpPr>
            <a:spLocks noChangeArrowheads="1"/>
          </p:cNvSpPr>
          <p:nvPr/>
        </p:nvSpPr>
        <p:spPr bwMode="auto">
          <a:xfrm>
            <a:off x="6991350" y="3978275"/>
            <a:ext cx="1430338" cy="2097088"/>
          </a:xfrm>
          <a:custGeom>
            <a:avLst/>
            <a:gdLst>
              <a:gd name="G0" fmla="+- 1 0 0"/>
              <a:gd name="G1" fmla="+- 1 0 0"/>
              <a:gd name="G2" fmla="+- 1 0 0"/>
              <a:gd name="G3" fmla="+- 1 0 0"/>
              <a:gd name="G4" fmla="+- 1 0 0"/>
              <a:gd name="G5" fmla="*/ 1 0 51712"/>
              <a:gd name="G6" fmla="+- 84 0 0"/>
              <a:gd name="G7" fmla="+- 1 0 0"/>
              <a:gd name="G8" fmla="+- 1 0 0"/>
              <a:gd name="G9" fmla="+- 1 0 0"/>
              <a:gd name="G10" fmla="+- 1 0 0"/>
              <a:gd name="G11" fmla="+- 1 0 0"/>
              <a:gd name="G12" fmla="+- 1 0 0"/>
              <a:gd name="G13" fmla="+- 1 0 0"/>
              <a:gd name="G14" fmla="+- 1 0 0"/>
              <a:gd name="G15" fmla="+- 1 0 0"/>
              <a:gd name="G16" fmla="+- 1 0 0"/>
              <a:gd name="G17" fmla="+- 1 0 0"/>
              <a:gd name="G18" fmla="*/ 1 0 51712"/>
              <a:gd name="G19" fmla="*/ 1 0 51712"/>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57355 45696"/>
              <a:gd name="G34" fmla="*/ 1 35047 49664"/>
              <a:gd name="G35" fmla="*/ G34 1 180"/>
              <a:gd name="G36" fmla="*/ G33 1 G35"/>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51712"/>
              <a:gd name="G61" fmla="*/ 1 0 51712"/>
              <a:gd name="G62" fmla="+- 1320 0 0"/>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w 901"/>
              <a:gd name="T121" fmla="*/ 0 h 1321"/>
              <a:gd name="T122" fmla="*/ 901 w 901"/>
              <a:gd name="T123" fmla="*/ 1321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T120" t="T121" r="T122" b="T12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560" cap="rnd">
            <a:solidFill>
              <a:srgbClr val="00AE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174" name="AutoShape 6"/>
          <p:cNvSpPr>
            <a:spLocks noChangeArrowheads="1"/>
          </p:cNvSpPr>
          <p:nvPr/>
        </p:nvSpPr>
        <p:spPr bwMode="auto">
          <a:xfrm>
            <a:off x="3562350" y="1695450"/>
            <a:ext cx="4097338" cy="291623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51712"/>
              <a:gd name="G21" fmla="+- 1 0 0"/>
              <a:gd name="G22" fmla="+- 1 0 0"/>
              <a:gd name="G23" fmla="+- 1 0 0"/>
              <a:gd name="G24" fmla="+- 1 0 0"/>
              <a:gd name="G25" fmla="+- 1 0 0"/>
              <a:gd name="G26" fmla="+- 1 0 0"/>
              <a:gd name="G27" fmla="+- 1 0 0"/>
              <a:gd name="G28" fmla="+- 1 0 0"/>
              <a:gd name="G29" fmla="+- 1 0 0"/>
              <a:gd name="G30" fmla="*/ 1 0 51712"/>
              <a:gd name="G31" fmla="+- 1423 0 0"/>
              <a:gd name="G32" fmla="cos G30 G31"/>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51712"/>
              <a:gd name="G54" fmla="+- 1 0 0"/>
              <a:gd name="G55" fmla="+- 1 0 0"/>
              <a:gd name="G56" fmla="+- 1 0 0"/>
              <a:gd name="G57" fmla="+- 1 0 0"/>
              <a:gd name="G58" fmla="+- 1 0 0"/>
              <a:gd name="G59" fmla="+- 1 0 0"/>
              <a:gd name="G60" fmla="+- 1 0 0"/>
              <a:gd name="G61" fmla="+- 1 0 0"/>
              <a:gd name="G62" fmla="+- 1 0 0"/>
              <a:gd name="G63" fmla="+- 1 0 0"/>
              <a:gd name="G64" fmla="*/ 1 0 51712"/>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0"/>
              <a:gd name="G78" fmla="+- 1 0 0"/>
              <a:gd name="G79" fmla="+- 1 0 0"/>
              <a:gd name="G80" fmla="*/ 1 0 51712"/>
              <a:gd name="G81" fmla="+- 340 0 0"/>
              <a:gd name="G82" fmla="cos G80 G81"/>
              <a:gd name="G83" fmla="+- 1 0 0"/>
              <a:gd name="G84" fmla="+- 1 0 0"/>
              <a:gd name="G85" fmla="+- 1 0 0"/>
              <a:gd name="G86" fmla="+- 1 0 0"/>
              <a:gd name="G87" fmla="+- 1 0 0"/>
              <a:gd name="G88" fmla="*/ 1 0 51712"/>
              <a:gd name="G89" fmla="sin 54736 G88"/>
              <a:gd name="G90" fmla="*/ 1 0 51712"/>
              <a:gd name="G91" fmla="cos 54943 G90"/>
              <a:gd name="G92" fmla="+- G89 0 G91"/>
              <a:gd name="G93" fmla="*/ G92 65535 1"/>
              <a:gd name="G94" fmla="+- G93 10800 0"/>
              <a:gd name="G95" fmla="+- 1 0 0"/>
              <a:gd name="G96" fmla="+- 1 0 0"/>
              <a:gd name="G97" fmla="+- 1 0 0"/>
              <a:gd name="G98" fmla="+- 1 0 0"/>
              <a:gd name="G99" fmla="+- 1 0 0"/>
              <a:gd name="G100" fmla="+- 1 0 0"/>
              <a:gd name="G101" fmla="+- 1 0 0"/>
              <a:gd name="G102" fmla="+- 1 0 0"/>
              <a:gd name="G103" fmla="+- 1 0 0"/>
              <a:gd name="G104" fmla="+- 1 0 0"/>
              <a:gd name="G105" fmla="+- 1 0 0"/>
              <a:gd name="G106" fmla="+- 1 0 0"/>
              <a:gd name="G107" fmla="+- 1 0 0"/>
              <a:gd name="G108" fmla="+- 1 0 0"/>
              <a:gd name="G109" fmla="*/ 1 0 51712"/>
              <a:gd name="G110" fmla="+- 1 0 0"/>
              <a:gd name="G111" fmla="+- 1 0 0"/>
              <a:gd name="G112" fmla="+- 1 0 0"/>
              <a:gd name="G113" fmla="+- 1 0 0"/>
              <a:gd name="G114" fmla="+- 1 0 0"/>
              <a:gd name="G115" fmla="+- 1 0 0"/>
              <a:gd name="G116" fmla="+- 1 0 0"/>
              <a:gd name="G117" fmla="+- 1 0 0"/>
              <a:gd name="G118" fmla="+- 1 0 0"/>
              <a:gd name="G119" fmla="+- 1 0 0"/>
              <a:gd name="G120" fmla="*/ 1 0 51712"/>
              <a:gd name="G121" fmla="+- 97 0 0"/>
              <a:gd name="G122" fmla="+- 122 0 0"/>
              <a:gd name="G123" fmla="+- 146 0 0"/>
              <a:gd name="G124" fmla="+- 170 0 0"/>
              <a:gd name="G125" fmla="*/ 1 0 51712"/>
              <a:gd name="G126" fmla="+- 1 0 0"/>
              <a:gd name="G127" fmla="+- 1 0 0"/>
              <a:gd name="G128" fmla="+- 1 0 0"/>
              <a:gd name="G129" fmla="+- 1 0 0"/>
              <a:gd name="G130" fmla="+- 1 0 0"/>
              <a:gd name="G131" fmla="+- 1 0 0"/>
              <a:gd name="G132" fmla="+- 1 0 0"/>
              <a:gd name="G133" fmla="+- 1 0 0"/>
              <a:gd name="G134" fmla="+- 1 0 0"/>
              <a:gd name="G135" fmla="+- 1 0 0"/>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w 2581"/>
              <a:gd name="T127" fmla="*/ 0 h 1837"/>
              <a:gd name="T128" fmla="*/ 2581 w 2581"/>
              <a:gd name="T129" fmla="*/ 1837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T126" t="T127" r="T128" b="T129"/>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560" cap="rnd">
            <a:solidFill>
              <a:srgbClr val="00AE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175" name="Rectangle 7"/>
          <p:cNvSpPr>
            <a:spLocks noChangeArrowheads="1"/>
          </p:cNvSpPr>
          <p:nvPr/>
        </p:nvSpPr>
        <p:spPr bwMode="auto">
          <a:xfrm>
            <a:off x="4630738" y="2649538"/>
            <a:ext cx="152082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มย</a:t>
            </a:r>
          </a:p>
        </p:txBody>
      </p:sp>
      <p:sp>
        <p:nvSpPr>
          <p:cNvPr id="7176" name="AutoShape 8"/>
          <p:cNvSpPr>
            <a:spLocks noChangeArrowheads="1"/>
          </p:cNvSpPr>
          <p:nvPr/>
        </p:nvSpPr>
        <p:spPr bwMode="auto">
          <a:xfrm>
            <a:off x="2038350" y="4591050"/>
            <a:ext cx="1887538" cy="1487488"/>
          </a:xfrm>
          <a:custGeom>
            <a:avLst/>
            <a:gdLst>
              <a:gd name="G0" fmla="+- 1 0 0"/>
              <a:gd name="G1" fmla="+- 1 0 0"/>
              <a:gd name="G2" fmla="+- 1 0 0"/>
              <a:gd name="G3" fmla="+- 1 0 0"/>
              <a:gd name="G4" fmla="+- 1 0 0"/>
              <a:gd name="G5" fmla="+- 1 0 0"/>
              <a:gd name="G6" fmla="+- 1 0 0"/>
              <a:gd name="G7" fmla="*/ 1 57355 45696"/>
              <a:gd name="G8" fmla="*/ 1 35047 49664"/>
              <a:gd name="G9" fmla="*/ G8 1 180"/>
              <a:gd name="G10" fmla="*/ G7 1 G9"/>
              <a:gd name="G11" fmla="*/ 1 57355 45696"/>
              <a:gd name="G12" fmla="*/ 1 35047 49664"/>
              <a:gd name="G13" fmla="*/ G12 1 180"/>
              <a:gd name="G14" fmla="*/ G11 1 G13"/>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51712"/>
              <a:gd name="G34" fmla="+- 264 0 0"/>
              <a:gd name="G35" fmla="+- 240 0 0"/>
              <a:gd name="G36" fmla="+- 216 0 0"/>
              <a:gd name="G37" fmla="+- 192 0 0"/>
              <a:gd name="G38" fmla="+- 168 0 0"/>
              <a:gd name="G39" fmla="+- 144 0 0"/>
              <a:gd name="G40" fmla="*/ 1 0 51712"/>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51712"/>
              <a:gd name="G60" fmla="*/ 1 0 51712"/>
              <a:gd name="G61" fmla="+- 1 0 0"/>
              <a:gd name="G62" fmla="+- 1 0 0"/>
              <a:gd name="G63" fmla="+- 1 0 0"/>
              <a:gd name="G64" fmla="+- 1 0 0"/>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51712"/>
              <a:gd name="G78" fmla="+- 1 0 0"/>
              <a:gd name="G79" fmla="+- 1 0 0"/>
              <a:gd name="G80" fmla="+- 1 0 0"/>
              <a:gd name="G81" fmla="+- 1 0 0"/>
              <a:gd name="G82" fmla="+- 1 0 0"/>
              <a:gd name="G83" fmla="+- 1 0 0"/>
              <a:gd name="G84" fmla="+- 1 0 0"/>
              <a:gd name="G85" fmla="+- 1 0 0"/>
              <a:gd name="G86" fmla="+- 1 0 0"/>
              <a:gd name="G87" fmla="+- 636 0 0"/>
              <a:gd name="G88" fmla="*/ 1 0 51712"/>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G105" fmla="+- 1 0 0"/>
              <a:gd name="G106" fmla="*/ 1 57355 45696"/>
              <a:gd name="G107" fmla="*/ 1 35047 49664"/>
              <a:gd name="G108" fmla="*/ G107 1 180"/>
              <a:gd name="G109" fmla="*/ G106 1 G108"/>
              <a:gd name="G110" fmla="+- 1 0 0"/>
              <a:gd name="G111" fmla="+- 1 0 0"/>
              <a:gd name="G112" fmla="+- 1 0 0"/>
              <a:gd name="G113" fmla="+- 1 0 0"/>
              <a:gd name="G114" fmla="*/ 1 0 51712"/>
              <a:gd name="G115" fmla="+- 1 0 0"/>
              <a:gd name="G116" fmla="+- 1 0 0"/>
              <a:gd name="G117" fmla="+- 1 0 0"/>
              <a:gd name="G118" fmla="+- 1 0 0"/>
              <a:gd name="G119" fmla="+- 1 0 0"/>
              <a:gd name="G120" fmla="+- 1 0 0"/>
              <a:gd name="G121" fmla="+- 1 0 0"/>
              <a:gd name="G122" fmla="+- 1 0 0"/>
              <a:gd name="G123" fmla="*/ 1 0 51712"/>
              <a:gd name="G124" fmla="+- 1 0 0"/>
              <a:gd name="G125" fmla="+- 1 0 0"/>
              <a:gd name="G126" fmla="+- 1 0 0"/>
              <a:gd name="G127" fmla="+- 1 0 0"/>
              <a:gd name="G128" fmla="+- 1 0 0"/>
              <a:gd name="G129" fmla="+- 1 0 0"/>
              <a:gd name="G130" fmla="+- 1 0 0"/>
              <a:gd name="G131" fmla="+- 1 0 0"/>
              <a:gd name="G132" fmla="+- 1 0 0"/>
              <a:gd name="G133" fmla="+- 1 0 0"/>
              <a:gd name="G134" fmla="+- 1 0 0"/>
              <a:gd name="G135" fmla="+- 1 0 0"/>
              <a:gd name="G136" fmla="+- 1 0 0"/>
              <a:gd name="G137" fmla="+- 1 0 0"/>
              <a:gd name="G138" fmla="+- 1 0 0"/>
              <a:gd name="G139" fmla="+- 1 0 0"/>
              <a:gd name="G140" fmla="+- 1 0 0"/>
              <a:gd name="G141" fmla="+- 1 0 0"/>
              <a:gd name="G142" fmla="+- 1 0 0"/>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w 1189"/>
              <a:gd name="T89" fmla="*/ 0 h 937"/>
              <a:gd name="T90" fmla="*/ 1189 w 1189"/>
              <a:gd name="T91" fmla="*/ 937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T88" t="T89" r="T90" b="T91"/>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560" cap="rnd">
            <a:solidFill>
              <a:srgbClr val="00AE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177" name="Rectangle 9"/>
          <p:cNvSpPr>
            <a:spLocks noChangeArrowheads="1"/>
          </p:cNvSpPr>
          <p:nvPr/>
        </p:nvSpPr>
        <p:spPr bwMode="auto">
          <a:xfrm>
            <a:off x="7259638" y="5259388"/>
            <a:ext cx="131127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อป</a:t>
            </a:r>
          </a:p>
        </p:txBody>
      </p:sp>
      <p:sp>
        <p:nvSpPr>
          <p:cNvPr id="7178" name="AutoShape 10"/>
          <p:cNvSpPr>
            <a:spLocks noChangeArrowheads="1"/>
          </p:cNvSpPr>
          <p:nvPr/>
        </p:nvSpPr>
        <p:spPr bwMode="auto">
          <a:xfrm>
            <a:off x="3257550" y="2628900"/>
            <a:ext cx="268288" cy="306388"/>
          </a:xfrm>
          <a:custGeom>
            <a:avLst/>
            <a:gdLst>
              <a:gd name="G0" fmla="+- 1 0 0"/>
              <a:gd name="G1" fmla="+- 1 0 0"/>
              <a:gd name="G2" fmla="+- 1 0 0"/>
              <a:gd name="G3" fmla="+- 1 0 0"/>
              <a:gd name="G4" fmla="+- 1 0 0"/>
              <a:gd name="G5" fmla="+- 96 0 0"/>
              <a:gd name="G6" fmla="+- 120 0 0"/>
              <a:gd name="G7" fmla="+- 144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w 169"/>
              <a:gd name="T47" fmla="*/ 0 h 193"/>
              <a:gd name="T48" fmla="*/ 169 w 169"/>
              <a:gd name="T49"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T46" t="T47" r="T48" b="T49"/>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560" cap="rnd">
            <a:solidFill>
              <a:srgbClr val="00AE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179" name="AutoShape 11"/>
          <p:cNvSpPr>
            <a:spLocks noChangeArrowheads="1"/>
          </p:cNvSpPr>
          <p:nvPr/>
        </p:nvSpPr>
        <p:spPr bwMode="auto">
          <a:xfrm>
            <a:off x="3067050" y="3333750"/>
            <a:ext cx="439738" cy="915988"/>
          </a:xfrm>
          <a:custGeom>
            <a:avLst/>
            <a:gdLst>
              <a:gd name="G0" fmla="+- 1 0 0"/>
              <a:gd name="G1" fmla="+- 1 0 0"/>
              <a:gd name="G2" fmla="+- 1 0 0"/>
              <a:gd name="G3" fmla="+- 1 0 0"/>
              <a:gd name="G4" fmla="*/ 1 57355 45696"/>
              <a:gd name="G5" fmla="*/ 1 35047 49664"/>
              <a:gd name="G6" fmla="*/ G5 1 180"/>
              <a:gd name="G7" fmla="*/ G4 1 G6"/>
              <a:gd name="G8" fmla="+- 1 0 0"/>
              <a:gd name="G9" fmla="+- 1 0 0"/>
              <a:gd name="G10" fmla="+- 1 0 0"/>
              <a:gd name="G11" fmla="+- 1 0 0"/>
              <a:gd name="G12" fmla="+- 1 0 0"/>
              <a:gd name="G13" fmla="+- 1 0 0"/>
              <a:gd name="G14" fmla="+- 1 0 0"/>
              <a:gd name="G15" fmla="+- 1 0 0"/>
              <a:gd name="G16" fmla="+- 1 0 0"/>
              <a:gd name="G17" fmla="*/ 1 57355 45696"/>
              <a:gd name="G18" fmla="*/ 1 35047 49664"/>
              <a:gd name="G19" fmla="*/ G18 1 180"/>
              <a:gd name="G20" fmla="*/ G17 1 G19"/>
              <a:gd name="G21" fmla="*/ 1 57355 45696"/>
              <a:gd name="G22" fmla="*/ 1 35047 49664"/>
              <a:gd name="G23" fmla="*/ G22 1 180"/>
              <a:gd name="G24" fmla="*/ G21 1 G23"/>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51712"/>
              <a:gd name="G39" fmla="*/ 1 0 51712"/>
              <a:gd name="G40" fmla="+- 504 0 0"/>
              <a:gd name="G41" fmla="*/ 1 0 51712"/>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w 277"/>
              <a:gd name="T111" fmla="*/ 0 h 577"/>
              <a:gd name="T112" fmla="*/ 277 w 277"/>
              <a:gd name="T113" fmla="*/ 577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T110" t="T111" r="T112" b="T113"/>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560" cap="rnd">
            <a:solidFill>
              <a:srgbClr val="00AE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180" name="AutoShape 12"/>
          <p:cNvSpPr>
            <a:spLocks noChangeArrowheads="1"/>
          </p:cNvSpPr>
          <p:nvPr/>
        </p:nvSpPr>
        <p:spPr bwMode="auto">
          <a:xfrm>
            <a:off x="3333750" y="2933700"/>
            <a:ext cx="58738" cy="420688"/>
          </a:xfrm>
          <a:custGeom>
            <a:avLst/>
            <a:gdLst>
              <a:gd name="G0" fmla="*/ 1 0 51712"/>
              <a:gd name="G1" fmla="+- 1 0 0"/>
              <a:gd name="G2" fmla="+- 1 0 0"/>
              <a:gd name="G3" fmla="+- 1 0 0"/>
              <a:gd name="G4" fmla="+- 1 0 0"/>
              <a:gd name="G5" fmla="+- 1 0 0"/>
              <a:gd name="G6" fmla="+- 1 0 0"/>
              <a:gd name="G7" fmla="*/ 1 0 51712"/>
              <a:gd name="G8" fmla="+- 168 0 0"/>
              <a:gd name="G9" fmla="+- 192 0 0"/>
              <a:gd name="G10" fmla="+- 216 0 0"/>
              <a:gd name="G11" fmla="+- 240 0 0"/>
              <a:gd name="G12" fmla="*/ 1 0 51712"/>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w 37"/>
              <a:gd name="T27" fmla="*/ 0 h 265"/>
              <a:gd name="T28" fmla="*/ 37 w 37"/>
              <a:gd name="T29" fmla="*/ 265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T26" t="T27" r="T28" b="T29"/>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560" cap="rnd">
            <a:solidFill>
              <a:srgbClr val="00AE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181" name="Rectangle 13"/>
          <p:cNvSpPr>
            <a:spLocks noChangeArrowheads="1"/>
          </p:cNvSpPr>
          <p:nvPr/>
        </p:nvSpPr>
        <p:spPr bwMode="auto">
          <a:xfrm>
            <a:off x="3449638" y="2382838"/>
            <a:ext cx="127317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ทก</a:t>
            </a:r>
          </a:p>
        </p:txBody>
      </p:sp>
      <p:sp>
        <p:nvSpPr>
          <p:cNvPr id="7182" name="Rectangle 14"/>
          <p:cNvSpPr>
            <a:spLocks noChangeArrowheads="1"/>
          </p:cNvSpPr>
          <p:nvPr/>
        </p:nvSpPr>
        <p:spPr bwMode="auto">
          <a:xfrm>
            <a:off x="2516188" y="5640388"/>
            <a:ext cx="70167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CECECE"/>
                </a:solidFill>
                <a:latin typeface="Times New Roman" charset="0"/>
              </a:rPr>
              <a:t>RS</a:t>
            </a:r>
          </a:p>
        </p:txBody>
      </p:sp>
      <p:sp>
        <p:nvSpPr>
          <p:cNvPr id="7183" name="Rectangle 15"/>
          <p:cNvSpPr>
            <a:spLocks noChangeArrowheads="1"/>
          </p:cNvSpPr>
          <p:nvPr/>
        </p:nvSpPr>
        <p:spPr bwMode="auto">
          <a:xfrm>
            <a:off x="2020888" y="992188"/>
            <a:ext cx="83502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ทม</a:t>
            </a:r>
          </a:p>
        </p:txBody>
      </p:sp>
      <p:sp>
        <p:nvSpPr>
          <p:cNvPr id="7184" name="Rectangle 16"/>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185" name="Line 17"/>
          <p:cNvSpPr>
            <a:spLocks noChangeShapeType="1"/>
          </p:cNvSpPr>
          <p:nvPr/>
        </p:nvSpPr>
        <p:spPr bwMode="auto">
          <a:xfrm>
            <a:off x="1746250" y="3505200"/>
            <a:ext cx="6546850" cy="1588"/>
          </a:xfrm>
          <a:prstGeom prst="line">
            <a:avLst/>
          </a:prstGeom>
          <a:noFill/>
          <a:ln w="25560" cap="sq">
            <a:solidFill>
              <a:srgbClr val="790015"/>
            </a:solidFill>
            <a:prstDash val="dashDot"/>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7186" name="Line 18"/>
          <p:cNvSpPr>
            <a:spLocks noChangeShapeType="1"/>
          </p:cNvSpPr>
          <p:nvPr/>
        </p:nvSpPr>
        <p:spPr bwMode="auto">
          <a:xfrm>
            <a:off x="4991100" y="984250"/>
            <a:ext cx="1588" cy="5003800"/>
          </a:xfrm>
          <a:prstGeom prst="line">
            <a:avLst/>
          </a:prstGeom>
          <a:noFill/>
          <a:ln w="25560" cap="sq">
            <a:solidFill>
              <a:srgbClr val="790015"/>
            </a:solidFill>
            <a:prstDash val="dashDot"/>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7187" name="Rectangle 19"/>
          <p:cNvSpPr>
            <a:spLocks noChangeArrowheads="1"/>
          </p:cNvSpPr>
          <p:nvPr/>
        </p:nvSpPr>
        <p:spPr bwMode="auto">
          <a:xfrm>
            <a:off x="76200" y="304800"/>
            <a:ext cx="2825750"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FFD34A"/>
                </a:solidFill>
                <a:latin typeface="Times New Roman" charset="0"/>
              </a:rPr>
              <a:t> </a:t>
            </a:r>
            <a:r>
              <a:rPr lang="hi-in" sz="2400" b="0">
                <a:solidFill>
                  <a:srgbClr val="FFD34A"/>
                </a:solidFill>
                <a:latin typeface="Times New Roman" charset="0"/>
              </a:rPr>
              <a:t>แผนที่</a:t>
            </a:r>
          </a:p>
        </p:txBody>
      </p:sp>
      <p:sp>
        <p:nvSpPr>
          <p:cNvPr id="7188" name="Rectangle 20"/>
          <p:cNvSpPr>
            <a:spLocks noChangeArrowheads="1"/>
          </p:cNvSpPr>
          <p:nvPr/>
        </p:nvSpPr>
        <p:spPr bwMode="auto">
          <a:xfrm>
            <a:off x="2613025" y="3613150"/>
            <a:ext cx="173037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ทต</a:t>
            </a:r>
          </a:p>
        </p:txBody>
      </p:sp>
      <p:sp>
        <p:nvSpPr>
          <p:cNvPr id="7189" name="Line 21"/>
          <p:cNvSpPr>
            <a:spLocks noChangeShapeType="1"/>
          </p:cNvSpPr>
          <p:nvPr/>
        </p:nvSpPr>
        <p:spPr bwMode="auto">
          <a:xfrm>
            <a:off x="4114800" y="1600200"/>
            <a:ext cx="1693863" cy="1588"/>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7190" name="Rectangle 22"/>
          <p:cNvSpPr>
            <a:spLocks noChangeArrowheads="1"/>
          </p:cNvSpPr>
          <p:nvPr/>
        </p:nvSpPr>
        <p:spPr bwMode="auto">
          <a:xfrm>
            <a:off x="4081463" y="1125538"/>
            <a:ext cx="812800" cy="5191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191" name="Rectangle 23"/>
          <p:cNvSpPr>
            <a:spLocks noChangeArrowheads="1"/>
          </p:cNvSpPr>
          <p:nvPr/>
        </p:nvSpPr>
        <p:spPr bwMode="auto">
          <a:xfrm>
            <a:off x="6896100" y="4395788"/>
            <a:ext cx="83502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อ</a:t>
            </a:r>
          </a:p>
        </p:txBody>
      </p:sp>
      <p:sp>
        <p:nvSpPr>
          <p:cNvPr id="7192" name="Rectangle 24"/>
          <p:cNvSpPr>
            <a:spLocks noChangeArrowheads="1"/>
          </p:cNvSpPr>
          <p:nvPr/>
        </p:nvSpPr>
        <p:spPr bwMode="auto">
          <a:xfrm>
            <a:off x="5830888" y="2884488"/>
            <a:ext cx="83502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บ</a:t>
            </a:r>
          </a:p>
        </p:txBody>
      </p:sp>
      <p:sp>
        <p:nvSpPr>
          <p:cNvPr id="7193" name="Rectangle 25"/>
          <p:cNvSpPr>
            <a:spLocks noChangeArrowheads="1"/>
          </p:cNvSpPr>
          <p:nvPr/>
        </p:nvSpPr>
        <p:spPr bwMode="auto">
          <a:xfrm>
            <a:off x="5487988" y="1811338"/>
            <a:ext cx="83502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ฮ</a:t>
            </a:r>
          </a:p>
        </p:txBody>
      </p:sp>
      <p:sp>
        <p:nvSpPr>
          <p:cNvPr id="7194" name="Rectangle 26"/>
          <p:cNvSpPr>
            <a:spLocks noChangeArrowheads="1"/>
          </p:cNvSpPr>
          <p:nvPr/>
        </p:nvSpPr>
        <p:spPr bwMode="auto">
          <a:xfrm>
            <a:off x="7088188" y="1525588"/>
            <a:ext cx="129222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น</a:t>
            </a:r>
            <a:r>
              <a:rPr lang="en-US" sz="2400" b="0">
                <a:solidFill>
                  <a:srgbClr val="CECECE"/>
                </a:solidFill>
                <a:latin typeface="Times New Roman" charset="0"/>
              </a:rPr>
              <a:t>(</a:t>
            </a:r>
            <a:r>
              <a:rPr lang="hi-in" sz="2400" b="0">
                <a:solidFill>
                  <a:srgbClr val="CECECE"/>
                </a:solidFill>
                <a:latin typeface="Times New Roman" charset="0"/>
              </a:rPr>
              <a:t>อ</a:t>
            </a:r>
            <a:r>
              <a:rPr lang="en-US" sz="2400" b="0">
                <a:solidFill>
                  <a:srgbClr val="CECECE"/>
                </a:solidFill>
                <a:latin typeface="Times New Roman" charset="0"/>
              </a:rPr>
              <a:t>)</a:t>
            </a:r>
          </a:p>
        </p:txBody>
      </p:sp>
      <p:sp>
        <p:nvSpPr>
          <p:cNvPr id="7195" name="Oval 27"/>
          <p:cNvSpPr>
            <a:spLocks noChangeArrowheads="1"/>
          </p:cNvSpPr>
          <p:nvPr/>
        </p:nvSpPr>
        <p:spPr bwMode="auto">
          <a:xfrm>
            <a:off x="6921500" y="1644650"/>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196" name="Rectangle 28"/>
          <p:cNvSpPr>
            <a:spLocks noChangeArrowheads="1"/>
          </p:cNvSpPr>
          <p:nvPr/>
        </p:nvSpPr>
        <p:spPr bwMode="auto">
          <a:xfrm>
            <a:off x="3095625" y="2568575"/>
            <a:ext cx="376238"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ค</a:t>
            </a:r>
          </a:p>
        </p:txBody>
      </p:sp>
      <p:sp>
        <p:nvSpPr>
          <p:cNvPr id="7197" name="Oval 29"/>
          <p:cNvSpPr>
            <a:spLocks noChangeArrowheads="1"/>
          </p:cNvSpPr>
          <p:nvPr/>
        </p:nvSpPr>
        <p:spPr bwMode="auto">
          <a:xfrm>
            <a:off x="2974975" y="3235325"/>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198" name="Rectangle 30"/>
          <p:cNvSpPr>
            <a:spLocks noChangeArrowheads="1"/>
          </p:cNvSpPr>
          <p:nvPr/>
        </p:nvSpPr>
        <p:spPr bwMode="auto">
          <a:xfrm>
            <a:off x="2711450" y="3078163"/>
            <a:ext cx="366713"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ย</a:t>
            </a:r>
          </a:p>
        </p:txBody>
      </p:sp>
      <p:sp>
        <p:nvSpPr>
          <p:cNvPr id="7199" name="Oval 31"/>
          <p:cNvSpPr>
            <a:spLocks noChangeArrowheads="1"/>
          </p:cNvSpPr>
          <p:nvPr/>
        </p:nvSpPr>
        <p:spPr bwMode="auto">
          <a:xfrm>
            <a:off x="3516313" y="3201988"/>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200" name="Oval 32"/>
          <p:cNvSpPr>
            <a:spLocks noChangeArrowheads="1"/>
          </p:cNvSpPr>
          <p:nvPr/>
        </p:nvSpPr>
        <p:spPr bwMode="auto">
          <a:xfrm>
            <a:off x="2906713" y="4573588"/>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201" name="Rectangle 33"/>
          <p:cNvSpPr>
            <a:spLocks noChangeArrowheads="1"/>
          </p:cNvSpPr>
          <p:nvPr/>
        </p:nvSpPr>
        <p:spPr bwMode="auto">
          <a:xfrm>
            <a:off x="3090863" y="4451350"/>
            <a:ext cx="57467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คบ</a:t>
            </a:r>
          </a:p>
        </p:txBody>
      </p:sp>
      <p:sp>
        <p:nvSpPr>
          <p:cNvPr id="7202" name="Rectangle 34"/>
          <p:cNvSpPr>
            <a:spLocks noChangeArrowheads="1"/>
          </p:cNvSpPr>
          <p:nvPr/>
        </p:nvSpPr>
        <p:spPr bwMode="auto">
          <a:xfrm>
            <a:off x="1822450" y="4081463"/>
            <a:ext cx="35877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อ</a:t>
            </a:r>
          </a:p>
        </p:txBody>
      </p:sp>
      <p:sp>
        <p:nvSpPr>
          <p:cNvPr id="7203" name="Rectangle 35"/>
          <p:cNvSpPr>
            <a:spLocks noChangeArrowheads="1"/>
          </p:cNvSpPr>
          <p:nvPr/>
        </p:nvSpPr>
        <p:spPr bwMode="auto">
          <a:xfrm>
            <a:off x="3814763" y="3078163"/>
            <a:ext cx="56197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มน</a:t>
            </a:r>
          </a:p>
        </p:txBody>
      </p:sp>
      <p:sp>
        <p:nvSpPr>
          <p:cNvPr id="7204" name="AutoShape 36"/>
          <p:cNvSpPr>
            <a:spLocks noChangeArrowheads="1"/>
          </p:cNvSpPr>
          <p:nvPr/>
        </p:nvSpPr>
        <p:spPr bwMode="auto">
          <a:xfrm>
            <a:off x="5816600" y="3136900"/>
            <a:ext cx="939800" cy="1422400"/>
          </a:xfrm>
          <a:custGeom>
            <a:avLst/>
            <a:gdLst>
              <a:gd name="G0" fmla="+- 1 0 0"/>
              <a:gd name="G1" fmla="+- 1 0 0"/>
              <a:gd name="G2" fmla="+- 1 0 0"/>
              <a:gd name="G3" fmla="+- 1 0 0"/>
              <a:gd name="G4" fmla="*/ 1 0 51712"/>
              <a:gd name="G5" fmla="+- 1 0 0"/>
              <a:gd name="G6" fmla="+- 1 0 0"/>
              <a:gd name="G7" fmla="+- 1 0 0"/>
              <a:gd name="G8" fmla="+- 1 0 0"/>
              <a:gd name="G9" fmla="+- 1 0 0"/>
              <a:gd name="G10" fmla="+- 1 0 0"/>
              <a:gd name="G11" fmla="+- 1 0 0"/>
              <a:gd name="G12" fmla="+- 1 0 0"/>
              <a:gd name="G13" fmla="+- 1 0 0"/>
              <a:gd name="G14" fmla="+- 26 0 0"/>
              <a:gd name="G15" fmla="+- 1 0 0"/>
              <a:gd name="T0" fmla="*/ 592 w 592"/>
              <a:gd name="T1" fmla="*/ 896 h 896"/>
              <a:gd name="T2" fmla="*/ 328 w 592"/>
              <a:gd name="T3" fmla="*/ 760 h 896"/>
              <a:gd name="T4" fmla="*/ 192 w 592"/>
              <a:gd name="T5" fmla="*/ 576 h 896"/>
              <a:gd name="T6" fmla="*/ 40 w 592"/>
              <a:gd name="T7" fmla="*/ 160 h 896"/>
              <a:gd name="T8" fmla="*/ 24 w 592"/>
              <a:gd name="T9" fmla="*/ 80 h 896"/>
              <a:gd name="T10" fmla="*/ 0 w 592"/>
              <a:gd name="T11" fmla="*/ 0 h 896"/>
              <a:gd name="T12" fmla="*/ 0 w 592"/>
              <a:gd name="T13" fmla="*/ 0 h 896"/>
              <a:gd name="T14" fmla="*/ 592 w 592"/>
              <a:gd name="T15" fmla="*/ 896 h 896"/>
            </a:gdLst>
            <a:ahLst/>
            <a:cxnLst>
              <a:cxn ang="0">
                <a:pos x="T0" y="T1"/>
              </a:cxn>
              <a:cxn ang="0">
                <a:pos x="T2" y="T3"/>
              </a:cxn>
              <a:cxn ang="0">
                <a:pos x="T4" y="T5"/>
              </a:cxn>
              <a:cxn ang="0">
                <a:pos x="T6" y="T7"/>
              </a:cxn>
              <a:cxn ang="0">
                <a:pos x="T8" y="T9"/>
              </a:cxn>
              <a:cxn ang="0">
                <a:pos x="T10" y="T11"/>
              </a:cxn>
            </a:cxnLst>
            <a:rect l="T12" t="T13" r="T14" b="T15"/>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240" cap="sq">
            <a:solidFill>
              <a:srgbClr val="2E7E3B"/>
            </a:solidFill>
            <a:round/>
            <a:headEnd/>
            <a:tailEnd/>
          </a:ln>
          <a:effectLst>
            <a:outerShdw blurRad="63500" dist="17819" dir="2700000"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sp>
        <p:nvSpPr>
          <p:cNvPr id="7205" name="AutoShape 37"/>
          <p:cNvSpPr>
            <a:spLocks noChangeArrowheads="1"/>
          </p:cNvSpPr>
          <p:nvPr/>
        </p:nvSpPr>
        <p:spPr bwMode="auto">
          <a:xfrm>
            <a:off x="2921000" y="1852613"/>
            <a:ext cx="2882900" cy="1258887"/>
          </a:xfrm>
          <a:custGeom>
            <a:avLst/>
            <a:gdLst>
              <a:gd name="G0" fmla="+- 1 0 0"/>
              <a:gd name="G1" fmla="+- 764 0 0"/>
              <a:gd name="G2" fmla="*/ 1 0 51712"/>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546 0 0"/>
              <a:gd name="G36" fmla="+- 609 0 0"/>
              <a:gd name="T0" fmla="*/ 1816 w 1816"/>
              <a:gd name="T1" fmla="*/ 793 h 793"/>
              <a:gd name="T2" fmla="*/ 1784 w 1816"/>
              <a:gd name="T3" fmla="*/ 713 h 793"/>
              <a:gd name="T4" fmla="*/ 1640 w 1816"/>
              <a:gd name="T5" fmla="*/ 273 h 793"/>
              <a:gd name="T6" fmla="*/ 1560 w 1816"/>
              <a:gd name="T7" fmla="*/ 129 h 793"/>
              <a:gd name="T8" fmla="*/ 1160 w 1816"/>
              <a:gd name="T9" fmla="*/ 17 h 793"/>
              <a:gd name="T10" fmla="*/ 560 w 1816"/>
              <a:gd name="T11" fmla="*/ 65 h 793"/>
              <a:gd name="T12" fmla="*/ 472 w 1816"/>
              <a:gd name="T13" fmla="*/ 113 h 793"/>
              <a:gd name="T14" fmla="*/ 424 w 1816"/>
              <a:gd name="T15" fmla="*/ 129 h 793"/>
              <a:gd name="T16" fmla="*/ 224 w 1816"/>
              <a:gd name="T17" fmla="*/ 241 h 793"/>
              <a:gd name="T18" fmla="*/ 120 w 1816"/>
              <a:gd name="T19" fmla="*/ 345 h 793"/>
              <a:gd name="T20" fmla="*/ 104 w 1816"/>
              <a:gd name="T21" fmla="*/ 377 h 793"/>
              <a:gd name="T22" fmla="*/ 72 w 1816"/>
              <a:gd name="T23" fmla="*/ 409 h 793"/>
              <a:gd name="T24" fmla="*/ 0 w 1816"/>
              <a:gd name="T25" fmla="*/ 609 h 793"/>
              <a:gd name="T26" fmla="*/ 0 w 1816"/>
              <a:gd name="T27" fmla="*/ 0 h 793"/>
              <a:gd name="T28" fmla="*/ 1816 w 1816"/>
              <a:gd name="T29" fmla="*/ 793 h 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T26" t="T27" r="T28" b="T29"/>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240" cap="sq">
            <a:solidFill>
              <a:srgbClr val="2E7E3B"/>
            </a:solidFill>
            <a:round/>
            <a:headEnd/>
            <a:tailEnd/>
          </a:ln>
          <a:effectLst>
            <a:outerShdw blurRad="63500" dist="17819" dir="2700000"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sp>
        <p:nvSpPr>
          <p:cNvPr id="7206" name="AutoShape 38"/>
          <p:cNvSpPr>
            <a:spLocks noChangeArrowheads="1"/>
          </p:cNvSpPr>
          <p:nvPr/>
        </p:nvSpPr>
        <p:spPr bwMode="auto">
          <a:xfrm>
            <a:off x="1739900" y="2832100"/>
            <a:ext cx="1181100" cy="1409700"/>
          </a:xfrm>
          <a:custGeom>
            <a:avLst/>
            <a:gdLst>
              <a:gd name="G0" fmla="+- 1 0 0"/>
              <a:gd name="G1" fmla="+- 1 0 0"/>
              <a:gd name="G2" fmla="+- 1 0 0"/>
              <a:gd name="G3" fmla="+- 1 0 0"/>
              <a:gd name="G4" fmla="+- 1 0 0"/>
              <a:gd name="G5" fmla="+- 1 0 0"/>
              <a:gd name="G6" fmla="+- 1 0 0"/>
              <a:gd name="G7" fmla="+- 1 0 0"/>
              <a:gd name="G8" fmla="*/ 1 0 51712"/>
              <a:gd name="G9" fmla="+- 722 0 0"/>
              <a:gd name="G10" fmla="sin G8 G9"/>
              <a:gd name="G11" fmla="+- 1 0 0"/>
              <a:gd name="G12" fmla="+- 1 0 0"/>
              <a:gd name="G13" fmla="*/ 1 0 51712"/>
              <a:gd name="G14" fmla="+- 1 0 0"/>
              <a:gd name="G15" fmla="+- 1 0 0"/>
              <a:gd name="G16" fmla="+- 1 0 0"/>
              <a:gd name="G17" fmla="+- 888 0 0"/>
              <a:gd name="T0" fmla="*/ 2147483647 w 744"/>
              <a:gd name="T1" fmla="*/ 0 h 888"/>
              <a:gd name="T2" fmla="*/ 2147483647 w 744"/>
              <a:gd name="T3" fmla="*/ 2147483647 h 888"/>
              <a:gd name="T4" fmla="*/ 2147483647 w 744"/>
              <a:gd name="T5" fmla="*/ 2147483647 h 888"/>
              <a:gd name="T6" fmla="*/ 2147483647 w 744"/>
              <a:gd name="T7" fmla="*/ 2147483647 h 888"/>
              <a:gd name="T8" fmla="*/ 2147483647 w 744"/>
              <a:gd name="T9" fmla="*/ 2147483647 h 888"/>
              <a:gd name="T10" fmla="*/ 0 w 744"/>
              <a:gd name="T11" fmla="*/ 2147483647 h 888"/>
              <a:gd name="T12" fmla="*/ 0 w 744"/>
              <a:gd name="T13" fmla="*/ 0 h 888"/>
              <a:gd name="T14" fmla="*/ 744 w 744"/>
              <a:gd name="T15" fmla="*/ 888 h 888"/>
            </a:gdLst>
            <a:ahLst/>
            <a:cxnLst>
              <a:cxn ang="0">
                <a:pos x="T0" y="T1"/>
              </a:cxn>
              <a:cxn ang="0">
                <a:pos x="T2" y="T3"/>
              </a:cxn>
              <a:cxn ang="0">
                <a:pos x="T4" y="T5"/>
              </a:cxn>
              <a:cxn ang="0">
                <a:pos x="T6" y="T7"/>
              </a:cxn>
              <a:cxn ang="0">
                <a:pos x="T8" y="T9"/>
              </a:cxn>
              <a:cxn ang="0">
                <a:pos x="T10" y="T11"/>
              </a:cxn>
            </a:cxnLst>
            <a:rect l="T12" t="T13" r="T14" b="T15"/>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240" cap="sq">
            <a:solidFill>
              <a:srgbClr val="2E7E3B"/>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207" name="AutoShape 39"/>
          <p:cNvSpPr>
            <a:spLocks noChangeArrowheads="1"/>
          </p:cNvSpPr>
          <p:nvPr/>
        </p:nvSpPr>
        <p:spPr bwMode="auto">
          <a:xfrm>
            <a:off x="1649413" y="4229100"/>
            <a:ext cx="1423987" cy="1189038"/>
          </a:xfrm>
          <a:custGeom>
            <a:avLst/>
            <a:gdLst>
              <a:gd name="G0" fmla="+- 1 0 0"/>
              <a:gd name="G1" fmla="+- 241 0 0"/>
              <a:gd name="G2" fmla="*/ 1 0 51712"/>
              <a:gd name="G3" fmla="sin 54736 G2"/>
              <a:gd name="G4" fmla="*/ 1 0 51712"/>
              <a:gd name="G5" fmla="cos 54909 G4"/>
              <a:gd name="G6" fmla="+- G3 0 G5"/>
              <a:gd name="G7" fmla="*/ G6 65535 1"/>
              <a:gd name="G8" fmla="+- G7 10800 0"/>
              <a:gd name="G9" fmla="+- 1 0 0"/>
              <a:gd name="G10" fmla="+- 1 0 0"/>
              <a:gd name="G11" fmla="+- 1 0 0"/>
              <a:gd name="G12" fmla="+- 1 0 0"/>
              <a:gd name="G13" fmla="+- 1 0 0"/>
              <a:gd name="G14" fmla="+- 1 0 0"/>
              <a:gd name="G15" fmla="+- 1 0 0"/>
              <a:gd name="G16" fmla="+- 1 0 0"/>
              <a:gd name="G17" fmla="*/ 1 0 51712"/>
              <a:gd name="G18" fmla="+- 1 0 0"/>
              <a:gd name="G19" fmla="+- 1 0 0"/>
              <a:gd name="G20" fmla="+- 1 0 0"/>
              <a:gd name="G21" fmla="*/ 1 0 51712"/>
              <a:gd name="G22" fmla="cos 54736 G21"/>
              <a:gd name="G23" fmla="*/ 1 0 51712"/>
              <a:gd name="G24" fmla="sin 55480 G23"/>
              <a:gd name="G25" fmla="+- G22 G24 0"/>
              <a:gd name="G26" fmla="+- G25 10800 0"/>
              <a:gd name="T0" fmla="*/ 81 w 897"/>
              <a:gd name="T1" fmla="*/ 0 h 749"/>
              <a:gd name="T2" fmla="*/ 481 w 897"/>
              <a:gd name="T3" fmla="*/ 176 h 749"/>
              <a:gd name="T4" fmla="*/ 705 w 897"/>
              <a:gd name="T5" fmla="*/ 384 h 749"/>
              <a:gd name="T6" fmla="*/ 753 w 897"/>
              <a:gd name="T7" fmla="*/ 656 h 749"/>
              <a:gd name="T8" fmla="*/ 793 w 897"/>
              <a:gd name="T9" fmla="*/ 728 h 749"/>
              <a:gd name="T10" fmla="*/ 897 w 897"/>
              <a:gd name="T11" fmla="*/ 744 h 749"/>
              <a:gd name="T12" fmla="*/ 0 w 897"/>
              <a:gd name="T13" fmla="*/ 0 h 749"/>
              <a:gd name="T14" fmla="*/ 897 w 897"/>
              <a:gd name="T15" fmla="*/ 749 h 749"/>
            </a:gdLst>
            <a:ahLst/>
            <a:cxnLst>
              <a:cxn ang="0">
                <a:pos x="T0" y="T1"/>
              </a:cxn>
              <a:cxn ang="0">
                <a:pos x="T2" y="T3"/>
              </a:cxn>
              <a:cxn ang="0">
                <a:pos x="T4" y="T5"/>
              </a:cxn>
              <a:cxn ang="0">
                <a:pos x="T6" y="T7"/>
              </a:cxn>
              <a:cxn ang="0">
                <a:pos x="T8" y="T9"/>
              </a:cxn>
              <a:cxn ang="0">
                <a:pos x="T10" y="T11"/>
              </a:cxn>
            </a:cxnLst>
            <a:rect l="T12" t="T13" r="T14" b="T15"/>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240" cap="sq">
            <a:solidFill>
              <a:srgbClr val="FFFA35"/>
            </a:solidFill>
            <a:round/>
            <a:headEnd/>
            <a:tailEnd/>
          </a:ln>
          <a:effectLst>
            <a:outerShdw blurRad="63500" dist="17819" dir="2700000"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sp>
        <p:nvSpPr>
          <p:cNvPr id="7208" name="Oval 40"/>
          <p:cNvSpPr>
            <a:spLocks noChangeArrowheads="1"/>
          </p:cNvSpPr>
          <p:nvPr/>
        </p:nvSpPr>
        <p:spPr bwMode="auto">
          <a:xfrm>
            <a:off x="2514600" y="4914900"/>
            <a:ext cx="1066800" cy="990600"/>
          </a:xfrm>
          <a:prstGeom prst="ellipse">
            <a:avLst/>
          </a:prstGeom>
          <a:noFill/>
          <a:ln w="57240" cap="sq">
            <a:solidFill>
              <a:srgbClr val="D83104"/>
            </a:solidFill>
            <a:miter lim="800000"/>
            <a:headEnd/>
            <a:tailEnd/>
          </a:ln>
          <a:effectLst>
            <a:outerShdw blurRad="63500" dist="109185" dir="2128308"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sp>
        <p:nvSpPr>
          <p:cNvPr id="7209" name="Oval 41"/>
          <p:cNvSpPr>
            <a:spLocks noChangeArrowheads="1"/>
          </p:cNvSpPr>
          <p:nvPr/>
        </p:nvSpPr>
        <p:spPr bwMode="auto">
          <a:xfrm>
            <a:off x="6735763" y="4508500"/>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210" name="Oval 42"/>
          <p:cNvSpPr>
            <a:spLocks noChangeArrowheads="1"/>
          </p:cNvSpPr>
          <p:nvPr/>
        </p:nvSpPr>
        <p:spPr bwMode="auto">
          <a:xfrm>
            <a:off x="5702300" y="3033713"/>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211" name="Oval 43"/>
          <p:cNvSpPr>
            <a:spLocks noChangeArrowheads="1"/>
          </p:cNvSpPr>
          <p:nvPr/>
        </p:nvSpPr>
        <p:spPr bwMode="auto">
          <a:xfrm>
            <a:off x="5313363" y="1982788"/>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212" name="Oval 44"/>
          <p:cNvSpPr>
            <a:spLocks noChangeArrowheads="1"/>
          </p:cNvSpPr>
          <p:nvPr/>
        </p:nvSpPr>
        <p:spPr bwMode="auto">
          <a:xfrm>
            <a:off x="2873375" y="2744788"/>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213" name="Oval 45"/>
          <p:cNvSpPr>
            <a:spLocks noChangeArrowheads="1"/>
          </p:cNvSpPr>
          <p:nvPr/>
        </p:nvSpPr>
        <p:spPr bwMode="auto">
          <a:xfrm>
            <a:off x="2992438" y="5286375"/>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214" name="Rectangle 46"/>
          <p:cNvSpPr>
            <a:spLocks noChangeArrowheads="1"/>
          </p:cNvSpPr>
          <p:nvPr/>
        </p:nvSpPr>
        <p:spPr bwMode="auto">
          <a:xfrm>
            <a:off x="3097213" y="5164138"/>
            <a:ext cx="801687" cy="698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2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4000" b="0">
                <a:solidFill>
                  <a:srgbClr val="EEFF4B"/>
                </a:solidFill>
                <a:latin typeface="Times New Roman" charset="0"/>
              </a:rPr>
              <a:t>มซ</a:t>
            </a:r>
          </a:p>
        </p:txBody>
      </p:sp>
      <p:sp>
        <p:nvSpPr>
          <p:cNvPr id="7215" name="Text Box 47"/>
          <p:cNvSpPr txBox="1">
            <a:spLocks noChangeArrowheads="1"/>
          </p:cNvSpPr>
          <p:nvPr/>
        </p:nvSpPr>
        <p:spPr bwMode="auto">
          <a:xfrm>
            <a:off x="1768475" y="25400"/>
            <a:ext cx="3441700" cy="3063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875"/>
              </a:spcBef>
              <a:buClrTx/>
              <a:buFontTx/>
              <a:buNone/>
              <a:defRPr/>
            </a:pPr>
            <a:r>
              <a:rPr lang="hi-in" sz="1400" b="0">
                <a:solidFill>
                  <a:srgbClr val="FFFFFF"/>
                </a:solidFill>
              </a:rPr>
              <a:t>อพย </a:t>
            </a:r>
            <a:r>
              <a:rPr lang="en-US" sz="1400" b="0">
                <a:solidFill>
                  <a:srgbClr val="FFFFFF"/>
                </a:solidFill>
              </a:rPr>
              <a:t>12:31; 19:2</a:t>
            </a:r>
          </a:p>
        </p:txBody>
      </p:sp>
      <p:sp>
        <p:nvSpPr>
          <p:cNvPr id="7216" name="Oval 48"/>
          <p:cNvSpPr>
            <a:spLocks noChangeArrowheads="1"/>
          </p:cNvSpPr>
          <p:nvPr/>
        </p:nvSpPr>
        <p:spPr bwMode="auto">
          <a:xfrm>
            <a:off x="1671638" y="4186238"/>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217" name="Rectangle 49"/>
          <p:cNvSpPr>
            <a:spLocks noChangeArrowheads="1"/>
          </p:cNvSpPr>
          <p:nvPr/>
        </p:nvSpPr>
        <p:spPr bwMode="auto">
          <a:xfrm>
            <a:off x="8177213" y="4403725"/>
            <a:ext cx="254000" cy="115888"/>
          </a:xfrm>
          <a:prstGeom prst="rect">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218" name="Rectangle 50"/>
          <p:cNvSpPr>
            <a:spLocks noChangeArrowheads="1"/>
          </p:cNvSpPr>
          <p:nvPr/>
        </p:nvSpPr>
        <p:spPr bwMode="auto">
          <a:xfrm>
            <a:off x="8121650" y="4356100"/>
            <a:ext cx="293688" cy="2111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800" b="0">
                <a:solidFill>
                  <a:srgbClr val="000000"/>
                </a:solidFill>
                <a:latin typeface="Arial" charset="0"/>
              </a:rPr>
              <a:t>40</a:t>
            </a:r>
          </a:p>
        </p:txBody>
      </p:sp>
      <p:sp>
        <p:nvSpPr>
          <p:cNvPr id="7219" name="AutoShape 51"/>
          <p:cNvSpPr>
            <a:spLocks noChangeArrowheads="1"/>
          </p:cNvSpPr>
          <p:nvPr/>
        </p:nvSpPr>
        <p:spPr bwMode="auto">
          <a:xfrm>
            <a:off x="7950200" y="3457575"/>
            <a:ext cx="730250" cy="336550"/>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220" name="Rectangle 52"/>
          <p:cNvSpPr>
            <a:spLocks noChangeArrowheads="1"/>
          </p:cNvSpPr>
          <p:nvPr/>
        </p:nvSpPr>
        <p:spPr bwMode="auto">
          <a:xfrm>
            <a:off x="7948613" y="3616325"/>
            <a:ext cx="952500" cy="1143000"/>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221" name="AutoShape 53"/>
          <p:cNvSpPr>
            <a:spLocks noChangeArrowheads="1"/>
          </p:cNvSpPr>
          <p:nvPr/>
        </p:nvSpPr>
        <p:spPr bwMode="auto">
          <a:xfrm>
            <a:off x="7969250" y="3486150"/>
            <a:ext cx="698500" cy="336550"/>
          </a:xfrm>
          <a:prstGeom prst="roundRect">
            <a:avLst>
              <a:gd name="adj" fmla="val 16667"/>
            </a:avLst>
          </a:prstGeom>
          <a:solidFill>
            <a:srgbClr val="FFFF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222" name="Line 54"/>
          <p:cNvSpPr>
            <a:spLocks noChangeShapeType="1"/>
          </p:cNvSpPr>
          <p:nvPr/>
        </p:nvSpPr>
        <p:spPr bwMode="auto">
          <a:xfrm>
            <a:off x="7993063" y="38385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7223" name="Line 55"/>
          <p:cNvSpPr>
            <a:spLocks noChangeShapeType="1"/>
          </p:cNvSpPr>
          <p:nvPr/>
        </p:nvSpPr>
        <p:spPr bwMode="auto">
          <a:xfrm>
            <a:off x="7993063" y="40163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7224" name="Line 56"/>
          <p:cNvSpPr>
            <a:spLocks noChangeShapeType="1"/>
          </p:cNvSpPr>
          <p:nvPr/>
        </p:nvSpPr>
        <p:spPr bwMode="auto">
          <a:xfrm>
            <a:off x="7993063" y="41941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7225" name="Line 57"/>
          <p:cNvSpPr>
            <a:spLocks noChangeShapeType="1"/>
          </p:cNvSpPr>
          <p:nvPr/>
        </p:nvSpPr>
        <p:spPr bwMode="auto">
          <a:xfrm>
            <a:off x="7993063" y="43719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7226" name="Line 58"/>
          <p:cNvSpPr>
            <a:spLocks noChangeShapeType="1"/>
          </p:cNvSpPr>
          <p:nvPr/>
        </p:nvSpPr>
        <p:spPr bwMode="auto">
          <a:xfrm>
            <a:off x="8005763" y="45497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7227" name="Rectangle 59"/>
          <p:cNvSpPr>
            <a:spLocks noChangeArrowheads="1"/>
          </p:cNvSpPr>
          <p:nvPr/>
        </p:nvSpPr>
        <p:spPr bwMode="auto">
          <a:xfrm>
            <a:off x="8067675" y="3429000"/>
            <a:ext cx="473075"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โมเสส</a:t>
            </a:r>
          </a:p>
        </p:txBody>
      </p:sp>
      <p:sp>
        <p:nvSpPr>
          <p:cNvPr id="7228" name="Line 60"/>
          <p:cNvSpPr>
            <a:spLocks noChangeShapeType="1"/>
          </p:cNvSpPr>
          <p:nvPr/>
        </p:nvSpPr>
        <p:spPr bwMode="auto">
          <a:xfrm>
            <a:off x="7986713" y="4727575"/>
            <a:ext cx="8636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7229" name="Rectangle 61"/>
          <p:cNvSpPr>
            <a:spLocks noChangeArrowheads="1"/>
          </p:cNvSpPr>
          <p:nvPr/>
        </p:nvSpPr>
        <p:spPr bwMode="auto">
          <a:xfrm>
            <a:off x="8181975" y="3670300"/>
            <a:ext cx="471488"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อพยพ</a:t>
            </a:r>
          </a:p>
        </p:txBody>
      </p:sp>
      <p:sp>
        <p:nvSpPr>
          <p:cNvPr id="7230" name="Text Box 62"/>
          <p:cNvSpPr txBox="1">
            <a:spLocks noChangeArrowheads="1"/>
          </p:cNvSpPr>
          <p:nvPr/>
        </p:nvSpPr>
        <p:spPr bwMode="auto">
          <a:xfrm>
            <a:off x="8705850" y="88900"/>
            <a:ext cx="290513" cy="3984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a:solidFill>
                  <a:srgbClr val="FFA27C"/>
                </a:solidFill>
              </a:rPr>
              <a:t> </a:t>
            </a:r>
          </a:p>
        </p:txBody>
      </p:sp>
      <p:sp>
        <p:nvSpPr>
          <p:cNvPr id="7231" name="Rectangle 63"/>
          <p:cNvSpPr>
            <a:spLocks noChangeArrowheads="1"/>
          </p:cNvSpPr>
          <p:nvPr/>
        </p:nvSpPr>
        <p:spPr bwMode="auto">
          <a:xfrm>
            <a:off x="8093075" y="6532563"/>
            <a:ext cx="336550" cy="2460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05</a:t>
            </a:r>
          </a:p>
        </p:txBody>
      </p:sp>
      <p:sp>
        <p:nvSpPr>
          <p:cNvPr id="7232" name="Text Box 64"/>
          <p:cNvSpPr txBox="1">
            <a:spLocks noChangeArrowheads="1"/>
          </p:cNvSpPr>
          <p:nvPr/>
        </p:nvSpPr>
        <p:spPr bwMode="auto">
          <a:xfrm>
            <a:off x="7177088" y="6284913"/>
            <a:ext cx="1266825" cy="2762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750"/>
              </a:spcBef>
              <a:buClrTx/>
              <a:buFontTx/>
              <a:buNone/>
              <a:defRPr/>
            </a:pPr>
            <a:r>
              <a:rPr lang="hi-in" sz="1200" b="0">
                <a:solidFill>
                  <a:srgbClr val="FFFFFF"/>
                </a:solidFill>
                <a:latin typeface="Arial" charset="0"/>
              </a:rPr>
              <a:t>คู่มือหน้าที่ </a:t>
            </a:r>
            <a:r>
              <a:rPr lang="en-US" sz="1200" b="0">
                <a:solidFill>
                  <a:srgbClr val="FFFFFF"/>
                </a:solidFill>
                <a:latin typeface="Arial" charset="0"/>
              </a:rPr>
              <a:t>26-29</a:t>
            </a:r>
          </a:p>
        </p:txBody>
      </p:sp>
      <p:sp>
        <p:nvSpPr>
          <p:cNvPr id="7233" name="Rectangle 65"/>
          <p:cNvSpPr>
            <a:spLocks noChangeArrowheads="1"/>
          </p:cNvSpPr>
          <p:nvPr/>
        </p:nvSpPr>
        <p:spPr bwMode="auto">
          <a:xfrm>
            <a:off x="3836988" y="3787775"/>
            <a:ext cx="2290762" cy="10080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6000" b="0">
                <a:solidFill>
                  <a:srgbClr val="EEFF4B"/>
                </a:solidFill>
              </a:rPr>
              <a:t>อพยพ</a:t>
            </a:r>
            <a:r>
              <a:rPr lang="en-US" sz="6000" b="0">
                <a:solidFill>
                  <a:srgbClr val="EEFF4B"/>
                </a:solidFill>
              </a:rPr>
              <a: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additive="repl">
                                        <p:cTn id="6" dur="1" fill="hold">
                                          <p:stCondLst>
                                            <p:cond delay="0"/>
                                          </p:stCondLst>
                                        </p:cTn>
                                        <p:tgtEl>
                                          <p:spTgt spid="7207"/>
                                        </p:tgtEl>
                                        <p:attrNameLst>
                                          <p:attrName>style.visibility</p:attrName>
                                        </p:attrNameLst>
                                      </p:cBhvr>
                                      <p:to>
                                        <p:strVal val="visible"/>
                                      </p:to>
                                    </p:set>
                                    <p:animEffect transition="in" filter="wipe(left)">
                                      <p:cBhvr additive="repl">
                                        <p:cTn id="7" dur="500"/>
                                        <p:tgtEl>
                                          <p:spTgt spid="7207"/>
                                        </p:tgtEl>
                                      </p:cBhvr>
                                    </p:animEffect>
                                  </p:childTnLst>
                                </p:cTn>
                              </p:par>
                            </p:childTnLst>
                          </p:cTn>
                        </p:par>
                        <p:par>
                          <p:cTn id="8" fill="hold" nodeType="afterGroup">
                            <p:stCondLst>
                              <p:cond delay="500"/>
                            </p:stCondLst>
                            <p:childTnLst>
                              <p:par>
                                <p:cTn id="9" presetID="10" presetClass="entr" fill="hold" grpId="0" nodeType="afterEffect">
                                  <p:stCondLst>
                                    <p:cond delay="0"/>
                                  </p:stCondLst>
                                  <p:childTnLst>
                                    <p:set>
                                      <p:cBhvr additive="repl">
                                        <p:cTn id="10" dur="1" fill="hold">
                                          <p:stCondLst>
                                            <p:cond delay="0"/>
                                          </p:stCondLst>
                                        </p:cTn>
                                        <p:tgtEl>
                                          <p:spTgt spid="7208"/>
                                        </p:tgtEl>
                                        <p:attrNameLst>
                                          <p:attrName>style.visibility</p:attrName>
                                        </p:attrNameLst>
                                      </p:cBhvr>
                                      <p:to>
                                        <p:strVal val="visible"/>
                                      </p:to>
                                    </p:set>
                                    <p:animEffect transition="in" filter="fade">
                                      <p:cBhvr additive="repl">
                                        <p:cTn id="11" dur="1000"/>
                                        <p:tgtEl>
                                          <p:spTgt spid="7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0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8193" name="Rectangle 1"/>
          <p:cNvSpPr>
            <a:spLocks noChangeArrowheads="1"/>
          </p:cNvSpPr>
          <p:nvPr/>
        </p:nvSpPr>
        <p:spPr bwMode="auto">
          <a:xfrm>
            <a:off x="1600200" y="838200"/>
            <a:ext cx="6858000" cy="5257800"/>
          </a:xfrm>
          <a:prstGeom prst="rect">
            <a:avLst/>
          </a:prstGeom>
          <a:gradFill rotWithShape="0">
            <a:gsLst>
              <a:gs pos="0">
                <a:srgbClr val="011753"/>
              </a:gs>
              <a:gs pos="100000">
                <a:srgbClr val="0331B3"/>
              </a:gs>
            </a:gsLst>
            <a:path path="shape">
              <a:fillToRect l="50000" t="50000" r="50000" b="50000"/>
            </a:path>
          </a:gradFill>
          <a:ln w="76320" cap="sq">
            <a:solidFill>
              <a:srgbClr val="790015"/>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194" name="AutoShape 2"/>
          <p:cNvSpPr>
            <a:spLocks noChangeArrowheads="1"/>
          </p:cNvSpPr>
          <p:nvPr/>
        </p:nvSpPr>
        <p:spPr bwMode="auto">
          <a:xfrm>
            <a:off x="1616075" y="858838"/>
            <a:ext cx="1620838" cy="3049587"/>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51712"/>
              <a:gd name="G45" fmla="+- 1224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51712"/>
              <a:gd name="G61" fmla="*/ 1 0 51712"/>
              <a:gd name="G62" fmla="+- 1 0 0"/>
              <a:gd name="G63" fmla="+- 1 0 0"/>
              <a:gd name="G64" fmla="+- 1 0 0"/>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0"/>
              <a:gd name="G78" fmla="+- 1 0 0"/>
              <a:gd name="G79" fmla="+- 1 0 0"/>
              <a:gd name="G80" fmla="+- 1 0 0"/>
              <a:gd name="G81" fmla="+- 1920 0 0"/>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w 1021"/>
              <a:gd name="T83" fmla="*/ 0 h 1921"/>
              <a:gd name="T84" fmla="*/ 1021 w 1021"/>
              <a:gd name="T85" fmla="*/ 1921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T82" t="T83" r="T84" b="T85"/>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560" cap="rnd">
            <a:solidFill>
              <a:srgbClr val="00AE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195" name="Rectangle 3"/>
          <p:cNvSpPr>
            <a:spLocks noChangeArrowheads="1"/>
          </p:cNvSpPr>
          <p:nvPr/>
        </p:nvSpPr>
        <p:spPr bwMode="auto">
          <a:xfrm>
            <a:off x="441325" y="166688"/>
            <a:ext cx="968375" cy="13731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196" name="Rectangle 4"/>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197" name="AutoShape 5"/>
          <p:cNvSpPr>
            <a:spLocks noChangeArrowheads="1"/>
          </p:cNvSpPr>
          <p:nvPr/>
        </p:nvSpPr>
        <p:spPr bwMode="auto">
          <a:xfrm>
            <a:off x="6991350" y="3978275"/>
            <a:ext cx="1430338" cy="2097088"/>
          </a:xfrm>
          <a:custGeom>
            <a:avLst/>
            <a:gdLst>
              <a:gd name="G0" fmla="+- 1 0 0"/>
              <a:gd name="G1" fmla="+- 1 0 0"/>
              <a:gd name="G2" fmla="+- 1 0 0"/>
              <a:gd name="G3" fmla="+- 1 0 0"/>
              <a:gd name="G4" fmla="+- 1 0 0"/>
              <a:gd name="G5" fmla="*/ 1 0 51712"/>
              <a:gd name="G6" fmla="+- 84 0 0"/>
              <a:gd name="G7" fmla="+- 1 0 0"/>
              <a:gd name="G8" fmla="+- 1 0 0"/>
              <a:gd name="G9" fmla="+- 1 0 0"/>
              <a:gd name="G10" fmla="+- 1 0 0"/>
              <a:gd name="G11" fmla="+- 1 0 0"/>
              <a:gd name="G12" fmla="+- 1 0 0"/>
              <a:gd name="G13" fmla="+- 1 0 0"/>
              <a:gd name="G14" fmla="+- 1 0 0"/>
              <a:gd name="G15" fmla="+- 1 0 0"/>
              <a:gd name="G16" fmla="+- 1 0 0"/>
              <a:gd name="G17" fmla="+- 1 0 0"/>
              <a:gd name="G18" fmla="*/ 1 0 51712"/>
              <a:gd name="G19" fmla="*/ 1 0 51712"/>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57355 45696"/>
              <a:gd name="G34" fmla="*/ 1 35047 49664"/>
              <a:gd name="G35" fmla="*/ G34 1 180"/>
              <a:gd name="G36" fmla="*/ G33 1 G35"/>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51712"/>
              <a:gd name="G61" fmla="*/ 1 0 51712"/>
              <a:gd name="G62" fmla="+- 1320 0 0"/>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w 901"/>
              <a:gd name="T121" fmla="*/ 0 h 1321"/>
              <a:gd name="T122" fmla="*/ 901 w 901"/>
              <a:gd name="T123" fmla="*/ 1321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T120" t="T121" r="T122" b="T12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560" cap="rnd">
            <a:solidFill>
              <a:srgbClr val="00AE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198" name="AutoShape 6"/>
          <p:cNvSpPr>
            <a:spLocks noChangeArrowheads="1"/>
          </p:cNvSpPr>
          <p:nvPr/>
        </p:nvSpPr>
        <p:spPr bwMode="auto">
          <a:xfrm>
            <a:off x="3562350" y="1695450"/>
            <a:ext cx="4097338" cy="291623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51712"/>
              <a:gd name="G21" fmla="+- 1 0 0"/>
              <a:gd name="G22" fmla="+- 1 0 0"/>
              <a:gd name="G23" fmla="+- 1 0 0"/>
              <a:gd name="G24" fmla="+- 1 0 0"/>
              <a:gd name="G25" fmla="+- 1 0 0"/>
              <a:gd name="G26" fmla="+- 1 0 0"/>
              <a:gd name="G27" fmla="+- 1 0 0"/>
              <a:gd name="G28" fmla="+- 1 0 0"/>
              <a:gd name="G29" fmla="+- 1 0 0"/>
              <a:gd name="G30" fmla="*/ 1 0 51712"/>
              <a:gd name="G31" fmla="+- 1423 0 0"/>
              <a:gd name="G32" fmla="cos G30 G31"/>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51712"/>
              <a:gd name="G54" fmla="+- 1 0 0"/>
              <a:gd name="G55" fmla="+- 1 0 0"/>
              <a:gd name="G56" fmla="+- 1 0 0"/>
              <a:gd name="G57" fmla="+- 1 0 0"/>
              <a:gd name="G58" fmla="+- 1 0 0"/>
              <a:gd name="G59" fmla="+- 1 0 0"/>
              <a:gd name="G60" fmla="+- 1 0 0"/>
              <a:gd name="G61" fmla="+- 1 0 0"/>
              <a:gd name="G62" fmla="+- 1 0 0"/>
              <a:gd name="G63" fmla="+- 1 0 0"/>
              <a:gd name="G64" fmla="*/ 1 0 51712"/>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0"/>
              <a:gd name="G78" fmla="+- 1 0 0"/>
              <a:gd name="G79" fmla="+- 1 0 0"/>
              <a:gd name="G80" fmla="*/ 1 0 51712"/>
              <a:gd name="G81" fmla="+- 340 0 0"/>
              <a:gd name="G82" fmla="cos G80 G81"/>
              <a:gd name="G83" fmla="+- 1 0 0"/>
              <a:gd name="G84" fmla="+- 1 0 0"/>
              <a:gd name="G85" fmla="+- 1 0 0"/>
              <a:gd name="G86" fmla="+- 1 0 0"/>
              <a:gd name="G87" fmla="+- 1 0 0"/>
              <a:gd name="G88" fmla="*/ 1 0 51712"/>
              <a:gd name="G89" fmla="sin 54736 G88"/>
              <a:gd name="G90" fmla="*/ 1 0 51712"/>
              <a:gd name="G91" fmla="cos 54943 G90"/>
              <a:gd name="G92" fmla="+- G89 0 G91"/>
              <a:gd name="G93" fmla="*/ G92 65535 1"/>
              <a:gd name="G94" fmla="+- G93 10800 0"/>
              <a:gd name="G95" fmla="+- 1 0 0"/>
              <a:gd name="G96" fmla="+- 1 0 0"/>
              <a:gd name="G97" fmla="+- 1 0 0"/>
              <a:gd name="G98" fmla="+- 1 0 0"/>
              <a:gd name="G99" fmla="+- 1 0 0"/>
              <a:gd name="G100" fmla="+- 1 0 0"/>
              <a:gd name="G101" fmla="+- 1 0 0"/>
              <a:gd name="G102" fmla="+- 1 0 0"/>
              <a:gd name="G103" fmla="+- 1 0 0"/>
              <a:gd name="G104" fmla="+- 1 0 0"/>
              <a:gd name="G105" fmla="+- 1 0 0"/>
              <a:gd name="G106" fmla="+- 1 0 0"/>
              <a:gd name="G107" fmla="+- 1 0 0"/>
              <a:gd name="G108" fmla="+- 1 0 0"/>
              <a:gd name="G109" fmla="*/ 1 0 51712"/>
              <a:gd name="G110" fmla="+- 1 0 0"/>
              <a:gd name="G111" fmla="+- 1 0 0"/>
              <a:gd name="G112" fmla="+- 1 0 0"/>
              <a:gd name="G113" fmla="+- 1 0 0"/>
              <a:gd name="G114" fmla="+- 1 0 0"/>
              <a:gd name="G115" fmla="+- 1 0 0"/>
              <a:gd name="G116" fmla="+- 1 0 0"/>
              <a:gd name="G117" fmla="+- 1 0 0"/>
              <a:gd name="G118" fmla="+- 1 0 0"/>
              <a:gd name="G119" fmla="+- 1 0 0"/>
              <a:gd name="G120" fmla="*/ 1 0 51712"/>
              <a:gd name="G121" fmla="+- 97 0 0"/>
              <a:gd name="G122" fmla="+- 122 0 0"/>
              <a:gd name="G123" fmla="+- 146 0 0"/>
              <a:gd name="G124" fmla="+- 170 0 0"/>
              <a:gd name="G125" fmla="*/ 1 0 51712"/>
              <a:gd name="G126" fmla="+- 1 0 0"/>
              <a:gd name="G127" fmla="+- 1 0 0"/>
              <a:gd name="G128" fmla="+- 1 0 0"/>
              <a:gd name="G129" fmla="+- 1 0 0"/>
              <a:gd name="G130" fmla="+- 1 0 0"/>
              <a:gd name="G131" fmla="+- 1 0 0"/>
              <a:gd name="G132" fmla="+- 1 0 0"/>
              <a:gd name="G133" fmla="+- 1 0 0"/>
              <a:gd name="G134" fmla="+- 1 0 0"/>
              <a:gd name="G135" fmla="+- 1 0 0"/>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w 2581"/>
              <a:gd name="T127" fmla="*/ 0 h 1837"/>
              <a:gd name="T128" fmla="*/ 2581 w 2581"/>
              <a:gd name="T129" fmla="*/ 1837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T126" t="T127" r="T128" b="T129"/>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560" cap="rnd">
            <a:solidFill>
              <a:srgbClr val="00AE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199" name="Rectangle 7"/>
          <p:cNvSpPr>
            <a:spLocks noChangeArrowheads="1"/>
          </p:cNvSpPr>
          <p:nvPr/>
        </p:nvSpPr>
        <p:spPr bwMode="auto">
          <a:xfrm>
            <a:off x="4630738" y="2649538"/>
            <a:ext cx="152082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CECECE"/>
                </a:solidFill>
                <a:latin typeface="Times New Roman" charset="0"/>
              </a:rPr>
              <a:t>ER</a:t>
            </a:r>
          </a:p>
        </p:txBody>
      </p:sp>
      <p:sp>
        <p:nvSpPr>
          <p:cNvPr id="8200" name="AutoShape 8"/>
          <p:cNvSpPr>
            <a:spLocks noChangeArrowheads="1"/>
          </p:cNvSpPr>
          <p:nvPr/>
        </p:nvSpPr>
        <p:spPr bwMode="auto">
          <a:xfrm>
            <a:off x="2038350" y="4591050"/>
            <a:ext cx="1887538" cy="1487488"/>
          </a:xfrm>
          <a:custGeom>
            <a:avLst/>
            <a:gdLst>
              <a:gd name="G0" fmla="+- 1 0 0"/>
              <a:gd name="G1" fmla="+- 1 0 0"/>
              <a:gd name="G2" fmla="+- 1 0 0"/>
              <a:gd name="G3" fmla="+- 1 0 0"/>
              <a:gd name="G4" fmla="+- 1 0 0"/>
              <a:gd name="G5" fmla="+- 1 0 0"/>
              <a:gd name="G6" fmla="+- 1 0 0"/>
              <a:gd name="G7" fmla="*/ 1 57355 45696"/>
              <a:gd name="G8" fmla="*/ 1 35047 49664"/>
              <a:gd name="G9" fmla="*/ G8 1 180"/>
              <a:gd name="G10" fmla="*/ G7 1 G9"/>
              <a:gd name="G11" fmla="*/ 1 57355 45696"/>
              <a:gd name="G12" fmla="*/ 1 35047 49664"/>
              <a:gd name="G13" fmla="*/ G12 1 180"/>
              <a:gd name="G14" fmla="*/ G11 1 G13"/>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51712"/>
              <a:gd name="G34" fmla="+- 264 0 0"/>
              <a:gd name="G35" fmla="+- 240 0 0"/>
              <a:gd name="G36" fmla="+- 216 0 0"/>
              <a:gd name="G37" fmla="+- 192 0 0"/>
              <a:gd name="G38" fmla="+- 168 0 0"/>
              <a:gd name="G39" fmla="+- 144 0 0"/>
              <a:gd name="G40" fmla="*/ 1 0 51712"/>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51712"/>
              <a:gd name="G60" fmla="*/ 1 0 51712"/>
              <a:gd name="G61" fmla="+- 1 0 0"/>
              <a:gd name="G62" fmla="+- 1 0 0"/>
              <a:gd name="G63" fmla="+- 1 0 0"/>
              <a:gd name="G64" fmla="+- 1 0 0"/>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51712"/>
              <a:gd name="G78" fmla="+- 1 0 0"/>
              <a:gd name="G79" fmla="+- 1 0 0"/>
              <a:gd name="G80" fmla="+- 1 0 0"/>
              <a:gd name="G81" fmla="+- 1 0 0"/>
              <a:gd name="G82" fmla="+- 1 0 0"/>
              <a:gd name="G83" fmla="+- 1 0 0"/>
              <a:gd name="G84" fmla="+- 1 0 0"/>
              <a:gd name="G85" fmla="+- 1 0 0"/>
              <a:gd name="G86" fmla="+- 1 0 0"/>
              <a:gd name="G87" fmla="+- 636 0 0"/>
              <a:gd name="G88" fmla="*/ 1 0 51712"/>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G105" fmla="+- 1 0 0"/>
              <a:gd name="G106" fmla="*/ 1 57355 45696"/>
              <a:gd name="G107" fmla="*/ 1 35047 49664"/>
              <a:gd name="G108" fmla="*/ G107 1 180"/>
              <a:gd name="G109" fmla="*/ G106 1 G108"/>
              <a:gd name="G110" fmla="+- 1 0 0"/>
              <a:gd name="G111" fmla="+- 1 0 0"/>
              <a:gd name="G112" fmla="+- 1 0 0"/>
              <a:gd name="G113" fmla="+- 1 0 0"/>
              <a:gd name="G114" fmla="*/ 1 0 51712"/>
              <a:gd name="G115" fmla="+- 1 0 0"/>
              <a:gd name="G116" fmla="+- 1 0 0"/>
              <a:gd name="G117" fmla="+- 1 0 0"/>
              <a:gd name="G118" fmla="+- 1 0 0"/>
              <a:gd name="G119" fmla="+- 1 0 0"/>
              <a:gd name="G120" fmla="+- 1 0 0"/>
              <a:gd name="G121" fmla="+- 1 0 0"/>
              <a:gd name="G122" fmla="+- 1 0 0"/>
              <a:gd name="G123" fmla="*/ 1 0 51712"/>
              <a:gd name="G124" fmla="+- 1 0 0"/>
              <a:gd name="G125" fmla="+- 1 0 0"/>
              <a:gd name="G126" fmla="+- 1 0 0"/>
              <a:gd name="G127" fmla="+- 1 0 0"/>
              <a:gd name="G128" fmla="+- 1 0 0"/>
              <a:gd name="G129" fmla="+- 1 0 0"/>
              <a:gd name="G130" fmla="+- 1 0 0"/>
              <a:gd name="G131" fmla="+- 1 0 0"/>
              <a:gd name="G132" fmla="+- 1 0 0"/>
              <a:gd name="G133" fmla="+- 1 0 0"/>
              <a:gd name="G134" fmla="+- 1 0 0"/>
              <a:gd name="G135" fmla="+- 1 0 0"/>
              <a:gd name="G136" fmla="+- 1 0 0"/>
              <a:gd name="G137" fmla="+- 1 0 0"/>
              <a:gd name="G138" fmla="+- 1 0 0"/>
              <a:gd name="G139" fmla="+- 1 0 0"/>
              <a:gd name="G140" fmla="+- 1 0 0"/>
              <a:gd name="G141" fmla="+- 1 0 0"/>
              <a:gd name="G142" fmla="+- 1 0 0"/>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w 1189"/>
              <a:gd name="T89" fmla="*/ 0 h 937"/>
              <a:gd name="T90" fmla="*/ 1189 w 1189"/>
              <a:gd name="T91" fmla="*/ 937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T88" t="T89" r="T90" b="T91"/>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560" cap="rnd">
            <a:solidFill>
              <a:srgbClr val="00AE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201" name="Rectangle 9"/>
          <p:cNvSpPr>
            <a:spLocks noChangeArrowheads="1"/>
          </p:cNvSpPr>
          <p:nvPr/>
        </p:nvSpPr>
        <p:spPr bwMode="auto">
          <a:xfrm>
            <a:off x="7259638" y="5259388"/>
            <a:ext cx="131127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CECECE"/>
                </a:solidFill>
                <a:latin typeface="Times New Roman" charset="0"/>
              </a:rPr>
              <a:t>PG</a:t>
            </a:r>
          </a:p>
        </p:txBody>
      </p:sp>
      <p:sp>
        <p:nvSpPr>
          <p:cNvPr id="8202" name="AutoShape 10"/>
          <p:cNvSpPr>
            <a:spLocks noChangeArrowheads="1"/>
          </p:cNvSpPr>
          <p:nvPr/>
        </p:nvSpPr>
        <p:spPr bwMode="auto">
          <a:xfrm>
            <a:off x="3257550" y="2628900"/>
            <a:ext cx="268288" cy="306388"/>
          </a:xfrm>
          <a:custGeom>
            <a:avLst/>
            <a:gdLst>
              <a:gd name="G0" fmla="+- 1 0 0"/>
              <a:gd name="G1" fmla="+- 1 0 0"/>
              <a:gd name="G2" fmla="+- 1 0 0"/>
              <a:gd name="G3" fmla="+- 1 0 0"/>
              <a:gd name="G4" fmla="+- 1 0 0"/>
              <a:gd name="G5" fmla="+- 96 0 0"/>
              <a:gd name="G6" fmla="+- 120 0 0"/>
              <a:gd name="G7" fmla="+- 144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w 169"/>
              <a:gd name="T47" fmla="*/ 0 h 193"/>
              <a:gd name="T48" fmla="*/ 169 w 169"/>
              <a:gd name="T49"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T46" t="T47" r="T48" b="T49"/>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560" cap="rnd">
            <a:solidFill>
              <a:srgbClr val="00AE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203" name="AutoShape 11"/>
          <p:cNvSpPr>
            <a:spLocks noChangeArrowheads="1"/>
          </p:cNvSpPr>
          <p:nvPr/>
        </p:nvSpPr>
        <p:spPr bwMode="auto">
          <a:xfrm>
            <a:off x="3067050" y="3333750"/>
            <a:ext cx="439738" cy="915988"/>
          </a:xfrm>
          <a:custGeom>
            <a:avLst/>
            <a:gdLst>
              <a:gd name="G0" fmla="+- 1 0 0"/>
              <a:gd name="G1" fmla="+- 1 0 0"/>
              <a:gd name="G2" fmla="+- 1 0 0"/>
              <a:gd name="G3" fmla="+- 1 0 0"/>
              <a:gd name="G4" fmla="*/ 1 57355 45696"/>
              <a:gd name="G5" fmla="*/ 1 35047 49664"/>
              <a:gd name="G6" fmla="*/ G5 1 180"/>
              <a:gd name="G7" fmla="*/ G4 1 G6"/>
              <a:gd name="G8" fmla="+- 1 0 0"/>
              <a:gd name="G9" fmla="+- 1 0 0"/>
              <a:gd name="G10" fmla="+- 1 0 0"/>
              <a:gd name="G11" fmla="+- 1 0 0"/>
              <a:gd name="G12" fmla="+- 1 0 0"/>
              <a:gd name="G13" fmla="+- 1 0 0"/>
              <a:gd name="G14" fmla="+- 1 0 0"/>
              <a:gd name="G15" fmla="+- 1 0 0"/>
              <a:gd name="G16" fmla="+- 1 0 0"/>
              <a:gd name="G17" fmla="*/ 1 57355 45696"/>
              <a:gd name="G18" fmla="*/ 1 35047 49664"/>
              <a:gd name="G19" fmla="*/ G18 1 180"/>
              <a:gd name="G20" fmla="*/ G17 1 G19"/>
              <a:gd name="G21" fmla="*/ 1 57355 45696"/>
              <a:gd name="G22" fmla="*/ 1 35047 49664"/>
              <a:gd name="G23" fmla="*/ G22 1 180"/>
              <a:gd name="G24" fmla="*/ G21 1 G23"/>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51712"/>
              <a:gd name="G39" fmla="*/ 1 0 51712"/>
              <a:gd name="G40" fmla="+- 504 0 0"/>
              <a:gd name="G41" fmla="*/ 1 0 51712"/>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w 277"/>
              <a:gd name="T111" fmla="*/ 0 h 577"/>
              <a:gd name="T112" fmla="*/ 277 w 277"/>
              <a:gd name="T113" fmla="*/ 577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T110" t="T111" r="T112" b="T113"/>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560" cap="rnd">
            <a:solidFill>
              <a:srgbClr val="00AE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204" name="AutoShape 12"/>
          <p:cNvSpPr>
            <a:spLocks noChangeArrowheads="1"/>
          </p:cNvSpPr>
          <p:nvPr/>
        </p:nvSpPr>
        <p:spPr bwMode="auto">
          <a:xfrm>
            <a:off x="3333750" y="2933700"/>
            <a:ext cx="58738" cy="420688"/>
          </a:xfrm>
          <a:custGeom>
            <a:avLst/>
            <a:gdLst>
              <a:gd name="G0" fmla="*/ 1 0 51712"/>
              <a:gd name="G1" fmla="+- 1 0 0"/>
              <a:gd name="G2" fmla="+- 1 0 0"/>
              <a:gd name="G3" fmla="+- 1 0 0"/>
              <a:gd name="G4" fmla="+- 1 0 0"/>
              <a:gd name="G5" fmla="+- 1 0 0"/>
              <a:gd name="G6" fmla="+- 1 0 0"/>
              <a:gd name="G7" fmla="*/ 1 0 51712"/>
              <a:gd name="G8" fmla="+- 168 0 0"/>
              <a:gd name="G9" fmla="+- 192 0 0"/>
              <a:gd name="G10" fmla="+- 216 0 0"/>
              <a:gd name="G11" fmla="+- 240 0 0"/>
              <a:gd name="G12" fmla="*/ 1 0 51712"/>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w 37"/>
              <a:gd name="T27" fmla="*/ 0 h 265"/>
              <a:gd name="T28" fmla="*/ 37 w 37"/>
              <a:gd name="T29" fmla="*/ 265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T26" t="T27" r="T28" b="T29"/>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560" cap="rnd">
            <a:solidFill>
              <a:srgbClr val="00AE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205" name="Rectangle 13"/>
          <p:cNvSpPr>
            <a:spLocks noChangeArrowheads="1"/>
          </p:cNvSpPr>
          <p:nvPr/>
        </p:nvSpPr>
        <p:spPr bwMode="auto">
          <a:xfrm>
            <a:off x="3449638" y="2382838"/>
            <a:ext cx="127317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CECECE"/>
                </a:solidFill>
                <a:latin typeface="Times New Roman" charset="0"/>
              </a:rPr>
              <a:t>SG</a:t>
            </a:r>
          </a:p>
        </p:txBody>
      </p:sp>
      <p:sp>
        <p:nvSpPr>
          <p:cNvPr id="8206" name="Rectangle 14"/>
          <p:cNvSpPr>
            <a:spLocks noChangeArrowheads="1"/>
          </p:cNvSpPr>
          <p:nvPr/>
        </p:nvSpPr>
        <p:spPr bwMode="auto">
          <a:xfrm>
            <a:off x="2516188" y="5640388"/>
            <a:ext cx="70167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CECECE"/>
                </a:solidFill>
                <a:latin typeface="Times New Roman" charset="0"/>
              </a:rPr>
              <a:t>RS</a:t>
            </a:r>
          </a:p>
        </p:txBody>
      </p:sp>
      <p:sp>
        <p:nvSpPr>
          <p:cNvPr id="8207" name="Rectangle 15"/>
          <p:cNvSpPr>
            <a:spLocks noChangeArrowheads="1"/>
          </p:cNvSpPr>
          <p:nvPr/>
        </p:nvSpPr>
        <p:spPr bwMode="auto">
          <a:xfrm>
            <a:off x="2020888" y="992188"/>
            <a:ext cx="83502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CECECE"/>
                </a:solidFill>
                <a:latin typeface="Times New Roman" charset="0"/>
              </a:rPr>
              <a:t>MS</a:t>
            </a:r>
          </a:p>
        </p:txBody>
      </p:sp>
      <p:sp>
        <p:nvSpPr>
          <p:cNvPr id="8208" name="Rectangle 16"/>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209" name="Line 17"/>
          <p:cNvSpPr>
            <a:spLocks noChangeShapeType="1"/>
          </p:cNvSpPr>
          <p:nvPr/>
        </p:nvSpPr>
        <p:spPr bwMode="auto">
          <a:xfrm>
            <a:off x="1746250" y="3505200"/>
            <a:ext cx="6546850" cy="1588"/>
          </a:xfrm>
          <a:prstGeom prst="line">
            <a:avLst/>
          </a:prstGeom>
          <a:noFill/>
          <a:ln w="25560" cap="sq">
            <a:solidFill>
              <a:srgbClr val="790015"/>
            </a:solidFill>
            <a:prstDash val="dashDot"/>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8210" name="Line 18"/>
          <p:cNvSpPr>
            <a:spLocks noChangeShapeType="1"/>
          </p:cNvSpPr>
          <p:nvPr/>
        </p:nvSpPr>
        <p:spPr bwMode="auto">
          <a:xfrm>
            <a:off x="4991100" y="984250"/>
            <a:ext cx="1588" cy="5003800"/>
          </a:xfrm>
          <a:prstGeom prst="line">
            <a:avLst/>
          </a:prstGeom>
          <a:noFill/>
          <a:ln w="25560" cap="sq">
            <a:solidFill>
              <a:srgbClr val="790015"/>
            </a:solidFill>
            <a:prstDash val="dashDot"/>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8211" name="Rectangle 19"/>
          <p:cNvSpPr>
            <a:spLocks noChangeArrowheads="1"/>
          </p:cNvSpPr>
          <p:nvPr/>
        </p:nvSpPr>
        <p:spPr bwMode="auto">
          <a:xfrm>
            <a:off x="76200" y="304800"/>
            <a:ext cx="2825750"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FFD34A"/>
                </a:solidFill>
                <a:latin typeface="Times New Roman" charset="0"/>
              </a:rPr>
              <a:t> </a:t>
            </a:r>
            <a:r>
              <a:rPr lang="hi-in" sz="2400" b="0">
                <a:solidFill>
                  <a:srgbClr val="FFD34A"/>
                </a:solidFill>
                <a:latin typeface="Times New Roman" charset="0"/>
              </a:rPr>
              <a:t>แผนที่</a:t>
            </a:r>
          </a:p>
        </p:txBody>
      </p:sp>
      <p:sp>
        <p:nvSpPr>
          <p:cNvPr id="8212" name="Rectangle 20"/>
          <p:cNvSpPr>
            <a:spLocks noChangeArrowheads="1"/>
          </p:cNvSpPr>
          <p:nvPr/>
        </p:nvSpPr>
        <p:spPr bwMode="auto">
          <a:xfrm>
            <a:off x="2613025" y="3613150"/>
            <a:ext cx="173037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CECECE"/>
                </a:solidFill>
                <a:latin typeface="Times New Roman" charset="0"/>
              </a:rPr>
              <a:t>DS</a:t>
            </a:r>
          </a:p>
        </p:txBody>
      </p:sp>
      <p:sp>
        <p:nvSpPr>
          <p:cNvPr id="8213" name="Line 21"/>
          <p:cNvSpPr>
            <a:spLocks noChangeShapeType="1"/>
          </p:cNvSpPr>
          <p:nvPr/>
        </p:nvSpPr>
        <p:spPr bwMode="auto">
          <a:xfrm>
            <a:off x="4114800" y="1600200"/>
            <a:ext cx="1693863" cy="1588"/>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8214" name="Rectangle 22"/>
          <p:cNvSpPr>
            <a:spLocks noChangeArrowheads="1"/>
          </p:cNvSpPr>
          <p:nvPr/>
        </p:nvSpPr>
        <p:spPr bwMode="auto">
          <a:xfrm>
            <a:off x="4081463" y="1125538"/>
            <a:ext cx="812800" cy="5191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215" name="Rectangle 23"/>
          <p:cNvSpPr>
            <a:spLocks noChangeArrowheads="1"/>
          </p:cNvSpPr>
          <p:nvPr/>
        </p:nvSpPr>
        <p:spPr bwMode="auto">
          <a:xfrm>
            <a:off x="6896100" y="4395788"/>
            <a:ext cx="83502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CECECE"/>
                </a:solidFill>
                <a:latin typeface="Times New Roman" charset="0"/>
              </a:rPr>
              <a:t>U</a:t>
            </a:r>
          </a:p>
        </p:txBody>
      </p:sp>
      <p:sp>
        <p:nvSpPr>
          <p:cNvPr id="8216" name="Rectangle 24"/>
          <p:cNvSpPr>
            <a:spLocks noChangeArrowheads="1"/>
          </p:cNvSpPr>
          <p:nvPr/>
        </p:nvSpPr>
        <p:spPr bwMode="auto">
          <a:xfrm>
            <a:off x="5830888" y="2884488"/>
            <a:ext cx="83502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CECECE"/>
                </a:solidFill>
                <a:latin typeface="Times New Roman" charset="0"/>
              </a:rPr>
              <a:t>B</a:t>
            </a:r>
          </a:p>
        </p:txBody>
      </p:sp>
      <p:sp>
        <p:nvSpPr>
          <p:cNvPr id="8217" name="Rectangle 25"/>
          <p:cNvSpPr>
            <a:spLocks noChangeArrowheads="1"/>
          </p:cNvSpPr>
          <p:nvPr/>
        </p:nvSpPr>
        <p:spPr bwMode="auto">
          <a:xfrm>
            <a:off x="5487988" y="1811338"/>
            <a:ext cx="83502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CECECE"/>
                </a:solidFill>
                <a:latin typeface="Times New Roman" charset="0"/>
              </a:rPr>
              <a:t>H</a:t>
            </a:r>
          </a:p>
        </p:txBody>
      </p:sp>
      <p:sp>
        <p:nvSpPr>
          <p:cNvPr id="8218" name="Rectangle 26"/>
          <p:cNvSpPr>
            <a:spLocks noChangeArrowheads="1"/>
          </p:cNvSpPr>
          <p:nvPr/>
        </p:nvSpPr>
        <p:spPr bwMode="auto">
          <a:xfrm>
            <a:off x="7088188" y="1525588"/>
            <a:ext cx="129222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CECECE"/>
                </a:solidFill>
                <a:latin typeface="Times New Roman" charset="0"/>
              </a:rPr>
              <a:t>N(A)</a:t>
            </a:r>
          </a:p>
        </p:txBody>
      </p:sp>
      <p:sp>
        <p:nvSpPr>
          <p:cNvPr id="8219" name="Oval 27"/>
          <p:cNvSpPr>
            <a:spLocks noChangeArrowheads="1"/>
          </p:cNvSpPr>
          <p:nvPr/>
        </p:nvSpPr>
        <p:spPr bwMode="auto">
          <a:xfrm>
            <a:off x="6921500" y="1644650"/>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220" name="Rectangle 28"/>
          <p:cNvSpPr>
            <a:spLocks noChangeArrowheads="1"/>
          </p:cNvSpPr>
          <p:nvPr/>
        </p:nvSpPr>
        <p:spPr bwMode="auto">
          <a:xfrm>
            <a:off x="3082925" y="2568575"/>
            <a:ext cx="401638"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CECECE"/>
                </a:solidFill>
                <a:latin typeface="Times New Roman" charset="0"/>
              </a:rPr>
              <a:t>C</a:t>
            </a:r>
          </a:p>
        </p:txBody>
      </p:sp>
      <p:sp>
        <p:nvSpPr>
          <p:cNvPr id="8221" name="Oval 29"/>
          <p:cNvSpPr>
            <a:spLocks noChangeArrowheads="1"/>
          </p:cNvSpPr>
          <p:nvPr/>
        </p:nvSpPr>
        <p:spPr bwMode="auto">
          <a:xfrm>
            <a:off x="2974975" y="3235325"/>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222" name="Rectangle 30"/>
          <p:cNvSpPr>
            <a:spLocks noChangeArrowheads="1"/>
          </p:cNvSpPr>
          <p:nvPr/>
        </p:nvSpPr>
        <p:spPr bwMode="auto">
          <a:xfrm>
            <a:off x="2727325" y="3078163"/>
            <a:ext cx="33337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CECECE"/>
                </a:solidFill>
                <a:latin typeface="Times New Roman" charset="0"/>
              </a:rPr>
              <a:t>J</a:t>
            </a:r>
          </a:p>
        </p:txBody>
      </p:sp>
      <p:sp>
        <p:nvSpPr>
          <p:cNvPr id="8223" name="Oval 31"/>
          <p:cNvSpPr>
            <a:spLocks noChangeArrowheads="1"/>
          </p:cNvSpPr>
          <p:nvPr/>
        </p:nvSpPr>
        <p:spPr bwMode="auto">
          <a:xfrm>
            <a:off x="3516313" y="3201988"/>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224" name="Oval 32"/>
          <p:cNvSpPr>
            <a:spLocks noChangeArrowheads="1"/>
          </p:cNvSpPr>
          <p:nvPr/>
        </p:nvSpPr>
        <p:spPr bwMode="auto">
          <a:xfrm>
            <a:off x="2906713" y="4573588"/>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225" name="Rectangle 33"/>
          <p:cNvSpPr>
            <a:spLocks noChangeArrowheads="1"/>
          </p:cNvSpPr>
          <p:nvPr/>
        </p:nvSpPr>
        <p:spPr bwMode="auto">
          <a:xfrm>
            <a:off x="3067050" y="4451350"/>
            <a:ext cx="622300"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CECECE"/>
                </a:solidFill>
                <a:latin typeface="Times New Roman" charset="0"/>
              </a:rPr>
              <a:t>KB</a:t>
            </a:r>
          </a:p>
        </p:txBody>
      </p:sp>
      <p:sp>
        <p:nvSpPr>
          <p:cNvPr id="8226" name="Oval 34"/>
          <p:cNvSpPr>
            <a:spLocks noChangeArrowheads="1"/>
          </p:cNvSpPr>
          <p:nvPr/>
        </p:nvSpPr>
        <p:spPr bwMode="auto">
          <a:xfrm>
            <a:off x="1671638" y="4186238"/>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227" name="Rectangle 35"/>
          <p:cNvSpPr>
            <a:spLocks noChangeArrowheads="1"/>
          </p:cNvSpPr>
          <p:nvPr/>
        </p:nvSpPr>
        <p:spPr bwMode="auto">
          <a:xfrm>
            <a:off x="1809750" y="4081463"/>
            <a:ext cx="38417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CECECE"/>
                </a:solidFill>
                <a:latin typeface="Times New Roman" charset="0"/>
              </a:rPr>
              <a:t>E</a:t>
            </a:r>
          </a:p>
        </p:txBody>
      </p:sp>
      <p:sp>
        <p:nvSpPr>
          <p:cNvPr id="8228" name="Rectangle 36"/>
          <p:cNvSpPr>
            <a:spLocks noChangeArrowheads="1"/>
          </p:cNvSpPr>
          <p:nvPr/>
        </p:nvSpPr>
        <p:spPr bwMode="auto">
          <a:xfrm>
            <a:off x="3751263" y="3078163"/>
            <a:ext cx="688975" cy="454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CECECE"/>
                </a:solidFill>
                <a:latin typeface="Times New Roman" charset="0"/>
              </a:rPr>
              <a:t>MN</a:t>
            </a:r>
          </a:p>
        </p:txBody>
      </p:sp>
      <p:sp>
        <p:nvSpPr>
          <p:cNvPr id="8229" name="AutoShape 37"/>
          <p:cNvSpPr>
            <a:spLocks noChangeArrowheads="1"/>
          </p:cNvSpPr>
          <p:nvPr/>
        </p:nvSpPr>
        <p:spPr bwMode="auto">
          <a:xfrm>
            <a:off x="5816600" y="3136900"/>
            <a:ext cx="939800" cy="1422400"/>
          </a:xfrm>
          <a:custGeom>
            <a:avLst/>
            <a:gdLst>
              <a:gd name="G0" fmla="+- 1 0 0"/>
              <a:gd name="G1" fmla="+- 1 0 0"/>
              <a:gd name="G2" fmla="+- 1 0 0"/>
              <a:gd name="G3" fmla="+- 1 0 0"/>
              <a:gd name="G4" fmla="*/ 1 0 51712"/>
              <a:gd name="G5" fmla="+- 1 0 0"/>
              <a:gd name="G6" fmla="+- 1 0 0"/>
              <a:gd name="G7" fmla="+- 1 0 0"/>
              <a:gd name="G8" fmla="+- 1 0 0"/>
              <a:gd name="G9" fmla="+- 1 0 0"/>
              <a:gd name="G10" fmla="+- 1 0 0"/>
              <a:gd name="G11" fmla="+- 1 0 0"/>
              <a:gd name="G12" fmla="+- 1 0 0"/>
              <a:gd name="G13" fmla="+- 1 0 0"/>
              <a:gd name="G14" fmla="+- 26 0 0"/>
              <a:gd name="G15" fmla="+- 1 0 0"/>
              <a:gd name="T0" fmla="*/ 592 w 592"/>
              <a:gd name="T1" fmla="*/ 896 h 896"/>
              <a:gd name="T2" fmla="*/ 328 w 592"/>
              <a:gd name="T3" fmla="*/ 760 h 896"/>
              <a:gd name="T4" fmla="*/ 192 w 592"/>
              <a:gd name="T5" fmla="*/ 576 h 896"/>
              <a:gd name="T6" fmla="*/ 40 w 592"/>
              <a:gd name="T7" fmla="*/ 160 h 896"/>
              <a:gd name="T8" fmla="*/ 24 w 592"/>
              <a:gd name="T9" fmla="*/ 80 h 896"/>
              <a:gd name="T10" fmla="*/ 0 w 592"/>
              <a:gd name="T11" fmla="*/ 0 h 896"/>
              <a:gd name="T12" fmla="*/ 0 w 592"/>
              <a:gd name="T13" fmla="*/ 0 h 896"/>
              <a:gd name="T14" fmla="*/ 592 w 592"/>
              <a:gd name="T15" fmla="*/ 896 h 896"/>
            </a:gdLst>
            <a:ahLst/>
            <a:cxnLst>
              <a:cxn ang="0">
                <a:pos x="T0" y="T1"/>
              </a:cxn>
              <a:cxn ang="0">
                <a:pos x="T2" y="T3"/>
              </a:cxn>
              <a:cxn ang="0">
                <a:pos x="T4" y="T5"/>
              </a:cxn>
              <a:cxn ang="0">
                <a:pos x="T6" y="T7"/>
              </a:cxn>
              <a:cxn ang="0">
                <a:pos x="T8" y="T9"/>
              </a:cxn>
              <a:cxn ang="0">
                <a:pos x="T10" y="T11"/>
              </a:cxn>
            </a:cxnLst>
            <a:rect l="T12" t="T13" r="T14" b="T15"/>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240" cap="sq">
            <a:solidFill>
              <a:srgbClr val="2E7E3B"/>
            </a:solidFill>
            <a:round/>
            <a:headEnd/>
            <a:tailEnd/>
          </a:ln>
          <a:effectLst>
            <a:outerShdw blurRad="63500" dist="17819" dir="2700000"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sp>
        <p:nvSpPr>
          <p:cNvPr id="8230" name="AutoShape 38"/>
          <p:cNvSpPr>
            <a:spLocks noChangeArrowheads="1"/>
          </p:cNvSpPr>
          <p:nvPr/>
        </p:nvSpPr>
        <p:spPr bwMode="auto">
          <a:xfrm>
            <a:off x="2921000" y="1852613"/>
            <a:ext cx="2882900" cy="1258887"/>
          </a:xfrm>
          <a:custGeom>
            <a:avLst/>
            <a:gdLst>
              <a:gd name="G0" fmla="+- 1 0 0"/>
              <a:gd name="G1" fmla="+- 764 0 0"/>
              <a:gd name="G2" fmla="*/ 1 0 51712"/>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546 0 0"/>
              <a:gd name="G36" fmla="+- 609 0 0"/>
              <a:gd name="T0" fmla="*/ 1816 w 1816"/>
              <a:gd name="T1" fmla="*/ 793 h 793"/>
              <a:gd name="T2" fmla="*/ 1784 w 1816"/>
              <a:gd name="T3" fmla="*/ 713 h 793"/>
              <a:gd name="T4" fmla="*/ 1640 w 1816"/>
              <a:gd name="T5" fmla="*/ 273 h 793"/>
              <a:gd name="T6" fmla="*/ 1560 w 1816"/>
              <a:gd name="T7" fmla="*/ 129 h 793"/>
              <a:gd name="T8" fmla="*/ 1160 w 1816"/>
              <a:gd name="T9" fmla="*/ 17 h 793"/>
              <a:gd name="T10" fmla="*/ 560 w 1816"/>
              <a:gd name="T11" fmla="*/ 65 h 793"/>
              <a:gd name="T12" fmla="*/ 472 w 1816"/>
              <a:gd name="T13" fmla="*/ 113 h 793"/>
              <a:gd name="T14" fmla="*/ 424 w 1816"/>
              <a:gd name="T15" fmla="*/ 129 h 793"/>
              <a:gd name="T16" fmla="*/ 224 w 1816"/>
              <a:gd name="T17" fmla="*/ 241 h 793"/>
              <a:gd name="T18" fmla="*/ 120 w 1816"/>
              <a:gd name="T19" fmla="*/ 345 h 793"/>
              <a:gd name="T20" fmla="*/ 104 w 1816"/>
              <a:gd name="T21" fmla="*/ 377 h 793"/>
              <a:gd name="T22" fmla="*/ 72 w 1816"/>
              <a:gd name="T23" fmla="*/ 409 h 793"/>
              <a:gd name="T24" fmla="*/ 0 w 1816"/>
              <a:gd name="T25" fmla="*/ 609 h 793"/>
              <a:gd name="T26" fmla="*/ 0 w 1816"/>
              <a:gd name="T27" fmla="*/ 0 h 793"/>
              <a:gd name="T28" fmla="*/ 1816 w 1816"/>
              <a:gd name="T29" fmla="*/ 793 h 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T26" t="T27" r="T28" b="T29"/>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240" cap="sq">
            <a:solidFill>
              <a:srgbClr val="2E7E3B"/>
            </a:solidFill>
            <a:round/>
            <a:headEnd/>
            <a:tailEnd/>
          </a:ln>
          <a:effectLst>
            <a:outerShdw blurRad="63500" dist="17819" dir="2700000"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sp>
        <p:nvSpPr>
          <p:cNvPr id="8231" name="AutoShape 39"/>
          <p:cNvSpPr>
            <a:spLocks noChangeArrowheads="1"/>
          </p:cNvSpPr>
          <p:nvPr/>
        </p:nvSpPr>
        <p:spPr bwMode="auto">
          <a:xfrm>
            <a:off x="1739900" y="2832100"/>
            <a:ext cx="1181100" cy="1409700"/>
          </a:xfrm>
          <a:custGeom>
            <a:avLst/>
            <a:gdLst>
              <a:gd name="G0" fmla="+- 1 0 0"/>
              <a:gd name="G1" fmla="+- 1 0 0"/>
              <a:gd name="G2" fmla="+- 1 0 0"/>
              <a:gd name="G3" fmla="+- 1 0 0"/>
              <a:gd name="G4" fmla="+- 1 0 0"/>
              <a:gd name="G5" fmla="+- 1 0 0"/>
              <a:gd name="G6" fmla="+- 1 0 0"/>
              <a:gd name="G7" fmla="+- 1 0 0"/>
              <a:gd name="G8" fmla="*/ 1 0 51712"/>
              <a:gd name="G9" fmla="+- 722 0 0"/>
              <a:gd name="G10" fmla="sin G8 G9"/>
              <a:gd name="G11" fmla="+- 1 0 0"/>
              <a:gd name="G12" fmla="+- 1 0 0"/>
              <a:gd name="G13" fmla="*/ 1 0 51712"/>
              <a:gd name="G14" fmla="+- 1 0 0"/>
              <a:gd name="G15" fmla="+- 1 0 0"/>
              <a:gd name="G16" fmla="+- 1 0 0"/>
              <a:gd name="G17" fmla="+- 888 0 0"/>
              <a:gd name="T0" fmla="*/ 2147483647 w 744"/>
              <a:gd name="T1" fmla="*/ 0 h 888"/>
              <a:gd name="T2" fmla="*/ 2147483647 w 744"/>
              <a:gd name="T3" fmla="*/ 2147483647 h 888"/>
              <a:gd name="T4" fmla="*/ 2147483647 w 744"/>
              <a:gd name="T5" fmla="*/ 2147483647 h 888"/>
              <a:gd name="T6" fmla="*/ 2147483647 w 744"/>
              <a:gd name="T7" fmla="*/ 2147483647 h 888"/>
              <a:gd name="T8" fmla="*/ 2147483647 w 744"/>
              <a:gd name="T9" fmla="*/ 2147483647 h 888"/>
              <a:gd name="T10" fmla="*/ 0 w 744"/>
              <a:gd name="T11" fmla="*/ 2147483647 h 888"/>
              <a:gd name="T12" fmla="*/ 0 w 744"/>
              <a:gd name="T13" fmla="*/ 0 h 888"/>
              <a:gd name="T14" fmla="*/ 744 w 744"/>
              <a:gd name="T15" fmla="*/ 888 h 888"/>
            </a:gdLst>
            <a:ahLst/>
            <a:cxnLst>
              <a:cxn ang="0">
                <a:pos x="T0" y="T1"/>
              </a:cxn>
              <a:cxn ang="0">
                <a:pos x="T2" y="T3"/>
              </a:cxn>
              <a:cxn ang="0">
                <a:pos x="T4" y="T5"/>
              </a:cxn>
              <a:cxn ang="0">
                <a:pos x="T6" y="T7"/>
              </a:cxn>
              <a:cxn ang="0">
                <a:pos x="T8" y="T9"/>
              </a:cxn>
              <a:cxn ang="0">
                <a:pos x="T10" y="T11"/>
              </a:cxn>
            </a:cxnLst>
            <a:rect l="T12" t="T13" r="T14" b="T15"/>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240" cap="sq">
            <a:solidFill>
              <a:srgbClr val="2E7E3B"/>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232" name="AutoShape 40"/>
          <p:cNvSpPr>
            <a:spLocks noChangeArrowheads="1"/>
          </p:cNvSpPr>
          <p:nvPr/>
        </p:nvSpPr>
        <p:spPr bwMode="auto">
          <a:xfrm>
            <a:off x="1649413" y="4229100"/>
            <a:ext cx="1423987" cy="1189038"/>
          </a:xfrm>
          <a:custGeom>
            <a:avLst/>
            <a:gdLst>
              <a:gd name="G0" fmla="+- 1 0 0"/>
              <a:gd name="G1" fmla="+- 241 0 0"/>
              <a:gd name="G2" fmla="*/ 1 0 51712"/>
              <a:gd name="G3" fmla="sin 54736 G2"/>
              <a:gd name="G4" fmla="*/ 1 0 51712"/>
              <a:gd name="G5" fmla="cos 54909 G4"/>
              <a:gd name="G6" fmla="+- G3 0 G5"/>
              <a:gd name="G7" fmla="*/ G6 65535 1"/>
              <a:gd name="G8" fmla="+- G7 10800 0"/>
              <a:gd name="G9" fmla="+- 1 0 0"/>
              <a:gd name="G10" fmla="+- 1 0 0"/>
              <a:gd name="G11" fmla="+- 1 0 0"/>
              <a:gd name="G12" fmla="+- 1 0 0"/>
              <a:gd name="G13" fmla="+- 1 0 0"/>
              <a:gd name="G14" fmla="+- 1 0 0"/>
              <a:gd name="G15" fmla="+- 1 0 0"/>
              <a:gd name="G16" fmla="+- 1 0 0"/>
              <a:gd name="G17" fmla="*/ 1 0 51712"/>
              <a:gd name="G18" fmla="+- 1 0 0"/>
              <a:gd name="G19" fmla="+- 1 0 0"/>
              <a:gd name="G20" fmla="+- 1 0 0"/>
              <a:gd name="G21" fmla="*/ 1 0 51712"/>
              <a:gd name="G22" fmla="cos 54736 G21"/>
              <a:gd name="G23" fmla="*/ 1 0 51712"/>
              <a:gd name="G24" fmla="sin 55480 G23"/>
              <a:gd name="G25" fmla="+- G22 G24 0"/>
              <a:gd name="G26" fmla="+- G25 10800 0"/>
              <a:gd name="T0" fmla="*/ 81 w 897"/>
              <a:gd name="T1" fmla="*/ 0 h 749"/>
              <a:gd name="T2" fmla="*/ 481 w 897"/>
              <a:gd name="T3" fmla="*/ 176 h 749"/>
              <a:gd name="T4" fmla="*/ 705 w 897"/>
              <a:gd name="T5" fmla="*/ 384 h 749"/>
              <a:gd name="T6" fmla="*/ 753 w 897"/>
              <a:gd name="T7" fmla="*/ 656 h 749"/>
              <a:gd name="T8" fmla="*/ 793 w 897"/>
              <a:gd name="T9" fmla="*/ 728 h 749"/>
              <a:gd name="T10" fmla="*/ 897 w 897"/>
              <a:gd name="T11" fmla="*/ 744 h 749"/>
              <a:gd name="T12" fmla="*/ 0 w 897"/>
              <a:gd name="T13" fmla="*/ 0 h 749"/>
              <a:gd name="T14" fmla="*/ 897 w 897"/>
              <a:gd name="T15" fmla="*/ 749 h 749"/>
            </a:gdLst>
            <a:ahLst/>
            <a:cxnLst>
              <a:cxn ang="0">
                <a:pos x="T0" y="T1"/>
              </a:cxn>
              <a:cxn ang="0">
                <a:pos x="T2" y="T3"/>
              </a:cxn>
              <a:cxn ang="0">
                <a:pos x="T4" y="T5"/>
              </a:cxn>
              <a:cxn ang="0">
                <a:pos x="T6" y="T7"/>
              </a:cxn>
              <a:cxn ang="0">
                <a:pos x="T8" y="T9"/>
              </a:cxn>
              <a:cxn ang="0">
                <a:pos x="T10" y="T11"/>
              </a:cxn>
            </a:cxnLst>
            <a:rect l="T12" t="T13" r="T14" b="T15"/>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240" cap="sq">
            <a:solidFill>
              <a:srgbClr val="FFFA35"/>
            </a:solidFill>
            <a:round/>
            <a:headEnd/>
            <a:tailEnd/>
          </a:ln>
          <a:effectLst>
            <a:outerShdw blurRad="63500" dist="17819" dir="2700000"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sp>
        <p:nvSpPr>
          <p:cNvPr id="8233" name="Oval 41"/>
          <p:cNvSpPr>
            <a:spLocks noChangeArrowheads="1"/>
          </p:cNvSpPr>
          <p:nvPr/>
        </p:nvSpPr>
        <p:spPr bwMode="auto">
          <a:xfrm>
            <a:off x="2514600" y="4914900"/>
            <a:ext cx="1066800" cy="990600"/>
          </a:xfrm>
          <a:prstGeom prst="ellipse">
            <a:avLst/>
          </a:prstGeom>
          <a:noFill/>
          <a:ln w="57240" cap="sq">
            <a:solidFill>
              <a:srgbClr val="D83104"/>
            </a:solidFill>
            <a:miter lim="800000"/>
            <a:headEnd/>
            <a:tailEnd/>
          </a:ln>
          <a:effectLst>
            <a:outerShdw blurRad="63500" dist="109185" dir="2128308"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sp>
        <p:nvSpPr>
          <p:cNvPr id="8234" name="Oval 42"/>
          <p:cNvSpPr>
            <a:spLocks noChangeArrowheads="1"/>
          </p:cNvSpPr>
          <p:nvPr/>
        </p:nvSpPr>
        <p:spPr bwMode="auto">
          <a:xfrm>
            <a:off x="6735763" y="4508500"/>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235" name="Oval 43"/>
          <p:cNvSpPr>
            <a:spLocks noChangeArrowheads="1"/>
          </p:cNvSpPr>
          <p:nvPr/>
        </p:nvSpPr>
        <p:spPr bwMode="auto">
          <a:xfrm>
            <a:off x="5702300" y="3033713"/>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236" name="Oval 44"/>
          <p:cNvSpPr>
            <a:spLocks noChangeArrowheads="1"/>
          </p:cNvSpPr>
          <p:nvPr/>
        </p:nvSpPr>
        <p:spPr bwMode="auto">
          <a:xfrm>
            <a:off x="5313363" y="1982788"/>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237" name="Oval 45"/>
          <p:cNvSpPr>
            <a:spLocks noChangeArrowheads="1"/>
          </p:cNvSpPr>
          <p:nvPr/>
        </p:nvSpPr>
        <p:spPr bwMode="auto">
          <a:xfrm>
            <a:off x="2873375" y="2744788"/>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238" name="Oval 46"/>
          <p:cNvSpPr>
            <a:spLocks noChangeArrowheads="1"/>
          </p:cNvSpPr>
          <p:nvPr/>
        </p:nvSpPr>
        <p:spPr bwMode="auto">
          <a:xfrm>
            <a:off x="2992438" y="5286375"/>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239" name="Rectangle 47"/>
          <p:cNvSpPr>
            <a:spLocks noChangeArrowheads="1"/>
          </p:cNvSpPr>
          <p:nvPr/>
        </p:nvSpPr>
        <p:spPr bwMode="auto">
          <a:xfrm>
            <a:off x="3089275" y="5164138"/>
            <a:ext cx="819150" cy="698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2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4000" b="0">
                <a:solidFill>
                  <a:srgbClr val="EEFF4B"/>
                </a:solidFill>
                <a:latin typeface="Times New Roman" charset="0"/>
              </a:rPr>
              <a:t>ภซ</a:t>
            </a:r>
          </a:p>
        </p:txBody>
      </p:sp>
      <p:grpSp>
        <p:nvGrpSpPr>
          <p:cNvPr id="8240" name="Group 48"/>
          <p:cNvGrpSpPr>
            <a:grpSpLocks/>
          </p:cNvGrpSpPr>
          <p:nvPr/>
        </p:nvGrpSpPr>
        <p:grpSpPr bwMode="auto">
          <a:xfrm>
            <a:off x="3814763" y="4148138"/>
            <a:ext cx="4295775" cy="1362075"/>
            <a:chOff x="2403" y="2613"/>
            <a:chExt cx="2706" cy="858"/>
          </a:xfrm>
        </p:grpSpPr>
        <p:grpSp>
          <p:nvGrpSpPr>
            <p:cNvPr id="14411" name="Group 49"/>
            <p:cNvGrpSpPr>
              <a:grpSpLocks/>
            </p:cNvGrpSpPr>
            <p:nvPr/>
          </p:nvGrpSpPr>
          <p:grpSpPr bwMode="auto">
            <a:xfrm>
              <a:off x="2403" y="2613"/>
              <a:ext cx="2706" cy="858"/>
              <a:chOff x="2403" y="2613"/>
              <a:chExt cx="2706" cy="858"/>
            </a:xfrm>
          </p:grpSpPr>
          <p:sp>
            <p:nvSpPr>
              <p:cNvPr id="8242" name="Rectangle 50"/>
              <p:cNvSpPr>
                <a:spLocks noChangeArrowheads="1"/>
              </p:cNvSpPr>
              <p:nvPr/>
            </p:nvSpPr>
            <p:spPr bwMode="auto">
              <a:xfrm>
                <a:off x="2403" y="2613"/>
                <a:ext cx="2678" cy="858"/>
              </a:xfrm>
              <a:prstGeom prst="rect">
                <a:avLst/>
              </a:prstGeom>
              <a:gradFill rotWithShape="0">
                <a:gsLst>
                  <a:gs pos="0">
                    <a:srgbClr val="041034"/>
                  </a:gs>
                  <a:gs pos="50000">
                    <a:srgbClr val="114FFB"/>
                  </a:gs>
                  <a:gs pos="100000">
                    <a:srgbClr val="041034"/>
                  </a:gs>
                </a:gsLst>
                <a:lin ang="5400000" scaled="1"/>
              </a:gradFill>
              <a:ln w="76320" cap="sq">
                <a:solidFill>
                  <a:srgbClr val="280383"/>
                </a:solidFill>
                <a:miter lim="800000"/>
                <a:headEnd/>
                <a:tailEnd/>
              </a:ln>
              <a:effectLst>
                <a:outerShdw blurRad="63500" dist="73094" dir="595575" algn="ctr" rotWithShape="0">
                  <a:srgbClr val="1A0004">
                    <a:alpha val="75014"/>
                  </a:srgbClr>
                </a:outerShdw>
              </a:effectLst>
            </p:spPr>
            <p:txBody>
              <a:bodyPr wrap="none" anchor="ctr"/>
              <a:lstStyle/>
              <a:p>
                <a:pPr>
                  <a:defRPr/>
                </a:pPr>
                <a:endParaRPr lang="en-US"/>
              </a:p>
            </p:txBody>
          </p:sp>
          <p:sp>
            <p:nvSpPr>
              <p:cNvPr id="8243" name="Text Box 51"/>
              <p:cNvSpPr txBox="1">
                <a:spLocks noChangeArrowheads="1"/>
              </p:cNvSpPr>
              <p:nvPr/>
            </p:nvSpPr>
            <p:spPr bwMode="auto">
              <a:xfrm>
                <a:off x="2410" y="2765"/>
                <a:ext cx="2699" cy="24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8244" name="Rectangle 52"/>
            <p:cNvSpPr>
              <a:spLocks noChangeArrowheads="1"/>
            </p:cNvSpPr>
            <p:nvPr/>
          </p:nvSpPr>
          <p:spPr bwMode="auto">
            <a:xfrm>
              <a:off x="3231" y="2705"/>
              <a:ext cx="1063" cy="57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spAutoFit/>
            </a:bodyPr>
            <a:lstStyle/>
            <a:p>
              <a:pPr algn="ctr">
                <a:lnSpc>
                  <a:spcPct val="70000"/>
                </a:lnSpc>
                <a:spcBef>
                  <a:spcPts val="17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800" b="0">
                  <a:solidFill>
                    <a:srgbClr val="EEFF4B"/>
                  </a:solidFill>
                </a:rPr>
                <a:t>ทะเลหลีด</a:t>
              </a:r>
              <a:r>
                <a:rPr lang="en-US" sz="2800" b="0">
                  <a:solidFill>
                    <a:srgbClr val="EEFF4B"/>
                  </a:solidFill>
                </a:rPr>
                <a:t>:</a:t>
              </a:r>
            </a:p>
            <a:p>
              <a:pPr algn="ctr">
                <a:lnSpc>
                  <a:spcPct val="70000"/>
                </a:lnSpc>
                <a:spcBef>
                  <a:spcPts val="17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EEFF4B"/>
                  </a:solidFill>
                </a:rPr>
                <a:t>“</a:t>
              </a:r>
              <a:r>
                <a:rPr lang="hi-in" sz="2800" b="0">
                  <a:solidFill>
                    <a:srgbClr val="EEFF4B"/>
                  </a:solidFill>
                </a:rPr>
                <a:t>ยัม เซิฟ”</a:t>
              </a:r>
            </a:p>
          </p:txBody>
        </p:sp>
      </p:grpSp>
      <p:sp>
        <p:nvSpPr>
          <p:cNvPr id="8245" name="Text Box 53"/>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246" name="Text Box 54"/>
          <p:cNvSpPr txBox="1">
            <a:spLocks noChangeArrowheads="1"/>
          </p:cNvSpPr>
          <p:nvPr/>
        </p:nvSpPr>
        <p:spPr bwMode="auto">
          <a:xfrm>
            <a:off x="1766888" y="22225"/>
            <a:ext cx="1993900" cy="3063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875"/>
              </a:spcBef>
              <a:buClrTx/>
              <a:buFontTx/>
              <a:buNone/>
              <a:defRPr/>
            </a:pPr>
            <a:r>
              <a:rPr lang="hi-in" sz="1400" b="0">
                <a:solidFill>
                  <a:srgbClr val="FFFFFF"/>
                </a:solidFill>
              </a:rPr>
              <a:t>อพย </a:t>
            </a:r>
            <a:r>
              <a:rPr lang="en-US" sz="1400" b="0">
                <a:solidFill>
                  <a:srgbClr val="FFFFFF"/>
                </a:solidFill>
              </a:rPr>
              <a:t>13:18</a:t>
            </a:r>
          </a:p>
        </p:txBody>
      </p:sp>
      <p:sp>
        <p:nvSpPr>
          <p:cNvPr id="8247" name="AutoShape 55"/>
          <p:cNvSpPr>
            <a:spLocks noChangeArrowheads="1"/>
          </p:cNvSpPr>
          <p:nvPr/>
        </p:nvSpPr>
        <p:spPr bwMode="auto">
          <a:xfrm rot="4080000">
            <a:off x="805656" y="2601119"/>
            <a:ext cx="2100263" cy="1444625"/>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7407 0 0"/>
              <a:gd name="G12" fmla="+- 14193 0 0"/>
              <a:gd name="G13" fmla="+- 1 0 0"/>
              <a:gd name="G14" fmla="+- 1 0 0"/>
              <a:gd name="T0" fmla="*/ 2147483647 w 21600"/>
              <a:gd name="T1" fmla="*/ 0 h 21600"/>
              <a:gd name="T2" fmla="*/ 0 w 21600"/>
              <a:gd name="T3" fmla="*/ 2147483647 h 21600"/>
              <a:gd name="T4" fmla="*/ 2147483647 w 21600"/>
              <a:gd name="T5" fmla="*/ 2147483647 h 21600"/>
              <a:gd name="T6" fmla="*/ 2147483647 w 21600"/>
              <a:gd name="T7" fmla="*/ 2147483647 h 21600"/>
              <a:gd name="T8" fmla="*/ 3375 w 21600"/>
              <a:gd name="T9" fmla="*/ 7407 h 21600"/>
              <a:gd name="T10" fmla="*/ 19772 w 21600"/>
              <a:gd name="T11" fmla="*/ 14193 h 21600"/>
            </a:gdLst>
            <a:ahLst/>
            <a:cxnLst>
              <a:cxn ang="0">
                <a:pos x="T0" y="T1"/>
              </a:cxn>
              <a:cxn ang="0">
                <a:pos x="T2" y="T3"/>
              </a:cxn>
              <a:cxn ang="0">
                <a:pos x="T4" y="T5"/>
              </a:cxn>
              <a:cxn ang="0">
                <a:pos x="T6" y="T7"/>
              </a:cxn>
            </a:cxnLst>
            <a:rect l="T8" t="T9" r="T10" b="T11"/>
            <a:pathLst>
              <a:path w="21600" h="21600">
                <a:moveTo>
                  <a:pt x="15781" y="0"/>
                </a:moveTo>
                <a:lnTo>
                  <a:pt x="15781" y="7407"/>
                </a:lnTo>
                <a:lnTo>
                  <a:pt x="3375" y="7407"/>
                </a:lnTo>
                <a:lnTo>
                  <a:pt x="3375" y="14193"/>
                </a:lnTo>
                <a:lnTo>
                  <a:pt x="15781" y="14193"/>
                </a:lnTo>
                <a:lnTo>
                  <a:pt x="15781" y="21600"/>
                </a:lnTo>
                <a:lnTo>
                  <a:pt x="21600" y="10800"/>
                </a:lnTo>
                <a:close/>
              </a:path>
              <a:path w="21600" h="21600">
                <a:moveTo>
                  <a:pt x="1350" y="7407"/>
                </a:moveTo>
                <a:lnTo>
                  <a:pt x="1350" y="14193"/>
                </a:lnTo>
                <a:lnTo>
                  <a:pt x="2700" y="14193"/>
                </a:lnTo>
                <a:lnTo>
                  <a:pt x="2700" y="7407"/>
                </a:lnTo>
                <a:close/>
              </a:path>
              <a:path w="21600" h="21600">
                <a:moveTo>
                  <a:pt x="0" y="7407"/>
                </a:moveTo>
                <a:lnTo>
                  <a:pt x="0" y="14193"/>
                </a:lnTo>
                <a:lnTo>
                  <a:pt x="675" y="14193"/>
                </a:lnTo>
                <a:lnTo>
                  <a:pt x="675" y="7407"/>
                </a:lnTo>
                <a:close/>
              </a:path>
            </a:pathLst>
          </a:custGeom>
          <a:solidFill>
            <a:srgbClr val="66FF66"/>
          </a:solidFill>
          <a:ln w="9360" cap="sq">
            <a:miter lim="800000"/>
            <a:headEnd/>
            <a:tailEnd/>
          </a:ln>
          <a:effectLst/>
          <a:scene3d>
            <a:camera prst="legacyPerspectiveTopRight"/>
            <a:lightRig rig="legacyFlat3" dir="b"/>
          </a:scene3d>
          <a:sp3d extrusionH="887400" prstMaterial="legacyMatte">
            <a:bevelT w="13500" h="13500" prst="angle"/>
            <a:bevelB w="13500" h="13500" prst="angle"/>
            <a:extrusionClr>
              <a:srgbClr val="66FF66"/>
            </a:extrusionClr>
          </a:sp3d>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flatTx/>
          </a:bodyPr>
          <a:lstStyle/>
          <a:p>
            <a:pPr>
              <a:defRPr/>
            </a:pPr>
            <a:endParaRPr lang="en-US"/>
          </a:p>
        </p:txBody>
      </p:sp>
      <p:sp>
        <p:nvSpPr>
          <p:cNvPr id="8248" name="Text Box 56"/>
          <p:cNvSpPr txBox="1">
            <a:spLocks noChangeArrowheads="1"/>
          </p:cNvSpPr>
          <p:nvPr/>
        </p:nvSpPr>
        <p:spPr bwMode="auto">
          <a:xfrm>
            <a:off x="8705850" y="88900"/>
            <a:ext cx="290513" cy="3984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a:solidFill>
                  <a:srgbClr val="FFA27C"/>
                </a:solidFill>
              </a:rPr>
              <a:t> </a:t>
            </a:r>
          </a:p>
        </p:txBody>
      </p:sp>
      <p:grpSp>
        <p:nvGrpSpPr>
          <p:cNvPr id="8249" name="Group 57"/>
          <p:cNvGrpSpPr>
            <a:grpSpLocks/>
          </p:cNvGrpSpPr>
          <p:nvPr/>
        </p:nvGrpSpPr>
        <p:grpSpPr bwMode="auto">
          <a:xfrm>
            <a:off x="2867025" y="465138"/>
            <a:ext cx="5673725" cy="3257550"/>
            <a:chOff x="1806" y="293"/>
            <a:chExt cx="3574" cy="2052"/>
          </a:xfrm>
        </p:grpSpPr>
        <p:pic>
          <p:nvPicPr>
            <p:cNvPr id="8250" name="Picture 5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06" y="293"/>
              <a:ext cx="3574" cy="2052"/>
            </a:xfrm>
            <a:prstGeom prst="rect">
              <a:avLst/>
            </a:prstGeom>
            <a:noFill/>
            <a:ln>
              <a:noFill/>
            </a:ln>
            <a:effectLst/>
            <a:extLst>
              <a:ext uri="{909E8E84-426E-40dd-AFC4-6F175D3DCCD1}">
                <a14:hiddenFill xmlns:a14="http://schemas.microsoft.com/office/drawing/2010/main" xmlns="">
                  <a:blipFill dpi="0" rotWithShape="0">
                    <a:blip/>
                    <a:srcRect l="7422" t="30208" r="52600" b="37741"/>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8251" name="Text Box 59"/>
            <p:cNvSpPr txBox="1">
              <a:spLocks noChangeArrowheads="1"/>
            </p:cNvSpPr>
            <p:nvPr/>
          </p:nvSpPr>
          <p:spPr bwMode="auto">
            <a:xfrm>
              <a:off x="2068" y="1997"/>
              <a:ext cx="3198" cy="21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000"/>
                </a:spcBef>
                <a:buClrTx/>
                <a:buFontTx/>
                <a:buNone/>
                <a:defRPr/>
              </a:pPr>
              <a:r>
                <a:rPr lang="hi-in" b="0">
                  <a:solidFill>
                    <a:srgbClr val="FFFF00"/>
                  </a:solidFill>
                </a:rPr>
                <a:t>ลานบินที่คลองสุเอซ</a:t>
              </a:r>
            </a:p>
          </p:txBody>
        </p:sp>
        <p:sp>
          <p:nvSpPr>
            <p:cNvPr id="8252" name="Rectangle 60"/>
            <p:cNvSpPr>
              <a:spLocks noChangeArrowheads="1"/>
            </p:cNvSpPr>
            <p:nvPr/>
          </p:nvSpPr>
          <p:spPr bwMode="auto">
            <a:xfrm>
              <a:off x="3838" y="347"/>
              <a:ext cx="338" cy="192"/>
            </a:xfrm>
            <a:prstGeom prst="rect">
              <a:avLst/>
            </a:prstGeom>
            <a:solidFill>
              <a:srgbClr val="A3CFF6"/>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8253" name="Rectangle 61"/>
          <p:cNvSpPr>
            <a:spLocks noChangeArrowheads="1"/>
          </p:cNvSpPr>
          <p:nvPr/>
        </p:nvSpPr>
        <p:spPr bwMode="auto">
          <a:xfrm>
            <a:off x="8093075" y="6532563"/>
            <a:ext cx="336550" cy="2460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06</a:t>
            </a:r>
          </a:p>
        </p:txBody>
      </p:sp>
      <p:sp>
        <p:nvSpPr>
          <p:cNvPr id="8254" name="Text Box 62"/>
          <p:cNvSpPr txBox="1">
            <a:spLocks noChangeArrowheads="1"/>
          </p:cNvSpPr>
          <p:nvPr/>
        </p:nvSpPr>
        <p:spPr bwMode="auto">
          <a:xfrm>
            <a:off x="7177088" y="6284913"/>
            <a:ext cx="1266825" cy="2762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750"/>
              </a:spcBef>
              <a:buClrTx/>
              <a:buFontTx/>
              <a:buNone/>
              <a:defRPr/>
            </a:pPr>
            <a:r>
              <a:rPr lang="hi-in" sz="1200" b="0">
                <a:solidFill>
                  <a:srgbClr val="FFFFFF"/>
                </a:solidFill>
                <a:latin typeface="Arial" charset="0"/>
              </a:rPr>
              <a:t>คู่มือหน้าที่ </a:t>
            </a:r>
            <a:r>
              <a:rPr lang="en-US" sz="1200" b="0">
                <a:solidFill>
                  <a:srgbClr val="FFFFFF"/>
                </a:solidFill>
                <a:latin typeface="Arial" charset="0"/>
              </a:rPr>
              <a:t>26-29</a:t>
            </a:r>
          </a:p>
        </p:txBody>
      </p:sp>
      <p:grpSp>
        <p:nvGrpSpPr>
          <p:cNvPr id="14393" name="Group 63"/>
          <p:cNvGrpSpPr>
            <a:grpSpLocks/>
          </p:cNvGrpSpPr>
          <p:nvPr/>
        </p:nvGrpSpPr>
        <p:grpSpPr bwMode="auto">
          <a:xfrm>
            <a:off x="7948613" y="3429000"/>
            <a:ext cx="942975" cy="1320800"/>
            <a:chOff x="5007" y="2160"/>
            <a:chExt cx="594" cy="832"/>
          </a:xfrm>
        </p:grpSpPr>
        <p:sp>
          <p:nvSpPr>
            <p:cNvPr id="8256" name="Rectangle 64"/>
            <p:cNvSpPr>
              <a:spLocks noChangeArrowheads="1"/>
            </p:cNvSpPr>
            <p:nvPr/>
          </p:nvSpPr>
          <p:spPr bwMode="auto">
            <a:xfrm>
              <a:off x="5151" y="2774"/>
              <a:ext cx="154" cy="67"/>
            </a:xfrm>
            <a:prstGeom prst="rect">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257" name="Rectangle 65"/>
            <p:cNvSpPr>
              <a:spLocks noChangeArrowheads="1"/>
            </p:cNvSpPr>
            <p:nvPr/>
          </p:nvSpPr>
          <p:spPr bwMode="auto">
            <a:xfrm>
              <a:off x="5116" y="2744"/>
              <a:ext cx="184" cy="1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800" b="0">
                  <a:solidFill>
                    <a:srgbClr val="000000"/>
                  </a:solidFill>
                  <a:latin typeface="Arial" charset="0"/>
                </a:rPr>
                <a:t>40</a:t>
              </a:r>
            </a:p>
          </p:txBody>
        </p:sp>
        <p:sp>
          <p:nvSpPr>
            <p:cNvPr id="8258" name="AutoShape 66"/>
            <p:cNvSpPr>
              <a:spLocks noChangeArrowheads="1"/>
            </p:cNvSpPr>
            <p:nvPr/>
          </p:nvSpPr>
          <p:spPr bwMode="auto">
            <a:xfrm>
              <a:off x="5008" y="2178"/>
              <a:ext cx="454" cy="206"/>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259" name="Rectangle 67"/>
            <p:cNvSpPr>
              <a:spLocks noChangeArrowheads="1"/>
            </p:cNvSpPr>
            <p:nvPr/>
          </p:nvSpPr>
          <p:spPr bwMode="auto">
            <a:xfrm>
              <a:off x="5007" y="2278"/>
              <a:ext cx="594" cy="714"/>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260" name="AutoShape 68"/>
            <p:cNvSpPr>
              <a:spLocks noChangeArrowheads="1"/>
            </p:cNvSpPr>
            <p:nvPr/>
          </p:nvSpPr>
          <p:spPr bwMode="auto">
            <a:xfrm>
              <a:off x="5020" y="2196"/>
              <a:ext cx="434" cy="206"/>
            </a:xfrm>
            <a:prstGeom prst="roundRect">
              <a:avLst>
                <a:gd name="adj" fmla="val 16667"/>
              </a:avLst>
            </a:prstGeom>
            <a:solidFill>
              <a:srgbClr val="FFFF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261" name="Line 69"/>
            <p:cNvSpPr>
              <a:spLocks noChangeShapeType="1"/>
            </p:cNvSpPr>
            <p:nvPr/>
          </p:nvSpPr>
          <p:spPr bwMode="auto">
            <a:xfrm>
              <a:off x="5035" y="2418"/>
              <a:ext cx="530" cy="0"/>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8262" name="Line 70"/>
            <p:cNvSpPr>
              <a:spLocks noChangeShapeType="1"/>
            </p:cNvSpPr>
            <p:nvPr/>
          </p:nvSpPr>
          <p:spPr bwMode="auto">
            <a:xfrm>
              <a:off x="5035" y="2530"/>
              <a:ext cx="530" cy="0"/>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8263" name="Line 71"/>
            <p:cNvSpPr>
              <a:spLocks noChangeShapeType="1"/>
            </p:cNvSpPr>
            <p:nvPr/>
          </p:nvSpPr>
          <p:spPr bwMode="auto">
            <a:xfrm>
              <a:off x="5035" y="2642"/>
              <a:ext cx="530" cy="0"/>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8264" name="Line 72"/>
            <p:cNvSpPr>
              <a:spLocks noChangeShapeType="1"/>
            </p:cNvSpPr>
            <p:nvPr/>
          </p:nvSpPr>
          <p:spPr bwMode="auto">
            <a:xfrm>
              <a:off x="5035" y="2754"/>
              <a:ext cx="530" cy="0"/>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8265" name="Line 73"/>
            <p:cNvSpPr>
              <a:spLocks noChangeShapeType="1"/>
            </p:cNvSpPr>
            <p:nvPr/>
          </p:nvSpPr>
          <p:spPr bwMode="auto">
            <a:xfrm>
              <a:off x="5043" y="2866"/>
              <a:ext cx="530" cy="0"/>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8266" name="Rectangle 74"/>
            <p:cNvSpPr>
              <a:spLocks noChangeArrowheads="1"/>
            </p:cNvSpPr>
            <p:nvPr/>
          </p:nvSpPr>
          <p:spPr bwMode="auto">
            <a:xfrm>
              <a:off x="5082" y="2160"/>
              <a:ext cx="297" cy="14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โมเสส</a:t>
              </a:r>
            </a:p>
          </p:txBody>
        </p:sp>
        <p:sp>
          <p:nvSpPr>
            <p:cNvPr id="8267" name="Line 75"/>
            <p:cNvSpPr>
              <a:spLocks noChangeShapeType="1"/>
            </p:cNvSpPr>
            <p:nvPr/>
          </p:nvSpPr>
          <p:spPr bwMode="auto">
            <a:xfrm>
              <a:off x="5031" y="2978"/>
              <a:ext cx="538" cy="0"/>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8268" name="Rectangle 76"/>
            <p:cNvSpPr>
              <a:spLocks noChangeArrowheads="1"/>
            </p:cNvSpPr>
            <p:nvPr/>
          </p:nvSpPr>
          <p:spPr bwMode="auto">
            <a:xfrm>
              <a:off x="5153" y="2312"/>
              <a:ext cx="296" cy="14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อพยพ</a:t>
              </a:r>
            </a:p>
          </p:txBody>
        </p:sp>
      </p:grpSp>
      <p:sp>
        <p:nvSpPr>
          <p:cNvPr id="8269" name="Text Box 77"/>
          <p:cNvSpPr txBox="1">
            <a:spLocks noChangeArrowheads="1"/>
          </p:cNvSpPr>
          <p:nvPr/>
        </p:nvSpPr>
        <p:spPr bwMode="auto">
          <a:xfrm>
            <a:off x="8601075" y="6486525"/>
            <a:ext cx="288925" cy="3063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buClrTx/>
              <a:buFontTx/>
              <a:buNone/>
              <a:defRPr/>
            </a:pPr>
            <a:r>
              <a:rPr lang="en-US" sz="1400" b="0">
                <a:solidFill>
                  <a:srgbClr val="FFFFFF"/>
                </a:solidFill>
              </a:rPr>
              <a:t>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additive="repl">
                                        <p:cTn id="6" dur="1" fill="hold">
                                          <p:stCondLst>
                                            <p:cond delay="0"/>
                                          </p:stCondLst>
                                        </p:cTn>
                                        <p:tgtEl>
                                          <p:spTgt spid="8240"/>
                                        </p:tgtEl>
                                        <p:attrNameLst>
                                          <p:attrName>style.visibility</p:attrName>
                                        </p:attrNameLst>
                                      </p:cBhvr>
                                      <p:to>
                                        <p:strVal val="visible"/>
                                      </p:to>
                                    </p:set>
                                    <p:anim calcmode="lin" valueType="num">
                                      <p:cBhvr additive="repl">
                                        <p:cTn id="7" dur="500" fill="hold"/>
                                        <p:tgtEl>
                                          <p:spTgt spid="8240"/>
                                        </p:tgtEl>
                                        <p:attrNameLst>
                                          <p:attrName>ppt_w</p:attrName>
                                        </p:attrNameLst>
                                      </p:cBhvr>
                                      <p:tavLst>
                                        <p:tav tm="100000">
                                          <p:val>
                                            <p:fltVal val="0"/>
                                          </p:val>
                                        </p:tav>
                                        <p:tav>
                                          <p:val>
                                            <p:strVal val="#ppt_w"/>
                                          </p:val>
                                        </p:tav>
                                      </p:tavLst>
                                    </p:anim>
                                    <p:anim calcmode="lin" valueType="num">
                                      <p:cBhvr additive="repl">
                                        <p:cTn id="8" dur="500" fill="hold"/>
                                        <p:tgtEl>
                                          <p:spTgt spid="8240"/>
                                        </p:tgtEl>
                                        <p:attrNameLst>
                                          <p:attrName>ppt_h</p:attrName>
                                        </p:attrNameLst>
                                      </p:cBhvr>
                                      <p:tavLst>
                                        <p:tav tm="100000">
                                          <p:val>
                                            <p:fltVal val="0"/>
                                          </p:val>
                                        </p:tav>
                                        <p:tav>
                                          <p:val>
                                            <p:strVal val="#ppt_h"/>
                                          </p:val>
                                        </p:tav>
                                      </p:tavLst>
                                    </p:anim>
                                    <p:anim calcmode="lin" valueType="num">
                                      <p:cBhvr additive="repl">
                                        <p:cTn id="9" dur="500" fill="hold"/>
                                        <p:tgtEl>
                                          <p:spTgt spid="8240"/>
                                        </p:tgtEl>
                                        <p:attrNameLst>
                                          <p:attrName>ppt_x</p:attrName>
                                        </p:attrNameLst>
                                      </p:cBhvr>
                                      <p:tavLst>
                                        <p:tav tm="100000">
                                          <p:val>
                                            <p:fltVal val="0.5"/>
                                          </p:val>
                                        </p:tav>
                                        <p:tav>
                                          <p:val>
                                            <p:strVal val="#ppt_x"/>
                                          </p:val>
                                        </p:tav>
                                      </p:tavLst>
                                    </p:anim>
                                    <p:anim calcmode="lin" valueType="num">
                                      <p:cBhvr additive="repl">
                                        <p:cTn id="10" dur="500" fill="hold"/>
                                        <p:tgtEl>
                                          <p:spTgt spid="8240"/>
                                        </p:tgtEl>
                                        <p:attrNameLst>
                                          <p:attrName>ppt_y</p:attrName>
                                        </p:attrNameLst>
                                      </p:cBhvr>
                                      <p:tavLst>
                                        <p:tav tm="100000">
                                          <p:val>
                                            <p:fltVal val="0.5"/>
                                          </p:val>
                                        </p:tav>
                                        <p:tav>
                                          <p:val>
                                            <p:strVal val="#ppt_y"/>
                                          </p:val>
                                        </p:tav>
                                      </p:tavLst>
                                    </p:anim>
                                  </p:childTnLst>
                                </p:cTn>
                              </p:par>
                            </p:childTnLst>
                          </p:cTn>
                        </p:par>
                        <p:par>
                          <p:cTn id="11" fill="hold" nodeType="afterGroup">
                            <p:stCondLst>
                              <p:cond delay="0"/>
                            </p:stCondLst>
                            <p:childTnLst>
                              <p:par>
                                <p:cTn id="12" presetID="2" presetClass="entr" presetSubtype="1" fill="hold" nodeType="afterEffect">
                                  <p:stCondLst>
                                    <p:cond delay="0"/>
                                  </p:stCondLst>
                                  <p:childTnLst>
                                    <p:set>
                                      <p:cBhvr additive="repl">
                                        <p:cTn id="13" dur="1" fill="hold">
                                          <p:stCondLst>
                                            <p:cond delay="0"/>
                                          </p:stCondLst>
                                        </p:cTn>
                                        <p:tgtEl>
                                          <p:spTgt spid="8247"/>
                                        </p:tgtEl>
                                        <p:attrNameLst>
                                          <p:attrName>style.visibility</p:attrName>
                                        </p:attrNameLst>
                                      </p:cBhvr>
                                      <p:to>
                                        <p:strVal val="visible"/>
                                      </p:to>
                                    </p:set>
                                    <p:anim calcmode="lin" valueType="num">
                                      <p:cBhvr additive="repl">
                                        <p:cTn id="14" dur="500" fill="hold"/>
                                        <p:tgtEl>
                                          <p:spTgt spid="8247"/>
                                        </p:tgtEl>
                                        <p:attrNameLst>
                                          <p:attrName>ppt_x</p:attrName>
                                        </p:attrNameLst>
                                      </p:cBhvr>
                                      <p:tavLst>
                                        <p:tav tm="100000">
                                          <p:val>
                                            <p:strVal val="#ppt_x"/>
                                          </p:val>
                                        </p:tav>
                                        <p:tav>
                                          <p:val>
                                            <p:strVal val="#ppt_x"/>
                                          </p:val>
                                        </p:tav>
                                      </p:tavLst>
                                    </p:anim>
                                    <p:anim calcmode="lin" valueType="num">
                                      <p:cBhvr additive="repl">
                                        <p:cTn id="15" dur="500" fill="hold"/>
                                        <p:tgtEl>
                                          <p:spTgt spid="8247"/>
                                        </p:tgtEl>
                                        <p:attrNameLst>
                                          <p:attrName>ppt_y</p:attrName>
                                        </p:attrNameLst>
                                      </p:cBhvr>
                                      <p:tavLst>
                                        <p:tav tm="100000">
                                          <p:val>
                                            <p:strVal val="0-#ppt_h/2"/>
                                          </p:val>
                                        </p:tav>
                                        <p:tav>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fill="hold" nodeType="clickEffect">
                                  <p:stCondLst>
                                    <p:cond delay="0"/>
                                  </p:stCondLst>
                                  <p:childTnLst>
                                    <p:set>
                                      <p:cBhvr additive="repl">
                                        <p:cTn id="19" dur="1" fill="hold">
                                          <p:stCondLst>
                                            <p:cond delay="0"/>
                                          </p:stCondLst>
                                        </p:cTn>
                                        <p:tgtEl>
                                          <p:spTgt spid="8249"/>
                                        </p:tgtEl>
                                        <p:attrNameLst>
                                          <p:attrName>style.visibility</p:attrName>
                                        </p:attrNameLst>
                                      </p:cBhvr>
                                      <p:to>
                                        <p:strVal val="visible"/>
                                      </p:to>
                                    </p:set>
                                    <p:animEffect transition="in" filter="fade">
                                      <p:cBhvr additive="repl">
                                        <p:cTn id="20" dur="1000"/>
                                        <p:tgtEl>
                                          <p:spTgt spid="8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grpSp>
        <p:nvGrpSpPr>
          <p:cNvPr id="16386" name="Group 1"/>
          <p:cNvGrpSpPr>
            <a:grpSpLocks/>
          </p:cNvGrpSpPr>
          <p:nvPr/>
        </p:nvGrpSpPr>
        <p:grpSpPr bwMode="auto">
          <a:xfrm>
            <a:off x="6153150" y="3697288"/>
            <a:ext cx="892175" cy="938212"/>
            <a:chOff x="3876" y="2329"/>
            <a:chExt cx="562" cy="591"/>
          </a:xfrm>
        </p:grpSpPr>
        <p:grpSp>
          <p:nvGrpSpPr>
            <p:cNvPr id="16427" name="Group 2"/>
            <p:cNvGrpSpPr>
              <a:grpSpLocks/>
            </p:cNvGrpSpPr>
            <p:nvPr/>
          </p:nvGrpSpPr>
          <p:grpSpPr bwMode="auto">
            <a:xfrm>
              <a:off x="3876" y="2391"/>
              <a:ext cx="562" cy="429"/>
              <a:chOff x="3876" y="2391"/>
              <a:chExt cx="562" cy="429"/>
            </a:xfrm>
          </p:grpSpPr>
          <p:sp>
            <p:nvSpPr>
              <p:cNvPr id="9219" name="AutoShape 3"/>
              <p:cNvSpPr>
                <a:spLocks noChangeArrowheads="1"/>
              </p:cNvSpPr>
              <p:nvPr/>
            </p:nvSpPr>
            <p:spPr bwMode="auto">
              <a:xfrm>
                <a:off x="3891" y="2391"/>
                <a:ext cx="547" cy="72"/>
              </a:xfrm>
              <a:custGeom>
                <a:avLst/>
                <a:gdLst>
                  <a:gd name="G0" fmla="*/ 1 57355 45696"/>
                  <a:gd name="G1" fmla="*/ 1 35047 49664"/>
                  <a:gd name="G2" fmla="*/ G1 1 180"/>
                  <a:gd name="G3" fmla="*/ G0 1 G2"/>
                  <a:gd name="G4" fmla="+- 78 0 0"/>
                  <a:gd name="G5" fmla="*/ 1 0 51712"/>
                  <a:gd name="G6" fmla="+- 51 0 0"/>
                  <a:gd name="G7" fmla="cos G5 G6"/>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51712"/>
                  <a:gd name="G28" fmla="+- 1 0 0"/>
                  <a:gd name="G29" fmla="+- 1 0 0"/>
                  <a:gd name="G30" fmla="+- 1 0 0"/>
                  <a:gd name="G31" fmla="+- 1 0 0"/>
                  <a:gd name="G32" fmla="+- 1 0 0"/>
                  <a:gd name="G33" fmla="+- 1 0 0"/>
                  <a:gd name="G34" fmla="+- 1 0 0"/>
                  <a:gd name="G35" fmla="*/ 1 0 51712"/>
                  <a:gd name="G36" fmla="*/ 1 35047 49664"/>
                  <a:gd name="G37" fmla="*/ G36 1 180"/>
                  <a:gd name="G38" fmla="*/ G35 1 G37"/>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T0" fmla="*/ 4031 w 592"/>
                  <a:gd name="T1" fmla="*/ 16757 h 90"/>
                  <a:gd name="T2" fmla="*/ 10925 w 592"/>
                  <a:gd name="T3" fmla="*/ 8195 h 90"/>
                  <a:gd name="T4" fmla="*/ 16978 w 592"/>
                  <a:gd name="T5" fmla="*/ 6676 h 90"/>
                  <a:gd name="T6" fmla="*/ 22879 w 592"/>
                  <a:gd name="T7" fmla="*/ 5962 h 90"/>
                  <a:gd name="T8" fmla="*/ 55807 w 592"/>
                  <a:gd name="T9" fmla="*/ 6352 h 90"/>
                  <a:gd name="T10" fmla="*/ 75618 w 592"/>
                  <a:gd name="T11" fmla="*/ 7461 h 90"/>
                  <a:gd name="T12" fmla="*/ 84704 w 592"/>
                  <a:gd name="T13" fmla="*/ 8585 h 90"/>
                  <a:gd name="T14" fmla="*/ 118460 w 592"/>
                  <a:gd name="T15" fmla="*/ 9694 h 90"/>
                  <a:gd name="T16" fmla="*/ 168249 w 592"/>
                  <a:gd name="T17" fmla="*/ 8195 h 90"/>
                  <a:gd name="T18" fmla="*/ 234943 w 592"/>
                  <a:gd name="T19" fmla="*/ 3018 h 90"/>
                  <a:gd name="T20" fmla="*/ 258986 w 592"/>
                  <a:gd name="T21" fmla="*/ 0 h 90"/>
                  <a:gd name="T22" fmla="*/ 284853 w 592"/>
                  <a:gd name="T23" fmla="*/ 390 h 90"/>
                  <a:gd name="T24" fmla="*/ 293787 w 592"/>
                  <a:gd name="T25" fmla="*/ 5567 h 90"/>
                  <a:gd name="T26" fmla="*/ 294781 w 592"/>
                  <a:gd name="T27" fmla="*/ 6676 h 90"/>
                  <a:gd name="T28" fmla="*/ 289756 w 592"/>
                  <a:gd name="T29" fmla="*/ 11182 h 90"/>
                  <a:gd name="T30" fmla="*/ 290750 w 592"/>
                  <a:gd name="T31" fmla="*/ 12314 h 90"/>
                  <a:gd name="T32" fmla="*/ 0 w 592"/>
                  <a:gd name="T33" fmla="*/ 0 h 90"/>
                  <a:gd name="T34" fmla="*/ 592 w 592"/>
                  <a:gd name="T35"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220" name="AutoShape 4"/>
              <p:cNvSpPr>
                <a:spLocks noChangeArrowheads="1"/>
              </p:cNvSpPr>
              <p:nvPr/>
            </p:nvSpPr>
            <p:spPr bwMode="auto">
              <a:xfrm>
                <a:off x="3876" y="2449"/>
                <a:ext cx="554" cy="371"/>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 246 0 0"/>
                  <a:gd name="G18" fmla="*/ 1 0 51712"/>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51712"/>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51712"/>
                  <a:gd name="G65" fmla="*/ 1 0 51712"/>
                  <a:gd name="G66" fmla="+- 398 0 0"/>
                  <a:gd name="G67" fmla="+- 388 0 0"/>
                  <a:gd name="G68" fmla="+- 380 0 0"/>
                  <a:gd name="G69" fmla="*/ 1 0 51712"/>
                  <a:gd name="G70" fmla="*/ 1 57355 45696"/>
                  <a:gd name="G71" fmla="*/ 1 35047 49664"/>
                  <a:gd name="G72" fmla="*/ G71 1 180"/>
                  <a:gd name="G73" fmla="*/ G70 1 G72"/>
                  <a:gd name="G74" fmla="*/ 1 0 51712"/>
                  <a:gd name="G75" fmla="+- 1 0 0"/>
                  <a:gd name="G76" fmla="+- 1 0 0"/>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T0" fmla="*/ 298081 w 599"/>
                  <a:gd name="T1" fmla="*/ 0 h 432"/>
                  <a:gd name="T2" fmla="*/ 296090 w 599"/>
                  <a:gd name="T3" fmla="*/ 1111 h 432"/>
                  <a:gd name="T4" fmla="*/ 293057 w 599"/>
                  <a:gd name="T5" fmla="*/ 1852 h 432"/>
                  <a:gd name="T6" fmla="*/ 291188 w 599"/>
                  <a:gd name="T7" fmla="*/ 4491 h 432"/>
                  <a:gd name="T8" fmla="*/ 277244 w 599"/>
                  <a:gd name="T9" fmla="*/ 17288 h 432"/>
                  <a:gd name="T10" fmla="*/ 261300 w 599"/>
                  <a:gd name="T11" fmla="*/ 39104 h 432"/>
                  <a:gd name="T12" fmla="*/ 256279 w 599"/>
                  <a:gd name="T13" fmla="*/ 49978 h 432"/>
                  <a:gd name="T14" fmla="*/ 251387 w 599"/>
                  <a:gd name="T15" fmla="*/ 65739 h 432"/>
                  <a:gd name="T16" fmla="*/ 246363 w 599"/>
                  <a:gd name="T17" fmla="*/ 75573 h 432"/>
                  <a:gd name="T18" fmla="*/ 229376 w 599"/>
                  <a:gd name="T19" fmla="*/ 79314 h 432"/>
                  <a:gd name="T20" fmla="*/ 215433 w 599"/>
                  <a:gd name="T21" fmla="*/ 77790 h 432"/>
                  <a:gd name="T22" fmla="*/ 209533 w 599"/>
                  <a:gd name="T23" fmla="*/ 77000 h 432"/>
                  <a:gd name="T24" fmla="*/ 211572 w 599"/>
                  <a:gd name="T25" fmla="*/ 66129 h 432"/>
                  <a:gd name="T26" fmla="*/ 214439 w 599"/>
                  <a:gd name="T27" fmla="*/ 63491 h 432"/>
                  <a:gd name="T28" fmla="*/ 201490 w 599"/>
                  <a:gd name="T29" fmla="*/ 61638 h 432"/>
                  <a:gd name="T30" fmla="*/ 172599 w 599"/>
                  <a:gd name="T31" fmla="*/ 59347 h 432"/>
                  <a:gd name="T32" fmla="*/ 56202 w 599"/>
                  <a:gd name="T33" fmla="*/ 67654 h 432"/>
                  <a:gd name="T34" fmla="*/ 51310 w 599"/>
                  <a:gd name="T35" fmla="*/ 69158 h 432"/>
                  <a:gd name="T36" fmla="*/ 43253 w 599"/>
                  <a:gd name="T37" fmla="*/ 73646 h 432"/>
                  <a:gd name="T38" fmla="*/ 26446 w 599"/>
                  <a:gd name="T39" fmla="*/ 81166 h 432"/>
                  <a:gd name="T40" fmla="*/ 14362 w 599"/>
                  <a:gd name="T41" fmla="*/ 79314 h 432"/>
                  <a:gd name="T42" fmla="*/ 8462 w 599"/>
                  <a:gd name="T43" fmla="*/ 77790 h 432"/>
                  <a:gd name="T44" fmla="*/ 3442 w 599"/>
                  <a:gd name="T45" fmla="*/ 74760 h 432"/>
                  <a:gd name="T46" fmla="*/ 5478 w 599"/>
                  <a:gd name="T47" fmla="*/ 69896 h 432"/>
                  <a:gd name="T48" fmla="*/ 8462 w 599"/>
                  <a:gd name="T49" fmla="*/ 62775 h 432"/>
                  <a:gd name="T50" fmla="*/ 13368 w 599"/>
                  <a:gd name="T51" fmla="*/ 49263 h 432"/>
                  <a:gd name="T52" fmla="*/ 14362 w 599"/>
                  <a:gd name="T53" fmla="*/ 35329 h 432"/>
                  <a:gd name="T54" fmla="*/ 15356 w 599"/>
                  <a:gd name="T55" fmla="*/ 23668 h 432"/>
                  <a:gd name="T56" fmla="*/ 14362 w 599"/>
                  <a:gd name="T57" fmla="*/ 15436 h 432"/>
                  <a:gd name="T58" fmla="*/ 10502 w 599"/>
                  <a:gd name="T59" fmla="*/ 5602 h 432"/>
                  <a:gd name="T60" fmla="*/ 9508 w 599"/>
                  <a:gd name="T61" fmla="*/ 2639 h 432"/>
                  <a:gd name="T62" fmla="*/ 0 w 599"/>
                  <a:gd name="T63" fmla="*/ 0 h 432"/>
                  <a:gd name="T64" fmla="*/ 599 w 599"/>
                  <a:gd name="T65" fmla="*/ 43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T62" t="T63" r="T64" b="T65"/>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9221" name="AutoShape 5"/>
            <p:cNvSpPr>
              <a:spLocks noChangeArrowheads="1"/>
            </p:cNvSpPr>
            <p:nvPr/>
          </p:nvSpPr>
          <p:spPr bwMode="auto">
            <a:xfrm>
              <a:off x="3892" y="2832"/>
              <a:ext cx="18" cy="79"/>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51712"/>
                <a:gd name="G71" fmla="+- 250 0 0"/>
                <a:gd name="G72" fmla="cos G70 G71"/>
                <a:gd name="G73" fmla="*/ 1 0 51712"/>
                <a:gd name="G74" fmla="+- 212 0 0"/>
                <a:gd name="G75" fmla="+- 173 0 0"/>
                <a:gd name="G76" fmla="*/ 1 0 51712"/>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T0" fmla="*/ 87 w 85"/>
                <a:gd name="T1" fmla="*/ 77 h 318"/>
                <a:gd name="T2" fmla="*/ 75 w 85"/>
                <a:gd name="T3" fmla="*/ 34 h 318"/>
                <a:gd name="T4" fmla="*/ 57 w 85"/>
                <a:gd name="T5" fmla="*/ 21 h 318"/>
                <a:gd name="T6" fmla="*/ 65 w 85"/>
                <a:gd name="T7" fmla="*/ 34 h 318"/>
                <a:gd name="T8" fmla="*/ 75 w 85"/>
                <a:gd name="T9" fmla="*/ 14 h 318"/>
                <a:gd name="T10" fmla="*/ 43 w 85"/>
                <a:gd name="T11" fmla="*/ 5 h 318"/>
                <a:gd name="T12" fmla="*/ 43 w 85"/>
                <a:gd name="T13" fmla="*/ 21 h 318"/>
                <a:gd name="T14" fmla="*/ 57 w 85"/>
                <a:gd name="T15" fmla="*/ 94 h 318"/>
                <a:gd name="T16" fmla="*/ 35 w 85"/>
                <a:gd name="T17" fmla="*/ 80 h 318"/>
                <a:gd name="T18" fmla="*/ 43 w 85"/>
                <a:gd name="T19" fmla="*/ 64 h 318"/>
                <a:gd name="T20" fmla="*/ 57 w 85"/>
                <a:gd name="T21" fmla="*/ 80 h 318"/>
                <a:gd name="T22" fmla="*/ 43 w 85"/>
                <a:gd name="T23" fmla="*/ 51 h 318"/>
                <a:gd name="T24" fmla="*/ 57 w 85"/>
                <a:gd name="T25" fmla="*/ 77 h 318"/>
                <a:gd name="T26" fmla="*/ 43 w 85"/>
                <a:gd name="T27" fmla="*/ 60 h 318"/>
                <a:gd name="T28" fmla="*/ 57 w 85"/>
                <a:gd name="T29" fmla="*/ 72 h 318"/>
                <a:gd name="T30" fmla="*/ 65 w 85"/>
                <a:gd name="T31" fmla="*/ 85 h 318"/>
                <a:gd name="T32" fmla="*/ 87 w 85"/>
                <a:gd name="T33" fmla="*/ 102 h 318"/>
                <a:gd name="T34" fmla="*/ 95 w 85"/>
                <a:gd name="T35" fmla="*/ 115 h 318"/>
                <a:gd name="T36" fmla="*/ 87 w 85"/>
                <a:gd name="T37" fmla="*/ 140 h 318"/>
                <a:gd name="T38" fmla="*/ 75 w 85"/>
                <a:gd name="T39" fmla="*/ 136 h 318"/>
                <a:gd name="T40" fmla="*/ 65 w 85"/>
                <a:gd name="T41" fmla="*/ 157 h 318"/>
                <a:gd name="T42" fmla="*/ 43 w 85"/>
                <a:gd name="T43" fmla="*/ 145 h 318"/>
                <a:gd name="T44" fmla="*/ 35 w 85"/>
                <a:gd name="T45" fmla="*/ 102 h 318"/>
                <a:gd name="T46" fmla="*/ 27 w 85"/>
                <a:gd name="T47" fmla="*/ 123 h 318"/>
                <a:gd name="T48" fmla="*/ 5 w 85"/>
                <a:gd name="T49" fmla="*/ 106 h 318"/>
                <a:gd name="T50" fmla="*/ 43 w 85"/>
                <a:gd name="T51" fmla="*/ 72 h 318"/>
                <a:gd name="T52" fmla="*/ 75 w 85"/>
                <a:gd name="T53" fmla="*/ 85 h 318"/>
                <a:gd name="T54" fmla="*/ 87 w 85"/>
                <a:gd name="T55" fmla="*/ 110 h 318"/>
                <a:gd name="T56" fmla="*/ 75 w 85"/>
                <a:gd name="T57" fmla="*/ 94 h 318"/>
                <a:gd name="T58" fmla="*/ 75 w 85"/>
                <a:gd name="T59" fmla="*/ 5 h 318"/>
                <a:gd name="T60" fmla="*/ 57 w 85"/>
                <a:gd name="T61" fmla="*/ 17 h 318"/>
                <a:gd name="T62" fmla="*/ 27 w 85"/>
                <a:gd name="T63" fmla="*/ 21 h 318"/>
                <a:gd name="T64" fmla="*/ 43 w 85"/>
                <a:gd name="T65" fmla="*/ 47 h 318"/>
                <a:gd name="T66" fmla="*/ 65 w 85"/>
                <a:gd name="T67" fmla="*/ 68 h 318"/>
                <a:gd name="T68" fmla="*/ 87 w 85"/>
                <a:gd name="T69" fmla="*/ 77 h 318"/>
                <a:gd name="T70" fmla="*/ 0 w 85"/>
                <a:gd name="T71" fmla="*/ 0 h 318"/>
                <a:gd name="T72" fmla="*/ 85 w 85"/>
                <a:gd name="T73" fmla="*/ 318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T70" t="T71" r="T72" b="T73"/>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rgbClr val="1A0004"/>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222" name="AutoShape 6"/>
            <p:cNvSpPr>
              <a:spLocks noChangeArrowheads="1"/>
            </p:cNvSpPr>
            <p:nvPr/>
          </p:nvSpPr>
          <p:spPr bwMode="auto">
            <a:xfrm>
              <a:off x="3897" y="2831"/>
              <a:ext cx="23" cy="89"/>
            </a:xfrm>
            <a:custGeom>
              <a:avLst/>
              <a:gdLst>
                <a:gd name="G0" fmla="*/ 1 0 51712"/>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320 0 0"/>
                <a:gd name="G28" fmla="*/ 1 0 51712"/>
                <a:gd name="G29" fmla="+- 294 0 0"/>
                <a:gd name="G30" fmla="*/ 1 0 51712"/>
                <a:gd name="G31" fmla="+- 269 0 0"/>
                <a:gd name="G32" fmla="*/ 1 0 51712"/>
                <a:gd name="G33" fmla="+- 257 0 0"/>
                <a:gd name="G34" fmla="cos G32 G33"/>
                <a:gd name="G35" fmla="+- 245 0 0"/>
                <a:gd name="G36" fmla="*/ 1 199 2"/>
                <a:gd name="G37" fmla="*/ 1 0 51712"/>
                <a:gd name="G38" fmla="*/ 1 0 51712"/>
                <a:gd name="G39" fmla="+- 98 0 0"/>
                <a:gd name="G40" fmla="sin G38 G39"/>
                <a:gd name="G41" fmla="*/ 1 0 51712"/>
                <a:gd name="G42" fmla="*/ 1 0 51712"/>
                <a:gd name="G43" fmla="+- 1 0 0"/>
                <a:gd name="G44" fmla="+- 1 0 0"/>
                <a:gd name="G45" fmla="+- 1 0 0"/>
                <a:gd name="G46" fmla="*/ 1 0 51712"/>
                <a:gd name="G47" fmla="+- 3 0 0"/>
                <a:gd name="G48" fmla="*/ 1 0 51712"/>
                <a:gd name="G49" fmla="*/ 1 0 51712"/>
                <a:gd name="T0" fmla="*/ 1 w 105"/>
                <a:gd name="T1" fmla="*/ 0 h 354"/>
                <a:gd name="T2" fmla="*/ 112 w 105"/>
                <a:gd name="T3" fmla="*/ 3 h 354"/>
                <a:gd name="T4" fmla="*/ 88 w 105"/>
                <a:gd name="T5" fmla="*/ 15 h 354"/>
                <a:gd name="T6" fmla="*/ 101 w 105"/>
                <a:gd name="T7" fmla="*/ 31 h 354"/>
                <a:gd name="T8" fmla="*/ 101 w 105"/>
                <a:gd name="T9" fmla="*/ 74 h 354"/>
                <a:gd name="T10" fmla="*/ 117 w 105"/>
                <a:gd name="T11" fmla="*/ 86 h 354"/>
                <a:gd name="T12" fmla="*/ 117 w 105"/>
                <a:gd name="T13" fmla="*/ 121 h 354"/>
                <a:gd name="T14" fmla="*/ 101 w 105"/>
                <a:gd name="T15" fmla="*/ 170 h 354"/>
                <a:gd name="T16" fmla="*/ 83 w 105"/>
                <a:gd name="T17" fmla="*/ 180 h 354"/>
                <a:gd name="T18" fmla="*/ 19 w 105"/>
                <a:gd name="T19" fmla="*/ 162 h 354"/>
                <a:gd name="T20" fmla="*/ 12 w 105"/>
                <a:gd name="T21" fmla="*/ 143 h 354"/>
                <a:gd name="T22" fmla="*/ 19 w 105"/>
                <a:gd name="T23" fmla="*/ 124 h 354"/>
                <a:gd name="T24" fmla="*/ 9 w 105"/>
                <a:gd name="T25" fmla="*/ 50 h 354"/>
                <a:gd name="T26" fmla="*/ 25 w 105"/>
                <a:gd name="T27" fmla="*/ 23 h 354"/>
                <a:gd name="T28" fmla="*/ 6 w 105"/>
                <a:gd name="T29" fmla="*/ 7 h 354"/>
                <a:gd name="T30" fmla="*/ 1 w 105"/>
                <a:gd name="T31" fmla="*/ 0 h 354"/>
                <a:gd name="T32" fmla="*/ 0 w 105"/>
                <a:gd name="T33" fmla="*/ 0 h 354"/>
                <a:gd name="T34" fmla="*/ 105 w 105"/>
                <a:gd name="T35" fmla="*/ 35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223" name="AutoShape 7"/>
            <p:cNvSpPr>
              <a:spLocks noChangeArrowheads="1"/>
            </p:cNvSpPr>
            <p:nvPr/>
          </p:nvSpPr>
          <p:spPr bwMode="auto">
            <a:xfrm>
              <a:off x="4268" y="2812"/>
              <a:ext cx="36" cy="94"/>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51712"/>
                <a:gd name="G26" fmla="*/ 1 57355 45696"/>
                <a:gd name="G27" fmla="*/ 1 35047 49664"/>
                <a:gd name="G28" fmla="*/ G27 1 180"/>
                <a:gd name="G29" fmla="*/ G26 1 G28"/>
                <a:gd name="G30" fmla="*/ 1 351 2"/>
                <a:gd name="G31" fmla="+- 336 0 0"/>
                <a:gd name="G32" fmla="+- 329 0 0"/>
                <a:gd name="G33" fmla="+- 316 0 0"/>
                <a:gd name="G34" fmla="+- 287 0 0"/>
                <a:gd name="G35" fmla="*/ 1 0 51712"/>
                <a:gd name="G36" fmla="*/ 1 57355 45696"/>
                <a:gd name="G37" fmla="*/ 1 35047 49664"/>
                <a:gd name="G38" fmla="*/ G37 1 180"/>
                <a:gd name="G39" fmla="*/ G36 1 G38"/>
                <a:gd name="G40" fmla="*/ 1 0 51712"/>
                <a:gd name="G41" fmla="+- 211 0 0"/>
                <a:gd name="G42" fmla="sin G40 G41"/>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T0" fmla="*/ 172 w 149"/>
                <a:gd name="T1" fmla="*/ 10 h 376"/>
                <a:gd name="T2" fmla="*/ 162 w 149"/>
                <a:gd name="T3" fmla="*/ 52 h 376"/>
                <a:gd name="T4" fmla="*/ 152 w 149"/>
                <a:gd name="T5" fmla="*/ 65 h 376"/>
                <a:gd name="T6" fmla="*/ 149 w 149"/>
                <a:gd name="T7" fmla="*/ 70 h 376"/>
                <a:gd name="T8" fmla="*/ 127 w 149"/>
                <a:gd name="T9" fmla="*/ 123 h 376"/>
                <a:gd name="T10" fmla="*/ 100 w 149"/>
                <a:gd name="T11" fmla="*/ 158 h 376"/>
                <a:gd name="T12" fmla="*/ 81 w 149"/>
                <a:gd name="T13" fmla="*/ 183 h 376"/>
                <a:gd name="T14" fmla="*/ 67 w 149"/>
                <a:gd name="T15" fmla="*/ 184 h 376"/>
                <a:gd name="T16" fmla="*/ 23 w 149"/>
                <a:gd name="T17" fmla="*/ 188 h 376"/>
                <a:gd name="T18" fmla="*/ 2 w 149"/>
                <a:gd name="T19" fmla="*/ 177 h 376"/>
                <a:gd name="T20" fmla="*/ 5 w 149"/>
                <a:gd name="T21" fmla="*/ 160 h 376"/>
                <a:gd name="T22" fmla="*/ 8 w 149"/>
                <a:gd name="T23" fmla="*/ 111 h 376"/>
                <a:gd name="T24" fmla="*/ 26 w 149"/>
                <a:gd name="T25" fmla="*/ 101 h 376"/>
                <a:gd name="T26" fmla="*/ 40 w 149"/>
                <a:gd name="T27" fmla="*/ 53 h 376"/>
                <a:gd name="T28" fmla="*/ 52 w 149"/>
                <a:gd name="T29" fmla="*/ 38 h 376"/>
                <a:gd name="T30" fmla="*/ 97 w 149"/>
                <a:gd name="T31" fmla="*/ 9 h 376"/>
                <a:gd name="T32" fmla="*/ 149 w 149"/>
                <a:gd name="T33" fmla="*/ 9 h 376"/>
                <a:gd name="T34" fmla="*/ 172 w 149"/>
                <a:gd name="T35" fmla="*/ 10 h 376"/>
                <a:gd name="T36" fmla="*/ 0 w 149"/>
                <a:gd name="T37" fmla="*/ 0 h 376"/>
                <a:gd name="T38" fmla="*/ 149 w 149"/>
                <a:gd name="T39"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T36" t="T37" r="T38" b="T39"/>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224" name="AutoShape 8"/>
            <p:cNvSpPr>
              <a:spLocks noChangeArrowheads="1"/>
            </p:cNvSpPr>
            <p:nvPr/>
          </p:nvSpPr>
          <p:spPr bwMode="auto">
            <a:xfrm>
              <a:off x="3918" y="2333"/>
              <a:ext cx="21" cy="129"/>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279 0 0"/>
                <a:gd name="G30" fmla="+- 1 0 0"/>
                <a:gd name="G31" fmla="+- 1 0 0"/>
                <a:gd name="G32" fmla="+- 1 0 0"/>
                <a:gd name="G33" fmla="+- 1 0 0"/>
                <a:gd name="G34" fmla="+- 1 0 0"/>
                <a:gd name="G35" fmla="+- 1 0 0"/>
                <a:gd name="G36" fmla="+- 1 0 0"/>
                <a:gd name="G37" fmla="+- 1 0 0"/>
                <a:gd name="G38" fmla="+- 1 0 0"/>
                <a:gd name="G39" fmla="+- 1 0 0"/>
                <a:gd name="T0" fmla="*/ 31 w 96"/>
                <a:gd name="T1" fmla="*/ 246 h 504"/>
                <a:gd name="T2" fmla="*/ 71 w 96"/>
                <a:gd name="T3" fmla="*/ 250 h 504"/>
                <a:gd name="T4" fmla="*/ 83 w 96"/>
                <a:gd name="T5" fmla="*/ 229 h 504"/>
                <a:gd name="T6" fmla="*/ 83 w 96"/>
                <a:gd name="T7" fmla="*/ 164 h 504"/>
                <a:gd name="T8" fmla="*/ 103 w 96"/>
                <a:gd name="T9" fmla="*/ 108 h 504"/>
                <a:gd name="T10" fmla="*/ 111 w 96"/>
                <a:gd name="T11" fmla="*/ 88 h 504"/>
                <a:gd name="T12" fmla="*/ 103 w 96"/>
                <a:gd name="T13" fmla="*/ 26 h 504"/>
                <a:gd name="T14" fmla="*/ 90 w 96"/>
                <a:gd name="T15" fmla="*/ 3 h 504"/>
                <a:gd name="T16" fmla="*/ 34 w 96"/>
                <a:gd name="T17" fmla="*/ 13 h 504"/>
                <a:gd name="T18" fmla="*/ 31 w 96"/>
                <a:gd name="T19" fmla="*/ 62 h 504"/>
                <a:gd name="T20" fmla="*/ 37 w 96"/>
                <a:gd name="T21" fmla="*/ 184 h 504"/>
                <a:gd name="T22" fmla="*/ 45 w 96"/>
                <a:gd name="T23" fmla="*/ 206 h 504"/>
                <a:gd name="T24" fmla="*/ 29 w 96"/>
                <a:gd name="T25" fmla="*/ 240 h 504"/>
                <a:gd name="T26" fmla="*/ 31 w 96"/>
                <a:gd name="T27" fmla="*/ 246 h 504"/>
                <a:gd name="T28" fmla="*/ 0 w 96"/>
                <a:gd name="T29" fmla="*/ 0 h 504"/>
                <a:gd name="T30" fmla="*/ 96 w 96"/>
                <a:gd name="T31" fmla="*/ 50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T28" t="T29" r="T30" b="T31"/>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225" name="AutoShape 9"/>
            <p:cNvSpPr>
              <a:spLocks noChangeArrowheads="1"/>
            </p:cNvSpPr>
            <p:nvPr/>
          </p:nvSpPr>
          <p:spPr bwMode="auto">
            <a:xfrm>
              <a:off x="4382" y="2329"/>
              <a:ext cx="36" cy="104"/>
            </a:xfrm>
            <a:custGeom>
              <a:avLst/>
              <a:gdLst>
                <a:gd name="G0" fmla="+- 38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sin 54736 G16"/>
                <a:gd name="G18" fmla="*/ 1 0 51712"/>
                <a:gd name="G19" fmla="cos 54943 G18"/>
                <a:gd name="G20" fmla="+- G17 0 G19"/>
                <a:gd name="G21" fmla="*/ G20 65535 1"/>
                <a:gd name="G22" fmla="+- G21 1080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51712"/>
                <a:gd name="G37" fmla="sin 54736 G36"/>
                <a:gd name="G38" fmla="*/ 1 0 51712"/>
                <a:gd name="G39" fmla="cos 54736 G38"/>
                <a:gd name="G40" fmla="+- G37 0 G39"/>
                <a:gd name="G41" fmla="*/ G40 65535 1"/>
                <a:gd name="G42" fmla="+- G41 1080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G71" fmla="+- 1 0 0"/>
                <a:gd name="G72" fmla="*/ 1 0 51712"/>
                <a:gd name="G73" fmla="+- 359 0 0"/>
                <a:gd name="G74" fmla="+- 1 0 0"/>
                <a:gd name="G75" fmla="*/ 1 0 51712"/>
                <a:gd name="G76" fmla="+- 381 0 0"/>
                <a:gd name="G77" fmla="cos G75 G76"/>
                <a:gd name="G78" fmla="+- 383 0 0"/>
                <a:gd name="G79" fmla="+- 386 0 0"/>
                <a:gd name="G80" fmla="+- 193 0 0"/>
                <a:gd name="G81" fmla="+- 386 0 0"/>
                <a:gd name="G82" fmla="*/ 1 0 51712"/>
                <a:gd name="G83" fmla="+- 381 0 0"/>
                <a:gd name="T0" fmla="*/ 5 w 150"/>
                <a:gd name="T1" fmla="*/ 194 h 410"/>
                <a:gd name="T2" fmla="*/ 50 w 150"/>
                <a:gd name="T3" fmla="*/ 208 h 410"/>
                <a:gd name="T4" fmla="*/ 97 w 150"/>
                <a:gd name="T5" fmla="*/ 203 h 410"/>
                <a:gd name="T6" fmla="*/ 113 w 150"/>
                <a:gd name="T7" fmla="*/ 183 h 410"/>
                <a:gd name="T8" fmla="*/ 139 w 150"/>
                <a:gd name="T9" fmla="*/ 141 h 410"/>
                <a:gd name="T10" fmla="*/ 156 w 150"/>
                <a:gd name="T11" fmla="*/ 110 h 410"/>
                <a:gd name="T12" fmla="*/ 165 w 150"/>
                <a:gd name="T13" fmla="*/ 98 h 410"/>
                <a:gd name="T14" fmla="*/ 168 w 150"/>
                <a:gd name="T15" fmla="*/ 59 h 410"/>
                <a:gd name="T16" fmla="*/ 175 w 150"/>
                <a:gd name="T17" fmla="*/ 52 h 410"/>
                <a:gd name="T18" fmla="*/ 178 w 150"/>
                <a:gd name="T19" fmla="*/ 24 h 410"/>
                <a:gd name="T20" fmla="*/ 158 w 150"/>
                <a:gd name="T21" fmla="*/ 0 h 410"/>
                <a:gd name="T22" fmla="*/ 113 w 150"/>
                <a:gd name="T23" fmla="*/ 7 h 410"/>
                <a:gd name="T24" fmla="*/ 93 w 150"/>
                <a:gd name="T25" fmla="*/ 27 h 410"/>
                <a:gd name="T26" fmla="*/ 81 w 150"/>
                <a:gd name="T27" fmla="*/ 70 h 410"/>
                <a:gd name="T28" fmla="*/ 70 w 150"/>
                <a:gd name="T29" fmla="*/ 81 h 410"/>
                <a:gd name="T30" fmla="*/ 52 w 150"/>
                <a:gd name="T31" fmla="*/ 110 h 410"/>
                <a:gd name="T32" fmla="*/ 50 w 150"/>
                <a:gd name="T33" fmla="*/ 114 h 410"/>
                <a:gd name="T34" fmla="*/ 40 w 150"/>
                <a:gd name="T35" fmla="*/ 118 h 410"/>
                <a:gd name="T36" fmla="*/ 37 w 150"/>
                <a:gd name="T37" fmla="*/ 127 h 410"/>
                <a:gd name="T38" fmla="*/ 34 w 150"/>
                <a:gd name="T39" fmla="*/ 130 h 410"/>
                <a:gd name="T40" fmla="*/ 21 w 150"/>
                <a:gd name="T41" fmla="*/ 177 h 410"/>
                <a:gd name="T42" fmla="*/ 10 w 150"/>
                <a:gd name="T43" fmla="*/ 194 h 410"/>
                <a:gd name="T44" fmla="*/ 2 w 150"/>
                <a:gd name="T45" fmla="*/ 196 h 410"/>
                <a:gd name="T46" fmla="*/ 5 w 150"/>
                <a:gd name="T47" fmla="*/ 194 h 410"/>
                <a:gd name="T48" fmla="*/ 0 w 150"/>
                <a:gd name="T49" fmla="*/ 0 h 410"/>
                <a:gd name="T50" fmla="*/ 150 w 150"/>
                <a:gd name="T51" fmla="*/ 410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T48" t="T49" r="T50" b="T51"/>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9226" name="Rectangle 10"/>
          <p:cNvSpPr>
            <a:spLocks noChangeArrowheads="1"/>
          </p:cNvSpPr>
          <p:nvPr/>
        </p:nvSpPr>
        <p:spPr bwMode="auto">
          <a:xfrm>
            <a:off x="3130550" y="1339850"/>
            <a:ext cx="2882900" cy="3441700"/>
          </a:xfrm>
          <a:prstGeom prst="rect">
            <a:avLst/>
          </a:prstGeom>
          <a:solidFill>
            <a:srgbClr val="FFD34A"/>
          </a:solidFill>
          <a:ln w="12600" cap="sq">
            <a:solidFill>
              <a:srgbClr val="CECECE"/>
            </a:solidFill>
            <a:miter lim="800000"/>
            <a:headEnd/>
            <a:tailEnd/>
          </a:ln>
          <a:effectLst>
            <a:outerShdw blurRad="63500" dist="107933" dir="2700000" algn="ctr" rotWithShape="0">
              <a:srgbClr val="1A0004">
                <a:alpha val="75014"/>
              </a:srgbClr>
            </a:outerShdw>
          </a:effectLst>
        </p:spPr>
        <p:txBody>
          <a:bodyPr wrap="none" anchor="ctr"/>
          <a:lstStyle/>
          <a:p>
            <a:pPr>
              <a:defRPr/>
            </a:pPr>
            <a:endParaRPr lang="en-US"/>
          </a:p>
        </p:txBody>
      </p:sp>
      <p:sp>
        <p:nvSpPr>
          <p:cNvPr id="9227" name="AutoShape 11"/>
          <p:cNvSpPr>
            <a:spLocks noChangeArrowheads="1"/>
          </p:cNvSpPr>
          <p:nvPr/>
        </p:nvSpPr>
        <p:spPr bwMode="auto">
          <a:xfrm>
            <a:off x="3130550" y="971550"/>
            <a:ext cx="1663700" cy="1054100"/>
          </a:xfrm>
          <a:prstGeom prst="roundRect">
            <a:avLst>
              <a:gd name="adj" fmla="val 12495"/>
            </a:avLst>
          </a:prstGeom>
          <a:solidFill>
            <a:srgbClr val="FFD34A"/>
          </a:solidFill>
          <a:ln w="12600" cap="sq">
            <a:solidFill>
              <a:srgbClr val="CECECE"/>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228" name="Rectangle 12"/>
          <p:cNvSpPr>
            <a:spLocks noChangeArrowheads="1"/>
          </p:cNvSpPr>
          <p:nvPr/>
        </p:nvSpPr>
        <p:spPr bwMode="auto">
          <a:xfrm>
            <a:off x="3130550" y="1352550"/>
            <a:ext cx="2044700" cy="1054100"/>
          </a:xfrm>
          <a:prstGeom prst="rect">
            <a:avLst/>
          </a:prstGeom>
          <a:solidFill>
            <a:srgbClr val="FFD34A"/>
          </a:solidFill>
          <a:ln w="12600" cap="sq">
            <a:solidFill>
              <a:srgbClr val="FFD34A"/>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229" name="Rectangle 13"/>
          <p:cNvSpPr>
            <a:spLocks noChangeArrowheads="1"/>
          </p:cNvSpPr>
          <p:nvPr/>
        </p:nvSpPr>
        <p:spPr bwMode="auto">
          <a:xfrm>
            <a:off x="3146425" y="866775"/>
            <a:ext cx="1441450" cy="5159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790015"/>
                </a:solidFill>
                <a:latin typeface="Times New Roman" charset="0"/>
              </a:rPr>
              <a:t>   </a:t>
            </a:r>
            <a:r>
              <a:rPr lang="hi-in" sz="2800" b="0">
                <a:solidFill>
                  <a:srgbClr val="790015"/>
                </a:solidFill>
                <a:latin typeface="Times New Roman" charset="0"/>
              </a:rPr>
              <a:t>โมเสส</a:t>
            </a:r>
          </a:p>
        </p:txBody>
      </p:sp>
      <p:sp>
        <p:nvSpPr>
          <p:cNvPr id="9230" name="Line 14"/>
          <p:cNvSpPr>
            <a:spLocks noChangeShapeType="1"/>
          </p:cNvSpPr>
          <p:nvPr/>
        </p:nvSpPr>
        <p:spPr bwMode="auto">
          <a:xfrm>
            <a:off x="3340100" y="24892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9231" name="Line 15"/>
          <p:cNvSpPr>
            <a:spLocks noChangeShapeType="1"/>
          </p:cNvSpPr>
          <p:nvPr/>
        </p:nvSpPr>
        <p:spPr bwMode="auto">
          <a:xfrm>
            <a:off x="3340100" y="29464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9232" name="Line 16"/>
          <p:cNvSpPr>
            <a:spLocks noChangeShapeType="1"/>
          </p:cNvSpPr>
          <p:nvPr/>
        </p:nvSpPr>
        <p:spPr bwMode="auto">
          <a:xfrm>
            <a:off x="3346450" y="34036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9233" name="Line 17"/>
          <p:cNvSpPr>
            <a:spLocks noChangeShapeType="1"/>
          </p:cNvSpPr>
          <p:nvPr/>
        </p:nvSpPr>
        <p:spPr bwMode="auto">
          <a:xfrm>
            <a:off x="3340100" y="20320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9234" name="Line 18"/>
          <p:cNvSpPr>
            <a:spLocks noChangeShapeType="1"/>
          </p:cNvSpPr>
          <p:nvPr/>
        </p:nvSpPr>
        <p:spPr bwMode="auto">
          <a:xfrm>
            <a:off x="3340100" y="43180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9235" name="Line 19"/>
          <p:cNvSpPr>
            <a:spLocks noChangeShapeType="1"/>
          </p:cNvSpPr>
          <p:nvPr/>
        </p:nvSpPr>
        <p:spPr bwMode="auto">
          <a:xfrm>
            <a:off x="3340100" y="38608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9236" name="Rectangle 20"/>
          <p:cNvSpPr>
            <a:spLocks noChangeArrowheads="1"/>
          </p:cNvSpPr>
          <p:nvPr/>
        </p:nvSpPr>
        <p:spPr bwMode="auto">
          <a:xfrm>
            <a:off x="3921125" y="1584325"/>
            <a:ext cx="1082675" cy="5159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800" b="0">
                <a:solidFill>
                  <a:srgbClr val="1A0004"/>
                </a:solidFill>
                <a:latin typeface="Times New Roman" charset="0"/>
              </a:rPr>
              <a:t>อพยพ</a:t>
            </a:r>
          </a:p>
        </p:txBody>
      </p:sp>
      <p:sp>
        <p:nvSpPr>
          <p:cNvPr id="9237" name="Rectangle 21"/>
          <p:cNvSpPr>
            <a:spLocks noChangeArrowheads="1"/>
          </p:cNvSpPr>
          <p:nvPr/>
        </p:nvSpPr>
        <p:spPr bwMode="auto">
          <a:xfrm>
            <a:off x="3976688" y="2073275"/>
            <a:ext cx="1009650" cy="5159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800" b="0">
                <a:solidFill>
                  <a:srgbClr val="790015"/>
                </a:solidFill>
                <a:latin typeface="Times New Roman" charset="0"/>
              </a:rPr>
              <a:t>ซีนาย</a:t>
            </a:r>
          </a:p>
        </p:txBody>
      </p:sp>
      <p:sp>
        <p:nvSpPr>
          <p:cNvPr id="9238" name="Rectangle 22"/>
          <p:cNvSpPr>
            <a:spLocks noChangeArrowheads="1"/>
          </p:cNvSpPr>
          <p:nvPr/>
        </p:nvSpPr>
        <p:spPr bwMode="auto">
          <a:xfrm>
            <a:off x="4794250" y="963613"/>
            <a:ext cx="1414463" cy="3635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spcBef>
                <a:spcPts val="11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800" b="0">
                <a:solidFill>
                  <a:srgbClr val="FFD34A"/>
                </a:solidFill>
                <a:latin typeface="Times New Roman" charset="0"/>
              </a:rPr>
              <a:t>ก่อนคศ </a:t>
            </a:r>
            <a:r>
              <a:rPr lang="en-US" sz="1800" b="0">
                <a:solidFill>
                  <a:srgbClr val="FFD34A"/>
                </a:solidFill>
                <a:latin typeface="Times New Roman" charset="0"/>
              </a:rPr>
              <a:t>1500</a:t>
            </a:r>
          </a:p>
        </p:txBody>
      </p:sp>
      <p:sp>
        <p:nvSpPr>
          <p:cNvPr id="9239" name="Rectangle 23"/>
          <p:cNvSpPr>
            <a:spLocks noChangeArrowheads="1"/>
          </p:cNvSpPr>
          <p:nvPr/>
        </p:nvSpPr>
        <p:spPr bwMode="auto">
          <a:xfrm>
            <a:off x="898525" y="2605088"/>
            <a:ext cx="1747838" cy="5191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240" name="Rectangle 24"/>
          <p:cNvSpPr>
            <a:spLocks noChangeArrowheads="1"/>
          </p:cNvSpPr>
          <p:nvPr/>
        </p:nvSpPr>
        <p:spPr bwMode="auto">
          <a:xfrm>
            <a:off x="406400" y="2482850"/>
            <a:ext cx="2693988" cy="13081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4000" b="0">
                <a:solidFill>
                  <a:srgbClr val="FFD34A"/>
                </a:solidFill>
                <a:latin typeface="Times New Roman" charset="0"/>
              </a:rPr>
              <a:t>อับ ย </a:t>
            </a:r>
            <a:r>
              <a:rPr lang="hi-in" sz="8000" b="0">
                <a:solidFill>
                  <a:srgbClr val="00FF00"/>
                </a:solidFill>
                <a:latin typeface="Times New Roman" charset="0"/>
              </a:rPr>
              <a:t>ส </a:t>
            </a:r>
            <a:r>
              <a:rPr lang="hi-in" sz="4000" b="0">
                <a:solidFill>
                  <a:srgbClr val="FFD34A"/>
                </a:solidFill>
                <a:latin typeface="Times New Roman" charset="0"/>
              </a:rPr>
              <a:t>ช</a:t>
            </a:r>
          </a:p>
        </p:txBody>
      </p:sp>
      <p:sp>
        <p:nvSpPr>
          <p:cNvPr id="9241" name="Text Box 25"/>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242" name="Text Box 26"/>
          <p:cNvSpPr txBox="1">
            <a:spLocks noChangeArrowheads="1"/>
          </p:cNvSpPr>
          <p:nvPr/>
        </p:nvSpPr>
        <p:spPr bwMode="auto">
          <a:xfrm>
            <a:off x="1762125" y="25400"/>
            <a:ext cx="1993900" cy="3063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875"/>
              </a:spcBef>
              <a:buClrTx/>
              <a:buFontTx/>
              <a:buNone/>
              <a:defRPr/>
            </a:pPr>
            <a:r>
              <a:rPr lang="hi-in" sz="1400" b="0">
                <a:solidFill>
                  <a:srgbClr val="FFFFFF"/>
                </a:solidFill>
              </a:rPr>
              <a:t>อพย </a:t>
            </a:r>
            <a:r>
              <a:rPr lang="en-US" sz="1400" b="0">
                <a:solidFill>
                  <a:srgbClr val="FFFFFF"/>
                </a:solidFill>
              </a:rPr>
              <a:t>19</a:t>
            </a:r>
          </a:p>
        </p:txBody>
      </p:sp>
      <p:pic>
        <p:nvPicPr>
          <p:cNvPr id="9243" name="Picture 2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95500" y="2819400"/>
            <a:ext cx="2667000" cy="3509963"/>
          </a:xfrm>
          <a:prstGeom prst="rect">
            <a:avLst/>
          </a:prstGeom>
          <a:noFill/>
          <a:ln>
            <a:noFill/>
          </a:ln>
          <a:effectLst/>
          <a:extLst>
            <a:ext uri="{909E8E84-426E-40dd-AFC4-6F175D3DCCD1}">
              <a14:hiddenFill xmlns:a14="http://schemas.microsoft.com/office/drawing/2010/main" xmlns="">
                <a:blipFill dpi="0" rotWithShape="0">
                  <a:blip/>
                  <a:srcRect l="20313" t="39845" r="56836" b="20052"/>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9244" name="Rectangle 28"/>
          <p:cNvSpPr>
            <a:spLocks noChangeArrowheads="1"/>
          </p:cNvSpPr>
          <p:nvPr/>
        </p:nvSpPr>
        <p:spPr bwMode="auto">
          <a:xfrm>
            <a:off x="8177213" y="4403725"/>
            <a:ext cx="254000" cy="115888"/>
          </a:xfrm>
          <a:prstGeom prst="rect">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245" name="Rectangle 29"/>
          <p:cNvSpPr>
            <a:spLocks noChangeArrowheads="1"/>
          </p:cNvSpPr>
          <p:nvPr/>
        </p:nvSpPr>
        <p:spPr bwMode="auto">
          <a:xfrm>
            <a:off x="8121650" y="4356100"/>
            <a:ext cx="293688" cy="2111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800" b="0">
                <a:solidFill>
                  <a:srgbClr val="000000"/>
                </a:solidFill>
                <a:latin typeface="Arial" charset="0"/>
              </a:rPr>
              <a:t>40</a:t>
            </a:r>
          </a:p>
        </p:txBody>
      </p:sp>
      <p:sp>
        <p:nvSpPr>
          <p:cNvPr id="9246" name="AutoShape 30"/>
          <p:cNvSpPr>
            <a:spLocks noChangeArrowheads="1"/>
          </p:cNvSpPr>
          <p:nvPr/>
        </p:nvSpPr>
        <p:spPr bwMode="auto">
          <a:xfrm>
            <a:off x="7950200" y="3457575"/>
            <a:ext cx="730250" cy="336550"/>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247" name="Rectangle 31"/>
          <p:cNvSpPr>
            <a:spLocks noChangeArrowheads="1"/>
          </p:cNvSpPr>
          <p:nvPr/>
        </p:nvSpPr>
        <p:spPr bwMode="auto">
          <a:xfrm>
            <a:off x="7948613" y="3616325"/>
            <a:ext cx="952500" cy="1143000"/>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248" name="AutoShape 32"/>
          <p:cNvSpPr>
            <a:spLocks noChangeArrowheads="1"/>
          </p:cNvSpPr>
          <p:nvPr/>
        </p:nvSpPr>
        <p:spPr bwMode="auto">
          <a:xfrm>
            <a:off x="7969250" y="3486150"/>
            <a:ext cx="698500" cy="336550"/>
          </a:xfrm>
          <a:prstGeom prst="roundRect">
            <a:avLst>
              <a:gd name="adj" fmla="val 16667"/>
            </a:avLst>
          </a:prstGeom>
          <a:solidFill>
            <a:srgbClr val="FFFF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249" name="Line 33"/>
          <p:cNvSpPr>
            <a:spLocks noChangeShapeType="1"/>
          </p:cNvSpPr>
          <p:nvPr/>
        </p:nvSpPr>
        <p:spPr bwMode="auto">
          <a:xfrm>
            <a:off x="7993063" y="38385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9250" name="Line 34"/>
          <p:cNvSpPr>
            <a:spLocks noChangeShapeType="1"/>
          </p:cNvSpPr>
          <p:nvPr/>
        </p:nvSpPr>
        <p:spPr bwMode="auto">
          <a:xfrm>
            <a:off x="7993063" y="40163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9251" name="Line 35"/>
          <p:cNvSpPr>
            <a:spLocks noChangeShapeType="1"/>
          </p:cNvSpPr>
          <p:nvPr/>
        </p:nvSpPr>
        <p:spPr bwMode="auto">
          <a:xfrm>
            <a:off x="7993063" y="41941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9252" name="Line 36"/>
          <p:cNvSpPr>
            <a:spLocks noChangeShapeType="1"/>
          </p:cNvSpPr>
          <p:nvPr/>
        </p:nvSpPr>
        <p:spPr bwMode="auto">
          <a:xfrm>
            <a:off x="7993063" y="43719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9253" name="Line 37"/>
          <p:cNvSpPr>
            <a:spLocks noChangeShapeType="1"/>
          </p:cNvSpPr>
          <p:nvPr/>
        </p:nvSpPr>
        <p:spPr bwMode="auto">
          <a:xfrm>
            <a:off x="8005763" y="45497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9254" name="Rectangle 38"/>
          <p:cNvSpPr>
            <a:spLocks noChangeArrowheads="1"/>
          </p:cNvSpPr>
          <p:nvPr/>
        </p:nvSpPr>
        <p:spPr bwMode="auto">
          <a:xfrm>
            <a:off x="8067675" y="3429000"/>
            <a:ext cx="473075"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โมเสส</a:t>
            </a:r>
          </a:p>
        </p:txBody>
      </p:sp>
      <p:sp>
        <p:nvSpPr>
          <p:cNvPr id="9255" name="Rectangle 39"/>
          <p:cNvSpPr>
            <a:spLocks noChangeArrowheads="1"/>
          </p:cNvSpPr>
          <p:nvPr/>
        </p:nvSpPr>
        <p:spPr bwMode="auto">
          <a:xfrm>
            <a:off x="8159750" y="3841750"/>
            <a:ext cx="447675"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ซีนาย</a:t>
            </a:r>
          </a:p>
        </p:txBody>
      </p:sp>
      <p:sp>
        <p:nvSpPr>
          <p:cNvPr id="9256" name="Line 40"/>
          <p:cNvSpPr>
            <a:spLocks noChangeShapeType="1"/>
          </p:cNvSpPr>
          <p:nvPr/>
        </p:nvSpPr>
        <p:spPr bwMode="auto">
          <a:xfrm>
            <a:off x="7986713" y="4727575"/>
            <a:ext cx="8636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9257" name="Rectangle 41"/>
          <p:cNvSpPr>
            <a:spLocks noChangeArrowheads="1"/>
          </p:cNvSpPr>
          <p:nvPr/>
        </p:nvSpPr>
        <p:spPr bwMode="auto">
          <a:xfrm>
            <a:off x="8181975" y="3670300"/>
            <a:ext cx="471488"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อพยพ</a:t>
            </a:r>
          </a:p>
        </p:txBody>
      </p:sp>
      <p:sp>
        <p:nvSpPr>
          <p:cNvPr id="9258" name="Text Box 42"/>
          <p:cNvSpPr txBox="1">
            <a:spLocks noChangeArrowheads="1"/>
          </p:cNvSpPr>
          <p:nvPr/>
        </p:nvSpPr>
        <p:spPr bwMode="auto">
          <a:xfrm>
            <a:off x="8705850" y="88900"/>
            <a:ext cx="290513" cy="3984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a:solidFill>
                  <a:srgbClr val="FFA27C"/>
                </a:solidFill>
              </a:rPr>
              <a:t> </a:t>
            </a:r>
          </a:p>
        </p:txBody>
      </p:sp>
      <p:sp>
        <p:nvSpPr>
          <p:cNvPr id="9259" name="Rectangle 43"/>
          <p:cNvSpPr>
            <a:spLocks noChangeArrowheads="1"/>
          </p:cNvSpPr>
          <p:nvPr/>
        </p:nvSpPr>
        <p:spPr bwMode="auto">
          <a:xfrm>
            <a:off x="8093075" y="6530975"/>
            <a:ext cx="336550" cy="2460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07</a:t>
            </a:r>
          </a:p>
        </p:txBody>
      </p:sp>
      <p:sp>
        <p:nvSpPr>
          <p:cNvPr id="9260" name="Text Box 44"/>
          <p:cNvSpPr txBox="1">
            <a:spLocks noChangeArrowheads="1"/>
          </p:cNvSpPr>
          <p:nvPr/>
        </p:nvSpPr>
        <p:spPr bwMode="auto">
          <a:xfrm>
            <a:off x="7177088" y="6284913"/>
            <a:ext cx="1266825" cy="2762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750"/>
              </a:spcBef>
              <a:buClrTx/>
              <a:buFontTx/>
              <a:buNone/>
              <a:defRPr/>
            </a:pPr>
            <a:r>
              <a:rPr lang="hi-in" sz="1200" b="0">
                <a:solidFill>
                  <a:srgbClr val="FFFFFF"/>
                </a:solidFill>
                <a:latin typeface="Arial" charset="0"/>
              </a:rPr>
              <a:t>คู่มือหน้าที่ </a:t>
            </a:r>
            <a:r>
              <a:rPr lang="en-US" sz="1200" b="0">
                <a:solidFill>
                  <a:srgbClr val="FFFFFF"/>
                </a:solidFill>
                <a:latin typeface="Arial" charset="0"/>
              </a:rPr>
              <a:t>26-29</a:t>
            </a:r>
          </a:p>
        </p:txBody>
      </p:sp>
      <p:grpSp>
        <p:nvGrpSpPr>
          <p:cNvPr id="16422" name="Group 45"/>
          <p:cNvGrpSpPr>
            <a:grpSpLocks/>
          </p:cNvGrpSpPr>
          <p:nvPr/>
        </p:nvGrpSpPr>
        <p:grpSpPr bwMode="auto">
          <a:xfrm>
            <a:off x="519113" y="7938"/>
            <a:ext cx="854075" cy="1701800"/>
            <a:chOff x="327" y="5"/>
            <a:chExt cx="538" cy="1072"/>
          </a:xfrm>
        </p:grpSpPr>
        <p:sp>
          <p:nvSpPr>
            <p:cNvPr id="9262" name="Rectangle 46"/>
            <p:cNvSpPr>
              <a:spLocks noChangeArrowheads="1"/>
            </p:cNvSpPr>
            <p:nvPr/>
          </p:nvSpPr>
          <p:spPr bwMode="auto">
            <a:xfrm>
              <a:off x="327" y="5"/>
              <a:ext cx="538" cy="10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600" b="0">
                  <a:solidFill>
                    <a:srgbClr val="FFFF00"/>
                  </a:solidFill>
                  <a:latin typeface="Times New Roman" charset="0"/>
                </a:rPr>
                <a:t>7</a:t>
              </a:r>
            </a:p>
          </p:txBody>
        </p:sp>
        <p:sp>
          <p:nvSpPr>
            <p:cNvPr id="9263" name="Line 47"/>
            <p:cNvSpPr>
              <a:spLocks noChangeShapeType="1"/>
            </p:cNvSpPr>
            <p:nvPr/>
          </p:nvSpPr>
          <p:spPr bwMode="auto">
            <a:xfrm>
              <a:off x="500" y="573"/>
              <a:ext cx="244" cy="0"/>
            </a:xfrm>
            <a:prstGeom prst="line">
              <a:avLst/>
            </a:prstGeom>
            <a:noFill/>
            <a:ln w="76320" cap="sq">
              <a:solidFill>
                <a:srgbClr val="FFFF00"/>
              </a:solidFill>
              <a:miter lim="800000"/>
              <a:headEnd/>
              <a:tailEnd/>
            </a:ln>
            <a:effectLst>
              <a:outerShdw blurRad="63500" dist="107933" dir="2700000" algn="ctr" rotWithShape="0">
                <a:srgbClr val="1A0004">
                  <a:alpha val="75014"/>
                </a:srgbClr>
              </a:outerShdw>
            </a:effectLst>
            <a:extLst>
              <a:ext uri="{909E8E84-426E-40dd-AFC4-6F175D3DCCD1}">
                <a14:hiddenFill xmlns:a14="http://schemas.microsoft.com/office/drawing/2010/main" xmlns="">
                  <a:noFill/>
                </a14:hiddenFill>
              </a:ext>
            </a:extLst>
          </p:spPr>
          <p:txBody>
            <a:bodyPr/>
            <a:lstStyle/>
            <a:p>
              <a:pPr>
                <a:defRPr/>
              </a:pPr>
              <a:endParaRPr lang="en-US"/>
            </a:p>
          </p:txBody>
        </p:sp>
      </p:grpSp>
      <p:sp>
        <p:nvSpPr>
          <p:cNvPr id="9264" name="Oval 48"/>
          <p:cNvSpPr>
            <a:spLocks noChangeArrowheads="1"/>
          </p:cNvSpPr>
          <p:nvPr/>
        </p:nvSpPr>
        <p:spPr bwMode="auto">
          <a:xfrm>
            <a:off x="3344863" y="1984375"/>
            <a:ext cx="2138362" cy="698500"/>
          </a:xfrm>
          <a:prstGeom prst="ellipse">
            <a:avLst/>
          </a:prstGeom>
          <a:noFill/>
          <a:ln w="76320" cap="sq">
            <a:solidFill>
              <a:srgbClr val="FF0000"/>
            </a:solidFill>
            <a:miter lim="800000"/>
            <a:headEnd/>
            <a:tailEnd/>
          </a:ln>
          <a:effectLst>
            <a:outerShdw blurRad="63500" dist="71785" dir="2700000" algn="ctr" rotWithShape="0">
              <a:srgbClr val="1A0004">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sp>
        <p:nvSpPr>
          <p:cNvPr id="9265" name="Text Box 49"/>
          <p:cNvSpPr txBox="1">
            <a:spLocks noChangeArrowheads="1"/>
          </p:cNvSpPr>
          <p:nvPr/>
        </p:nvSpPr>
        <p:spPr bwMode="auto">
          <a:xfrm>
            <a:off x="8601075" y="6486525"/>
            <a:ext cx="288925" cy="3063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buClrTx/>
              <a:buFontTx/>
              <a:buNone/>
              <a:defRPr/>
            </a:pPr>
            <a:r>
              <a:rPr lang="en-US" sz="1400" b="0">
                <a:solidFill>
                  <a:srgbClr val="FFFFFF"/>
                </a:solidFill>
              </a:rPr>
              <a:t>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nodeType="withEffect">
                                  <p:stCondLst>
                                    <p:cond delay="0"/>
                                  </p:stCondLst>
                                  <p:childTnLst>
                                    <p:set>
                                      <p:cBhvr additive="repl">
                                        <p:cTn id="6" dur="1" fill="hold">
                                          <p:stCondLst>
                                            <p:cond delay="0"/>
                                          </p:stCondLst>
                                        </p:cTn>
                                        <p:tgtEl>
                                          <p:spTgt spid="9237"/>
                                        </p:tgtEl>
                                        <p:attrNameLst>
                                          <p:attrName>style.visibility</p:attrName>
                                        </p:attrNameLst>
                                      </p:cBhvr>
                                      <p:to>
                                        <p:strVal val="visible"/>
                                      </p:to>
                                    </p:set>
                                    <p:anim calcmode="lin" valueType="num">
                                      <p:cBhvr additive="repl">
                                        <p:cTn id="7" dur="500" fill="hold"/>
                                        <p:tgtEl>
                                          <p:spTgt spid="9237"/>
                                        </p:tgtEl>
                                        <p:attrNameLst>
                                          <p:attrName>ppt_x</p:attrName>
                                        </p:attrNameLst>
                                      </p:cBhvr>
                                      <p:tavLst>
                                        <p:tav tm="100000">
                                          <p:val>
                                            <p:strVal val="#ppt_x-#ppt_w/2"/>
                                          </p:val>
                                        </p:tav>
                                        <p:tav>
                                          <p:val>
                                            <p:strVal val="#ppt_x"/>
                                          </p:val>
                                        </p:tav>
                                      </p:tavLst>
                                    </p:anim>
                                    <p:anim calcmode="lin" valueType="num">
                                      <p:cBhvr additive="repl">
                                        <p:cTn id="8" dur="500" fill="hold"/>
                                        <p:tgtEl>
                                          <p:spTgt spid="9237"/>
                                        </p:tgtEl>
                                        <p:attrNameLst>
                                          <p:attrName>ppt_y</p:attrName>
                                        </p:attrNameLst>
                                      </p:cBhvr>
                                      <p:tavLst>
                                        <p:tav tm="100000">
                                          <p:val>
                                            <p:strVal val="#ppt_y"/>
                                          </p:val>
                                        </p:tav>
                                        <p:tav>
                                          <p:val>
                                            <p:strVal val="#ppt_y"/>
                                          </p:val>
                                        </p:tav>
                                      </p:tavLst>
                                    </p:anim>
                                    <p:anim calcmode="lin" valueType="num">
                                      <p:cBhvr additive="repl">
                                        <p:cTn id="9" dur="500" fill="hold"/>
                                        <p:tgtEl>
                                          <p:spTgt spid="9237"/>
                                        </p:tgtEl>
                                        <p:attrNameLst>
                                          <p:attrName>ppt_w</p:attrName>
                                        </p:attrNameLst>
                                      </p:cBhvr>
                                      <p:tavLst>
                                        <p:tav tm="100000">
                                          <p:val>
                                            <p:fltVal val="0"/>
                                          </p:val>
                                        </p:tav>
                                        <p:tav>
                                          <p:val>
                                            <p:strVal val="#ppt_w"/>
                                          </p:val>
                                        </p:tav>
                                      </p:tavLst>
                                    </p:anim>
                                    <p:anim calcmode="lin" valueType="num">
                                      <p:cBhvr additive="repl">
                                        <p:cTn id="10" dur="500" fill="hold"/>
                                        <p:tgtEl>
                                          <p:spTgt spid="9237"/>
                                        </p:tgtEl>
                                        <p:attrNameLst>
                                          <p:attrName>ppt_h</p:attrName>
                                        </p:attrNameLst>
                                      </p:cBhvr>
                                      <p:tavLst>
                                        <p:tav tm="100000">
                                          <p:val>
                                            <p:strVal val="#ppt_h"/>
                                          </p:val>
                                        </p:tav>
                                        <p:tav>
                                          <p:val>
                                            <p:strVal val="#ppt_h"/>
                                          </p:val>
                                        </p:tav>
                                      </p:tavLst>
                                    </p:anim>
                                  </p:childTnLst>
                                </p:cTn>
                              </p:par>
                            </p:childTnLst>
                          </p:cTn>
                        </p:par>
                        <p:par>
                          <p:cTn id="11" fill="hold" nodeType="afterGroup">
                            <p:stCondLst>
                              <p:cond delay="500"/>
                            </p:stCondLst>
                            <p:childTnLst>
                              <p:par>
                                <p:cTn id="12" presetID="2" presetClass="entr" presetSubtype="4" fill="hold" grpId="0" nodeType="afterEffect">
                                  <p:stCondLst>
                                    <p:cond delay="0"/>
                                  </p:stCondLst>
                                  <p:childTnLst>
                                    <p:set>
                                      <p:cBhvr additive="repl">
                                        <p:cTn id="13" dur="1" fill="hold">
                                          <p:stCondLst>
                                            <p:cond delay="0"/>
                                          </p:stCondLst>
                                        </p:cTn>
                                        <p:tgtEl>
                                          <p:spTgt spid="9264"/>
                                        </p:tgtEl>
                                        <p:attrNameLst>
                                          <p:attrName>style.visibility</p:attrName>
                                        </p:attrNameLst>
                                      </p:cBhvr>
                                      <p:to>
                                        <p:strVal val="visible"/>
                                      </p:to>
                                    </p:set>
                                    <p:anim calcmode="lin" valueType="num">
                                      <p:cBhvr additive="repl">
                                        <p:cTn id="14" dur="500" fill="hold"/>
                                        <p:tgtEl>
                                          <p:spTgt spid="9264"/>
                                        </p:tgtEl>
                                        <p:attrNameLst>
                                          <p:attrName>ppt_x</p:attrName>
                                        </p:attrNameLst>
                                      </p:cBhvr>
                                      <p:tavLst>
                                        <p:tav tm="100000">
                                          <p:val>
                                            <p:strVal val="#ppt_x"/>
                                          </p:val>
                                        </p:tav>
                                        <p:tav>
                                          <p:val>
                                            <p:strVal val="#ppt_x"/>
                                          </p:val>
                                        </p:tav>
                                      </p:tavLst>
                                    </p:anim>
                                    <p:anim calcmode="lin" valueType="num">
                                      <p:cBhvr additive="repl">
                                        <p:cTn id="15" dur="500" fill="hold"/>
                                        <p:tgtEl>
                                          <p:spTgt spid="9264"/>
                                        </p:tgtEl>
                                        <p:attrNameLst>
                                          <p:attrName>ppt_y</p:attrName>
                                        </p:attrNameLst>
                                      </p:cBhvr>
                                      <p:tavLst>
                                        <p:tav tm="100000">
                                          <p:val>
                                            <p:strVal val="1+#ppt_h/2"/>
                                          </p:val>
                                        </p:tav>
                                        <p:tav>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xit" fill="hold" grpId="1" nodeType="clickEffect">
                                  <p:stCondLst>
                                    <p:cond delay="0"/>
                                  </p:stCondLst>
                                  <p:childTnLst>
                                    <p:set>
                                      <p:cBhvr additive="repl">
                                        <p:cTn id="19" dur="1" fill="hold">
                                          <p:stCondLst>
                                            <p:cond delay="0"/>
                                          </p:stCondLst>
                                        </p:cTn>
                                        <p:tgtEl>
                                          <p:spTgt spid="9264"/>
                                        </p:tgtEl>
                                        <p:attrNameLst>
                                          <p:attrName>style.visibility</p:attrName>
                                        </p:attrNameLst>
                                      </p:cBhvr>
                                      <p:to>
                                        <p:strVal val="hidden"/>
                                      </p:to>
                                    </p:set>
                                  </p:childTnLst>
                                </p:cTn>
                              </p:par>
                            </p:childTnLst>
                          </p:cTn>
                        </p:par>
                        <p:par>
                          <p:cTn id="20" fill="hold" nodeType="afterGroup">
                            <p:stCondLst>
                              <p:cond delay="0"/>
                            </p:stCondLst>
                            <p:childTnLst>
                              <p:par>
                                <p:cTn id="21" presetID="2" presetClass="entr" presetSubtype="8" fill="hold" nodeType="afterEffect">
                                  <p:stCondLst>
                                    <p:cond delay="0"/>
                                  </p:stCondLst>
                                  <p:childTnLst>
                                    <p:set>
                                      <p:cBhvr additive="repl">
                                        <p:cTn id="22" dur="1" fill="hold">
                                          <p:stCondLst>
                                            <p:cond delay="0"/>
                                          </p:stCondLst>
                                        </p:cTn>
                                        <p:tgtEl>
                                          <p:spTgt spid="9243"/>
                                        </p:tgtEl>
                                        <p:attrNameLst>
                                          <p:attrName>style.visibility</p:attrName>
                                        </p:attrNameLst>
                                      </p:cBhvr>
                                      <p:to>
                                        <p:strVal val="visible"/>
                                      </p:to>
                                    </p:set>
                                    <p:anim calcmode="lin" valueType="num">
                                      <p:cBhvr additive="repl">
                                        <p:cTn id="23" dur="500" fill="hold"/>
                                        <p:tgtEl>
                                          <p:spTgt spid="9243"/>
                                        </p:tgtEl>
                                        <p:attrNameLst>
                                          <p:attrName>ppt_x</p:attrName>
                                        </p:attrNameLst>
                                      </p:cBhvr>
                                      <p:tavLst>
                                        <p:tav tm="100000">
                                          <p:val>
                                            <p:strVal val="0-#ppt_w/2"/>
                                          </p:val>
                                        </p:tav>
                                        <p:tav>
                                          <p:val>
                                            <p:strVal val="#ppt_x"/>
                                          </p:val>
                                        </p:tav>
                                      </p:tavLst>
                                    </p:anim>
                                    <p:anim calcmode="lin" valueType="num">
                                      <p:cBhvr additive="repl">
                                        <p:cTn id="24" dur="500" fill="hold"/>
                                        <p:tgtEl>
                                          <p:spTgt spid="9243"/>
                                        </p:tgtEl>
                                        <p:attrNameLst>
                                          <p:attrName>ppt_y</p:attrName>
                                        </p:attrNameLst>
                                      </p:cBhvr>
                                      <p:tavLst>
                                        <p:tav tm="100000">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64" grpId="0" animBg="1"/>
      <p:bldP spid="9264" grpId="1" animBg="1"/>
    </p:bld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600" b="1" i="0" u="none" strike="noStrike" cap="none" normalizeH="0" baseline="0">
            <a:ln>
              <a:noFill/>
            </a:ln>
            <a:solidFill>
              <a:schemeClr val="bg1"/>
            </a:solidFill>
            <a:effectLst/>
            <a:latin typeface="Comic Sans MS"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600" b="1" i="0" u="none" strike="noStrike" cap="none" normalizeH="0" baseline="0">
            <a:ln>
              <a:noFill/>
            </a:ln>
            <a:solidFill>
              <a:schemeClr val="bg1"/>
            </a:solidFill>
            <a:effectLst/>
            <a:latin typeface="Comic Sans MS"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rgbClr val="00DFCA"/>
            </a:solidFill>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rgbClr val="00DFCA"/>
            </a:solidFill>
            <a:effectLst/>
            <a:latin typeface="Comic Sans M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untitled 2">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2">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lnDef>
  </a:objectDefaults>
  <a:extraClrSchemeLst>
    <a:extraClrScheme>
      <a:clrScheme name="untitled 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6369</TotalTime>
  <Words>6390</Words>
  <Application>Microsoft Macintosh PowerPoint</Application>
  <PresentationFormat>On-screen Show (4:3)</PresentationFormat>
  <Paragraphs>1202</Paragraphs>
  <Slides>54</Slides>
  <Notes>53</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54</vt:i4>
      </vt:variant>
    </vt:vector>
  </HeadingPairs>
  <TitlesOfParts>
    <vt:vector size="69" baseType="lpstr">
      <vt:lpstr>Chicago</vt:lpstr>
      <vt:lpstr>Kosher-Normal</vt:lpstr>
      <vt:lpstr>ＭＳ Ｐゴシック</vt:lpstr>
      <vt:lpstr>Times</vt:lpstr>
      <vt:lpstr>Arial</vt:lpstr>
      <vt:lpstr>Comic Sans MS</vt:lpstr>
      <vt:lpstr>Monotype Sorts</vt:lpstr>
      <vt:lpstr>Tahoma</vt:lpstr>
      <vt:lpstr>Times New Roman</vt:lpstr>
      <vt:lpstr>Verdana</vt:lpstr>
      <vt:lpstr>Wingdings</vt:lpstr>
      <vt:lpstr>Office Theme</vt:lpstr>
      <vt:lpstr>untitled 3</vt:lpstr>
      <vt:lpstr>1_untitled 2</vt:lpstr>
      <vt:lpstr>1_Orbit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พระคัมภีร์จากพื้นฐาน • BibleStudyDownloads.org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slide show seminar presentation</dc:subject>
  <dc:creator>John Fryman</dc:creator>
  <cp:lastModifiedBy>Rick Griffith</cp:lastModifiedBy>
  <cp:revision>159</cp:revision>
  <cp:lastPrinted>2003-05-21T18:09:48Z</cp:lastPrinted>
  <dcterms:created xsi:type="dcterms:W3CDTF">2003-07-10T16:24:15Z</dcterms:created>
  <dcterms:modified xsi:type="dcterms:W3CDTF">2025-01-02T05:52:17Z</dcterms:modified>
</cp:coreProperties>
</file>