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 id="2147483683" r:id="rId3"/>
    <p:sldMasterId id="2147483717" r:id="rId4"/>
    <p:sldMasterId id="2147483774" r:id="rId5"/>
  </p:sldMasterIdLst>
  <p:notesMasterIdLst>
    <p:notesMasterId r:id="rId74"/>
  </p:notesMasterIdLst>
  <p:sldIdLst>
    <p:sldId id="327" r:id="rId6"/>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322" r:id="rId40"/>
    <p:sldId id="323" r:id="rId41"/>
    <p:sldId id="291" r:id="rId42"/>
    <p:sldId id="324"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407" r:id="rId73"/>
  </p:sldIdLst>
  <p:sldSz cx="9144000" cy="6858000" type="screen4x3"/>
  <p:notesSz cx="6858000" cy="9144000"/>
  <p:defaultTextStyle>
    <a:defPPr>
      <a:defRPr lang="en-GB"/>
    </a:defPPr>
    <a:lvl1pPr algn="ctr" defTabSz="457200" rtl="0" eaLnBrk="0" fontAlgn="base" hangingPunct="0">
      <a:spcBef>
        <a:spcPct val="0"/>
      </a:spcBef>
      <a:spcAft>
        <a:spcPct val="0"/>
      </a:spcAft>
      <a:buClr>
        <a:srgbClr val="000000"/>
      </a:buClr>
      <a:buSzPct val="100000"/>
      <a:buFont typeface="Times New Roman" charset="0"/>
      <a:defRPr sz="2800" kern="1200">
        <a:solidFill>
          <a:schemeClr val="bg1"/>
        </a:solidFill>
        <a:latin typeface="Comic Sans MS" charset="0"/>
        <a:ea typeface="ＭＳ Ｐゴシック" charset="0"/>
        <a:cs typeface="ＭＳ Ｐゴシック" charset="0"/>
      </a:defRPr>
    </a:lvl1pPr>
    <a:lvl2pPr marL="742950" indent="-285750" algn="ctr" defTabSz="457200" rtl="0" eaLnBrk="0" fontAlgn="base" hangingPunct="0">
      <a:spcBef>
        <a:spcPct val="0"/>
      </a:spcBef>
      <a:spcAft>
        <a:spcPct val="0"/>
      </a:spcAft>
      <a:buClr>
        <a:srgbClr val="000000"/>
      </a:buClr>
      <a:buSzPct val="100000"/>
      <a:buFont typeface="Times New Roman" charset="0"/>
      <a:defRPr sz="2800" kern="1200">
        <a:solidFill>
          <a:schemeClr val="bg1"/>
        </a:solidFill>
        <a:latin typeface="Comic Sans MS" charset="0"/>
        <a:ea typeface="ＭＳ Ｐゴシック" charset="0"/>
        <a:cs typeface="ＭＳ Ｐゴシック" charset="0"/>
      </a:defRPr>
    </a:lvl2pPr>
    <a:lvl3pPr marL="1143000" indent="-228600" algn="ctr" defTabSz="457200" rtl="0" eaLnBrk="0" fontAlgn="base" hangingPunct="0">
      <a:spcBef>
        <a:spcPct val="0"/>
      </a:spcBef>
      <a:spcAft>
        <a:spcPct val="0"/>
      </a:spcAft>
      <a:buClr>
        <a:srgbClr val="000000"/>
      </a:buClr>
      <a:buSzPct val="100000"/>
      <a:buFont typeface="Times New Roman" charset="0"/>
      <a:defRPr sz="2800" kern="1200">
        <a:solidFill>
          <a:schemeClr val="bg1"/>
        </a:solidFill>
        <a:latin typeface="Comic Sans MS" charset="0"/>
        <a:ea typeface="ＭＳ Ｐゴシック" charset="0"/>
        <a:cs typeface="ＭＳ Ｐゴシック" charset="0"/>
      </a:defRPr>
    </a:lvl3pPr>
    <a:lvl4pPr marL="1600200" indent="-228600" algn="ctr" defTabSz="457200" rtl="0" eaLnBrk="0" fontAlgn="base" hangingPunct="0">
      <a:spcBef>
        <a:spcPct val="0"/>
      </a:spcBef>
      <a:spcAft>
        <a:spcPct val="0"/>
      </a:spcAft>
      <a:buClr>
        <a:srgbClr val="000000"/>
      </a:buClr>
      <a:buSzPct val="100000"/>
      <a:buFont typeface="Times New Roman" charset="0"/>
      <a:defRPr sz="2800" kern="1200">
        <a:solidFill>
          <a:schemeClr val="bg1"/>
        </a:solidFill>
        <a:latin typeface="Comic Sans MS" charset="0"/>
        <a:ea typeface="ＭＳ Ｐゴシック" charset="0"/>
        <a:cs typeface="ＭＳ Ｐゴシック" charset="0"/>
      </a:defRPr>
    </a:lvl4pPr>
    <a:lvl5pPr marL="2057400" indent="-228600" algn="ctr" defTabSz="457200" rtl="0" eaLnBrk="0" fontAlgn="base" hangingPunct="0">
      <a:spcBef>
        <a:spcPct val="0"/>
      </a:spcBef>
      <a:spcAft>
        <a:spcPct val="0"/>
      </a:spcAft>
      <a:buClr>
        <a:srgbClr val="000000"/>
      </a:buClr>
      <a:buSzPct val="100000"/>
      <a:buFont typeface="Times New Roman" charset="0"/>
      <a:defRPr sz="2800" kern="1200">
        <a:solidFill>
          <a:schemeClr val="bg1"/>
        </a:solidFill>
        <a:latin typeface="Comic Sans MS" charset="0"/>
        <a:ea typeface="ＭＳ Ｐゴシック" charset="0"/>
        <a:cs typeface="ＭＳ Ｐゴシック" charset="0"/>
      </a:defRPr>
    </a:lvl5pPr>
    <a:lvl6pPr marL="2286000" algn="l" defTabSz="457200" rtl="0" eaLnBrk="1" latinLnBrk="0" hangingPunct="1">
      <a:defRPr sz="2800" kern="1200">
        <a:solidFill>
          <a:schemeClr val="bg1"/>
        </a:solidFill>
        <a:latin typeface="Comic Sans MS" charset="0"/>
        <a:ea typeface="ＭＳ Ｐゴシック" charset="0"/>
        <a:cs typeface="ＭＳ Ｐゴシック" charset="0"/>
      </a:defRPr>
    </a:lvl6pPr>
    <a:lvl7pPr marL="2743200" algn="l" defTabSz="457200" rtl="0" eaLnBrk="1" latinLnBrk="0" hangingPunct="1">
      <a:defRPr sz="2800" kern="1200">
        <a:solidFill>
          <a:schemeClr val="bg1"/>
        </a:solidFill>
        <a:latin typeface="Comic Sans MS" charset="0"/>
        <a:ea typeface="ＭＳ Ｐゴシック" charset="0"/>
        <a:cs typeface="ＭＳ Ｐゴシック" charset="0"/>
      </a:defRPr>
    </a:lvl7pPr>
    <a:lvl8pPr marL="3200400" algn="l" defTabSz="457200" rtl="0" eaLnBrk="1" latinLnBrk="0" hangingPunct="1">
      <a:defRPr sz="2800" kern="1200">
        <a:solidFill>
          <a:schemeClr val="bg1"/>
        </a:solidFill>
        <a:latin typeface="Comic Sans MS" charset="0"/>
        <a:ea typeface="ＭＳ Ｐゴシック" charset="0"/>
        <a:cs typeface="ＭＳ Ｐゴシック" charset="0"/>
      </a:defRPr>
    </a:lvl8pPr>
    <a:lvl9pPr marL="3657600" algn="l" defTabSz="457200" rtl="0" eaLnBrk="1" latinLnBrk="0" hangingPunct="1">
      <a:defRPr sz="2800" kern="1200">
        <a:solidFill>
          <a:schemeClr val="bg1"/>
        </a:solidFill>
        <a:latin typeface="Comic Sans M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590"/>
    <p:restoredTop sz="94710"/>
  </p:normalViewPr>
  <p:slideViewPr>
    <p:cSldViewPr>
      <p:cViewPr varScale="1">
        <p:scale>
          <a:sx n="77" d="100"/>
          <a:sy n="77" d="100"/>
        </p:scale>
        <p:origin x="184" y="1656"/>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sorterViewPr>
    <p:cViewPr>
      <p:scale>
        <a:sx n="60" d="100"/>
        <a:sy n="60" d="100"/>
      </p:scale>
      <p:origin x="0" y="2184"/>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 xmlns:a14="http://schemas.microsoft.com/office/drawing/2010/main" w="9360" cap="sq">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5123"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5124"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5125" name="AutoShape 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5126" name="AutoShape 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5127" name="AutoShape 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5128" name="AutoShape 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5129" name="Rectangle 8"/>
          <p:cNvSpPr>
            <a:spLocks noGrp="1" noRot="1" noChangeAspect="1" noChangeArrowheads="1"/>
          </p:cNvSpPr>
          <p:nvPr>
            <p:ph type="sldImg"/>
          </p:nvPr>
        </p:nvSpPr>
        <p:spPr bwMode="auto">
          <a:xfrm>
            <a:off x="1149350" y="692150"/>
            <a:ext cx="4548188" cy="3405188"/>
          </a:xfrm>
          <a:prstGeom prst="rect">
            <a:avLst/>
          </a:prstGeom>
          <a:noFill/>
          <a:ln w="12600" cap="sq">
            <a:solidFill>
              <a:srgbClr val="000000"/>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sp>
      <p:sp>
        <p:nvSpPr>
          <p:cNvPr id="5130" name="Rectangle 9"/>
          <p:cNvSpPr>
            <a:spLocks noGrp="1" noChangeArrowheads="1"/>
          </p:cNvSpPr>
          <p:nvPr>
            <p:ph type="body"/>
          </p:nvPr>
        </p:nvSpPr>
        <p:spPr bwMode="auto">
          <a:xfrm>
            <a:off x="914400" y="4343400"/>
            <a:ext cx="5018088" cy="41036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0360" tIns="44280" rIns="90360" bIns="44280" numCol="1" anchor="t" anchorCtr="0" compatLnSpc="1">
            <a:prstTxWarp prst="textNoShape">
              <a:avLst/>
            </a:prstTxWarp>
          </a:bodyPr>
          <a:lstStyle/>
          <a:p>
            <a:pPr lvl="0"/>
            <a:endParaRPr lang="en-US" noProof="0"/>
          </a:p>
        </p:txBody>
      </p:sp>
      <p:sp>
        <p:nvSpPr>
          <p:cNvPr id="5131" name="Rectangle 10"/>
          <p:cNvSpPr>
            <a:spLocks noChangeArrowheads="1"/>
          </p:cNvSpPr>
          <p:nvPr/>
        </p:nvSpPr>
        <p:spPr bwMode="auto">
          <a:xfrm>
            <a:off x="6132513" y="8750300"/>
            <a:ext cx="925512" cy="3016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90360" tIns="44280" rIns="90360" bIns="44280" anchor="ctr">
            <a:spAutoFit/>
          </a:bodyPr>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B1912BC5-11D1-214D-B594-832C8F99DEA6}" type="slidenum">
              <a:rPr lang="en-US" sz="1400">
                <a:solidFill>
                  <a:srgbClr val="000000"/>
                </a:solidFill>
                <a:latin typeface="Times New Roman" charset="0"/>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a:t>
            </a:fld>
            <a:endParaRPr lang="en-US" sz="1400">
              <a:solidFill>
                <a:srgbClr val="000000"/>
              </a:solidFill>
              <a:latin typeface="Times New Roman" charset="0"/>
            </a:endParaRPr>
          </a:p>
        </p:txBody>
      </p:sp>
    </p:spTree>
    <p:extLst>
      <p:ext uri="{BB962C8B-B14F-4D97-AF65-F5344CB8AC3E}">
        <p14:creationId xmlns:p14="http://schemas.microsoft.com/office/powerpoint/2010/main" val="178970604"/>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ＭＳ Ｐゴシック" charset="0"/>
      </a:defRPr>
    </a:lvl1pPr>
    <a:lvl2pPr marL="742950" indent="-28575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2pPr>
    <a:lvl3pPr marL="11430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3pPr>
    <a:lvl4pPr marL="16002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4pPr>
    <a:lvl5pPr marL="20574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1858" name="Text Box 1"/>
          <p:cNvSpPr>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sp>
      <p:sp>
        <p:nvSpPr>
          <p:cNvPr id="121859" name="Text Box 2"/>
          <p:cNvSpPr>
            <a:spLocks noGrp="1" noChangeArrowheads="1"/>
          </p:cNvSpPr>
          <p:nvPr>
            <p:ph type="body" idx="1"/>
          </p:nvPr>
        </p:nvSpPr>
        <p:spPr>
          <a:xfrm>
            <a:off x="914400" y="4343400"/>
            <a:ext cx="5029200" cy="4114800"/>
          </a:xfrm>
          <a:solidFill>
            <a:srgbClr val="FFFFFF"/>
          </a:solidFill>
          <a:ln w="12600" cap="sq">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Through a series of dramatic events -- told about in great detail in the </a:t>
            </a:r>
            <a:r>
              <a:rPr lang="en-US" b="1"/>
              <a:t>latter chapters of Genesis – the brothers learn that their sibling, JOSEPH, is now the governor of Egypt</a:t>
            </a:r>
          </a:p>
        </p:txBody>
      </p:sp>
    </p:spTree>
    <p:extLst>
      <p:ext uri="{BB962C8B-B14F-4D97-AF65-F5344CB8AC3E}">
        <p14:creationId xmlns:p14="http://schemas.microsoft.com/office/powerpoint/2010/main" val="38134174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Text Box 1"/>
          <p:cNvSpPr>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sp>
      <p:sp>
        <p:nvSpPr>
          <p:cNvPr id="23555" name="Text Box 2"/>
          <p:cNvSpPr>
            <a:spLocks noGrp="1" noChangeArrowheads="1"/>
          </p:cNvSpPr>
          <p:nvPr>
            <p:ph type="body" idx="1"/>
          </p:nvPr>
        </p:nvSpPr>
        <p:spPr>
          <a:xfrm>
            <a:off x="914400" y="4343400"/>
            <a:ext cx="5029200" cy="4114800"/>
          </a:xfrm>
          <a:ln/>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This kind of temple tower, or ziggurat, was common in that region in </a:t>
            </a:r>
            <a:r>
              <a:rPr lang="en-US" b="1"/>
              <a:t>Abraham's day in Ur of the Chaldees.  In 2000 B.C., Ur was a great city, an international center of learning, culture, commerce and idolatrous spiritual darkness.  But think about this: what kind of technology -- literally, brain power -- was required to construct a building of such size and complexity of design?   Those thoughts hint at the kind of life, times and talent of those ancient civilizations!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Text Box 1"/>
          <p:cNvSpPr>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sp>
      <p:sp>
        <p:nvSpPr>
          <p:cNvPr id="25603" name="Text Box 2"/>
          <p:cNvSpPr>
            <a:spLocks noGrp="1" noChangeArrowheads="1"/>
          </p:cNvSpPr>
          <p:nvPr>
            <p:ph type="body" idx="1"/>
          </p:nvPr>
        </p:nvSpPr>
        <p:spPr>
          <a:xfrm>
            <a:off x="914400" y="4343400"/>
            <a:ext cx="5029200" cy="4114800"/>
          </a:xfrm>
          <a:ln/>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pPr>
            <a:r>
              <a:rPr lang="en-US" b="1">
                <a:cs typeface="Times New Roman" charset="0"/>
              </a:rPr>
              <a:t>////</a:t>
            </a:r>
            <a:r>
              <a:rPr lang="en-US" b="1"/>
              <a:t>	The Biblical narrative tells us about a man named ABRAHAM, living with his family in ancient Ur of the Chaldees.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pPr>
            <a:r>
              <a:rPr lang="en-US" b="1">
                <a:cs typeface="Times New Roman" charset="0"/>
              </a:rPr>
              <a:t>////</a:t>
            </a:r>
            <a:r>
              <a:rPr lang="en-US" b="1"/>
              <a:t>	In the family was his aging father…Terah.</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pPr>
            <a:r>
              <a:rPr lang="en-US" b="1">
                <a:cs typeface="Times New Roman" charset="0"/>
              </a:rPr>
              <a:t>////</a:t>
            </a:r>
            <a:r>
              <a:rPr lang="en-US" b="1"/>
              <a:t>	Terah's son named Abram, later to be renamed by God, ABRAHAM, as his future place in history is made clear.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pPr>
            <a:r>
              <a:rPr lang="en-US" b="1">
                <a:cs typeface="Times New Roman" charset="0"/>
              </a:rPr>
              <a:t>////</a:t>
            </a:r>
            <a:r>
              <a:rPr lang="en-US" b="1"/>
              <a:t>	ABRAHAM'S wife's name was Sarah (originally named Sarai)...</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pPr>
            <a:r>
              <a:rPr lang="en-US" b="1">
                <a:cs typeface="Times New Roman" charset="0"/>
              </a:rPr>
              <a:t>////</a:t>
            </a:r>
            <a:r>
              <a:rPr lang="en-US" b="1"/>
              <a:t>	Also in the family group was ABRAHAM's nephew, Lot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Text Box 1"/>
          <p:cNvSpPr>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sp>
      <p:sp>
        <p:nvSpPr>
          <p:cNvPr id="27651" name="Text Box 2"/>
          <p:cNvSpPr>
            <a:spLocks noGrp="1" noChangeArrowheads="1"/>
          </p:cNvSpPr>
          <p:nvPr>
            <p:ph type="body" idx="1"/>
          </p:nvPr>
        </p:nvSpPr>
        <p:spPr>
          <a:xfrm>
            <a:off x="914400" y="4343400"/>
            <a:ext cx="5029200" cy="4114800"/>
          </a:xfrm>
          <a:ln/>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So we begin with ABRAHAM</a:t>
            </a:r>
            <a:r>
              <a:rPr lang="en-US" b="1"/>
              <a:t>'s file folder.</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t>Note also a special feature about the visuals you are watching...</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a:t>
            </a:r>
            <a:r>
              <a:rPr lang="en-US" b="1"/>
              <a:t>	From this point and on through the chronology there will be a small file folder image floating in most slide frames. They will help guide your thinking as the great story line unfolds.  You'll always know where we are as the BILE FILE folders build out and fill up.</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a:t>
            </a:r>
            <a:r>
              <a:rPr lang="en-US" b="1"/>
              <a:t>	Abraham's story opens in Genesis 12 and forward...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a:t>
            </a:r>
            <a:r>
              <a:rPr lang="en-US" b="1"/>
              <a:t>	Time frame: about 2000 B.C...the first of the four Great People.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t>It is through this one man, ABRAHAM, that God begins a new program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to provide for His creation the way back to that original intimate </a:t>
            </a:r>
            <a:r>
              <a:rPr lang="en-US" b="1"/>
              <a:t>relationship that existed in the beginning. Through ABRAHAM unfolds all the rest of the Bible, until we see in the book of Revelation, once again, the broad view of the world and the universe.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Text Box 1"/>
          <p:cNvSpPr>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sp>
      <p:sp>
        <p:nvSpPr>
          <p:cNvPr id="29699" name="Text Box 2"/>
          <p:cNvSpPr>
            <a:spLocks noGrp="1" noChangeArrowheads="1"/>
          </p:cNvSpPr>
          <p:nvPr>
            <p:ph type="body" idx="1"/>
          </p:nvPr>
        </p:nvSpPr>
        <p:spPr>
          <a:xfrm>
            <a:off x="914400" y="4343400"/>
            <a:ext cx="5029200" cy="4114800"/>
          </a:xfrm>
          <a:ln/>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The great story begins in the 12</a:t>
            </a:r>
            <a:r>
              <a:rPr lang="en-US" b="1" baseline="28000"/>
              <a:t>th</a:t>
            </a:r>
            <a:r>
              <a:rPr lang="en-US" b="1"/>
              <a:t> Chapter of Genesis where ABRAHAM receives God's CALL, telling him to leave Ur and go toward a land that will be shown to him in due time.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Text Box 1"/>
          <p:cNvSpPr>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sp>
      <p:sp>
        <p:nvSpPr>
          <p:cNvPr id="31747" name="Text Box 2"/>
          <p:cNvSpPr>
            <a:spLocks noGrp="1" noChangeArrowheads="1"/>
          </p:cNvSpPr>
          <p:nvPr>
            <p:ph type="body" idx="1"/>
          </p:nvPr>
        </p:nvSpPr>
        <p:spPr>
          <a:xfrm>
            <a:off x="914400" y="4343400"/>
            <a:ext cx="5029200" cy="4114800"/>
          </a:xfrm>
          <a:ln/>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Now…on ABRAHAM</a:t>
            </a:r>
            <a:r>
              <a:rPr lang="en-US" b="1"/>
              <a:t>'S file folder, add the letters...L...S...B...standing for the words: LAND...SEED...AND BLESSING. Here is the significance of those words. Right there in the book of Genesis, 12th Chapter, verses 1-3, God makes THAT UNCONDITIONAL COVENANT PROMISE to Abraham…later to become an actual legal contract in the culture of that day!</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Text Box 1"/>
          <p:cNvSpPr>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sp>
      <p:sp>
        <p:nvSpPr>
          <p:cNvPr id="33795" name="Text Box 2"/>
          <p:cNvSpPr>
            <a:spLocks noGrp="1" noChangeArrowheads="1"/>
          </p:cNvSpPr>
          <p:nvPr>
            <p:ph type="body" idx="1"/>
          </p:nvPr>
        </p:nvSpPr>
        <p:spPr>
          <a:xfrm>
            <a:off x="914400" y="4343400"/>
            <a:ext cx="5029200" cy="4114800"/>
          </a:xfrm>
          <a:ln/>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This is the most crucial Biblical event in the life of the old patriarch and </a:t>
            </a:r>
            <a:r>
              <a:rPr lang="en-US" b="1"/>
              <a:t>also the beginning point in the revelation of God's new Program with Man.  On your work sheet, it's represented by the letters AC inside the image of a scroll.  AC is to remind us of the great ABRAHAMIC COVENANT -- provided for us in our own Bibles at Genesis 12...verses 1-3.  It is an UNCONDITIONAL covenant promise!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2" name="Text Box 1"/>
          <p:cNvSpPr>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sp>
      <p:sp>
        <p:nvSpPr>
          <p:cNvPr id="35843" name="Text Box 2"/>
          <p:cNvSpPr>
            <a:spLocks noGrp="1" noChangeArrowheads="1"/>
          </p:cNvSpPr>
          <p:nvPr>
            <p:ph type="body" idx="1"/>
          </p:nvPr>
        </p:nvSpPr>
        <p:spPr>
          <a:xfrm>
            <a:off x="914400" y="4343400"/>
            <a:ext cx="5029200" cy="4114800"/>
          </a:xfrm>
          <a:ln/>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In Genesis 12, verses 1-3 present God</a:t>
            </a:r>
            <a:r>
              <a:rPr lang="en-US" b="1"/>
              <a:t>'s three-part promise to Abraham.  Here it is: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a:t>
            </a:r>
            <a:r>
              <a:rPr lang="en-US" b="1"/>
              <a:t>	The Lord had said to Abram,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        "</a:t>
            </a:r>
            <a:r>
              <a:rPr lang="en-US" b="1"/>
              <a:t>Leave your country, your people and your father's household, and go to THE LAND I will show you.</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a:t>
            </a:r>
            <a:r>
              <a:rPr lang="en-US" b="1"/>
              <a:t>	 "I will make you into A GREAT NATION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t>	      </a:t>
            </a:r>
            <a:r>
              <a:rPr lang="en-US" b="1">
                <a:cs typeface="Times New Roman" charset="0"/>
              </a:rPr>
              <a:t>and I will bless you;</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t>	   </a:t>
            </a:r>
            <a:r>
              <a:rPr lang="en-US" b="1">
                <a:cs typeface="Times New Roman" charset="0"/>
              </a:rPr>
              <a:t>I will make your name great,</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t>	      </a:t>
            </a:r>
            <a:r>
              <a:rPr lang="en-US" b="1">
                <a:cs typeface="Times New Roman" charset="0"/>
              </a:rPr>
              <a:t>and you will be a blessing.</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a:t>
            </a:r>
            <a:r>
              <a:rPr lang="en-US" b="1"/>
              <a:t>	I will bless those who bless you,</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t>	      </a:t>
            </a:r>
            <a:r>
              <a:rPr lang="en-US" b="1">
                <a:cs typeface="Times New Roman" charset="0"/>
              </a:rPr>
              <a:t>and whoever curses you I will curse;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t>	 </a:t>
            </a:r>
            <a:r>
              <a:rPr lang="en-US" b="1">
                <a:cs typeface="Times New Roman" charset="0"/>
              </a:rPr>
              <a:t>and ALL PEOPLES ON EARTH</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                WILL BE BLESSED THROUGH YOU.</a:t>
            </a:r>
            <a:r>
              <a:rPr lang="en-US" b="1"/>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Text Box 1"/>
          <p:cNvSpPr>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sp>
      <p:sp>
        <p:nvSpPr>
          <p:cNvPr id="37891" name="Text Box 2"/>
          <p:cNvSpPr>
            <a:spLocks noGrp="1" noChangeArrowheads="1"/>
          </p:cNvSpPr>
          <p:nvPr>
            <p:ph type="body" idx="1"/>
          </p:nvPr>
        </p:nvSpPr>
        <p:spPr>
          <a:xfrm>
            <a:off x="914400" y="4343400"/>
            <a:ext cx="5029200" cy="4114800"/>
          </a:xfrm>
          <a:ln/>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The order of those covenant promises is an important key to Biblical order </a:t>
            </a:r>
            <a:r>
              <a:rPr lang="en-US" b="1"/>
              <a:t>itself: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a:t>
            </a:r>
            <a:r>
              <a:rPr lang="en-US" b="1"/>
              <a:t>	First is the promise of a LAND…then…</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 </a:t>
            </a:r>
            <a:r>
              <a:rPr lang="en-US" b="1"/>
              <a:t>	a SEED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 </a:t>
            </a:r>
            <a:r>
              <a:rPr lang="en-US" b="1"/>
              <a:t>	followed by a BLESSING, represented by "L-S-B" on the ABRAHAM file folder.</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Text Box 1"/>
          <p:cNvSpPr>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sp>
      <p:sp>
        <p:nvSpPr>
          <p:cNvPr id="39939" name="Text Box 2"/>
          <p:cNvSpPr>
            <a:spLocks noGrp="1" noChangeArrowheads="1"/>
          </p:cNvSpPr>
          <p:nvPr>
            <p:ph type="body" idx="1"/>
          </p:nvPr>
        </p:nvSpPr>
        <p:spPr>
          <a:xfrm>
            <a:off x="914400" y="4343400"/>
            <a:ext cx="5029200" cy="4114800"/>
          </a:xfrm>
          <a:ln/>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Now study this plan of organization…the down-to-earth meaning of those </a:t>
            </a:r>
            <a:r>
              <a:rPr lang="en-US" b="1"/>
              <a:t>three promises…the L-S-B on ABRAHAM's folder…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a:t>
            </a:r>
            <a:r>
              <a:rPr lang="en-US" b="1"/>
              <a:t>	First…PROMISE #1: GENESIS 12:1...A LAND — real estate, a geographic inheritance that most Jewish people respect politically to this present day.</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 ////</a:t>
            </a:r>
            <a:r>
              <a:rPr lang="en-US" b="1"/>
              <a:t>	PROMISE #2: GENESIS 12:2...A SEED —  a long line of descendants...especially interesting because at the time the Promise is given, ABRAHAM and SARAH are approaching old age and yet they have never had children.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a:t>
            </a:r>
            <a:r>
              <a:rPr lang="en-US" b="1"/>
              <a:t>	The final PROMISE, Number 3: GENESIS 12:3...A BLESSING promised to Abraham personally and to his descendants. Furthermore, God promises that, through His blessing to ABRAHAM, </a:t>
            </a:r>
            <a:r>
              <a:rPr lang="en-US" b="1" i="1" u="sng"/>
              <a:t>all the families of the earth will be blessed…NOT JUST ABRAHAM'S descendants!  </a:t>
            </a:r>
            <a:r>
              <a:rPr lang="en-US" b="1"/>
              <a:t>Notice that wording! It's important to an understanding of GRACE!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Text Box 1"/>
          <p:cNvSpPr>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sp>
      <p:sp>
        <p:nvSpPr>
          <p:cNvPr id="41987" name="Text Box 2"/>
          <p:cNvSpPr>
            <a:spLocks noGrp="1" noChangeArrowheads="1"/>
          </p:cNvSpPr>
          <p:nvPr>
            <p:ph type="body" idx="1"/>
          </p:nvPr>
        </p:nvSpPr>
        <p:spPr>
          <a:xfrm>
            <a:off x="914400" y="4343400"/>
            <a:ext cx="5029200" cy="4114800"/>
          </a:xfrm>
          <a:ln/>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Now...to the basic outline of the promise...L-S-B-...for LAND, SEED, and </a:t>
            </a:r>
            <a:r>
              <a:rPr lang="en-US" b="1"/>
              <a:t>BLESSING...we can also add these basic concepts...three additional ideas that describe the characteristics of that Abrahamic Promise...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a:t>
            </a:r>
            <a:r>
              <a:rPr lang="en-US" b="1"/>
              <a:t>	First…that great promise was -- and is -- LITERAL in that the words mean exactly what they say.</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a:t>
            </a:r>
            <a:r>
              <a:rPr lang="en-US" b="1"/>
              <a:t>	It is also ETERNAL, an unending arrangement, guaranteed by the maker of the contract, God Himself.  And finally...</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a:t>
            </a:r>
            <a:r>
              <a:rPr lang="en-US" b="1"/>
              <a:t>	It is UNCONDITIONAL...indicating that no matter what Abraham or his descendants might do in the future, God would, in time…REPEAT: IN TIME…fulfill every element of His promises.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As we move farther through this story, we</a:t>
            </a:r>
            <a:r>
              <a:rPr lang="en-US" b="1"/>
              <a:t>'ll come to see how the entire Bible is built on that set of unconditional and foundational promises.... soon to become a legal contract between God and his friend, Abraham.</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70" name="Text Box 1"/>
          <p:cNvSpPr>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sp>
      <p:sp>
        <p:nvSpPr>
          <p:cNvPr id="7171" name="Text Box 2"/>
          <p:cNvSpPr>
            <a:spLocks noGrp="1" noChangeArrowheads="1"/>
          </p:cNvSpPr>
          <p:nvPr>
            <p:ph type="body" idx="1"/>
          </p:nvPr>
        </p:nvSpPr>
        <p:spPr>
          <a:xfrm>
            <a:off x="914400" y="4343400"/>
            <a:ext cx="5029200" cy="4114800"/>
          </a:xfrm>
          <a:ln/>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Now…let</a:t>
            </a:r>
            <a:r>
              <a:rPr lang="en-US" b="1"/>
              <a:t>'s begin a biblical timeline.  Abraham's date on the timeline: about 2000 B.C.  By the way, throughout our study…</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a:t>
            </a:r>
            <a:r>
              <a:rPr lang="en-US" b="1"/>
              <a:t>	…most dates will be presented in large, rounded groupings in 500 -year increments.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More precise dating is not needed in this particular study.  All dates can be </a:t>
            </a:r>
            <a:r>
              <a:rPr lang="en-US" b="1"/>
              <a:t>sharpened as your own interests direct.</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b="1"/>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2135-1960 BC Abraham</a:t>
            </a:r>
            <a:r>
              <a:rPr lang="en-US" b="1"/>
              <a:t>'s lifespan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Text Box 1"/>
          <p:cNvSpPr>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sp>
      <p:sp>
        <p:nvSpPr>
          <p:cNvPr id="44035" name="Text Box 2"/>
          <p:cNvSpPr>
            <a:spLocks noGrp="1" noChangeArrowheads="1"/>
          </p:cNvSpPr>
          <p:nvPr>
            <p:ph type="body" idx="1"/>
          </p:nvPr>
        </p:nvSpPr>
        <p:spPr>
          <a:xfrm>
            <a:off x="914400" y="4343400"/>
            <a:ext cx="5029200" cy="4114800"/>
          </a:xfrm>
          <a:ln/>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After Abraham receives God</a:t>
            </a:r>
            <a:r>
              <a:rPr lang="en-US" b="1"/>
              <a:t>'s Promises…the entire family leaves Ur of the Chaldees to follow the Lord's direction.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a:t>
            </a:r>
            <a:r>
              <a:rPr lang="en-US" b="1"/>
              <a:t>	They move toward the northwest with all their flocks and their possessions -- probably a large congregation of people, animals and tents. Biblical evidence shows ABRAHAM's family was probably wealthy.  Again, if you have the map, add to it the map tracing that you see here in bright yellow.  The main point here is this: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a:t>
            </a:r>
            <a:r>
              <a:rPr lang="en-US" b="1"/>
              <a:t>	ABRAHAM and his family LEFT IN FAITH!  They are moving toward a land that God will show them in due time.  But as they leave Ur of the Chaldees they DO NOT know their destination. Their obedience is a profound demonstration of their faith in God's provision and His total protection as they head out into the unknown under Abraham's leadership.</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Text Box 1"/>
          <p:cNvSpPr>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sp>
      <p:sp>
        <p:nvSpPr>
          <p:cNvPr id="46083" name="Text Box 2"/>
          <p:cNvSpPr>
            <a:spLocks noGrp="1" noChangeArrowheads="1"/>
          </p:cNvSpPr>
          <p:nvPr>
            <p:ph type="body" idx="1"/>
          </p:nvPr>
        </p:nvSpPr>
        <p:spPr>
          <a:xfrm>
            <a:off x="914400" y="4343400"/>
            <a:ext cx="5029200" cy="4114800"/>
          </a:xfrm>
          <a:ln/>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It is entirely possible that they passed through the region of ancient </a:t>
            </a:r>
            <a:r>
              <a:rPr lang="en-US" b="1"/>
              <a:t>Babylon, upriver from Ur...that city to which you'll learn that Abraham's descendants – the Jews -- would be held as prisoners in the centuries to follow.</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Text Box 1"/>
          <p:cNvSpPr>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sp>
      <p:sp>
        <p:nvSpPr>
          <p:cNvPr id="48131" name="Text Box 2"/>
          <p:cNvSpPr>
            <a:spLocks noGrp="1" noChangeArrowheads="1"/>
          </p:cNvSpPr>
          <p:nvPr>
            <p:ph type="body" idx="1"/>
          </p:nvPr>
        </p:nvSpPr>
        <p:spPr>
          <a:xfrm>
            <a:off x="914400" y="4343400"/>
            <a:ext cx="5029200" cy="4114800"/>
          </a:xfrm>
          <a:ln/>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t>They continue northwestward, finally arriving at ancient Haran…</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 still in existence today in modern Turkey.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a:t>
            </a:r>
            <a:r>
              <a:rPr lang="en-US" b="1"/>
              <a:t>	While settled temporarily in Haran, ABRAHAM's father, Terah, dies.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Text Box 1"/>
          <p:cNvSpPr>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sp>
      <p:sp>
        <p:nvSpPr>
          <p:cNvPr id="50179" name="Text Box 2"/>
          <p:cNvSpPr>
            <a:spLocks noGrp="1" noChangeArrowheads="1"/>
          </p:cNvSpPr>
          <p:nvPr>
            <p:ph type="body" idx="1"/>
          </p:nvPr>
        </p:nvSpPr>
        <p:spPr>
          <a:xfrm>
            <a:off x="914400" y="4343400"/>
            <a:ext cx="5029200" cy="4114800"/>
          </a:xfrm>
          <a:ln/>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Once again, God speaks to ABRAHAM, instructing him to now leave </a:t>
            </a:r>
            <a:r>
              <a:rPr lang="en-US" b="1"/>
              <a:t>Haran and to move onward toward The Land He had promised to show him.  That land is to be Canaan, or the land we call Israel today.</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Text Box 1"/>
          <p:cNvSpPr>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sp>
      <p:sp>
        <p:nvSpPr>
          <p:cNvPr id="52227" name="Text Box 2"/>
          <p:cNvSpPr>
            <a:spLocks noGrp="1" noChangeArrowheads="1"/>
          </p:cNvSpPr>
          <p:nvPr>
            <p:ph type="body" idx="1"/>
          </p:nvPr>
        </p:nvSpPr>
        <p:spPr>
          <a:xfrm>
            <a:off x="914400" y="4343400"/>
            <a:ext cx="5029200" cy="4114800"/>
          </a:xfrm>
          <a:ln/>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t>Now the great stage is set!</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a:t>
            </a:r>
            <a:r>
              <a:rPr lang="en-US" b="1"/>
              <a:t>	When he enters The Land,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 </a:t>
            </a:r>
            <a:r>
              <a:rPr lang="en-US" b="1"/>
              <a:t>	ABRAHAM is already 75 years old and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 </a:t>
            </a:r>
            <a:r>
              <a:rPr lang="en-US" b="1"/>
              <a:t>	his wife, Sarah, is 65.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 </a:t>
            </a:r>
            <a:r>
              <a:rPr lang="en-US" b="1"/>
              <a:t>	And yet, God has promised them children? What?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t>Was God teasing the old couple?  Children promised at that age?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Text Box 1"/>
          <p:cNvSpPr>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sp>
      <p:sp>
        <p:nvSpPr>
          <p:cNvPr id="54275" name="Text Box 2"/>
          <p:cNvSpPr>
            <a:spLocks noGrp="1" noChangeArrowheads="1"/>
          </p:cNvSpPr>
          <p:nvPr>
            <p:ph type="body" idx="1"/>
          </p:nvPr>
        </p:nvSpPr>
        <p:spPr>
          <a:xfrm>
            <a:off x="914400" y="4343400"/>
            <a:ext cx="5029200" cy="4114800"/>
          </a:xfrm>
          <a:ln/>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Yes…ABRAHAM continues to believe God</a:t>
            </a:r>
            <a:r>
              <a:rPr lang="en-US" b="1"/>
              <a:t>'s promise of a LAND, a SEED, and a BLESSING!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a:t>
            </a:r>
            <a:r>
              <a:rPr lang="en-US" b="1"/>
              <a:t>	His simple unquestioning belief is told to us in Genesis 15:6...</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a:t>
            </a:r>
            <a:r>
              <a:rPr lang="en-US" b="1"/>
              <a:t>	…where God counts that BELIEF as righteousness on ABRAHAM's part.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a:t>
            </a:r>
            <a:r>
              <a:rPr lang="en-US" b="1"/>
              <a:t>	Just simple belief!  This is the first step in the new program of redemption God will introduce to the earth through His old friend.</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Text Box 1"/>
          <p:cNvSpPr>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sp>
      <p:sp>
        <p:nvSpPr>
          <p:cNvPr id="56323" name="Text Box 2"/>
          <p:cNvSpPr>
            <a:spLocks noGrp="1" noChangeArrowheads="1"/>
          </p:cNvSpPr>
          <p:nvPr>
            <p:ph type="body" idx="1"/>
          </p:nvPr>
        </p:nvSpPr>
        <p:spPr>
          <a:xfrm>
            <a:off x="914400" y="4343400"/>
            <a:ext cx="5029200" cy="4114800"/>
          </a:xfrm>
          <a:ln/>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pPr>
            <a:r>
              <a:rPr lang="en-US" b="1">
                <a:cs typeface="Times New Roman" charset="0"/>
              </a:rPr>
              <a:t>////</a:t>
            </a:r>
            <a:r>
              <a:rPr lang="en-US" b="1"/>
              <a:t>	Abraham truly believes that God will accomplish what He has promised.  And the years pass.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pPr>
            <a:r>
              <a:rPr lang="en-US" b="1">
                <a:cs typeface="Times New Roman" charset="0"/>
              </a:rPr>
              <a:t>////</a:t>
            </a:r>
            <a:r>
              <a:rPr lang="en-US" b="1"/>
              <a:t>	In spite of God's clear promise…ABRAHAM and Sarah become impatient as they wait for the  children God had promised would be coming. In her impatience,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pPr>
            <a:r>
              <a:rPr lang="en-US" b="1">
                <a:cs typeface="Times New Roman" charset="0"/>
              </a:rPr>
              <a:t>////</a:t>
            </a:r>
            <a:r>
              <a:rPr lang="en-US" b="1"/>
              <a:t>	Sarah suggests that ABRAHAM go in to her Egyptian servant girl, Hagar, hoping that through that union the promised child might be born.  That was not unusual in the culture of their day.</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Text Box 1"/>
          <p:cNvSpPr>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sp>
      <p:sp>
        <p:nvSpPr>
          <p:cNvPr id="58371" name="Text Box 2"/>
          <p:cNvSpPr>
            <a:spLocks noGrp="1" noChangeArrowheads="1"/>
          </p:cNvSpPr>
          <p:nvPr>
            <p:ph type="body" idx="1"/>
          </p:nvPr>
        </p:nvSpPr>
        <p:spPr>
          <a:xfrm>
            <a:off x="914400" y="4343400"/>
            <a:ext cx="5029200" cy="4114800"/>
          </a:xfrm>
          <a:ln/>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pPr>
            <a:r>
              <a:rPr lang="en-US" b="1">
                <a:cs typeface="Times New Roman" charset="0"/>
              </a:rPr>
              <a:t>////</a:t>
            </a:r>
            <a:r>
              <a:rPr lang="en-US" b="1"/>
              <a:t>	Indeed, in time...ABRAHAM does father a son through Hagar.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pPr>
            <a:r>
              <a:rPr lang="en-US" b="1">
                <a:cs typeface="Times New Roman" charset="0"/>
              </a:rPr>
              <a:t>////</a:t>
            </a:r>
            <a:r>
              <a:rPr lang="en-US" b="1"/>
              <a:t>	The boy is named ISHMAEL.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pPr>
            <a:r>
              <a:rPr lang="en-US" b="1">
                <a:cs typeface="Times New Roman" charset="0"/>
              </a:rPr>
              <a:t>////</a:t>
            </a:r>
            <a:r>
              <a:rPr lang="en-US" b="1"/>
              <a:t>	But, God says, the infant is not the intended son of His covenant Promise to Abraham's descendants.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Text Box 1"/>
          <p:cNvSpPr>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sp>
      <p:sp>
        <p:nvSpPr>
          <p:cNvPr id="60419" name="Text Box 2"/>
          <p:cNvSpPr>
            <a:spLocks noGrp="1" noChangeArrowheads="1"/>
          </p:cNvSpPr>
          <p:nvPr>
            <p:ph type="body" idx="1"/>
          </p:nvPr>
        </p:nvSpPr>
        <p:spPr>
          <a:xfrm>
            <a:off x="914400" y="4343400"/>
            <a:ext cx="5029200" cy="4114800"/>
          </a:xfrm>
          <a:ln/>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pPr>
            <a:r>
              <a:rPr lang="en-US" b="1">
                <a:cs typeface="Times New Roman" charset="0"/>
              </a:rPr>
              <a:t>////</a:t>
            </a:r>
            <a:r>
              <a:rPr lang="en-US" b="1"/>
              <a:t>	By now, ABRAHAM is 85; Sarah, 75.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pPr>
            <a:r>
              <a:rPr lang="en-US" b="1">
                <a:cs typeface="Times New Roman" charset="0"/>
              </a:rPr>
              <a:t>////</a:t>
            </a:r>
            <a:r>
              <a:rPr lang="en-US" b="1"/>
              <a:t>	After another 15 years...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pPr>
            <a:r>
              <a:rPr lang="en-US" b="1">
                <a:cs typeface="Times New Roman" charset="0"/>
              </a:rPr>
              <a:t>////</a:t>
            </a:r>
            <a:r>
              <a:rPr lang="en-US" b="1"/>
              <a:t>	…the son of God's promise to ABRAHAM is finally born...through Sarah.</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pPr>
            <a:r>
              <a:rPr lang="en-US" b="1">
                <a:cs typeface="Times New Roman" charset="0"/>
              </a:rPr>
              <a:t>////</a:t>
            </a:r>
            <a:r>
              <a:rPr lang="en-US" b="1"/>
              <a:t>	He is named ISAAC, a word that traces its meaning to the Hebrew root term indicating laughter.  Yes, ABRAHAM thinks it hilarious that he and Sarah are to become parents at such advanced ages.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466" name="Text Box 1"/>
          <p:cNvSpPr>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sp>
      <p:sp>
        <p:nvSpPr>
          <p:cNvPr id="62467" name="Text Box 2"/>
          <p:cNvSpPr>
            <a:spLocks noGrp="1" noChangeArrowheads="1"/>
          </p:cNvSpPr>
          <p:nvPr>
            <p:ph type="body" idx="1"/>
          </p:nvPr>
        </p:nvSpPr>
        <p:spPr>
          <a:xfrm>
            <a:off x="914400" y="4343400"/>
            <a:ext cx="5029200" cy="4114800"/>
          </a:xfrm>
          <a:ln/>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t>ISAAC is indeed the long-awaited son…</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a:t>
            </a:r>
            <a:r>
              <a:rPr lang="en-US" b="1"/>
              <a:t>	…through whom God's promise to ABRAHAM is to be passed down…</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a:t>
            </a:r>
            <a:r>
              <a:rPr lang="en-US" b="1"/>
              <a:t>	…through HIS family line.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8" name="Text Box 1"/>
          <p:cNvSpPr>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sp>
      <p:sp>
        <p:nvSpPr>
          <p:cNvPr id="9219" name="Text Box 2"/>
          <p:cNvSpPr>
            <a:spLocks noGrp="1" noChangeArrowheads="1"/>
          </p:cNvSpPr>
          <p:nvPr>
            <p:ph type="body" idx="1"/>
          </p:nvPr>
        </p:nvSpPr>
        <p:spPr>
          <a:xfrm>
            <a:off x="914400" y="4343400"/>
            <a:ext cx="5029200" cy="4114800"/>
          </a:xfrm>
          <a:ln/>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The memory tool, A JUDGE MUST JUDGE, brings to mind </a:t>
            </a:r>
            <a:r>
              <a:rPr lang="en-US" b="1"/>
              <a:t>ABRAHAM…the FIRST OF THE FOUR GREAT PEOPLE...right after the CREATION file folder.  Here is ABRAHAM'S folder in the Bible File line up.</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Text Box 1"/>
          <p:cNvSpPr>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sp>
      <p:sp>
        <p:nvSpPr>
          <p:cNvPr id="64515" name="Text Box 2"/>
          <p:cNvSpPr>
            <a:spLocks noGrp="1" noChangeArrowheads="1"/>
          </p:cNvSpPr>
          <p:nvPr>
            <p:ph type="body" idx="1"/>
          </p:nvPr>
        </p:nvSpPr>
        <p:spPr>
          <a:xfrm>
            <a:off x="914400" y="4343400"/>
            <a:ext cx="5029200" cy="4114800"/>
          </a:xfrm>
          <a:ln/>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So…the letters I and I appear on ABRAHAM</a:t>
            </a:r>
            <a:r>
              <a:rPr lang="en-US" b="1"/>
              <a:t>'s file folder. From these two sons of Abraham….ISHMAEL and ISAAC...</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right here at this crucial historic point…the terrible Jewish-Arab conflict </a:t>
            </a:r>
            <a:r>
              <a:rPr lang="en-US" b="1"/>
              <a:t>of our own time begins some 4,000 years ago...around 2000 B.C.</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Text Box 1"/>
          <p:cNvSpPr>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sp>
      <p:sp>
        <p:nvSpPr>
          <p:cNvPr id="66563" name="Text Box 2"/>
          <p:cNvSpPr>
            <a:spLocks noGrp="1" noChangeArrowheads="1"/>
          </p:cNvSpPr>
          <p:nvPr>
            <p:ph type="body" idx="1"/>
          </p:nvPr>
        </p:nvSpPr>
        <p:spPr>
          <a:xfrm>
            <a:off x="914400" y="4343400"/>
            <a:ext cx="5029200" cy="4114800"/>
          </a:xfrm>
          <a:ln/>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t>Because...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a:t>
            </a:r>
            <a:r>
              <a:rPr lang="en-US" b="1"/>
              <a:t>	…ISHMAEL is recognized today as the father of the Arab nations…through ABRAHAM…</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a:t>
            </a:r>
            <a:r>
              <a:rPr lang="en-US" b="1"/>
              <a:t>	while ISAAC, of course, is revered as one of the founding patriarchs of the Jews…also through ABRAHAM!</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10" name="Text Box 1"/>
          <p:cNvSpPr>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sp>
      <p:sp>
        <p:nvSpPr>
          <p:cNvPr id="68611" name="Text Box 2"/>
          <p:cNvSpPr>
            <a:spLocks noGrp="1" noChangeArrowheads="1"/>
          </p:cNvSpPr>
          <p:nvPr>
            <p:ph type="body" idx="1"/>
          </p:nvPr>
        </p:nvSpPr>
        <p:spPr>
          <a:xfrm>
            <a:off x="914400" y="4343400"/>
            <a:ext cx="5029200" cy="4114800"/>
          </a:xfrm>
          <a:ln/>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There is enormous conflict between the two half-brothers and their </a:t>
            </a:r>
            <a:r>
              <a:rPr lang="en-US" b="1"/>
              <a:t>mothers. And as we watch or read today's news, we see that that age-old turmoil begun in ABRAHAM's tent 4,000 years ago continues today! Both the Jews and the Arabs claim ABRAHAM as the beginning point of their respective peoples!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8" name="Text Box 1"/>
          <p:cNvSpPr>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sp>
      <p:sp>
        <p:nvSpPr>
          <p:cNvPr id="70659" name="Text Box 2"/>
          <p:cNvSpPr>
            <a:spLocks noGrp="1" noChangeArrowheads="1"/>
          </p:cNvSpPr>
          <p:nvPr>
            <p:ph type="body" idx="1"/>
          </p:nvPr>
        </p:nvSpPr>
        <p:spPr>
          <a:xfrm>
            <a:off x="914400" y="4343400"/>
            <a:ext cx="5029200" cy="4114800"/>
          </a:xfrm>
          <a:ln/>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The question then arises: how do we know WHICH SON was REALLY </a:t>
            </a:r>
            <a:r>
              <a:rPr lang="en-US" b="1"/>
              <a:t>the inheritor of the Abrahamic promises?  Look at Genesis 22:2…</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a:t>
            </a:r>
            <a:r>
              <a:rPr lang="en-US" b="1"/>
              <a:t>	"The God said, "Take your son, your only son, Isaac, whom you love, and go to the region of Moriah.  Sacrifice him there as a burnt offering, on one of the mountains I will tell you about."</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a:t>
            </a:r>
            <a:r>
              <a:rPr lang="en-US" b="1"/>
              <a:t>	Look at this study note from the NIV translation:  "In the Hebrew text, "Isaac" follows the clause "whom you love," in order to heighten the effect: "your son, your only son, whom you love – Isaac."  Isaac was the only "son of the Promise."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a:t>
            </a:r>
            <a:r>
              <a:rPr lang="en-US" b="1"/>
              <a:t>	Here also, you'll find in Second Chronicles 3:1 that God identifies Moriah with the Temple mount, which, today, is the site of the Moslem Dome of the Rock."  Much more on that location a little later.</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Text Box 1"/>
          <p:cNvSpPr>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sp>
      <p:sp>
        <p:nvSpPr>
          <p:cNvPr id="72707" name="Text Box 2"/>
          <p:cNvSpPr>
            <a:spLocks noGrp="1" noChangeArrowheads="1"/>
          </p:cNvSpPr>
          <p:nvPr>
            <p:ph type="body" idx="1"/>
          </p:nvPr>
        </p:nvSpPr>
        <p:spPr>
          <a:xfrm>
            <a:off x="914400" y="4343400"/>
            <a:ext cx="5029200" cy="4114800"/>
          </a:xfrm>
          <a:ln/>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t>But Ishmael was not forgotten…not at all!</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a:t>
            </a:r>
            <a:r>
              <a:rPr lang="en-US" b="1"/>
              <a:t>	Genesis 17: 20-21…"And as for Ishmael, I have heard you.  Behold I have blessed him, and will make him fruitful, and will multiply him exceedingly.  He shall beget twelve princes, and I will make him a great nation.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a:t>
            </a:r>
            <a:r>
              <a:rPr lang="en-US" b="1"/>
              <a:t>	But My covenant I will establish with Isaac, whom Sarah shall bear to you at this set time next year."</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Rot="1" noChangeAspect="1" noChangeArrowheads="1" noTextEdit="1"/>
          </p:cNvSpPr>
          <p:nvPr>
            <p:ph type="sldImg"/>
          </p:nvPr>
        </p:nvSpPr>
        <p:spPr>
          <a:xfrm>
            <a:off x="1150938" y="692150"/>
            <a:ext cx="4556125" cy="3416300"/>
          </a:xfrm>
          <a:ln/>
        </p:spPr>
      </p:sp>
      <p:sp>
        <p:nvSpPr>
          <p:cNvPr id="74754" name="Rectangle 3"/>
          <p:cNvSpPr>
            <a:spLocks noGrp="1" noChangeArrowheads="1"/>
          </p:cNvSpPr>
          <p:nvPr>
            <p:ph type="body" idx="1"/>
          </p:nvPr>
        </p:nvSpPr>
        <p:spPr/>
        <p:txBody>
          <a:bodyPr/>
          <a:lstStyle/>
          <a:p>
            <a:pPr>
              <a:defRPr/>
            </a:pPr>
            <a:r>
              <a:rPr lang="en-US" b="1">
                <a:latin typeface="Times" charset="0"/>
              </a:rPr>
              <a:t>It</a:t>
            </a:r>
            <a:r>
              <a:rPr lang="fr-FR" altLang="ja-JP" b="1">
                <a:latin typeface="Times" charset="0"/>
              </a:rPr>
              <a:t>'</a:t>
            </a:r>
            <a:r>
              <a:rPr lang="en-US" b="1">
                <a:latin typeface="Times" charset="0"/>
              </a:rPr>
              <a:t>s interesting to compare those gifts today…</a:t>
            </a:r>
          </a:p>
          <a:p>
            <a:pPr>
              <a:defRPr/>
            </a:pPr>
            <a:r>
              <a:rPr lang="en-US" b="1">
                <a:latin typeface="Times" charset="0"/>
              </a:rPr>
              <a:t>////	Generally speaking…here are the lands populated today by the descendants of Ishmael…the Arab lands of the Middle East.</a:t>
            </a:r>
          </a:p>
          <a:p>
            <a:pPr>
              <a:defRPr/>
            </a:pPr>
            <a:r>
              <a:rPr lang="en-US" b="1">
                <a:latin typeface="Times" charset="0"/>
              </a:rPr>
              <a:t>////	But then…compare that with the descendants of Isaac in the Middle East…right there in tiny Israel.</a:t>
            </a:r>
          </a:p>
          <a:p>
            <a:pPr>
              <a:defRPr/>
            </a:pPr>
            <a:r>
              <a:rPr lang="en-US" b="1">
                <a:latin typeface="Times" charset="0"/>
              </a:rPr>
              <a:t>////	Why the enormous difference?</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Rot="1" noChangeAspect="1" noChangeArrowheads="1" noTextEdit="1"/>
          </p:cNvSpPr>
          <p:nvPr>
            <p:ph type="sldImg"/>
          </p:nvPr>
        </p:nvSpPr>
        <p:spPr>
          <a:xfrm>
            <a:off x="1150938" y="692150"/>
            <a:ext cx="4556125" cy="3416300"/>
          </a:xfrm>
          <a:ln/>
        </p:spPr>
      </p:sp>
      <p:sp>
        <p:nvSpPr>
          <p:cNvPr id="76802" name="Rectangle 3"/>
          <p:cNvSpPr>
            <a:spLocks noGrp="1" noChangeArrowheads="1"/>
          </p:cNvSpPr>
          <p:nvPr>
            <p:ph type="body" idx="1"/>
          </p:nvPr>
        </p:nvSpPr>
        <p:spPr/>
        <p:txBody>
          <a:bodyPr/>
          <a:lstStyle/>
          <a:p>
            <a:pPr>
              <a:defRPr/>
            </a:pPr>
            <a:r>
              <a:rPr lang="en-US" b="1">
                <a:latin typeface="Times" charset="0"/>
              </a:rPr>
              <a:t>Practically speaking…just compare the geography…today</a:t>
            </a:r>
            <a:r>
              <a:rPr lang="fr-FR" altLang="ja-JP" b="1">
                <a:latin typeface="Times" charset="0"/>
              </a:rPr>
              <a:t>'</a:t>
            </a:r>
            <a:r>
              <a:rPr lang="en-US" b="1">
                <a:latin typeface="Times" charset="0"/>
              </a:rPr>
              <a:t>s Israel versus the rest of the Arab world!</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Text Box 1"/>
          <p:cNvSpPr>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sp>
      <p:sp>
        <p:nvSpPr>
          <p:cNvPr id="78851" name="Text Box 2"/>
          <p:cNvSpPr>
            <a:spLocks noGrp="1" noChangeArrowheads="1"/>
          </p:cNvSpPr>
          <p:nvPr>
            <p:ph type="body" idx="1"/>
          </p:nvPr>
        </p:nvSpPr>
        <p:spPr>
          <a:xfrm>
            <a:off x="914400" y="4343400"/>
            <a:ext cx="5029200" cy="4114800"/>
          </a:xfrm>
          <a:ln/>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cs typeface="Times New Roman" charset="0"/>
              </a:rPr>
              <a:t>But there is something else at work here.  Compare the Middle Eastern </a:t>
            </a:r>
            <a:r>
              <a:rPr lang="en-US"/>
              <a:t> influence of Ishmael ' s descendant, Mohammed, founder of Islam…with that of  Isaac, the great Israelite patriarch, and the brother of Ishmael!</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Rot="1" noChangeAspect="1" noChangeArrowheads="1" noTextEdit="1"/>
          </p:cNvSpPr>
          <p:nvPr>
            <p:ph type="sldImg"/>
          </p:nvPr>
        </p:nvSpPr>
        <p:spPr>
          <a:xfrm>
            <a:off x="1150938" y="692150"/>
            <a:ext cx="4556125" cy="3416300"/>
          </a:xfrm>
          <a:ln/>
        </p:spPr>
      </p:sp>
      <p:sp>
        <p:nvSpPr>
          <p:cNvPr id="80898" name="Rectangle 3"/>
          <p:cNvSpPr>
            <a:spLocks noGrp="1" noChangeArrowheads="1"/>
          </p:cNvSpPr>
          <p:nvPr>
            <p:ph type="body" idx="1"/>
          </p:nvPr>
        </p:nvSpPr>
        <p:spPr/>
        <p:txBody>
          <a:bodyPr/>
          <a:lstStyle/>
          <a:p>
            <a:pPr lvl="1">
              <a:defRPr/>
            </a:pPr>
            <a:r>
              <a:rPr lang="en-US" b="1">
                <a:latin typeface="Times" charset="0"/>
              </a:rPr>
              <a:t>In today</a:t>
            </a:r>
            <a:r>
              <a:rPr lang="fr-FR" altLang="ja-JP" b="1">
                <a:latin typeface="Times" charset="0"/>
              </a:rPr>
              <a:t>'</a:t>
            </a:r>
            <a:r>
              <a:rPr lang="en-US" b="1">
                <a:latin typeface="Times" charset="0"/>
              </a:rPr>
              <a:t>s geopolitical world…compare the size of tiny Israel with</a:t>
            </a:r>
          </a:p>
          <a:p>
            <a:pPr lvl="1">
              <a:defRPr/>
            </a:pPr>
            <a:r>
              <a:rPr lang="en-US" b="1">
                <a:latin typeface="Times" charset="0"/>
              </a:rPr>
              <a:t>Australia…</a:t>
            </a:r>
          </a:p>
          <a:p>
            <a:pPr lvl="1">
              <a:defRPr/>
            </a:pPr>
            <a:r>
              <a:rPr lang="en-US" b="1">
                <a:latin typeface="Times" charset="0"/>
              </a:rPr>
              <a:t>////	Israel with France…</a:t>
            </a:r>
          </a:p>
          <a:p>
            <a:pPr lvl="1">
              <a:defRPr/>
            </a:pPr>
            <a:r>
              <a:rPr lang="en-US" b="1">
                <a:latin typeface="Times" charset="0"/>
              </a:rPr>
              <a:t>////  	Israel and the United States</a:t>
            </a:r>
            <a:r>
              <a:rPr lang="fr-FR" altLang="ja-JP" b="1">
                <a:latin typeface="Times" charset="0"/>
              </a:rPr>
              <a:t>'</a:t>
            </a:r>
            <a:r>
              <a:rPr lang="en-US" b="1">
                <a:latin typeface="Times" charset="0"/>
              </a:rPr>
              <a:t> state of Maine…or</a:t>
            </a:r>
          </a:p>
          <a:p>
            <a:pPr>
              <a:defRPr/>
            </a:pPr>
            <a:r>
              <a:rPr lang="en-US" b="1">
                <a:latin typeface="Times" charset="0"/>
              </a:rPr>
              <a:t>////	Israel and California.</a:t>
            </a:r>
          </a:p>
          <a:p>
            <a:pPr>
              <a:defRPr/>
            </a:pPr>
            <a:r>
              <a:rPr lang="en-US" b="1">
                <a:latin typeface="Times" charset="0"/>
              </a:rPr>
              <a:t>////	The width of Singapore and Israel are about the same.</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946" name="Text Box 1"/>
          <p:cNvSpPr>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sp>
      <p:sp>
        <p:nvSpPr>
          <p:cNvPr id="82947" name="Text Box 2"/>
          <p:cNvSpPr>
            <a:spLocks noGrp="1" noChangeArrowheads="1"/>
          </p:cNvSpPr>
          <p:nvPr>
            <p:ph type="body" idx="1"/>
          </p:nvPr>
        </p:nvSpPr>
        <p:spPr>
          <a:xfrm>
            <a:off x="914400" y="4343400"/>
            <a:ext cx="5029200" cy="4114800"/>
          </a:xfrm>
          <a:ln/>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cs typeface="Times New Roman" charset="0"/>
              </a:rPr>
              <a:t>And finally…even when Israel is compared to the entire United States…from </a:t>
            </a:r>
            <a:r>
              <a:rPr lang="en-US"/>
              <a:t> the north to the south…from east to west:  when it comes to size alone, there is  enormous disparity between Isaac and Ishmael!  Why is this so?  How can we  explain it?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6" name="Text Box 1"/>
          <p:cNvSpPr>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sp>
      <p:sp>
        <p:nvSpPr>
          <p:cNvPr id="11267" name="Text Box 2"/>
          <p:cNvSpPr>
            <a:spLocks noGrp="1" noChangeArrowheads="1"/>
          </p:cNvSpPr>
          <p:nvPr>
            <p:ph type="body" idx="1"/>
          </p:nvPr>
        </p:nvSpPr>
        <p:spPr>
          <a:xfrm>
            <a:off x="914400" y="4343400"/>
            <a:ext cx="5029200" cy="4114800"/>
          </a:xfrm>
          <a:ln/>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In Chapter 12 of Genesis, this </a:t>
            </a:r>
            <a:r>
              <a:rPr lang="en-US" b="1"/>
              <a:t>"Quick Chronology" of Abraham's life] begins – at ancient Ur of the Chaldees – the "U" on your map of the Ancient Near East. That's the place in Scripture where the Author comes to a quick narrowing of the earlier Biblical perspective.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a:t>
            </a:r>
            <a:r>
              <a:rPr lang="en-US" b="1"/>
              <a:t>	And its setting is in the rich Fertile Crescent of the Middle East,</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The stage of this great drama stretches from the Euphrates Valley all the </a:t>
            </a:r>
            <a:r>
              <a:rPr lang="en-US" b="1"/>
              <a:t>way over to the Mediterranean Sea…</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t>and in between we find some very familiar place names.</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4" name="Text Box 1"/>
          <p:cNvSpPr>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sp>
      <p:sp>
        <p:nvSpPr>
          <p:cNvPr id="84995" name="Text Box 2"/>
          <p:cNvSpPr>
            <a:spLocks noGrp="1" noChangeArrowheads="1"/>
          </p:cNvSpPr>
          <p:nvPr>
            <p:ph type="body" idx="1"/>
          </p:nvPr>
        </p:nvSpPr>
        <p:spPr>
          <a:xfrm>
            <a:off x="914400" y="4343400"/>
            <a:ext cx="5029200" cy="4114800"/>
          </a:xfrm>
          <a:ln/>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Look at this passage from Hal Lindsay</a:t>
            </a:r>
            <a:r>
              <a:rPr lang="en-US" b="1"/>
              <a:t>'s recent book, </a:t>
            </a:r>
            <a:r>
              <a:rPr lang="en-US" b="1" i="1"/>
              <a:t>The Everlasting Hatred: The Roots of Jihad: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a:t>
            </a:r>
            <a:r>
              <a:rPr lang="en-US" b="1"/>
              <a:t>…the Ishmaelites were given more land and ultimately more wealth than Israelites.  This was true in their past history, not to mention the vast oil wealth of modern times.  And spiritual salvation has always been open to the Ishmaelites."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[Continue to the next part of </a:t>
            </a:r>
            <a:r>
              <a:rPr lang="en-US" b="1"/>
              <a:t>the passage below.]</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b="1"/>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042" name="Text Box 1"/>
          <p:cNvSpPr>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sp>
      <p:sp>
        <p:nvSpPr>
          <p:cNvPr id="87043" name="Text Box 2"/>
          <p:cNvSpPr>
            <a:spLocks noGrp="1" noChangeArrowheads="1"/>
          </p:cNvSpPr>
          <p:nvPr>
            <p:ph type="body" idx="1"/>
          </p:nvPr>
        </p:nvSpPr>
        <p:spPr>
          <a:xfrm>
            <a:off x="914400" y="4343400"/>
            <a:ext cx="5029200" cy="4114800"/>
          </a:xfrm>
          <a:ln/>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a:t>
            </a:r>
            <a:r>
              <a:rPr lang="en-US" b="1"/>
              <a:t>But God's covenant, which concerned His spiritual purposes, was only for Isaac and his descendants.  The physical blessings promised to Isaac were to facilitate God's spiritual call for the nation that would come from him."</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90" name="Text Box 1"/>
          <p:cNvSpPr>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sp>
      <p:sp>
        <p:nvSpPr>
          <p:cNvPr id="89091" name="Text Box 2"/>
          <p:cNvSpPr>
            <a:spLocks noGrp="1" noChangeArrowheads="1"/>
          </p:cNvSpPr>
          <p:nvPr>
            <p:ph type="body" idx="1"/>
          </p:nvPr>
        </p:nvSpPr>
        <p:spPr>
          <a:xfrm>
            <a:off x="914400" y="4343400"/>
            <a:ext cx="5029200" cy="4114800"/>
          </a:xfrm>
          <a:ln/>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t>And inside the ancient Land right now…</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a:t>
            </a:r>
            <a:r>
              <a:rPr lang="en-US" b="1"/>
              <a:t>	Here, the descendants of Isaac</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a:t>
            </a:r>
            <a:r>
              <a:rPr lang="en-US" b="1"/>
              <a:t>	and the descendants of Ishmael continue today -- that endless conflict begun in Abraham's tent in ancient Palestine or Canaan – or Israel -- so long ago.  Jewish Israel is engulfed by the descendants of Ishmael in surrounding countries on all sides!  The implications of that circumstance in our own day are enormous.</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138" name="Text Box 1"/>
          <p:cNvSpPr>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sp>
      <p:sp>
        <p:nvSpPr>
          <p:cNvPr id="91139" name="Text Box 2"/>
          <p:cNvSpPr>
            <a:spLocks noGrp="1" noChangeArrowheads="1"/>
          </p:cNvSpPr>
          <p:nvPr>
            <p:ph type="body" idx="1"/>
          </p:nvPr>
        </p:nvSpPr>
        <p:spPr>
          <a:xfrm>
            <a:off x="914400" y="4343400"/>
            <a:ext cx="5029200" cy="4114800"/>
          </a:xfrm>
          <a:ln/>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And here is that Land today…but only a portion of God</a:t>
            </a:r>
            <a:r>
              <a:rPr lang="en-US" b="1"/>
              <a:t>'s promise to Abraham…this lush location along Israel's Jordan River.</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a:t>
            </a:r>
            <a:r>
              <a:rPr lang="en-US" b="1"/>
              <a:t>	the Land of his promised inheritance!  From the fertile north to the desolate south…"milk and honey" are only the start of the blessings of this special piece of earth's real estate.</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3186" name="Text Box 1"/>
          <p:cNvSpPr>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sp>
      <p:sp>
        <p:nvSpPr>
          <p:cNvPr id="93187" name="Text Box 2"/>
          <p:cNvSpPr>
            <a:spLocks noGrp="1" noChangeArrowheads="1"/>
          </p:cNvSpPr>
          <p:nvPr>
            <p:ph type="body" idx="1"/>
          </p:nvPr>
        </p:nvSpPr>
        <p:spPr>
          <a:xfrm>
            <a:off x="914400" y="4343400"/>
            <a:ext cx="5029200" cy="4114800"/>
          </a:xfrm>
          <a:ln/>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The story now begins to move much faster.  ISAAC, ABRAHAM</a:t>
            </a:r>
            <a:r>
              <a:rPr lang="en-US" b="1"/>
              <a:t>'s son through Sarah, </a:t>
            </a:r>
            <a:r>
              <a:rPr lang="en-US" b="1" u="sng"/>
              <a:t>IS</a:t>
            </a:r>
            <a:r>
              <a:rPr lang="en-US" b="1"/>
              <a:t> the Son of God's promise.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a:t>
            </a:r>
            <a:r>
              <a:rPr lang="en-US" b="1"/>
              <a:t>	ISAAC then has two sons: JACOB and ESAU (J and E on the ABRAHAM File Folder).  JACOB is the son through whom the unconditional Promise now passes on.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a:t>
            </a:r>
            <a:r>
              <a:rPr lang="en-US" b="1"/>
              <a:t>	Jacob, in turn has 12 sons (the number 12 on the Abraham folder).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a:t>
            </a:r>
            <a:r>
              <a:rPr lang="en-US" b="1"/>
              <a:t>	So, then...the Line of the Promise...is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a:t>
            </a:r>
            <a:r>
              <a:rPr lang="en-US" b="1"/>
              <a:t>	Abraham</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a:t>
            </a:r>
            <a:r>
              <a:rPr lang="en-US" b="1"/>
              <a:t>	Isaac</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a:t>
            </a:r>
            <a:r>
              <a:rPr lang="en-US" b="1"/>
              <a:t>	Jacob and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a:t>
            </a:r>
            <a:r>
              <a:rPr lang="en-US" b="1"/>
              <a:t>	the 12 sons of Jacob.</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4" name="Text Box 1"/>
          <p:cNvSpPr>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sp>
      <p:sp>
        <p:nvSpPr>
          <p:cNvPr id="95235" name="Text Box 2"/>
          <p:cNvSpPr>
            <a:spLocks noGrp="1" noChangeArrowheads="1"/>
          </p:cNvSpPr>
          <p:nvPr>
            <p:ph type="body" idx="1"/>
          </p:nvPr>
        </p:nvSpPr>
        <p:spPr>
          <a:xfrm>
            <a:off x="914400" y="4343400"/>
            <a:ext cx="5029200" cy="4114800"/>
          </a:xfrm>
          <a:ln/>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Here is a graphic representation of those 12 sons of JACOB, born to him </a:t>
            </a:r>
            <a:r>
              <a:rPr lang="en-US" b="1"/>
              <a:t>and his four wives across the long years of his life.  You'll see there was also a 13</a:t>
            </a:r>
            <a:r>
              <a:rPr lang="en-US" b="1" baseline="28000"/>
              <a:t>th</a:t>
            </a:r>
            <a:r>
              <a:rPr lang="en-US" b="1"/>
              <a:t> child… one daughter. From those 12 sons of old Jacob emerge the 12 tribes of Israel.</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7282" name="Text Box 1"/>
          <p:cNvSpPr>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sp>
      <p:sp>
        <p:nvSpPr>
          <p:cNvPr id="97283" name="Text Box 2"/>
          <p:cNvSpPr>
            <a:spLocks noGrp="1" noChangeArrowheads="1"/>
          </p:cNvSpPr>
          <p:nvPr>
            <p:ph type="body" idx="1"/>
          </p:nvPr>
        </p:nvSpPr>
        <p:spPr>
          <a:xfrm>
            <a:off x="914400" y="4343400"/>
            <a:ext cx="5029200" cy="4114800"/>
          </a:xfrm>
          <a:ln/>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But notice one particular son of Jacob – number eleven, one of his </a:t>
            </a:r>
            <a:r>
              <a:rPr lang="en-US" b="1"/>
              <a:t>youngest -- and probably the most remembered of all his children.  This son's story is familiar to almost everyone:</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9330" name="Text Box 1"/>
          <p:cNvSpPr>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sp>
      <p:sp>
        <p:nvSpPr>
          <p:cNvPr id="99331" name="Text Box 2"/>
          <p:cNvSpPr>
            <a:spLocks noGrp="1" noChangeArrowheads="1"/>
          </p:cNvSpPr>
          <p:nvPr>
            <p:ph type="body" idx="1"/>
          </p:nvPr>
        </p:nvSpPr>
        <p:spPr>
          <a:xfrm>
            <a:off x="914400" y="4343400"/>
            <a:ext cx="5029200" cy="4114800"/>
          </a:xfrm>
          <a:ln/>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His name is JOSEPH.  This great man of legendary character –– his name </a:t>
            </a:r>
            <a:r>
              <a:rPr lang="en-US" b="1"/>
              <a:t>known throughout the ages -- bridges us over to the next of the four biblical personalities in this mental map of the biblical storyline:</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1378" name="Text Box 1"/>
          <p:cNvSpPr>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sp>
      <p:sp>
        <p:nvSpPr>
          <p:cNvPr id="101379" name="Text Box 2"/>
          <p:cNvSpPr>
            <a:spLocks noGrp="1" noChangeArrowheads="1"/>
          </p:cNvSpPr>
          <p:nvPr>
            <p:ph type="body" idx="1"/>
          </p:nvPr>
        </p:nvSpPr>
        <p:spPr>
          <a:xfrm>
            <a:off x="914400" y="4343400"/>
            <a:ext cx="5029200" cy="4114800"/>
          </a:xfrm>
          <a:ln/>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Now we</a:t>
            </a:r>
            <a:r>
              <a:rPr lang="en-US" b="1"/>
              <a:t>'ve completed the second folder in the Bible File collection: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a:t>
            </a:r>
            <a:r>
              <a:rPr lang="en-US" b="1"/>
              <a:t>	first is CREATION,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a:t>
            </a:r>
            <a:r>
              <a:rPr lang="en-US" b="1"/>
              <a:t>	followed by ABRAHAM, the first of the four great names.</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426" name="Text Box 1"/>
          <p:cNvSpPr>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sp>
      <p:sp>
        <p:nvSpPr>
          <p:cNvPr id="103427" name="Text Box 2"/>
          <p:cNvSpPr>
            <a:spLocks noGrp="1" noChangeArrowheads="1"/>
          </p:cNvSpPr>
          <p:nvPr>
            <p:ph type="body" idx="1"/>
          </p:nvPr>
        </p:nvSpPr>
        <p:spPr>
          <a:xfrm>
            <a:off x="914400" y="4343400"/>
            <a:ext cx="5029200" cy="4114800"/>
          </a:xfrm>
          <a:ln/>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Time now to move forward to the second in the group of four great Old </a:t>
            </a:r>
            <a:r>
              <a:rPr lang="en-US" b="1"/>
              <a:t>Testament characters…the Bible File Folder Number 3.</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From "A Judge Must Judge" we know that his name begins with the letter </a:t>
            </a:r>
            <a:r>
              <a:rPr lang="en-US" b="1"/>
              <a:t>J.  Which is…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Text Box 1"/>
          <p:cNvSpPr>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sp>
      <p:sp>
        <p:nvSpPr>
          <p:cNvPr id="13315" name="Text Box 2"/>
          <p:cNvSpPr>
            <a:spLocks noGrp="1" noChangeArrowheads="1"/>
          </p:cNvSpPr>
          <p:nvPr>
            <p:ph type="body" idx="1"/>
          </p:nvPr>
        </p:nvSpPr>
        <p:spPr>
          <a:xfrm>
            <a:off x="914400" y="4343400"/>
            <a:ext cx="5029200" cy="4649788"/>
          </a:xfrm>
          <a:ln/>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pPr>
            <a:r>
              <a:rPr lang="en-US" b="1">
                <a:cs typeface="Times New Roman" charset="0"/>
              </a:rPr>
              <a:t>You</a:t>
            </a:r>
            <a:r>
              <a:rPr lang="en-US" b="1"/>
              <a:t>'ve already identified some of them on your map that we called "Dressing the Stage."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pPr>
            <a:r>
              <a:rPr lang="en-US" b="1"/>
              <a:t>There lie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pPr>
            <a:r>
              <a:rPr lang="en-US" b="1">
                <a:cs typeface="Times New Roman" charset="0"/>
              </a:rPr>
              <a:t>////</a:t>
            </a:r>
            <a:r>
              <a:rPr lang="en-US" b="1"/>
              <a:t>	Canaan…today's state of Israel, and the West Bank, Palestine,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pPr>
            <a:r>
              <a:rPr lang="en-US" b="1">
                <a:cs typeface="Times New Roman" charset="0"/>
              </a:rPr>
              <a:t>////</a:t>
            </a:r>
            <a:r>
              <a:rPr lang="en-US" b="1"/>
              <a:t>	the Sea of Galilee,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pPr>
            <a:r>
              <a:rPr lang="en-US" b="1">
                <a:cs typeface="Times New Roman" charset="0"/>
              </a:rPr>
              <a:t>////</a:t>
            </a:r>
            <a:r>
              <a:rPr lang="en-US" b="1"/>
              <a:t>	and the Dead or Salt Sea…as Scriptures calls it.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pPr>
            <a:r>
              <a:rPr lang="en-US" b="1">
                <a:cs typeface="Times New Roman" charset="0"/>
              </a:rPr>
              <a:t>////</a:t>
            </a:r>
            <a:r>
              <a:rPr lang="en-US" b="1"/>
              <a:t>	Also there is Egypt and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pPr>
            <a:r>
              <a:rPr lang="en-US" b="1">
                <a:cs typeface="Times New Roman" charset="0"/>
              </a:rPr>
              <a:t>////</a:t>
            </a:r>
            <a:r>
              <a:rPr lang="en-US" b="1"/>
              <a:t>	the great Nile River.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pPr>
            <a:r>
              <a:rPr lang="en-US" b="1">
                <a:cs typeface="Times New Roman" charset="0"/>
              </a:rPr>
              <a:t>////</a:t>
            </a:r>
            <a:r>
              <a:rPr lang="en-US" b="1"/>
              <a:t>	The Sinai Peninsula appears, a region in the headlines of recent world events.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pPr>
            <a:r>
              <a:rPr lang="en-US" b="1"/>
              <a:t>	</a:t>
            </a:r>
            <a:r>
              <a:rPr lang="en-US" b="1">
                <a:cs typeface="Times New Roman" charset="0"/>
              </a:rPr>
              <a:t>But in our world, our own time, we also find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pPr>
            <a:r>
              <a:rPr lang="en-US" b="1">
                <a:cs typeface="Times New Roman" charset="0"/>
              </a:rPr>
              <a:t>////</a:t>
            </a:r>
            <a:r>
              <a:rPr lang="en-US" b="1"/>
              <a:t>	Iraq</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pPr>
            <a:r>
              <a:rPr lang="en-US" b="1">
                <a:cs typeface="Times New Roman" charset="0"/>
              </a:rPr>
              <a:t>////</a:t>
            </a:r>
            <a:r>
              <a:rPr lang="en-US" b="1"/>
              <a:t>	Iran</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pPr>
            <a:r>
              <a:rPr lang="en-US" b="1">
                <a:cs typeface="Times New Roman" charset="0"/>
              </a:rPr>
              <a:t>////</a:t>
            </a:r>
            <a:r>
              <a:rPr lang="en-US" b="1"/>
              <a:t>	Kuwait</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pPr>
            <a:r>
              <a:rPr lang="en-US" b="1">
                <a:cs typeface="Times New Roman" charset="0"/>
              </a:rPr>
              <a:t>////</a:t>
            </a:r>
            <a:r>
              <a:rPr lang="en-US" b="1"/>
              <a:t>	Saudi Arabia</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pPr>
            <a:r>
              <a:rPr lang="en-US" b="1">
                <a:cs typeface="Times New Roman" charset="0"/>
              </a:rPr>
              <a:t>////</a:t>
            </a:r>
            <a:r>
              <a:rPr lang="en-US" b="1"/>
              <a:t>	Syria</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pPr>
            <a:r>
              <a:rPr lang="en-US" b="1">
                <a:cs typeface="Times New Roman" charset="0"/>
              </a:rPr>
              <a:t>////</a:t>
            </a:r>
            <a:r>
              <a:rPr lang="en-US" b="1"/>
              <a:t>	Modern Israel and the West Bank</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pPr>
            <a:r>
              <a:rPr lang="en-US" b="1">
                <a:cs typeface="Times New Roman" charset="0"/>
              </a:rPr>
              <a:t>////</a:t>
            </a:r>
            <a:r>
              <a:rPr lang="en-US" b="1"/>
              <a:t>	Turkey and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pPr>
            <a:r>
              <a:rPr lang="en-US" b="1">
                <a:cs typeface="Times New Roman" charset="0"/>
              </a:rPr>
              <a:t>////</a:t>
            </a:r>
            <a:r>
              <a:rPr lang="en-US" b="1"/>
              <a:t>	Today's Egypt</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5474" name="Text Box 1"/>
          <p:cNvSpPr>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sp>
      <p:sp>
        <p:nvSpPr>
          <p:cNvPr id="105475" name="Text Box 2"/>
          <p:cNvSpPr>
            <a:spLocks noGrp="1" noChangeArrowheads="1"/>
          </p:cNvSpPr>
          <p:nvPr>
            <p:ph type="body" idx="1"/>
          </p:nvPr>
        </p:nvSpPr>
        <p:spPr>
          <a:xfrm>
            <a:off x="914400" y="4343400"/>
            <a:ext cx="5029200" cy="4114800"/>
          </a:xfrm>
          <a:ln/>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Joseph.  Probably no Biblical character is  more famous, more legendary </a:t>
            </a:r>
            <a:r>
              <a:rPr lang="en-US" b="1"/>
              <a:t>than this one man who -- through his character and his integrity before God -- changed all of human history.</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7522" name="Text Box 1"/>
          <p:cNvSpPr>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sp>
      <p:sp>
        <p:nvSpPr>
          <p:cNvPr id="107523" name="Text Box 2"/>
          <p:cNvSpPr>
            <a:spLocks noGrp="1" noChangeArrowheads="1"/>
          </p:cNvSpPr>
          <p:nvPr>
            <p:ph type="body" idx="1"/>
          </p:nvPr>
        </p:nvSpPr>
        <p:spPr>
          <a:xfrm>
            <a:off x="914400" y="4343400"/>
            <a:ext cx="5029200" cy="4114800"/>
          </a:xfrm>
          <a:ln/>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And the timeline…let</a:t>
            </a:r>
            <a:r>
              <a:rPr lang="en-US" b="1"/>
              <a:t>'s keep it generally in that early 2000 B.C. range.  It's unnecessary to be more specific at this point.  So don't feel burdened to remember a long lists of ancient dates.  The dates presented in THE BIBLE…BASICALLY are only broad anchor points to help keep events in correct order.  You can sharpen them later.</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70" name="Text Box 1"/>
          <p:cNvSpPr>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sp>
      <p:sp>
        <p:nvSpPr>
          <p:cNvPr id="109571" name="Text Box 2"/>
          <p:cNvSpPr>
            <a:spLocks noGrp="1" noChangeArrowheads="1"/>
          </p:cNvSpPr>
          <p:nvPr>
            <p:ph type="body" idx="1"/>
          </p:nvPr>
        </p:nvSpPr>
        <p:spPr>
          <a:xfrm>
            <a:off x="914400" y="4343400"/>
            <a:ext cx="5029200" cy="4114800"/>
          </a:xfrm>
          <a:ln/>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And here is Joseph</a:t>
            </a:r>
            <a:r>
              <a:rPr lang="en-US" b="1"/>
              <a:t>'s folder in the Bible File lineup.</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a:t>
            </a:r>
            <a:r>
              <a:rPr lang="en-US" b="1"/>
              <a:t>A JUDGE MUST JUDGE"…the first "J" which brings to mind: JOSEPH.</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618" name="Text Box 1"/>
          <p:cNvSpPr>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sp>
      <p:sp>
        <p:nvSpPr>
          <p:cNvPr id="111619" name="Text Box 2"/>
          <p:cNvSpPr>
            <a:spLocks noGrp="1" noChangeArrowheads="1"/>
          </p:cNvSpPr>
          <p:nvPr>
            <p:ph type="body" idx="1"/>
          </p:nvPr>
        </p:nvSpPr>
        <p:spPr>
          <a:xfrm>
            <a:off x="914400" y="4343400"/>
            <a:ext cx="5029200" cy="4114800"/>
          </a:xfrm>
          <a:ln/>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JOSEPH</a:t>
            </a:r>
            <a:r>
              <a:rPr lang="en-US" b="1"/>
              <a:t>'s folder appears ready for two significant events to be filled in. The young man is well loved by his father, JACOB — so deeply and obviously, in fact…</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3666" name="Text Box 1"/>
          <p:cNvSpPr>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sp>
      <p:sp>
        <p:nvSpPr>
          <p:cNvPr id="113667" name="Text Box 2"/>
          <p:cNvSpPr>
            <a:spLocks noGrp="1" noChangeArrowheads="1"/>
          </p:cNvSpPr>
          <p:nvPr>
            <p:ph type="body" idx="1"/>
          </p:nvPr>
        </p:nvSpPr>
        <p:spPr>
          <a:xfrm>
            <a:off x="914400" y="4343400"/>
            <a:ext cx="5029200" cy="4114800"/>
          </a:xfrm>
          <a:ln/>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…that it arouses the envy of most of his shepherd brothers.  Tending flocks </a:t>
            </a:r>
            <a:r>
              <a:rPr lang="en-US" b="1"/>
              <a:t>at that time in the fields near today's Dothan in northern Israel…</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a:t>
            </a:r>
            <a:r>
              <a:rPr lang="en-US" b="1"/>
              <a:t>	the brothers plot against JOSEPH, selling him into slavery to a passing caravan on its way to Egypt.</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5714" name="Text Box 1"/>
          <p:cNvSpPr>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sp>
      <p:sp>
        <p:nvSpPr>
          <p:cNvPr id="115715" name="Text Box 2"/>
          <p:cNvSpPr>
            <a:spLocks noGrp="1" noChangeArrowheads="1"/>
          </p:cNvSpPr>
          <p:nvPr>
            <p:ph type="body" idx="1"/>
          </p:nvPr>
        </p:nvSpPr>
        <p:spPr>
          <a:xfrm>
            <a:off x="914400" y="4343400"/>
            <a:ext cx="5029200" cy="4114800"/>
          </a:xfrm>
          <a:ln/>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Once in Egypt…among the fabulous wealth and wonders of that advanced </a:t>
            </a:r>
            <a:r>
              <a:rPr lang="en-US" b="1"/>
              <a:t>civilization…and after several difficult personal trials…JOSEPH is soon discovered to be a brilliant young man with enormous administrative ability. He learns quickly while remaining faithful and obedient to God's authority and leading in his life.</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7762" name="Text Box 1"/>
          <p:cNvSpPr>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sp>
      <p:sp>
        <p:nvSpPr>
          <p:cNvPr id="117763" name="Text Box 2"/>
          <p:cNvSpPr>
            <a:spLocks noGrp="1" noChangeArrowheads="1"/>
          </p:cNvSpPr>
          <p:nvPr>
            <p:ph type="body" idx="1"/>
          </p:nvPr>
        </p:nvSpPr>
        <p:spPr>
          <a:xfrm>
            <a:off x="914400" y="4343400"/>
            <a:ext cx="5029200" cy="4114800"/>
          </a:xfrm>
          <a:ln/>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In time JOSEPH rises in Egyptian civil authority. He becomes governor of </a:t>
            </a:r>
            <a:r>
              <a:rPr lang="en-US" b="1"/>
              <a:t>all of Egypt, second only to the Pharaoh himself.</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9810" name="Text Box 1"/>
          <p:cNvSpPr>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sp>
      <p:sp>
        <p:nvSpPr>
          <p:cNvPr id="119811" name="Text Box 2"/>
          <p:cNvSpPr>
            <a:spLocks noGrp="1" noChangeArrowheads="1"/>
          </p:cNvSpPr>
          <p:nvPr>
            <p:ph type="body" idx="1"/>
          </p:nvPr>
        </p:nvSpPr>
        <p:spPr>
          <a:xfrm>
            <a:off x="914400" y="4343400"/>
            <a:ext cx="5029200" cy="4114800"/>
          </a:xfrm>
          <a:ln/>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t>At this same time, back in Canaan, famine strikes The Land.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a:t>
            </a:r>
            <a:r>
              <a:rPr lang="en-US" b="1"/>
              <a:t>	In order to survive the crisis, JOSEPH's father, old JACOB (now called Israel), sends some of the brothers to Egypt to buy grain.  FAMINE IN THE NORTH…PLENTY TO THE SOUTH.  (On your map, add the tracing line from Canaan down to Egypt.)</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1858" name="Text Box 1"/>
          <p:cNvSpPr>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sp>
      <p:sp>
        <p:nvSpPr>
          <p:cNvPr id="121859" name="Text Box 2"/>
          <p:cNvSpPr>
            <a:spLocks noGrp="1" noChangeArrowheads="1"/>
          </p:cNvSpPr>
          <p:nvPr>
            <p:ph type="body" idx="1"/>
          </p:nvPr>
        </p:nvSpPr>
        <p:spPr>
          <a:xfrm>
            <a:off x="914400" y="4343400"/>
            <a:ext cx="5029200" cy="4114800"/>
          </a:xfrm>
          <a:solidFill>
            <a:srgbClr val="FFFFFF"/>
          </a:solidFill>
          <a:ln w="12600" cap="sq">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Through a series of dramatic events -- told about in great detail in the </a:t>
            </a:r>
            <a:r>
              <a:rPr lang="en-US" b="1"/>
              <a:t>latter chapters of Genesis – the brothers learn that their sibling, JOSEPH, is now the governor of Egypt</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3906" name="Text Box 1"/>
          <p:cNvSpPr>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sp>
      <p:sp>
        <p:nvSpPr>
          <p:cNvPr id="123907" name="Text Box 2"/>
          <p:cNvSpPr>
            <a:spLocks noGrp="1" noChangeArrowheads="1"/>
          </p:cNvSpPr>
          <p:nvPr>
            <p:ph type="body" idx="1"/>
          </p:nvPr>
        </p:nvSpPr>
        <p:spPr>
          <a:xfrm>
            <a:off x="914400" y="4343400"/>
            <a:ext cx="5029200" cy="4114800"/>
          </a:xfrm>
          <a:ln/>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The family follows and decides to </a:t>
            </a:r>
            <a:r>
              <a:rPr lang="en-US" b="1"/>
              <a:t>settle in Egypt permanently. And there...as a family of Hebrews…they begin to multiply into a nation, to be known through later history as the Israelites.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Text Box 1"/>
          <p:cNvSpPr>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sp>
      <p:sp>
        <p:nvSpPr>
          <p:cNvPr id="15363" name="Text Box 2"/>
          <p:cNvSpPr>
            <a:spLocks noGrp="1" noChangeArrowheads="1"/>
          </p:cNvSpPr>
          <p:nvPr>
            <p:ph type="body" idx="1"/>
          </p:nvPr>
        </p:nvSpPr>
        <p:spPr>
          <a:xfrm>
            <a:off x="914400" y="4343400"/>
            <a:ext cx="5029200" cy="4114800"/>
          </a:xfrm>
          <a:ln/>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t>This region has been called the very NAVEL OF THE EARTH.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t>Through this great hinge of history, time and again, great world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t>powers of the past -- time and again -- have marched in conquest,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a:t>
            </a:r>
            <a:r>
              <a:rPr lang="en-US" b="1"/>
              <a:t>	with Canaan/Palestine/Israel being pulled and stretched by enormous international and internal pressures.</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5954" name="Text Box 1"/>
          <p:cNvSpPr>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sp>
      <p:sp>
        <p:nvSpPr>
          <p:cNvPr id="125955" name="Text Box 2"/>
          <p:cNvSpPr>
            <a:spLocks noGrp="1" noChangeArrowheads="1"/>
          </p:cNvSpPr>
          <p:nvPr>
            <p:ph type="body" idx="1"/>
          </p:nvPr>
        </p:nvSpPr>
        <p:spPr>
          <a:xfrm>
            <a:off x="914400" y="4343400"/>
            <a:ext cx="5029200" cy="4114800"/>
          </a:xfrm>
          <a:ln/>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For a while, they remain in good favor with the Egyptian people and the </a:t>
            </a:r>
            <a:r>
              <a:rPr lang="en-US" b="1"/>
              <a:t>government administration. After all, they are the family of their respected Governor!  Perhaps they even saw the great structures of the Sphinx and the pyramids of Egypt even as they remain for us to marvel at today.</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8002" name="Text Box 1"/>
          <p:cNvSpPr>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sp>
      <p:sp>
        <p:nvSpPr>
          <p:cNvPr id="128003" name="Text Box 2"/>
          <p:cNvSpPr>
            <a:spLocks noGrp="1" noChangeArrowheads="1"/>
          </p:cNvSpPr>
          <p:nvPr>
            <p:ph type="body" idx="1"/>
          </p:nvPr>
        </p:nvSpPr>
        <p:spPr>
          <a:xfrm>
            <a:off x="914400" y="4343400"/>
            <a:ext cx="5029200" cy="4114800"/>
          </a:xfrm>
          <a:ln/>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We can climb the side of the Great Pyramid today and wonder:  are these </a:t>
            </a:r>
            <a:r>
              <a:rPr lang="en-US" b="1"/>
              <a:t>the quarries where Joseph's family later slaved through the centuries?  Maybe so.  Some evidence points in that direction.</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0050" name="Text Box 1"/>
          <p:cNvSpPr>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sp>
      <p:sp>
        <p:nvSpPr>
          <p:cNvPr id="130051" name="Text Box 2"/>
          <p:cNvSpPr>
            <a:spLocks noGrp="1" noChangeArrowheads="1"/>
          </p:cNvSpPr>
          <p:nvPr>
            <p:ph type="body" idx="1"/>
          </p:nvPr>
        </p:nvSpPr>
        <p:spPr>
          <a:xfrm>
            <a:off x="914400" y="4343400"/>
            <a:ext cx="5029200" cy="4114800"/>
          </a:xfrm>
          <a:ln/>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As time passed and Joseph died, these ancient wonders would have seen </a:t>
            </a:r>
            <a:r>
              <a:rPr lang="en-US" b="1"/>
              <a:t>the throne of Egypt undergo changes of attitude and a loss of respect for the alien Hebrews -- or the Israelites, the old family of Joseph.</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098" name="Text Box 1"/>
          <p:cNvSpPr>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sp>
      <p:sp>
        <p:nvSpPr>
          <p:cNvPr id="132099" name="Text Box 2"/>
          <p:cNvSpPr>
            <a:spLocks noGrp="1" noChangeArrowheads="1"/>
          </p:cNvSpPr>
          <p:nvPr>
            <p:ph type="body" idx="1"/>
          </p:nvPr>
        </p:nvSpPr>
        <p:spPr>
          <a:xfrm>
            <a:off x="914400" y="4343400"/>
            <a:ext cx="5029200" cy="4114800"/>
          </a:xfrm>
          <a:ln/>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 After his death, Joseph</a:t>
            </a:r>
            <a:r>
              <a:rPr lang="en-US" b="1"/>
              <a:t>'s long service to Egypt is soon forgotten.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a:t>
            </a:r>
            <a:r>
              <a:rPr lang="en-US" b="1"/>
              <a:t>	While at the same time, as a population, the Israelites are multiplying rapidly – lots and lots of children –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[NOTE: SEVEN SETS OF </a:t>
            </a:r>
            <a:r>
              <a:rPr lang="en-US" b="1"/>
              <a:t>"CHILDREN-DOTS" APPEAR]</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 soon becoming an enormous social problem and a serious national threat </a:t>
            </a:r>
            <a:r>
              <a:rPr lang="en-US" b="1"/>
              <a:t>to their Egyptian overlords.  So…to take care of that problem…</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a:t>
            </a:r>
            <a:r>
              <a:rPr lang="en-US" b="1"/>
              <a:t>	the Israelites, Joseph's national descendants, become SLAVES to the Egyptians.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a:t>
            </a:r>
            <a:r>
              <a:rPr lang="en-US" b="1"/>
              <a:t>	Israelites are in Egypt for some 430 years. Much of that time is lived out under the terrible bondage of Egyptian slave masters.</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4146" name="Text Box 1"/>
          <p:cNvSpPr>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sp>
      <p:sp>
        <p:nvSpPr>
          <p:cNvPr id="134147" name="Text Box 2"/>
          <p:cNvSpPr>
            <a:spLocks noGrp="1" noChangeArrowheads="1"/>
          </p:cNvSpPr>
          <p:nvPr>
            <p:ph type="body" idx="1"/>
          </p:nvPr>
        </p:nvSpPr>
        <p:spPr>
          <a:xfrm>
            <a:off x="914400" y="4343400"/>
            <a:ext cx="5029200" cy="4114800"/>
          </a:xfrm>
          <a:ln/>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t>Now…THE BIBLE FILE...is filled in to include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t>CREATION, ABRAHAM, and JOSEPH…</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6194" name="Text Box 1"/>
          <p:cNvSpPr>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sp>
      <p:sp>
        <p:nvSpPr>
          <p:cNvPr id="136195" name="Text Box 2"/>
          <p:cNvSpPr>
            <a:spLocks noGrp="1" noChangeArrowheads="1"/>
          </p:cNvSpPr>
          <p:nvPr>
            <p:ph type="body" idx="1"/>
          </p:nvPr>
        </p:nvSpPr>
        <p:spPr>
          <a:xfrm>
            <a:off x="914400" y="4343400"/>
            <a:ext cx="5029200" cy="4114800"/>
          </a:xfrm>
          <a:ln/>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…which brings us now to the third person in the Group of Four great </a:t>
            </a:r>
            <a:r>
              <a:rPr lang="en-US" b="1"/>
              <a:t>Biblical personalities.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t>This great person – THE LARGE CAPITAL M – will be…</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8242" name="Text Box 1"/>
          <p:cNvSpPr>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sp>
      <p:sp>
        <p:nvSpPr>
          <p:cNvPr id="138243" name="Text Box 2"/>
          <p:cNvSpPr>
            <a:spLocks noGrp="1" noChangeArrowheads="1"/>
          </p:cNvSpPr>
          <p:nvPr>
            <p:ph type="body" idx="1"/>
          </p:nvPr>
        </p:nvSpPr>
        <p:spPr>
          <a:xfrm>
            <a:off x="914400" y="4343400"/>
            <a:ext cx="5029200" cy="4114800"/>
          </a:xfrm>
          <a:ln/>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t>...MOSES.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t>	</a:t>
            </a:r>
            <a:r>
              <a:rPr lang="en-US" b="1">
                <a:cs typeface="Times New Roman" charset="0"/>
              </a:rPr>
              <a:t>In His time, God raises up the most famous of all the Old </a:t>
            </a:r>
            <a:r>
              <a:rPr lang="en-US" b="1"/>
              <a:t>Testament characters, MOSES, known as The Great Deliverer…</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to take the people out of their Egyptian bondage and on toward the land of </a:t>
            </a:r>
            <a:r>
              <a:rPr lang="en-US" b="1"/>
              <a:t>Abraham's promised inheritance.</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0290" name="Text Box 1"/>
          <p:cNvSpPr>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sp>
      <p:sp>
        <p:nvSpPr>
          <p:cNvPr id="140291" name="Text Box 2"/>
          <p:cNvSpPr>
            <a:spLocks noGrp="1" noChangeArrowheads="1"/>
          </p:cNvSpPr>
          <p:nvPr>
            <p:ph type="body" idx="1"/>
          </p:nvPr>
        </p:nvSpPr>
        <p:spPr>
          <a:xfrm>
            <a:off x="914400" y="4343400"/>
            <a:ext cx="5029200" cy="4114800"/>
          </a:xfrm>
          <a:ln/>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The Bible</a:t>
            </a:r>
            <a:r>
              <a:rPr lang="is-IS" dirty="0">
                <a:latin typeface="Arial" charset="0"/>
                <a:ea typeface="ＭＳ Ｐゴシック" charset="0"/>
                <a:cs typeface="ＭＳ Ｐゴシック" charset="0"/>
              </a:rPr>
              <a:t>…Basically (bb)</a:t>
            </a:r>
            <a:endParaRPr lang="en-US" dirty="0">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Text Box 1"/>
          <p:cNvSpPr>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sp>
      <p:sp>
        <p:nvSpPr>
          <p:cNvPr id="17411" name="Text Box 2"/>
          <p:cNvSpPr>
            <a:spLocks noGrp="1" noChangeArrowheads="1"/>
          </p:cNvSpPr>
          <p:nvPr>
            <p:ph type="body" idx="1"/>
          </p:nvPr>
        </p:nvSpPr>
        <p:spPr>
          <a:xfrm>
            <a:off x="914400" y="4343400"/>
            <a:ext cx="5029200" cy="4114800"/>
          </a:xfrm>
          <a:ln/>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So the story of ABRAHAM begins at the head of the Persian Gulf, in that </a:t>
            </a:r>
            <a:r>
              <a:rPr lang="en-US" b="1"/>
              <a:t>ancient city -- Ur of the Chaldees.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a:t>
            </a:r>
            <a:r>
              <a:rPr lang="en-US" b="1"/>
              <a:t>	Abraham and his family lived in this early cultural center in the Mesopotamian Basin.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This is the "U" on map we named "Dressing the Stage.</a:t>
            </a:r>
            <a:r>
              <a:rPr lang="en-US" b="1"/>
              <a:t>"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t>Follow along by tracing on your own map as the story begins to unfold.</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Text Box 1"/>
          <p:cNvSpPr>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sp>
      <p:sp>
        <p:nvSpPr>
          <p:cNvPr id="19459" name="Text Box 2"/>
          <p:cNvSpPr>
            <a:spLocks noGrp="1" noChangeArrowheads="1"/>
          </p:cNvSpPr>
          <p:nvPr>
            <p:ph type="body" idx="1"/>
          </p:nvPr>
        </p:nvSpPr>
        <p:spPr>
          <a:xfrm>
            <a:off x="914400" y="4343400"/>
            <a:ext cx="5029200" cy="4114800"/>
          </a:xfrm>
          <a:ln/>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Here is the map of this region in today</a:t>
            </a:r>
            <a:r>
              <a:rPr lang="en-US" b="1"/>
              <a:t>'s world.  Remember that this was the stage of the earlier Persian Gulf War of the 1990s…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t>and more recently the War in Iraq that toppled Saddam Hussein.</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a:t>
            </a:r>
            <a:r>
              <a:rPr lang="en-US" b="1"/>
              <a:t>	There is the familiar Tigris River…</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a:t>
            </a:r>
            <a:r>
              <a:rPr lang="en-US" b="1"/>
              <a:t>	…and the Euphrates…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a:t>
            </a:r>
            <a:r>
              <a:rPr lang="en-US" b="1"/>
              <a:t>	…today's city of Baghdad…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a:t>
            </a:r>
            <a:r>
              <a:rPr lang="en-US" b="1"/>
              <a:t>	…Kuwait stands at the head of the Persian Gulf…</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a:t>
            </a:r>
            <a:r>
              <a:rPr lang="en-US" b="1"/>
              <a:t>	…to the north…the location of ancient Babylon…</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a:t>
            </a:r>
            <a:r>
              <a:rPr lang="en-US" b="1"/>
              <a:t>	 …and the beginning point of our story…the ancient city of UR.</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Text Box 1"/>
          <p:cNvSpPr>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sp>
      <p:sp>
        <p:nvSpPr>
          <p:cNvPr id="21507" name="Text Box 2"/>
          <p:cNvSpPr>
            <a:spLocks noGrp="1" noChangeArrowheads="1"/>
          </p:cNvSpPr>
          <p:nvPr>
            <p:ph type="body" idx="1"/>
          </p:nvPr>
        </p:nvSpPr>
        <p:spPr>
          <a:xfrm>
            <a:off x="914400" y="4343400"/>
            <a:ext cx="5029200" cy="4114800"/>
          </a:xfrm>
          <a:ln/>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Here in this Middle Eastern land – bordering the Persian </a:t>
            </a:r>
            <a:r>
              <a:rPr lang="en-US" b="1"/>
              <a:t>Gulf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were some of the earliest beginnings of mankind</a:t>
            </a:r>
            <a:r>
              <a:rPr lang="en-US" b="1"/>
              <a:t>'s discovery of an intellectual life.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a:t>
            </a:r>
            <a:r>
              <a:rPr lang="en-US" b="1"/>
              <a:t>	In this triangular shaped valley,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a:t>
            </a:r>
            <a:r>
              <a:rPr lang="en-US" b="1"/>
              <a:t>	called the Mesopotamian Basin,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a:t>
            </a:r>
            <a:r>
              <a:rPr lang="en-US" b="1"/>
              <a:t>	the ancient Sumerians presented us the gifts of writing and the wheel.  And here we see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a:t>
            </a:r>
            <a:r>
              <a:rPr lang="en-US" b="1"/>
              <a:t>	the beginnings of basic concepts of civilization…of law…of medicine… of astronomy and architecture.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a:t>
            </a:r>
            <a:r>
              <a:rPr lang="en-US" b="1"/>
              <a:t>	 Archaeologists have also found evidence of some of the very  earliest urban centers…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cs typeface="Times New Roman" charset="0"/>
              </a:rPr>
              <a:t>the communities and the cities that, through time, have led directly to the </a:t>
            </a:r>
            <a:r>
              <a:rPr lang="en-US" b="1"/>
              <a:t> civilization and cultures we know today.</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6198749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5015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434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565853743"/>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8712920"/>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103705799"/>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209679"/>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4633745"/>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363456293"/>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7964631"/>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1529007"/>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99285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36019572"/>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815950"/>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6143"/>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781870491"/>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0801416"/>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886200583"/>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4311556"/>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9575585"/>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49393462"/>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12551073"/>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5375980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49206439"/>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81138221"/>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7426213"/>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960714"/>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005315201"/>
      </p:ext>
    </p:extLst>
  </p:cSld>
  <p:clrMapOvr>
    <a:masterClrMapping/>
  </p:clrMapOvr>
  <p:transition>
    <p:wheel spokes="0"/>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3573914"/>
      </p:ext>
    </p:extLst>
  </p:cSld>
  <p:clrMapOvr>
    <a:masterClrMapping/>
  </p:clrMapOvr>
  <p:transition>
    <p:wheel spokes="0"/>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958264431"/>
      </p:ext>
    </p:extLst>
  </p:cSld>
  <p:clrMapOvr>
    <a:masterClrMapping/>
  </p:clrMapOvr>
  <p:transition>
    <p:wheel spokes="0"/>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9171509"/>
      </p:ext>
    </p:extLst>
  </p:cSld>
  <p:clrMapOvr>
    <a:masterClrMapping/>
  </p:clrMapOvr>
  <p:transition>
    <p:wheel spokes="0"/>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8227159"/>
      </p:ext>
    </p:extLst>
  </p:cSld>
  <p:clrMapOvr>
    <a:masterClrMapping/>
  </p:clrMapOvr>
  <p:transition>
    <p:wheel spokes="0"/>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538763231"/>
      </p:ext>
    </p:extLst>
  </p:cSld>
  <p:clrMapOvr>
    <a:masterClrMapping/>
  </p:clrMapOvr>
  <p:transition>
    <p:wheel spokes="0"/>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9811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0830364"/>
      </p:ext>
    </p:extLst>
  </p:cSld>
  <p:clrMapOvr>
    <a:masterClrMapping/>
  </p:clrMapOvr>
  <p:transition>
    <p:wheel spokes="0"/>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9674066"/>
      </p:ext>
    </p:extLst>
  </p:cSld>
  <p:clrMapOvr>
    <a:masterClrMapping/>
  </p:clrMapOvr>
  <p:transition>
    <p:wheel spokes="0"/>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14161311"/>
      </p:ext>
    </p:extLst>
  </p:cSld>
  <p:clrMapOvr>
    <a:masterClrMapping/>
  </p:clrMapOvr>
  <p:transition>
    <p:wheel spokes="0"/>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9844513"/>
      </p:ext>
    </p:extLst>
  </p:cSld>
  <p:clrMapOvr>
    <a:masterClrMapping/>
  </p:clrMapOvr>
  <p:transition>
    <p:wheel spokes="0"/>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7602860"/>
      </p:ext>
    </p:extLst>
  </p:cSld>
  <p:clrMapOvr>
    <a:masterClrMapping/>
  </p:clrMapOvr>
  <p:transition>
    <p:wheel spokes="0"/>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506535792"/>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774390957"/>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935800925"/>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893046546"/>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53095827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52587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684486179"/>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366614877"/>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20347982"/>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518741929"/>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309765472"/>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14869097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037515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8852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35266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517311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grpSp>
        <p:nvGrpSpPr>
          <p:cNvPr id="1026" name="Group 1"/>
          <p:cNvGrpSpPr>
            <a:grpSpLocks/>
          </p:cNvGrpSpPr>
          <p:nvPr/>
        </p:nvGrpSpPr>
        <p:grpSpPr bwMode="auto">
          <a:xfrm>
            <a:off x="0" y="0"/>
            <a:ext cx="9121775" cy="6834188"/>
            <a:chOff x="0" y="0"/>
            <a:chExt cx="5746" cy="4305"/>
          </a:xfrm>
        </p:grpSpPr>
        <p:sp>
          <p:nvSpPr>
            <p:cNvPr id="2" name="Rectangle 2"/>
            <p:cNvSpPr>
              <a:spLocks noChangeArrowheads="1"/>
            </p:cNvSpPr>
            <p:nvPr/>
          </p:nvSpPr>
          <p:spPr bwMode="auto">
            <a:xfrm>
              <a:off x="0" y="0"/>
              <a:ext cx="5746" cy="4305"/>
            </a:xfrm>
            <a:prstGeom prst="rect">
              <a:avLst/>
            </a:prstGeom>
            <a:gradFill rotWithShape="0">
              <a:gsLst>
                <a:gs pos="0">
                  <a:srgbClr val="610011"/>
                </a:gs>
                <a:gs pos="100000">
                  <a:srgbClr val="790015"/>
                </a:gs>
              </a:gsLst>
              <a:lin ang="5400000" scaled="1"/>
            </a:gra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nvGrpSpPr>
            <p:cNvPr id="1031" name="Group 3"/>
            <p:cNvGrpSpPr>
              <a:grpSpLocks/>
            </p:cNvGrpSpPr>
            <p:nvPr/>
          </p:nvGrpSpPr>
          <p:grpSpPr bwMode="auto">
            <a:xfrm>
              <a:off x="246" y="204"/>
              <a:ext cx="5264" cy="3882"/>
              <a:chOff x="246" y="204"/>
              <a:chExt cx="5264" cy="3882"/>
            </a:xfrm>
          </p:grpSpPr>
          <p:sp>
            <p:nvSpPr>
              <p:cNvPr id="1028" name="Rectangle 4"/>
              <p:cNvSpPr>
                <a:spLocks noChangeArrowheads="1"/>
              </p:cNvSpPr>
              <p:nvPr/>
            </p:nvSpPr>
            <p:spPr bwMode="auto">
              <a:xfrm>
                <a:off x="294" y="228"/>
                <a:ext cx="5210" cy="3843"/>
              </a:xfrm>
              <a:prstGeom prst="rect">
                <a:avLst/>
              </a:prstGeom>
              <a:solidFill>
                <a:srgbClr val="535353"/>
              </a:solidFill>
              <a:ln>
                <a:noFill/>
              </a:ln>
              <a:effectLst>
                <a:outerShdw blurRad="63500" dist="197537" dir="2700000" algn="ctr" rotWithShape="0">
                  <a:srgbClr val="808080">
                    <a:alpha val="75014"/>
                  </a:srgbClr>
                </a:outerShdw>
              </a:effectLst>
              <a:extLst>
                <a:ext uri="{91240B29-F687-4f45-9708-019B960494DF}">
                  <a14:hiddenLine xmlns="" xmlns:a14="http://schemas.microsoft.com/office/drawing/2010/main" w="9525" cap="flat">
                    <a:solidFill>
                      <a:srgbClr val="808080"/>
                    </a:solidFill>
                    <a:round/>
                    <a:headEnd/>
                    <a:tailEnd/>
                  </a14:hiddenLine>
                </a:ext>
              </a:extLst>
            </p:spPr>
            <p:txBody>
              <a:bodyPr wrap="none" anchor="ctr"/>
              <a:lstStyle/>
              <a:p>
                <a:pPr>
                  <a:defRPr/>
                </a:pPr>
                <a:endParaRPr lang="en-US"/>
              </a:p>
            </p:txBody>
          </p:sp>
          <p:sp>
            <p:nvSpPr>
              <p:cNvPr id="1030" name="Freeform 6"/>
              <p:cNvSpPr>
                <a:spLocks noChangeArrowheads="1"/>
              </p:cNvSpPr>
              <p:nvPr/>
            </p:nvSpPr>
            <p:spPr bwMode="auto">
              <a:xfrm>
                <a:off x="522" y="3415"/>
                <a:ext cx="1958" cy="483"/>
              </a:xfrm>
              <a:custGeom>
                <a:avLst/>
                <a:gdLst>
                  <a:gd name="G0" fmla="+- 1 0 0"/>
                  <a:gd name="G1" fmla="+- 1 0 0"/>
                  <a:gd name="G2" fmla="+- 1 0 0"/>
                  <a:gd name="G3" fmla="+- 1 0 0"/>
                  <a:gd name="G4" fmla="+- 1 0 0"/>
                  <a:gd name="G5" fmla="+- 1 0 0"/>
                  <a:gd name="G6" fmla="*/ 1 0 51712"/>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446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51712"/>
                  <a:gd name="G53" fmla="sin 54736 G52"/>
                  <a:gd name="G54" fmla="*/ 1 0 51712"/>
                  <a:gd name="G55" fmla="cos 55084 G54"/>
                  <a:gd name="G56" fmla="+- G53 0 G55"/>
                  <a:gd name="G57" fmla="*/ G56 65535 1"/>
                  <a:gd name="G58" fmla="+- G57 10800 0"/>
                  <a:gd name="G59" fmla="+- 1 0 0"/>
                  <a:gd name="G60" fmla="+- 1 0 0"/>
                  <a:gd name="G61" fmla="*/ 1 0 51712"/>
                  <a:gd name="G62" fmla="+- 272 0 0"/>
                  <a:gd name="G63" fmla="sin G61 G62"/>
                  <a:gd name="G64" fmla="+- 1 0 0"/>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0"/>
                  <a:gd name="G78" fmla="+- 1 0 0"/>
                  <a:gd name="G79" fmla="+- 1 0 0"/>
                  <a:gd name="G80" fmla="+- 1 0 0"/>
                  <a:gd name="G81" fmla="+- 1 0 0"/>
                  <a:gd name="G82" fmla="+- 1 0 0"/>
                  <a:gd name="G83" fmla="+- 1 0 0"/>
                  <a:gd name="G84" fmla="+- 1 0 0"/>
                  <a:gd name="G85" fmla="*/ 1 0 51712"/>
                  <a:gd name="G86" fmla="+- 1 0 0"/>
                  <a:gd name="G87" fmla="+- 1 0 0"/>
                  <a:gd name="G88" fmla="+- 1 0 0"/>
                  <a:gd name="G89" fmla="+- 1 0 0"/>
                  <a:gd name="G90" fmla="+- 1 0 0"/>
                  <a:gd name="G91" fmla="+- 1 0 0"/>
                  <a:gd name="G92" fmla="+- 1 0 0"/>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 name="Freeform 7"/>
              <p:cNvSpPr>
                <a:spLocks noChangeArrowheads="1"/>
              </p:cNvSpPr>
              <p:nvPr/>
            </p:nvSpPr>
            <p:spPr bwMode="auto">
              <a:xfrm>
                <a:off x="4384" y="399"/>
                <a:ext cx="1035" cy="1757"/>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51712"/>
                  <a:gd name="G14" fmla="+- 1 0 0"/>
                  <a:gd name="G15" fmla="+- 1 0 0"/>
                  <a:gd name="G16" fmla="+- 1 0 0"/>
                  <a:gd name="G17" fmla="+- 1 0 0"/>
                  <a:gd name="G18" fmla="+- 1 0 0"/>
                  <a:gd name="G19" fmla="+- 1 0 0"/>
                  <a:gd name="G20" fmla="+- 1 0 0"/>
                  <a:gd name="G21" fmla="+- 1 0 0"/>
                  <a:gd name="G22" fmla="*/ 1 0 51712"/>
                  <a:gd name="G23" fmla="+- 1 0 0"/>
                  <a:gd name="G24" fmla="+- 1 0 0"/>
                  <a:gd name="G25" fmla="+- 1 0 0"/>
                  <a:gd name="G26" fmla="+- 1 0 0"/>
                  <a:gd name="G27" fmla="+- 1 0 0"/>
                  <a:gd name="G28" fmla="+- 1 0 0"/>
                  <a:gd name="G29" fmla="+- 707 0 0"/>
                  <a:gd name="G30" fmla="+- 1 0 0"/>
                  <a:gd name="G31" fmla="+- 1 0 0"/>
                  <a:gd name="G32" fmla="+- 1 0 0"/>
                  <a:gd name="G33" fmla="+- 1 0 0"/>
                  <a:gd name="G34" fmla="+- 1 0 0"/>
                  <a:gd name="G35" fmla="+- 1 0 0"/>
                  <a:gd name="G36" fmla="*/ 1 0 51712"/>
                  <a:gd name="G37" fmla="+- 1 0 0"/>
                  <a:gd name="G38" fmla="+- 1 0 0"/>
                  <a:gd name="G39" fmla="+- 1 0 0"/>
                  <a:gd name="G40" fmla="+- 1 0 0"/>
                  <a:gd name="G41" fmla="+- 1 0 0"/>
                  <a:gd name="G42" fmla="+- 1 0 0"/>
                  <a:gd name="G43" fmla="*/ 1 0 51712"/>
                  <a:gd name="G44" fmla="+- 1 0 0"/>
                  <a:gd name="G45" fmla="+- 1 0 0"/>
                  <a:gd name="G46" fmla="+- 1 0 0"/>
                  <a:gd name="G47" fmla="+- 1 0 0"/>
                  <a:gd name="G48" fmla="+- 1 0 0"/>
                  <a:gd name="G49" fmla="+- 1 0 0"/>
                  <a:gd name="G50" fmla="+- 1 0 0"/>
                  <a:gd name="G51" fmla="+- 1 0 0"/>
                  <a:gd name="G52" fmla="*/ 1 12735 57600"/>
                  <a:gd name="G53" fmla="*/ 1 4243 51712"/>
                  <a:gd name="G54" fmla="*/ G53 1 180"/>
                  <a:gd name="G55" fmla="*/ G52 1 G54"/>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G71" fmla="+- 1748 0 0"/>
                  <a:gd name="G72" fmla="+- 1 0 0"/>
                  <a:gd name="G73" fmla="+- 1 0 0"/>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34" name="Freeform 10"/>
              <p:cNvSpPr>
                <a:spLocks noChangeArrowheads="1"/>
              </p:cNvSpPr>
              <p:nvPr/>
            </p:nvSpPr>
            <p:spPr bwMode="auto">
              <a:xfrm>
                <a:off x="529" y="515"/>
                <a:ext cx="665" cy="59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408 0 0"/>
                  <a:gd name="G26" fmla="+- 1 0 0"/>
                  <a:gd name="G27" fmla="+- 1 0 0"/>
                  <a:gd name="G28" fmla="+- 1 0 0"/>
                  <a:gd name="G29" fmla="+- 1 0 0"/>
                  <a:gd name="G30" fmla="+- 1 0 0"/>
                  <a:gd name="G31" fmla="+- 1 0 0"/>
                  <a:gd name="G32" fmla="+- 1 0 0"/>
                  <a:gd name="G33" fmla="+- 1 0 0"/>
                  <a:gd name="G34" fmla="+- 1 0 0"/>
                  <a:gd name="G35" fmla="+- 1 0 0"/>
                  <a:gd name="G36" fmla="*/ 1 0 51712"/>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51712"/>
                  <a:gd name="G64" fmla="+- 1 0 0"/>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0"/>
                  <a:gd name="G78" fmla="+- 1 0 0"/>
                  <a:gd name="G79" fmla="+- 1 0 0"/>
                  <a:gd name="G80" fmla="+- 1 0 0"/>
                  <a:gd name="G81" fmla="+- 1 0 0"/>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36" name="Freeform 12"/>
              <p:cNvSpPr>
                <a:spLocks noChangeArrowheads="1"/>
              </p:cNvSpPr>
              <p:nvPr/>
            </p:nvSpPr>
            <p:spPr bwMode="auto">
              <a:xfrm>
                <a:off x="1328" y="1009"/>
                <a:ext cx="1971" cy="415"/>
              </a:xfrm>
              <a:custGeom>
                <a:avLst/>
                <a:gdLst>
                  <a:gd name="G0" fmla="+- 1 0 0"/>
                  <a:gd name="G1" fmla="+- 1 0 0"/>
                  <a:gd name="G2" fmla="*/ 1 0 51712"/>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87 0 0"/>
                  <a:gd name="G23" fmla="+- 1 0 0"/>
                  <a:gd name="G24" fmla="+- 1 0 0"/>
                  <a:gd name="G25" fmla="+- 1 0 0"/>
                  <a:gd name="G26" fmla="+- 1 0 0"/>
                  <a:gd name="G27" fmla="+- 1 0 0"/>
                  <a:gd name="G28" fmla="+- 1 0 0"/>
                  <a:gd name="G29" fmla="+- 1 0 0"/>
                  <a:gd name="G30" fmla="+- 1 0 0"/>
                  <a:gd name="G31" fmla="*/ 1 0 51712"/>
                  <a:gd name="G32" fmla="+- 1 0 0"/>
                  <a:gd name="G33" fmla="+- 1 0 0"/>
                  <a:gd name="G34" fmla="+- 1 0 0"/>
                  <a:gd name="G35" fmla="+- 1 0 0"/>
                  <a:gd name="G36" fmla="+- 1 0 0"/>
                  <a:gd name="G37" fmla="*/ 1 0 51712"/>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51712"/>
                  <a:gd name="G65" fmla="+- 414 0 0"/>
                  <a:gd name="G66" fmla="cos G64 G65"/>
                  <a:gd name="G67" fmla="+- 1 0 0"/>
                  <a:gd name="G68" fmla="+- 1 0 0"/>
                  <a:gd name="G69" fmla="+- 1 0 0"/>
                  <a:gd name="G70" fmla="+- 1 0 0"/>
                  <a:gd name="G71" fmla="+- 1 0 0"/>
                  <a:gd name="G72" fmla="+- 1 0 0"/>
                  <a:gd name="G73" fmla="+- 1 0 0"/>
                  <a:gd name="G74" fmla="+- 1 0 0"/>
                  <a:gd name="G75" fmla="+- 1 0 0"/>
                  <a:gd name="G76" fmla="+- 1 0 0"/>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96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G105" fmla="+- 1 0 0"/>
                  <a:gd name="G106" fmla="+- 1 0 0"/>
                  <a:gd name="G107" fmla="+- 1 0 0"/>
                  <a:gd name="G108" fmla="+- 1 0 0"/>
                  <a:gd name="G109" fmla="+- 1 0 0"/>
                  <a:gd name="G110" fmla="+- 1 0 0"/>
                  <a:gd name="G111" fmla="+- 1 0 0"/>
                  <a:gd name="G112" fmla="+- 1 0 0"/>
                  <a:gd name="G113" fmla="+- 1 0 0"/>
                  <a:gd name="G114" fmla="+- 1 0 0"/>
                  <a:gd name="G115" fmla="+- 1 0 0"/>
                  <a:gd name="G116" fmla="+- 1 0 0"/>
                  <a:gd name="G117" fmla="*/ 1 0 51712"/>
                  <a:gd name="G118" fmla="+- 1 0 0"/>
                  <a:gd name="G119" fmla="+- 1 0 0"/>
                  <a:gd name="G120" fmla="+- 1 0 0"/>
                  <a:gd name="G121" fmla="+- 1 0 0"/>
                  <a:gd name="G122" fmla="+- 1 0 0"/>
                  <a:gd name="G123" fmla="+- 1 0 0"/>
                  <a:gd name="G124" fmla="+- 1 0 0"/>
                  <a:gd name="G125" fmla="+- 1 0 0"/>
                  <a:gd name="G126" fmla="+- 65 0 0"/>
                  <a:gd name="G127" fmla="+- 1 0 0"/>
                  <a:gd name="G128" fmla="+- 1 0 0"/>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37" name="Freeform 13"/>
              <p:cNvSpPr>
                <a:spLocks noChangeArrowheads="1"/>
              </p:cNvSpPr>
              <p:nvPr/>
            </p:nvSpPr>
            <p:spPr bwMode="auto">
              <a:xfrm>
                <a:off x="3466" y="559"/>
                <a:ext cx="1820" cy="873"/>
              </a:xfrm>
              <a:custGeom>
                <a:avLst/>
                <a:gdLst>
                  <a:gd name="G0" fmla="+- 864 0 0"/>
                  <a:gd name="G1" fmla="+- 1 0 0"/>
                  <a:gd name="G2" fmla="+- 1 0 0"/>
                  <a:gd name="G3" fmla="+- 1 0 0"/>
                  <a:gd name="G4" fmla="*/ 1 0 51712"/>
                  <a:gd name="G5" fmla="+- 1 0 0"/>
                  <a:gd name="G6" fmla="+- 1 0 0"/>
                  <a:gd name="G7" fmla="*/ 1 0 51712"/>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51712"/>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5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G105" fmla="+- 1 0 0"/>
                  <a:gd name="G106" fmla="+- 1 0 0"/>
                  <a:gd name="G107" fmla="+- 1 0 0"/>
                  <a:gd name="G108" fmla="+- 1 0 0"/>
                  <a:gd name="G109" fmla="+- 1 0 0"/>
                  <a:gd name="G110" fmla="*/ 1 0 51712"/>
                  <a:gd name="G111" fmla="+- 1 0 0"/>
                  <a:gd name="G112" fmla="+- 1 0 0"/>
                  <a:gd name="G113" fmla="+- 1 0 0"/>
                  <a:gd name="G114" fmla="*/ 1 0 51712"/>
                  <a:gd name="G115" fmla="+- 1 0 0"/>
                  <a:gd name="G116" fmla="+- 1 0 0"/>
                  <a:gd name="G117" fmla="+- 1 0 0"/>
                  <a:gd name="G118" fmla="*/ 1 0 51712"/>
                  <a:gd name="G119" fmla="+- 864 0 0"/>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39" name="Freeform 15"/>
              <p:cNvSpPr>
                <a:spLocks noChangeArrowheads="1"/>
              </p:cNvSpPr>
              <p:nvPr/>
            </p:nvSpPr>
            <p:spPr bwMode="auto">
              <a:xfrm>
                <a:off x="246" y="204"/>
                <a:ext cx="5264" cy="110"/>
              </a:xfrm>
              <a:custGeom>
                <a:avLst/>
                <a:gdLst>
                  <a:gd name="G0" fmla="+- 1 0 0"/>
                  <a:gd name="G1" fmla="+- 1 0 0"/>
                  <a:gd name="G2" fmla="+- 1 0 0"/>
                  <a:gd name="G3" fmla="+- 1 0 0"/>
                  <a:gd name="G4" fmla="+- 1 0 0"/>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40" name="Freeform 16"/>
              <p:cNvSpPr>
                <a:spLocks noChangeArrowheads="1"/>
              </p:cNvSpPr>
              <p:nvPr/>
            </p:nvSpPr>
            <p:spPr bwMode="auto">
              <a:xfrm>
                <a:off x="246" y="204"/>
                <a:ext cx="100" cy="3882"/>
              </a:xfrm>
              <a:custGeom>
                <a:avLst/>
                <a:gdLst>
                  <a:gd name="G0" fmla="+- 1 0 0"/>
                  <a:gd name="G1" fmla="+- 3888 0 0"/>
                  <a:gd name="G2" fmla="+- 1 0 0"/>
                  <a:gd name="G3" fmla="+- 1 0 0"/>
                  <a:gd name="G4" fmla="+- 1 0 0"/>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41" name="Freeform 17"/>
              <p:cNvSpPr>
                <a:spLocks noChangeArrowheads="1"/>
              </p:cNvSpPr>
              <p:nvPr/>
            </p:nvSpPr>
            <p:spPr bwMode="auto">
              <a:xfrm>
                <a:off x="5410" y="204"/>
                <a:ext cx="100" cy="3882"/>
              </a:xfrm>
              <a:custGeom>
                <a:avLst/>
                <a:gdLst>
                  <a:gd name="G0" fmla="+- 116 0 0"/>
                  <a:gd name="G1" fmla="+- 3772 0 0"/>
                  <a:gd name="G2" fmla="+- 1 0 0"/>
                  <a:gd name="G3" fmla="+- 1 0 0"/>
                  <a:gd name="G4" fmla="+- 116 0 0"/>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42" name="Freeform 18"/>
              <p:cNvSpPr>
                <a:spLocks noChangeArrowheads="1"/>
              </p:cNvSpPr>
              <p:nvPr/>
            </p:nvSpPr>
            <p:spPr bwMode="auto">
              <a:xfrm>
                <a:off x="246" y="3976"/>
                <a:ext cx="5264" cy="110"/>
              </a:xfrm>
              <a:custGeom>
                <a:avLst/>
                <a:gdLst>
                  <a:gd name="G0" fmla="+- 1 0 0"/>
                  <a:gd name="G1" fmla="+- 1 0 0"/>
                  <a:gd name="G2" fmla="+- 1 0 0"/>
                  <a:gd name="G3" fmla="+- 116 0 0"/>
                  <a:gd name="G4" fmla="+- 1 0 0"/>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43" name="Freeform 19"/>
              <p:cNvSpPr>
                <a:spLocks noChangeArrowheads="1"/>
              </p:cNvSpPr>
              <p:nvPr/>
            </p:nvSpPr>
            <p:spPr bwMode="auto">
              <a:xfrm>
                <a:off x="5410" y="320"/>
                <a:ext cx="73" cy="1866"/>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51712"/>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0"/>
                  <a:gd name="G78" fmla="+- 1 0 0"/>
                  <a:gd name="G79" fmla="+- 1 0 0"/>
                  <a:gd name="G80" fmla="+- 1 0 0"/>
                  <a:gd name="G81" fmla="+- 1 0 0"/>
                  <a:gd name="G82" fmla="+- 1 0 0"/>
                  <a:gd name="G83" fmla="+- 1 0 0"/>
                  <a:gd name="G84" fmla="+- 1 0 0"/>
                  <a:gd name="G85" fmla="+- 1 0 0"/>
                  <a:gd name="G86" fmla="+- 1 0 0"/>
                  <a:gd name="G87" fmla="+- 1 0 0"/>
                  <a:gd name="G88" fmla="*/ 1 0 51712"/>
                  <a:gd name="G89" fmla="+- 972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G105" fmla="+- 1 0 0"/>
                  <a:gd name="G106" fmla="+- 1 0 0"/>
                  <a:gd name="G107" fmla="+- 1 0 0"/>
                  <a:gd name="G108" fmla="+- 1 0 0"/>
                  <a:gd name="G109" fmla="+- 1 0 0"/>
                  <a:gd name="G110" fmla="+- 1 0 0"/>
                  <a:gd name="G111" fmla="+- 1 0 0"/>
                  <a:gd name="G112" fmla="+- 1 0 0"/>
                  <a:gd name="G113" fmla="+- 1 0 0"/>
                  <a:gd name="G114" fmla="+- 1 0 0"/>
                  <a:gd name="G115" fmla="+- 1 0 0"/>
                  <a:gd name="G116" fmla="+- 1 0 0"/>
                  <a:gd name="G117" fmla="+- 1 0 0"/>
                  <a:gd name="G118" fmla="+- 1 0 0"/>
                  <a:gd name="G119" fmla="+- 1 0 0"/>
                  <a:gd name="G120" fmla="+- 1 0 0"/>
                  <a:gd name="G121" fmla="+- 15 0 0"/>
                  <a:gd name="G122" fmla="+- 1 0 0"/>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44" name="Freeform 20"/>
              <p:cNvSpPr>
                <a:spLocks noChangeArrowheads="1"/>
              </p:cNvSpPr>
              <p:nvPr/>
            </p:nvSpPr>
            <p:spPr bwMode="auto">
              <a:xfrm>
                <a:off x="931" y="3992"/>
                <a:ext cx="1487" cy="73"/>
              </a:xfrm>
              <a:custGeom>
                <a:avLst/>
                <a:gdLst>
                  <a:gd name="G0" fmla="*/ 1 0 51712"/>
                  <a:gd name="G1" fmla="+- 1 0 0"/>
                  <a:gd name="G2" fmla="+- 1 0 0"/>
                  <a:gd name="G3" fmla="+- 1 0 0"/>
                  <a:gd name="G4" fmla="+- 1 0 0"/>
                  <a:gd name="G5" fmla="+- 1 0 0"/>
                  <a:gd name="G6" fmla="+- 1 0 0"/>
                  <a:gd name="G7" fmla="*/ 1 0 51712"/>
                  <a:gd name="G8" fmla="+- 1 0 0"/>
                  <a:gd name="G9" fmla="+- 1 0 0"/>
                  <a:gd name="G10" fmla="+- 1 0 0"/>
                  <a:gd name="G11" fmla="+- 1 0 0"/>
                  <a:gd name="G12" fmla="+- 1 0 0"/>
                  <a:gd name="G13" fmla="*/ 1 0 51712"/>
                  <a:gd name="G14" fmla="+- 1 0 0"/>
                  <a:gd name="G15" fmla="+- 1 0 0"/>
                  <a:gd name="G16" fmla="+- 1 0 0"/>
                  <a:gd name="G17" fmla="+- 1 0 0"/>
                  <a:gd name="G18" fmla="+- 1 0 0"/>
                  <a:gd name="G19" fmla="+- 43 0 0"/>
                  <a:gd name="G20" fmla="+- 1 0 0"/>
                  <a:gd name="G21" fmla="+- 1 0 0"/>
                  <a:gd name="G22" fmla="+- 1 0 0"/>
                  <a:gd name="G23" fmla="+- 1 0 0"/>
                  <a:gd name="G24" fmla="+- 1 0 0"/>
                  <a:gd name="G25" fmla="+- 1 0 0"/>
                  <a:gd name="G26" fmla="+- 36 0 0"/>
                  <a:gd name="G27" fmla="+- 1 0 0"/>
                  <a:gd name="G28" fmla="+- 1 0 0"/>
                  <a:gd name="G29" fmla="+- 1 0 0"/>
                  <a:gd name="G30" fmla="+- 1 0 0"/>
                  <a:gd name="G31" fmla="+- 1 0 0"/>
                  <a:gd name="G32" fmla="+- 29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51712"/>
                  <a:gd name="G69" fmla="+- 1 0 0"/>
                  <a:gd name="G70" fmla="+- 1 0 0"/>
                  <a:gd name="G71" fmla="+- 1 0 0"/>
                  <a:gd name="G72" fmla="+- 1 0 0"/>
                  <a:gd name="G73" fmla="+- 1 0 0"/>
                  <a:gd name="G74" fmla="+- 1 0 0"/>
                  <a:gd name="G75" fmla="+- 1 0 0"/>
                  <a:gd name="G76" fmla="+- 1 0 0"/>
                  <a:gd name="G77" fmla="+- 57 0 0"/>
                  <a:gd name="G78" fmla="+- 1 0 0"/>
                  <a:gd name="G79" fmla="+- 1 0 0"/>
                  <a:gd name="G80" fmla="+- 1 0 0"/>
                  <a:gd name="G81" fmla="+- 1 0 0"/>
                  <a:gd name="G82" fmla="+- 1 0 0"/>
                  <a:gd name="G83" fmla="+- 1 0 0"/>
                  <a:gd name="G84" fmla="+- 1 0 0"/>
                  <a:gd name="G85" fmla="+- 1 0 0"/>
                  <a:gd name="G86" fmla="+- 50 0 0"/>
                  <a:gd name="G87" fmla="*/ 1 0 51712"/>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45" name="Freeform 21"/>
              <p:cNvSpPr>
                <a:spLocks noChangeArrowheads="1"/>
              </p:cNvSpPr>
              <p:nvPr/>
            </p:nvSpPr>
            <p:spPr bwMode="auto">
              <a:xfrm>
                <a:off x="2773" y="3976"/>
                <a:ext cx="1715" cy="74"/>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51712"/>
                  <a:gd name="G14" fmla="+- 1 0 0"/>
                  <a:gd name="G15" fmla="+- 1 0 0"/>
                  <a:gd name="G16" fmla="+- 1 0 0"/>
                  <a:gd name="G17" fmla="+- 1 0 0"/>
                  <a:gd name="G18" fmla="+- 1 0 0"/>
                  <a:gd name="G19" fmla="+- 1 0 0"/>
                  <a:gd name="G20" fmla="+- 58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36 0 0"/>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46" name="Freeform 22"/>
              <p:cNvSpPr>
                <a:spLocks noChangeArrowheads="1"/>
              </p:cNvSpPr>
              <p:nvPr/>
            </p:nvSpPr>
            <p:spPr bwMode="auto">
              <a:xfrm>
                <a:off x="5410" y="2003"/>
                <a:ext cx="73" cy="1359"/>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G71" fmla="+- 1 0 0"/>
                  <a:gd name="G72" fmla="+- 1 0 0"/>
                  <a:gd name="G73" fmla="+- 1 0 0"/>
                  <a:gd name="G74" fmla="+- 1 0 0"/>
                  <a:gd name="G75" fmla="*/ 1 0 51712"/>
                  <a:gd name="G76" fmla="*/ 1 0 51712"/>
                  <a:gd name="G77" fmla="+- 15 0 0"/>
                  <a:gd name="G78" fmla="+- 1 0 0"/>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47" name="Freeform 23"/>
              <p:cNvSpPr>
                <a:spLocks noChangeArrowheads="1"/>
              </p:cNvSpPr>
              <p:nvPr/>
            </p:nvSpPr>
            <p:spPr bwMode="auto">
              <a:xfrm>
                <a:off x="246" y="204"/>
                <a:ext cx="100" cy="212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51712"/>
                  <a:gd name="G22" fmla="*/ 1 0 51712"/>
                  <a:gd name="G23" fmla="*/ 1 0 51712"/>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48" name="Freeform 24"/>
              <p:cNvSpPr>
                <a:spLocks noChangeArrowheads="1"/>
              </p:cNvSpPr>
              <p:nvPr/>
            </p:nvSpPr>
            <p:spPr bwMode="auto">
              <a:xfrm>
                <a:off x="260" y="437"/>
                <a:ext cx="86" cy="1692"/>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51712"/>
                  <a:gd name="G15" fmla="+- 914 0 0"/>
                  <a:gd name="G16" fmla="+- 972 0 0"/>
                  <a:gd name="G17" fmla="+- 1 0 0"/>
                  <a:gd name="G18" fmla="+- 1 0 0"/>
                  <a:gd name="G19" fmla="*/ 1 0 51712"/>
                  <a:gd name="G20" fmla="*/ 1 0 51712"/>
                  <a:gd name="G21" fmla="*/ 1 0 51712"/>
                  <a:gd name="G22" fmla="*/ 1 0 51712"/>
                  <a:gd name="G23" fmla="+- 1408 0 0"/>
                  <a:gd name="G24" fmla="+- 1466 0 0"/>
                  <a:gd name="G25" fmla="*/ 1 0 51712"/>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51712"/>
                  <a:gd name="G41" fmla="*/ 1 0 51712"/>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49" name="Freeform 25"/>
              <p:cNvSpPr>
                <a:spLocks noChangeArrowheads="1"/>
              </p:cNvSpPr>
              <p:nvPr/>
            </p:nvSpPr>
            <p:spPr bwMode="auto">
              <a:xfrm>
                <a:off x="1161" y="204"/>
                <a:ext cx="2520" cy="110"/>
              </a:xfrm>
              <a:custGeom>
                <a:avLst/>
                <a:gdLst>
                  <a:gd name="G0" fmla="+- 116 0 0"/>
                  <a:gd name="G1" fmla="+- 1 0 0"/>
                  <a:gd name="G2" fmla="+- 1 0 0"/>
                  <a:gd name="G3" fmla="+- 1 0 0"/>
                  <a:gd name="G4" fmla="+- 1 0 0"/>
                  <a:gd name="G5" fmla="+- 1 0 0"/>
                  <a:gd name="G6" fmla="+- 1 0 0"/>
                  <a:gd name="G7" fmla="+- 1 0 0"/>
                  <a:gd name="G8" fmla="+- 1 0 0"/>
                  <a:gd name="G9" fmla="*/ 1 0 51712"/>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51712"/>
                  <a:gd name="G35" fmla="cos 54736 G34"/>
                  <a:gd name="G36" fmla="*/ 1 0 51712"/>
                  <a:gd name="G37" fmla="sin 54838 G36"/>
                  <a:gd name="G38" fmla="+- G35 G37 0"/>
                  <a:gd name="G39" fmla="+- G38 1080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51712"/>
                  <a:gd name="G58" fmla="+- 1 0 0"/>
                  <a:gd name="G59" fmla="+- 1 0 0"/>
                  <a:gd name="G60" fmla="+- 1 0 0"/>
                  <a:gd name="G61" fmla="*/ 1 0 51712"/>
                  <a:gd name="G62" fmla="+- 1 0 0"/>
                  <a:gd name="G63" fmla="+- 1 0 0"/>
                  <a:gd name="G64" fmla="+- 1 0 0"/>
                  <a:gd name="G65" fmla="*/ 1 0 51712"/>
                  <a:gd name="G66" fmla="+- 1 0 0"/>
                  <a:gd name="G67" fmla="+- 1 0 0"/>
                  <a:gd name="G68" fmla="+- 1 0 0"/>
                  <a:gd name="G69" fmla="+- 1 0 0"/>
                  <a:gd name="G70" fmla="+- 1 0 0"/>
                  <a:gd name="G71" fmla="+- 1 0 0"/>
                  <a:gd name="G72" fmla="+- 1 0 0"/>
                  <a:gd name="G73" fmla="+- 1 0 0"/>
                  <a:gd name="G74" fmla="+- 116 0 0"/>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50" name="Freeform 26"/>
              <p:cNvSpPr>
                <a:spLocks noChangeArrowheads="1"/>
              </p:cNvSpPr>
              <p:nvPr/>
            </p:nvSpPr>
            <p:spPr bwMode="auto">
              <a:xfrm>
                <a:off x="3070" y="204"/>
                <a:ext cx="1756" cy="6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51712"/>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51712"/>
                  <a:gd name="G46" fmla="+- 1 0 0"/>
                  <a:gd name="G47" fmla="+- 1 0 0"/>
                  <a:gd name="G48" fmla="+- 1 0 0"/>
                  <a:gd name="G49" fmla="+- 1 0 0"/>
                  <a:gd name="G50" fmla="+- 59 0 0"/>
                  <a:gd name="G51" fmla="+- 1 0 0"/>
                  <a:gd name="G52" fmla="+- 1 0 0"/>
                  <a:gd name="G53" fmla="+- 1 0 0"/>
                  <a:gd name="G54" fmla="+- 1 0 0"/>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032" name="Group 27"/>
            <p:cNvGrpSpPr>
              <a:grpSpLocks/>
            </p:cNvGrpSpPr>
            <p:nvPr/>
          </p:nvGrpSpPr>
          <p:grpSpPr bwMode="auto">
            <a:xfrm>
              <a:off x="0" y="0"/>
              <a:ext cx="1239" cy="1225"/>
              <a:chOff x="0" y="0"/>
              <a:chExt cx="1239" cy="1225"/>
            </a:xfrm>
          </p:grpSpPr>
          <p:sp>
            <p:nvSpPr>
              <p:cNvPr id="1052" name="Rectangle 28"/>
              <p:cNvSpPr>
                <a:spLocks noChangeArrowheads="1"/>
              </p:cNvSpPr>
              <p:nvPr/>
            </p:nvSpPr>
            <p:spPr bwMode="auto">
              <a:xfrm>
                <a:off x="0" y="0"/>
                <a:ext cx="1239" cy="1225"/>
              </a:xfrm>
              <a:prstGeom prst="rect">
                <a:avLst/>
              </a:prstGeom>
              <a:solidFill>
                <a:srgbClr val="1A0004"/>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53" name="Rectangle 29"/>
              <p:cNvSpPr>
                <a:spLocks noChangeArrowheads="1"/>
              </p:cNvSpPr>
              <p:nvPr/>
            </p:nvSpPr>
            <p:spPr bwMode="auto">
              <a:xfrm>
                <a:off x="246" y="202"/>
                <a:ext cx="993" cy="1023"/>
              </a:xfrm>
              <a:prstGeom prst="rect">
                <a:avLst/>
              </a:prstGeom>
              <a:solidFill>
                <a:srgbClr val="474747"/>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54" name="Rectangle 30"/>
              <p:cNvSpPr>
                <a:spLocks noChangeArrowheads="1"/>
              </p:cNvSpPr>
              <p:nvPr/>
            </p:nvSpPr>
            <p:spPr bwMode="auto">
              <a:xfrm>
                <a:off x="0" y="0"/>
                <a:ext cx="1165" cy="1158"/>
              </a:xfrm>
              <a:prstGeom prst="rect">
                <a:avLst/>
              </a:prstGeom>
              <a:gradFill rotWithShape="0">
                <a:gsLst>
                  <a:gs pos="0">
                    <a:srgbClr val="610011"/>
                  </a:gs>
                  <a:gs pos="100000">
                    <a:srgbClr val="790015"/>
                  </a:gs>
                </a:gsLst>
                <a:lin ang="5400000" scaled="1"/>
              </a:gra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sp>
        <p:nvSpPr>
          <p:cNvPr id="1055" name="Text Box 31"/>
          <p:cNvSpPr txBox="1">
            <a:spLocks noChangeArrowheads="1"/>
          </p:cNvSpPr>
          <p:nvPr/>
        </p:nvSpPr>
        <p:spPr bwMode="auto">
          <a:xfrm>
            <a:off x="8364538" y="6486525"/>
            <a:ext cx="184150" cy="30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56" name="Text Box 32"/>
          <p:cNvSpPr txBox="1">
            <a:spLocks noChangeArrowheads="1"/>
          </p:cNvSpPr>
          <p:nvPr/>
        </p:nvSpPr>
        <p:spPr bwMode="auto">
          <a:xfrm>
            <a:off x="458788" y="6535738"/>
            <a:ext cx="957262" cy="2460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563"/>
              </a:spcBef>
              <a:buClrTx/>
              <a:buFontTx/>
              <a:buNone/>
              <a:defRPr/>
            </a:pPr>
            <a:r>
              <a:rPr lang="en-US" sz="900" b="1">
                <a:solidFill>
                  <a:srgbClr val="FFFFFF"/>
                </a:solidFill>
                <a:latin typeface="Arial" charset="0"/>
              </a:rPr>
              <a:t>© </a:t>
            </a:r>
            <a:r>
              <a:rPr lang="en-US" sz="1000" b="1">
                <a:solidFill>
                  <a:srgbClr val="FFFFFF"/>
                </a:solidFill>
                <a:latin typeface="Arial" charset="0"/>
              </a:rPr>
              <a:t>2006</a:t>
            </a:r>
            <a:r>
              <a:rPr lang="en-US" sz="900" b="1">
                <a:solidFill>
                  <a:srgbClr val="FFFFFF"/>
                </a:solidFill>
                <a:latin typeface="Arial" charset="0"/>
              </a:rPr>
              <a:t> T</a:t>
            </a:r>
            <a:r>
              <a:rPr lang="hi-in" sz="900" b="1">
                <a:solidFill>
                  <a:srgbClr val="FFFFFF"/>
                </a:solidFill>
                <a:latin typeface="Arial" charset="0"/>
              </a:rPr>
              <a:t>บบ</a:t>
            </a:r>
            <a:r>
              <a:rPr lang="en-US" sz="900" b="1">
                <a:solidFill>
                  <a:srgbClr val="FFFFFF"/>
                </a:solidFill>
                <a:latin typeface="Arial" charset="0"/>
              </a:rPr>
              <a:t>MI</a:t>
            </a:r>
          </a:p>
        </p:txBody>
      </p:sp>
      <p:sp>
        <p:nvSpPr>
          <p:cNvPr id="1057" name="Rectangle 33"/>
          <p:cNvSpPr>
            <a:spLocks noChangeArrowheads="1"/>
          </p:cNvSpPr>
          <p:nvPr/>
        </p:nvSpPr>
        <p:spPr bwMode="auto">
          <a:xfrm>
            <a:off x="7451725" y="6524625"/>
            <a:ext cx="815975" cy="2460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1" dirty="0">
                <a:solidFill>
                  <a:srgbClr val="FFFFFF"/>
                </a:solidFill>
                <a:effectLst>
                  <a:outerShdw blurRad="38100" dist="38100" dir="2700000" algn="tl">
                    <a:srgbClr val="000000"/>
                  </a:outerShdw>
                </a:effectLst>
              </a:rPr>
              <a:t>9.65.03</a:t>
            </a:r>
            <a:r>
              <a:rPr lang="hi-in" sz="1000" b="1" dirty="0">
                <a:solidFill>
                  <a:srgbClr val="FFFFFF"/>
                </a:solidFill>
                <a:effectLst>
                  <a:outerShdw blurRad="38100" dist="38100" dir="2700000" algn="tl">
                    <a:srgbClr val="000000"/>
                  </a:outerShdw>
                </a:effectLst>
              </a:rPr>
              <a:t>บ</a:t>
            </a:r>
            <a:r>
              <a:rPr lang="en-US" sz="1000" b="1" dirty="0">
                <a:solidFill>
                  <a:srgbClr val="FFFFFF"/>
                </a:solidFill>
                <a:effectLst>
                  <a:outerShdw blurRad="38100" dist="38100" dir="2700000" algn="tl">
                    <a:srgbClr val="000000"/>
                  </a:outerShdw>
                </a:effectLst>
              </a:rPr>
              <a:t>.</a:t>
            </a:r>
          </a:p>
        </p:txBody>
      </p:sp>
    </p:spTree>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l" defTabSz="457200" rtl="0" eaLnBrk="0" fontAlgn="base" hangingPunct="0">
        <a:spcBef>
          <a:spcPct val="0"/>
        </a:spcBef>
        <a:spcAft>
          <a:spcPct val="0"/>
        </a:spcAft>
        <a:buClr>
          <a:srgbClr val="000000"/>
        </a:buClr>
        <a:buSzPct val="100000"/>
        <a:buFont typeface="Times New Roman" charset="0"/>
        <a:defRPr sz="4400">
          <a:solidFill>
            <a:srgbClr val="FFD34A"/>
          </a:solidFill>
          <a:latin typeface="+mj-lt"/>
          <a:ea typeface="+mj-ea"/>
          <a:cs typeface="+mj-cs"/>
        </a:defRPr>
      </a:lvl1pPr>
      <a:lvl2pPr algn="l" defTabSz="457200" rtl="0" eaLnBrk="0" fontAlgn="base" hangingPunct="0">
        <a:spcBef>
          <a:spcPct val="0"/>
        </a:spcBef>
        <a:spcAft>
          <a:spcPct val="0"/>
        </a:spcAft>
        <a:buClr>
          <a:srgbClr val="000000"/>
        </a:buClr>
        <a:buSzPct val="100000"/>
        <a:buFont typeface="Times New Roman" charset="0"/>
        <a:defRPr sz="4400">
          <a:solidFill>
            <a:srgbClr val="FFD34A"/>
          </a:solidFill>
          <a:latin typeface="Times New Roman" charset="0"/>
          <a:ea typeface="ＭＳ Ｐゴシック" charset="0"/>
          <a:cs typeface="ＭＳ Ｐゴシック" charset="0"/>
        </a:defRPr>
      </a:lvl2pPr>
      <a:lvl3pPr algn="l" defTabSz="457200" rtl="0" eaLnBrk="0" fontAlgn="base" hangingPunct="0">
        <a:spcBef>
          <a:spcPct val="0"/>
        </a:spcBef>
        <a:spcAft>
          <a:spcPct val="0"/>
        </a:spcAft>
        <a:buClr>
          <a:srgbClr val="000000"/>
        </a:buClr>
        <a:buSzPct val="100000"/>
        <a:buFont typeface="Times New Roman" charset="0"/>
        <a:defRPr sz="4400">
          <a:solidFill>
            <a:srgbClr val="FFD34A"/>
          </a:solidFill>
          <a:latin typeface="Times New Roman" charset="0"/>
          <a:ea typeface="ＭＳ Ｐゴシック" charset="0"/>
          <a:cs typeface="ＭＳ Ｐゴシック" charset="0"/>
        </a:defRPr>
      </a:lvl3pPr>
      <a:lvl4pPr algn="l" defTabSz="457200" rtl="0" eaLnBrk="0" fontAlgn="base" hangingPunct="0">
        <a:spcBef>
          <a:spcPct val="0"/>
        </a:spcBef>
        <a:spcAft>
          <a:spcPct val="0"/>
        </a:spcAft>
        <a:buClr>
          <a:srgbClr val="000000"/>
        </a:buClr>
        <a:buSzPct val="100000"/>
        <a:buFont typeface="Times New Roman" charset="0"/>
        <a:defRPr sz="4400">
          <a:solidFill>
            <a:srgbClr val="FFD34A"/>
          </a:solidFill>
          <a:latin typeface="Times New Roman" charset="0"/>
          <a:ea typeface="ＭＳ Ｐゴシック" charset="0"/>
          <a:cs typeface="ＭＳ Ｐゴシック" charset="0"/>
        </a:defRPr>
      </a:lvl4pPr>
      <a:lvl5pPr algn="l" defTabSz="457200" rtl="0" eaLnBrk="0" fontAlgn="base" hangingPunct="0">
        <a:spcBef>
          <a:spcPct val="0"/>
        </a:spcBef>
        <a:spcAft>
          <a:spcPct val="0"/>
        </a:spcAft>
        <a:buClr>
          <a:srgbClr val="000000"/>
        </a:buClr>
        <a:buSzPct val="100000"/>
        <a:buFont typeface="Times New Roman" charset="0"/>
        <a:defRPr sz="4400">
          <a:solidFill>
            <a:srgbClr val="FFD34A"/>
          </a:solidFill>
          <a:latin typeface="Times New Roman" charset="0"/>
          <a:ea typeface="ＭＳ Ｐゴシック" charset="0"/>
          <a:cs typeface="ＭＳ Ｐゴシック" charset="0"/>
        </a:defRPr>
      </a:lvl5pPr>
      <a:lvl6pPr marL="2514600" indent="-228600" algn="l" defTabSz="457200" rtl="0" eaLnBrk="0" fontAlgn="base" hangingPunct="0">
        <a:spcBef>
          <a:spcPct val="0"/>
        </a:spcBef>
        <a:spcAft>
          <a:spcPct val="0"/>
        </a:spcAft>
        <a:buClr>
          <a:srgbClr val="000000"/>
        </a:buClr>
        <a:buSzPct val="100000"/>
        <a:buFont typeface="Times New Roman" charset="0"/>
        <a:defRPr sz="4400">
          <a:solidFill>
            <a:srgbClr val="FFD34A"/>
          </a:solidFill>
          <a:latin typeface="Times New Roman" charset="0"/>
          <a:ea typeface="ＭＳ Ｐゴシック" charset="0"/>
          <a:cs typeface="ＭＳ Ｐゴシック" charset="0"/>
        </a:defRPr>
      </a:lvl6pPr>
      <a:lvl7pPr marL="2971800" indent="-228600" algn="l" defTabSz="457200" rtl="0" eaLnBrk="0" fontAlgn="base" hangingPunct="0">
        <a:spcBef>
          <a:spcPct val="0"/>
        </a:spcBef>
        <a:spcAft>
          <a:spcPct val="0"/>
        </a:spcAft>
        <a:buClr>
          <a:srgbClr val="000000"/>
        </a:buClr>
        <a:buSzPct val="100000"/>
        <a:buFont typeface="Times New Roman" charset="0"/>
        <a:defRPr sz="4400">
          <a:solidFill>
            <a:srgbClr val="FFD34A"/>
          </a:solidFill>
          <a:latin typeface="Times New Roman" charset="0"/>
          <a:ea typeface="ＭＳ Ｐゴシック" charset="0"/>
          <a:cs typeface="ＭＳ Ｐゴシック" charset="0"/>
        </a:defRPr>
      </a:lvl7pPr>
      <a:lvl8pPr marL="3429000" indent="-228600" algn="l" defTabSz="457200" rtl="0" eaLnBrk="0" fontAlgn="base" hangingPunct="0">
        <a:spcBef>
          <a:spcPct val="0"/>
        </a:spcBef>
        <a:spcAft>
          <a:spcPct val="0"/>
        </a:spcAft>
        <a:buClr>
          <a:srgbClr val="000000"/>
        </a:buClr>
        <a:buSzPct val="100000"/>
        <a:buFont typeface="Times New Roman" charset="0"/>
        <a:defRPr sz="4400">
          <a:solidFill>
            <a:srgbClr val="FFD34A"/>
          </a:solidFill>
          <a:latin typeface="Times New Roman" charset="0"/>
          <a:ea typeface="ＭＳ Ｐゴシック" charset="0"/>
          <a:cs typeface="ＭＳ Ｐゴシック" charset="0"/>
        </a:defRPr>
      </a:lvl8pPr>
      <a:lvl9pPr marL="3886200" indent="-228600" algn="l" defTabSz="457200" rtl="0" eaLnBrk="0" fontAlgn="base" hangingPunct="0">
        <a:spcBef>
          <a:spcPct val="0"/>
        </a:spcBef>
        <a:spcAft>
          <a:spcPct val="0"/>
        </a:spcAft>
        <a:buClr>
          <a:srgbClr val="000000"/>
        </a:buClr>
        <a:buSzPct val="100000"/>
        <a:buFont typeface="Times New Roman" charset="0"/>
        <a:defRPr sz="4400">
          <a:solidFill>
            <a:srgbClr val="FFD34A"/>
          </a:solidFill>
          <a:latin typeface="Times New Roman" charset="0"/>
          <a:ea typeface="ＭＳ Ｐゴシック" charset="0"/>
          <a:cs typeface="ＭＳ Ｐゴシック"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charset="0"/>
        <a:defRPr sz="3200">
          <a:solidFill>
            <a:srgbClr val="FFFFFF"/>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charset="0"/>
        <a:defRPr sz="2800">
          <a:solidFill>
            <a:srgbClr val="FFFFFF"/>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charset="0"/>
        <a:defRPr sz="2400">
          <a:solidFill>
            <a:srgbClr val="FFFFFF"/>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0" name="Group 31"/>
          <p:cNvGrpSpPr>
            <a:grpSpLocks/>
          </p:cNvGrpSpPr>
          <p:nvPr/>
        </p:nvGrpSpPr>
        <p:grpSpPr bwMode="auto">
          <a:xfrm>
            <a:off x="0" y="0"/>
            <a:ext cx="9132888" cy="6845300"/>
            <a:chOff x="0" y="0"/>
            <a:chExt cx="5753" cy="4312"/>
          </a:xfrm>
        </p:grpSpPr>
        <p:sp>
          <p:nvSpPr>
            <p:cNvPr id="2" name="Rectangle 2"/>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defTabSz="914400">
                <a:buClrTx/>
                <a:buSzTx/>
                <a:buFontTx/>
                <a:buNone/>
                <a:defRPr/>
              </a:pPr>
              <a:endParaRPr lang="en-US">
                <a:solidFill>
                  <a:srgbClr val="00DFCA"/>
                </a:solidFill>
                <a:effectLst>
                  <a:outerShdw blurRad="38100" dist="38100" dir="2700000" algn="tl">
                    <a:srgbClr val="000000">
                      <a:alpha val="43137"/>
                    </a:srgbClr>
                  </a:outerShdw>
                </a:effectLst>
                <a:latin typeface="Comic Sans MS" pitchFamily="-107" charset="0"/>
              </a:endParaRPr>
            </a:p>
          </p:txBody>
        </p:sp>
        <p:grpSp>
          <p:nvGrpSpPr>
            <p:cNvPr id="2055" name="Group 26"/>
            <p:cNvGrpSpPr>
              <a:grpSpLocks/>
            </p:cNvGrpSpPr>
            <p:nvPr/>
          </p:nvGrpSpPr>
          <p:grpSpPr bwMode="auto">
            <a:xfrm>
              <a:off x="246" y="204"/>
              <a:ext cx="5271" cy="3889"/>
              <a:chOff x="246" y="204"/>
              <a:chExt cx="5271" cy="3889"/>
            </a:xfrm>
          </p:grpSpPr>
          <p:sp>
            <p:nvSpPr>
              <p:cNvPr id="5"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a:buClrTx/>
                  <a:buSzTx/>
                  <a:buFontTx/>
                  <a:buNone/>
                  <a:defRPr/>
                </a:pPr>
                <a:endParaRPr lang="en-US">
                  <a:solidFill>
                    <a:srgbClr val="00DFCA"/>
                  </a:solidFill>
                  <a:effectLst>
                    <a:outerShdw blurRad="38100" dist="38100" dir="2700000" algn="tl">
                      <a:srgbClr val="000000">
                        <a:alpha val="43137"/>
                      </a:srgbClr>
                    </a:outerShdw>
                  </a:effectLst>
                  <a:latin typeface="Comic Sans MS" pitchFamily="-107" charset="0"/>
                </a:endParaRPr>
              </a:p>
            </p:txBody>
          </p:sp>
          <p:sp>
            <p:nvSpPr>
              <p:cNvPr id="6" name="Freeform 4"/>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defTabSz="914400">
                  <a:buClrTx/>
                  <a:buSzTx/>
                  <a:buFontTx/>
                  <a:buNone/>
                  <a:defRPr/>
                </a:pPr>
                <a:endParaRPr lang="en-US">
                  <a:solidFill>
                    <a:srgbClr val="00DFCA"/>
                  </a:solidFill>
                  <a:effectLst>
                    <a:outerShdw blurRad="38100" dist="38100" dir="2700000" algn="tl">
                      <a:srgbClr val="000000">
                        <a:alpha val="43137"/>
                      </a:srgbClr>
                    </a:outerShdw>
                  </a:effectLst>
                  <a:latin typeface="Comic Sans MS" pitchFamily="-107" charset="0"/>
                </a:endParaRPr>
              </a:p>
            </p:txBody>
          </p:sp>
          <p:sp>
            <p:nvSpPr>
              <p:cNvPr id="1029" name="Freeform 5"/>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defTabSz="914400">
                  <a:buClrTx/>
                  <a:buSzTx/>
                  <a:buFontTx/>
                  <a:buNone/>
                  <a:defRPr/>
                </a:pPr>
                <a:endParaRPr lang="en-US">
                  <a:solidFill>
                    <a:srgbClr val="00DFCA"/>
                  </a:solidFill>
                  <a:effectLst>
                    <a:outerShdw blurRad="38100" dist="38100" dir="2700000" algn="tl">
                      <a:srgbClr val="000000">
                        <a:alpha val="43137"/>
                      </a:srgbClr>
                    </a:outerShdw>
                  </a:effectLst>
                  <a:latin typeface="Comic Sans MS" pitchFamily="-107" charset="0"/>
                </a:endParaRPr>
              </a:p>
            </p:txBody>
          </p:sp>
          <p:sp>
            <p:nvSpPr>
              <p:cNvPr id="1030" name="Freeform 6"/>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defTabSz="914400">
                  <a:buClrTx/>
                  <a:buSzTx/>
                  <a:buFontTx/>
                  <a:buNone/>
                  <a:defRPr/>
                </a:pPr>
                <a:endParaRPr lang="en-US">
                  <a:solidFill>
                    <a:srgbClr val="00DFCA"/>
                  </a:solidFill>
                  <a:effectLst>
                    <a:outerShdw blurRad="38100" dist="38100" dir="2700000" algn="tl">
                      <a:srgbClr val="000000">
                        <a:alpha val="43137"/>
                      </a:srgbClr>
                    </a:outerShdw>
                  </a:effectLst>
                  <a:latin typeface="Comic Sans MS" pitchFamily="-107" charset="0"/>
                </a:endParaRPr>
              </a:p>
            </p:txBody>
          </p:sp>
          <p:sp>
            <p:nvSpPr>
              <p:cNvPr id="3" name="Freeform 7"/>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defTabSz="914400">
                  <a:buClrTx/>
                  <a:buSzTx/>
                  <a:buFontTx/>
                  <a:buNone/>
                  <a:defRPr/>
                </a:pPr>
                <a:endParaRPr lang="en-US">
                  <a:solidFill>
                    <a:srgbClr val="00DFCA"/>
                  </a:solidFill>
                  <a:effectLst>
                    <a:outerShdw blurRad="38100" dist="38100" dir="2700000" algn="tl">
                      <a:srgbClr val="000000">
                        <a:alpha val="43137"/>
                      </a:srgbClr>
                    </a:outerShdw>
                  </a:effectLst>
                  <a:latin typeface="Comic Sans MS" pitchFamily="-107" charset="0"/>
                </a:endParaRPr>
              </a:p>
            </p:txBody>
          </p:sp>
          <p:sp>
            <p:nvSpPr>
              <p:cNvPr id="4" name="Freeform 8"/>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defTabSz="914400">
                  <a:buClrTx/>
                  <a:buSzTx/>
                  <a:buFontTx/>
                  <a:buNone/>
                  <a:defRPr/>
                </a:pPr>
                <a:endParaRPr lang="en-US">
                  <a:solidFill>
                    <a:srgbClr val="00DFCA"/>
                  </a:solidFill>
                  <a:effectLst>
                    <a:outerShdw blurRad="38100" dist="38100" dir="2700000" algn="tl">
                      <a:srgbClr val="000000">
                        <a:alpha val="43137"/>
                      </a:srgbClr>
                    </a:outerShdw>
                  </a:effectLst>
                  <a:latin typeface="Comic Sans MS" pitchFamily="-107" charset="0"/>
                </a:endParaRPr>
              </a:p>
            </p:txBody>
          </p:sp>
          <p:sp>
            <p:nvSpPr>
              <p:cNvPr id="1033" name="Freeform 9"/>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defTabSz="914400">
                  <a:buClrTx/>
                  <a:buSzTx/>
                  <a:buFontTx/>
                  <a:buNone/>
                  <a:defRPr/>
                </a:pPr>
                <a:endParaRPr lang="en-US">
                  <a:solidFill>
                    <a:srgbClr val="00DFCA"/>
                  </a:solidFill>
                  <a:effectLst>
                    <a:outerShdw blurRad="38100" dist="38100" dir="2700000" algn="tl">
                      <a:srgbClr val="000000">
                        <a:alpha val="43137"/>
                      </a:srgbClr>
                    </a:outerShdw>
                  </a:effectLst>
                  <a:latin typeface="Comic Sans MS" pitchFamily="-107" charset="0"/>
                </a:endParaRPr>
              </a:p>
            </p:txBody>
          </p:sp>
          <p:sp>
            <p:nvSpPr>
              <p:cNvPr id="1034" name="Freeform 10"/>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defTabSz="914400">
                  <a:buClrTx/>
                  <a:buSzTx/>
                  <a:buFontTx/>
                  <a:buNone/>
                  <a:defRPr/>
                </a:pPr>
                <a:endParaRPr lang="en-US">
                  <a:solidFill>
                    <a:srgbClr val="00DFCA"/>
                  </a:solidFill>
                  <a:effectLst>
                    <a:outerShdw blurRad="38100" dist="38100" dir="2700000" algn="tl">
                      <a:srgbClr val="000000">
                        <a:alpha val="43137"/>
                      </a:srgbClr>
                    </a:outerShdw>
                  </a:effectLst>
                  <a:latin typeface="Comic Sans MS" pitchFamily="-107" charset="0"/>
                </a:endParaRPr>
              </a:p>
            </p:txBody>
          </p:sp>
          <p:sp>
            <p:nvSpPr>
              <p:cNvPr id="1035" name="Freeform 11"/>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defTabSz="914400">
                  <a:buClrTx/>
                  <a:buSzTx/>
                  <a:buFontTx/>
                  <a:buNone/>
                  <a:defRPr/>
                </a:pPr>
                <a:endParaRPr lang="en-US">
                  <a:solidFill>
                    <a:srgbClr val="00DFCA"/>
                  </a:solidFill>
                  <a:effectLst>
                    <a:outerShdw blurRad="38100" dist="38100" dir="2700000" algn="tl">
                      <a:srgbClr val="000000">
                        <a:alpha val="43137"/>
                      </a:srgbClr>
                    </a:outerShdw>
                  </a:effectLst>
                  <a:latin typeface="Comic Sans MS" pitchFamily="-107" charset="0"/>
                </a:endParaRPr>
              </a:p>
            </p:txBody>
          </p:sp>
          <p:sp>
            <p:nvSpPr>
              <p:cNvPr id="1036" name="Freeform 12"/>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defTabSz="914400">
                  <a:buClrTx/>
                  <a:buSzTx/>
                  <a:buFontTx/>
                  <a:buNone/>
                  <a:defRPr/>
                </a:pPr>
                <a:endParaRPr lang="en-US">
                  <a:solidFill>
                    <a:srgbClr val="00DFCA"/>
                  </a:solidFill>
                  <a:effectLst>
                    <a:outerShdw blurRad="38100" dist="38100" dir="2700000" algn="tl">
                      <a:srgbClr val="000000">
                        <a:alpha val="43137"/>
                      </a:srgbClr>
                    </a:outerShdw>
                  </a:effectLst>
                  <a:latin typeface="Comic Sans MS" pitchFamily="-107" charset="0"/>
                </a:endParaRPr>
              </a:p>
            </p:txBody>
          </p:sp>
          <p:sp>
            <p:nvSpPr>
              <p:cNvPr id="1037" name="Freeform 13"/>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defTabSz="914400">
                  <a:buClrTx/>
                  <a:buSzTx/>
                  <a:buFontTx/>
                  <a:buNone/>
                  <a:defRPr/>
                </a:pPr>
                <a:endParaRPr lang="en-US">
                  <a:solidFill>
                    <a:srgbClr val="00DFCA"/>
                  </a:solidFill>
                  <a:effectLst>
                    <a:outerShdw blurRad="38100" dist="38100" dir="2700000" algn="tl">
                      <a:srgbClr val="000000">
                        <a:alpha val="43137"/>
                      </a:srgbClr>
                    </a:outerShdw>
                  </a:effectLst>
                  <a:latin typeface="Comic Sans MS" pitchFamily="-107" charset="0"/>
                </a:endParaRPr>
              </a:p>
            </p:txBody>
          </p:sp>
          <p:sp>
            <p:nvSpPr>
              <p:cNvPr id="1038" name="Freeform 14"/>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defTabSz="914400">
                  <a:buClrTx/>
                  <a:buSzTx/>
                  <a:buFontTx/>
                  <a:buNone/>
                  <a:defRPr/>
                </a:pPr>
                <a:endParaRPr lang="en-US">
                  <a:solidFill>
                    <a:srgbClr val="00DFCA"/>
                  </a:solidFill>
                  <a:effectLst>
                    <a:outerShdw blurRad="38100" dist="38100" dir="2700000" algn="tl">
                      <a:srgbClr val="000000">
                        <a:alpha val="43137"/>
                      </a:srgbClr>
                    </a:outerShdw>
                  </a:effectLst>
                  <a:latin typeface="Comic Sans MS" pitchFamily="-107" charset="0"/>
                </a:endParaRPr>
              </a:p>
            </p:txBody>
          </p:sp>
          <p:sp>
            <p:nvSpPr>
              <p:cNvPr id="1039" name="Freeform 15"/>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defTabSz="914400">
                  <a:buClrTx/>
                  <a:buSzTx/>
                  <a:buFontTx/>
                  <a:buNone/>
                  <a:defRPr/>
                </a:pPr>
                <a:endParaRPr lang="en-US">
                  <a:solidFill>
                    <a:srgbClr val="00DFCA"/>
                  </a:solidFill>
                  <a:effectLst>
                    <a:outerShdw blurRad="38100" dist="38100" dir="2700000" algn="tl">
                      <a:srgbClr val="000000">
                        <a:alpha val="43137"/>
                      </a:srgbClr>
                    </a:outerShdw>
                  </a:effectLst>
                  <a:latin typeface="Comic Sans MS" pitchFamily="-107" charset="0"/>
                </a:endParaRPr>
              </a:p>
            </p:txBody>
          </p:sp>
          <p:sp>
            <p:nvSpPr>
              <p:cNvPr id="1040" name="Freeform 16"/>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defTabSz="914400">
                  <a:buClrTx/>
                  <a:buSzTx/>
                  <a:buFontTx/>
                  <a:buNone/>
                  <a:defRPr/>
                </a:pPr>
                <a:endParaRPr lang="en-US">
                  <a:solidFill>
                    <a:srgbClr val="00DFCA"/>
                  </a:solidFill>
                  <a:effectLst>
                    <a:outerShdw blurRad="38100" dist="38100" dir="2700000" algn="tl">
                      <a:srgbClr val="000000">
                        <a:alpha val="43137"/>
                      </a:srgbClr>
                    </a:outerShdw>
                  </a:effectLst>
                  <a:latin typeface="Comic Sans MS" pitchFamily="-107" charset="0"/>
                </a:endParaRPr>
              </a:p>
            </p:txBody>
          </p:sp>
          <p:sp>
            <p:nvSpPr>
              <p:cNvPr id="1041" name="Freeform 17"/>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defTabSz="914400">
                  <a:buClrTx/>
                  <a:buSzTx/>
                  <a:buFontTx/>
                  <a:buNone/>
                  <a:defRPr/>
                </a:pPr>
                <a:endParaRPr lang="en-US">
                  <a:solidFill>
                    <a:srgbClr val="00DFCA"/>
                  </a:solidFill>
                  <a:effectLst>
                    <a:outerShdw blurRad="38100" dist="38100" dir="2700000" algn="tl">
                      <a:srgbClr val="000000">
                        <a:alpha val="43137"/>
                      </a:srgbClr>
                    </a:outerShdw>
                  </a:effectLst>
                  <a:latin typeface="Comic Sans MS" pitchFamily="-107" charset="0"/>
                </a:endParaRPr>
              </a:p>
            </p:txBody>
          </p:sp>
          <p:sp>
            <p:nvSpPr>
              <p:cNvPr id="1042" name="Freeform 18"/>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defTabSz="914400">
                  <a:buClrTx/>
                  <a:buSzTx/>
                  <a:buFontTx/>
                  <a:buNone/>
                  <a:defRPr/>
                </a:pPr>
                <a:endParaRPr lang="en-US">
                  <a:solidFill>
                    <a:srgbClr val="00DFCA"/>
                  </a:solidFill>
                  <a:effectLst>
                    <a:outerShdw blurRad="38100" dist="38100" dir="2700000" algn="tl">
                      <a:srgbClr val="000000">
                        <a:alpha val="43137"/>
                      </a:srgbClr>
                    </a:outerShdw>
                  </a:effectLst>
                  <a:latin typeface="Comic Sans MS" pitchFamily="-107" charset="0"/>
                </a:endParaRPr>
              </a:p>
            </p:txBody>
          </p:sp>
          <p:sp>
            <p:nvSpPr>
              <p:cNvPr id="1043" name="Freeform 19"/>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defTabSz="914400">
                  <a:buClrTx/>
                  <a:buSzTx/>
                  <a:buFontTx/>
                  <a:buNone/>
                  <a:defRPr/>
                </a:pPr>
                <a:endParaRPr lang="en-US">
                  <a:solidFill>
                    <a:srgbClr val="00DFCA"/>
                  </a:solidFill>
                  <a:effectLst>
                    <a:outerShdw blurRad="38100" dist="38100" dir="2700000" algn="tl">
                      <a:srgbClr val="000000">
                        <a:alpha val="43137"/>
                      </a:srgbClr>
                    </a:outerShdw>
                  </a:effectLst>
                  <a:latin typeface="Comic Sans MS" pitchFamily="-107" charset="0"/>
                </a:endParaRPr>
              </a:p>
            </p:txBody>
          </p:sp>
          <p:sp>
            <p:nvSpPr>
              <p:cNvPr id="1044" name="Freeform 20"/>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defTabSz="914400">
                  <a:buClrTx/>
                  <a:buSzTx/>
                  <a:buFontTx/>
                  <a:buNone/>
                  <a:defRPr/>
                </a:pPr>
                <a:endParaRPr lang="en-US">
                  <a:solidFill>
                    <a:srgbClr val="00DFCA"/>
                  </a:solidFill>
                  <a:effectLst>
                    <a:outerShdw blurRad="38100" dist="38100" dir="2700000" algn="tl">
                      <a:srgbClr val="000000">
                        <a:alpha val="43137"/>
                      </a:srgbClr>
                    </a:outerShdw>
                  </a:effectLst>
                  <a:latin typeface="Comic Sans MS" pitchFamily="-107" charset="0"/>
                </a:endParaRPr>
              </a:p>
            </p:txBody>
          </p:sp>
          <p:sp>
            <p:nvSpPr>
              <p:cNvPr id="1045" name="Freeform 21"/>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defTabSz="914400">
                  <a:buClrTx/>
                  <a:buSzTx/>
                  <a:buFontTx/>
                  <a:buNone/>
                  <a:defRPr/>
                </a:pPr>
                <a:endParaRPr lang="en-US">
                  <a:solidFill>
                    <a:srgbClr val="00DFCA"/>
                  </a:solidFill>
                  <a:effectLst>
                    <a:outerShdw blurRad="38100" dist="38100" dir="2700000" algn="tl">
                      <a:srgbClr val="000000">
                        <a:alpha val="43137"/>
                      </a:srgbClr>
                    </a:outerShdw>
                  </a:effectLst>
                  <a:latin typeface="Comic Sans MS" pitchFamily="-107" charset="0"/>
                </a:endParaRPr>
              </a:p>
            </p:txBody>
          </p:sp>
          <p:sp>
            <p:nvSpPr>
              <p:cNvPr id="1046" name="Freeform 22"/>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defTabSz="914400">
                  <a:buClrTx/>
                  <a:buSzTx/>
                  <a:buFontTx/>
                  <a:buNone/>
                  <a:defRPr/>
                </a:pPr>
                <a:endParaRPr lang="en-US">
                  <a:solidFill>
                    <a:srgbClr val="00DFCA"/>
                  </a:solidFill>
                  <a:effectLst>
                    <a:outerShdw blurRad="38100" dist="38100" dir="2700000" algn="tl">
                      <a:srgbClr val="000000">
                        <a:alpha val="43137"/>
                      </a:srgbClr>
                    </a:outerShdw>
                  </a:effectLst>
                  <a:latin typeface="Comic Sans MS" pitchFamily="-107" charset="0"/>
                </a:endParaRPr>
              </a:p>
            </p:txBody>
          </p:sp>
          <p:sp>
            <p:nvSpPr>
              <p:cNvPr id="1047" name="Freeform 23"/>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defTabSz="914400">
                  <a:buClrTx/>
                  <a:buSzTx/>
                  <a:buFontTx/>
                  <a:buNone/>
                  <a:defRPr/>
                </a:pPr>
                <a:endParaRPr lang="en-US">
                  <a:solidFill>
                    <a:srgbClr val="00DFCA"/>
                  </a:solidFill>
                  <a:effectLst>
                    <a:outerShdw blurRad="38100" dist="38100" dir="2700000" algn="tl">
                      <a:srgbClr val="000000">
                        <a:alpha val="43137"/>
                      </a:srgbClr>
                    </a:outerShdw>
                  </a:effectLst>
                  <a:latin typeface="Comic Sans MS" pitchFamily="-107" charset="0"/>
                </a:endParaRPr>
              </a:p>
            </p:txBody>
          </p:sp>
          <p:sp>
            <p:nvSpPr>
              <p:cNvPr id="1048" name="Freeform 24"/>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defTabSz="914400">
                  <a:buClrTx/>
                  <a:buSzTx/>
                  <a:buFontTx/>
                  <a:buNone/>
                  <a:defRPr/>
                </a:pPr>
                <a:endParaRPr lang="en-US">
                  <a:solidFill>
                    <a:srgbClr val="00DFCA"/>
                  </a:solidFill>
                  <a:effectLst>
                    <a:outerShdw blurRad="38100" dist="38100" dir="2700000" algn="tl">
                      <a:srgbClr val="000000">
                        <a:alpha val="43137"/>
                      </a:srgbClr>
                    </a:outerShdw>
                  </a:effectLst>
                  <a:latin typeface="Comic Sans MS" pitchFamily="-107" charset="0"/>
                </a:endParaRPr>
              </a:p>
            </p:txBody>
          </p:sp>
          <p:sp>
            <p:nvSpPr>
              <p:cNvPr id="1049" name="Freeform 25"/>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defTabSz="914400">
                  <a:buClrTx/>
                  <a:buSzTx/>
                  <a:buFontTx/>
                  <a:buNone/>
                  <a:defRPr/>
                </a:pPr>
                <a:endParaRPr lang="en-US">
                  <a:solidFill>
                    <a:srgbClr val="00DFCA"/>
                  </a:solidFill>
                  <a:effectLst>
                    <a:outerShdw blurRad="38100" dist="38100" dir="2700000" algn="tl">
                      <a:srgbClr val="000000">
                        <a:alpha val="43137"/>
                      </a:srgbClr>
                    </a:outerShdw>
                  </a:effectLst>
                  <a:latin typeface="Comic Sans MS" pitchFamily="-107" charset="0"/>
                </a:endParaRPr>
              </a:p>
            </p:txBody>
          </p:sp>
        </p:grpSp>
        <p:grpSp>
          <p:nvGrpSpPr>
            <p:cNvPr id="2056" name="Group 30"/>
            <p:cNvGrpSpPr>
              <a:grpSpLocks/>
            </p:cNvGrpSpPr>
            <p:nvPr/>
          </p:nvGrpSpPr>
          <p:grpSpPr bwMode="auto">
            <a:xfrm>
              <a:off x="0" y="0"/>
              <a:ext cx="1246" cy="1232"/>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defTabSz="914400">
                  <a:buClrTx/>
                  <a:buSzTx/>
                  <a:buFontTx/>
                  <a:buNone/>
                  <a:defRPr/>
                </a:pPr>
                <a:endParaRPr lang="en-US">
                  <a:solidFill>
                    <a:srgbClr val="00DFCA"/>
                  </a:solidFill>
                  <a:effectLst>
                    <a:outerShdw blurRad="38100" dist="38100" dir="2700000" algn="tl">
                      <a:srgbClr val="000000">
                        <a:alpha val="43137"/>
                      </a:srgbClr>
                    </a:outerShdw>
                  </a:effectLst>
                  <a:latin typeface="Comic Sans MS" pitchFamily="-107" charset="0"/>
                </a:endParaRPr>
              </a:p>
            </p:txBody>
          </p:sp>
          <p:sp>
            <p:nvSpPr>
              <p:cNvPr id="1052" name="Rectangle 28"/>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defTabSz="914400">
                  <a:buClrTx/>
                  <a:buSzTx/>
                  <a:buFontTx/>
                  <a:buNone/>
                  <a:defRPr/>
                </a:pPr>
                <a:endParaRPr lang="en-US">
                  <a:solidFill>
                    <a:srgbClr val="00DFCA"/>
                  </a:solidFill>
                  <a:effectLst>
                    <a:outerShdw blurRad="38100" dist="38100" dir="2700000" algn="tl">
                      <a:srgbClr val="000000">
                        <a:alpha val="43137"/>
                      </a:srgbClr>
                    </a:outerShdw>
                  </a:effectLst>
                  <a:latin typeface="Comic Sans MS" pitchFamily="-107" charset="0"/>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defTabSz="914400">
                  <a:buClrTx/>
                  <a:buSzTx/>
                  <a:buFontTx/>
                  <a:buNone/>
                  <a:defRPr/>
                </a:pPr>
                <a:endParaRPr lang="en-US">
                  <a:solidFill>
                    <a:srgbClr val="00DFCA"/>
                  </a:solidFill>
                  <a:effectLst>
                    <a:outerShdw blurRad="38100" dist="38100" dir="2700000" algn="tl">
                      <a:srgbClr val="000000">
                        <a:alpha val="43137"/>
                      </a:srgbClr>
                    </a:outerShdw>
                  </a:effectLst>
                  <a:latin typeface="Comic Sans MS" pitchFamily="-107" charset="0"/>
                </a:endParaRPr>
              </a:p>
            </p:txBody>
          </p:sp>
        </p:grpSp>
      </p:grpSp>
      <p:sp>
        <p:nvSpPr>
          <p:cNvPr id="1027" name="Text Box 39"/>
          <p:cNvSpPr txBox="1">
            <a:spLocks noChangeArrowheads="1"/>
          </p:cNvSpPr>
          <p:nvPr/>
        </p:nvSpPr>
        <p:spPr bwMode="auto">
          <a:xfrm>
            <a:off x="8364538" y="6486525"/>
            <a:ext cx="1841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a:spcBef>
                <a:spcPct val="50000"/>
              </a:spcBef>
              <a:buClrTx/>
              <a:buSzTx/>
              <a:buFontTx/>
              <a:buNone/>
              <a:defRPr/>
            </a:pPr>
            <a:endParaRPr lang="en-US" sz="1400" b="1">
              <a:solidFill>
                <a:srgbClr val="FFFFFF"/>
              </a:solidFill>
              <a:latin typeface="Arial" charset="0"/>
            </a:endParaRPr>
          </a:p>
        </p:txBody>
      </p:sp>
      <p:sp>
        <p:nvSpPr>
          <p:cNvPr id="1028" name="Text Box 4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a:spcBef>
                <a:spcPct val="50000"/>
              </a:spcBef>
              <a:buClrTx/>
              <a:buSzTx/>
              <a:buFontTx/>
              <a:buNone/>
              <a:defRPr/>
            </a:pPr>
            <a:r>
              <a:rPr lang="en-US" sz="900" b="1">
                <a:solidFill>
                  <a:srgbClr val="FFFFFF"/>
                </a:solidFill>
                <a:latin typeface="Arial" charset="0"/>
              </a:rPr>
              <a:t>© </a:t>
            </a:r>
            <a:r>
              <a:rPr lang="en-US" sz="1000" b="1">
                <a:solidFill>
                  <a:srgbClr val="FFFFFF"/>
                </a:solidFill>
                <a:latin typeface="Arial" charset="0"/>
              </a:rPr>
              <a:t>2006</a:t>
            </a:r>
            <a:r>
              <a:rPr lang="en-US" sz="900" b="1">
                <a:solidFill>
                  <a:srgbClr val="FFFFFF"/>
                </a:solidFill>
                <a:latin typeface="Arial" charset="0"/>
              </a:rPr>
              <a:t> TBBMI</a:t>
            </a:r>
          </a:p>
        </p:txBody>
      </p:sp>
      <p:sp>
        <p:nvSpPr>
          <p:cNvPr id="1066" name="Rectangle 42"/>
          <p:cNvSpPr>
            <a:spLocks noChangeArrowheads="1"/>
          </p:cNvSpPr>
          <p:nvPr userDrawn="1"/>
        </p:nvSpPr>
        <p:spPr bwMode="auto">
          <a:xfrm>
            <a:off x="7485063" y="6526213"/>
            <a:ext cx="812800" cy="244475"/>
          </a:xfrm>
          <a:prstGeom prst="rect">
            <a:avLst/>
          </a:prstGeom>
          <a:noFill/>
          <a:ln w="12700">
            <a:noFill/>
            <a:miter lim="800000"/>
            <a:headEnd/>
            <a:tailEnd/>
          </a:ln>
          <a:effectLst/>
        </p:spPr>
        <p:txBody>
          <a:bodyPr wrap="none" anchor="ctr">
            <a:spAutoFit/>
          </a:bodyPr>
          <a:lstStyle/>
          <a:p>
            <a:pPr defTabSz="914400">
              <a:buClrTx/>
              <a:buSzTx/>
              <a:buFontTx/>
              <a:buNone/>
              <a:defRPr/>
            </a:pPr>
            <a:r>
              <a:rPr lang="en-US" sz="1000" b="1" dirty="0">
                <a:solidFill>
                  <a:srgbClr val="FFFFFF"/>
                </a:solidFill>
                <a:effectLst>
                  <a:outerShdw blurRad="38100" dist="38100" dir="2700000" algn="tl">
                    <a:srgbClr val="000000"/>
                  </a:outerShdw>
                </a:effectLst>
              </a:rPr>
              <a:t>9.65.03b.</a:t>
            </a:r>
          </a:p>
        </p:txBody>
      </p:sp>
    </p:spTree>
  </p:cSld>
  <p:clrMap bg1="dk2" tx1="lt1" bg2="dk1" tx2="lt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ransition spd="slow">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7"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74" name="Group 31"/>
          <p:cNvGrpSpPr>
            <a:grpSpLocks/>
          </p:cNvGrpSpPr>
          <p:nvPr/>
        </p:nvGrpSpPr>
        <p:grpSpPr bwMode="auto">
          <a:xfrm>
            <a:off x="0" y="0"/>
            <a:ext cx="9132888" cy="6845300"/>
            <a:chOff x="0" y="0"/>
            <a:chExt cx="5753" cy="4312"/>
          </a:xfrm>
        </p:grpSpPr>
        <p:sp>
          <p:nvSpPr>
            <p:cNvPr id="2" name="Rectangle 2"/>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defTabSz="914400">
                <a:buClrTx/>
                <a:buSzTx/>
                <a:buFontTx/>
                <a:buNone/>
                <a:defRPr/>
              </a:pPr>
              <a:endParaRPr lang="en-US">
                <a:solidFill>
                  <a:srgbClr val="00DFCA"/>
                </a:solidFill>
                <a:effectLst>
                  <a:outerShdw blurRad="38100" dist="38100" dir="2700000" algn="tl">
                    <a:srgbClr val="000000">
                      <a:alpha val="43137"/>
                    </a:srgbClr>
                  </a:outerShdw>
                </a:effectLst>
                <a:latin typeface="Comic Sans MS" pitchFamily="-107" charset="0"/>
              </a:endParaRPr>
            </a:p>
          </p:txBody>
        </p:sp>
        <p:grpSp>
          <p:nvGrpSpPr>
            <p:cNvPr id="3079" name="Group 26"/>
            <p:cNvGrpSpPr>
              <a:grpSpLocks/>
            </p:cNvGrpSpPr>
            <p:nvPr/>
          </p:nvGrpSpPr>
          <p:grpSpPr bwMode="auto">
            <a:xfrm>
              <a:off x="246" y="204"/>
              <a:ext cx="5271" cy="3889"/>
              <a:chOff x="246" y="204"/>
              <a:chExt cx="5271" cy="3889"/>
            </a:xfrm>
          </p:grpSpPr>
          <p:sp>
            <p:nvSpPr>
              <p:cNvPr id="5"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a:buClrTx/>
                  <a:buSzTx/>
                  <a:buFontTx/>
                  <a:buNone/>
                  <a:defRPr/>
                </a:pPr>
                <a:endParaRPr lang="en-US">
                  <a:solidFill>
                    <a:srgbClr val="00DFCA"/>
                  </a:solidFill>
                  <a:effectLst>
                    <a:outerShdw blurRad="38100" dist="38100" dir="2700000" algn="tl">
                      <a:srgbClr val="000000">
                        <a:alpha val="43137"/>
                      </a:srgbClr>
                    </a:outerShdw>
                  </a:effectLst>
                  <a:latin typeface="Comic Sans MS" pitchFamily="-107" charset="0"/>
                </a:endParaRPr>
              </a:p>
            </p:txBody>
          </p:sp>
          <p:sp>
            <p:nvSpPr>
              <p:cNvPr id="6" name="Freeform 4"/>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defTabSz="914400">
                  <a:buClrTx/>
                  <a:buSzTx/>
                  <a:buFontTx/>
                  <a:buNone/>
                  <a:defRPr/>
                </a:pPr>
                <a:endParaRPr lang="en-US">
                  <a:solidFill>
                    <a:srgbClr val="00DFCA"/>
                  </a:solidFill>
                  <a:effectLst>
                    <a:outerShdw blurRad="38100" dist="38100" dir="2700000" algn="tl">
                      <a:srgbClr val="000000">
                        <a:alpha val="43137"/>
                      </a:srgbClr>
                    </a:outerShdw>
                  </a:effectLst>
                  <a:latin typeface="Comic Sans MS" pitchFamily="-107" charset="0"/>
                </a:endParaRPr>
              </a:p>
            </p:txBody>
          </p:sp>
          <p:sp>
            <p:nvSpPr>
              <p:cNvPr id="1029" name="Freeform 5"/>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defTabSz="914400">
                  <a:buClrTx/>
                  <a:buSzTx/>
                  <a:buFontTx/>
                  <a:buNone/>
                  <a:defRPr/>
                </a:pPr>
                <a:endParaRPr lang="en-US">
                  <a:solidFill>
                    <a:srgbClr val="00DFCA"/>
                  </a:solidFill>
                  <a:effectLst>
                    <a:outerShdw blurRad="38100" dist="38100" dir="2700000" algn="tl">
                      <a:srgbClr val="000000">
                        <a:alpha val="43137"/>
                      </a:srgbClr>
                    </a:outerShdw>
                  </a:effectLst>
                  <a:latin typeface="Comic Sans MS" pitchFamily="-107" charset="0"/>
                </a:endParaRPr>
              </a:p>
            </p:txBody>
          </p:sp>
          <p:sp>
            <p:nvSpPr>
              <p:cNvPr id="1030" name="Freeform 6"/>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defTabSz="914400">
                  <a:buClrTx/>
                  <a:buSzTx/>
                  <a:buFontTx/>
                  <a:buNone/>
                  <a:defRPr/>
                </a:pPr>
                <a:endParaRPr lang="en-US">
                  <a:solidFill>
                    <a:srgbClr val="00DFCA"/>
                  </a:solidFill>
                  <a:effectLst>
                    <a:outerShdw blurRad="38100" dist="38100" dir="2700000" algn="tl">
                      <a:srgbClr val="000000">
                        <a:alpha val="43137"/>
                      </a:srgbClr>
                    </a:outerShdw>
                  </a:effectLst>
                  <a:latin typeface="Comic Sans MS" pitchFamily="-107" charset="0"/>
                </a:endParaRPr>
              </a:p>
            </p:txBody>
          </p:sp>
          <p:sp>
            <p:nvSpPr>
              <p:cNvPr id="3" name="Freeform 7"/>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defTabSz="914400">
                  <a:buClrTx/>
                  <a:buSzTx/>
                  <a:buFontTx/>
                  <a:buNone/>
                  <a:defRPr/>
                </a:pPr>
                <a:endParaRPr lang="en-US">
                  <a:solidFill>
                    <a:srgbClr val="00DFCA"/>
                  </a:solidFill>
                  <a:effectLst>
                    <a:outerShdw blurRad="38100" dist="38100" dir="2700000" algn="tl">
                      <a:srgbClr val="000000">
                        <a:alpha val="43137"/>
                      </a:srgbClr>
                    </a:outerShdw>
                  </a:effectLst>
                  <a:latin typeface="Comic Sans MS" pitchFamily="-107" charset="0"/>
                </a:endParaRPr>
              </a:p>
            </p:txBody>
          </p:sp>
          <p:sp>
            <p:nvSpPr>
              <p:cNvPr id="4" name="Freeform 8"/>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defTabSz="914400">
                  <a:buClrTx/>
                  <a:buSzTx/>
                  <a:buFontTx/>
                  <a:buNone/>
                  <a:defRPr/>
                </a:pPr>
                <a:endParaRPr lang="en-US">
                  <a:solidFill>
                    <a:srgbClr val="00DFCA"/>
                  </a:solidFill>
                  <a:effectLst>
                    <a:outerShdw blurRad="38100" dist="38100" dir="2700000" algn="tl">
                      <a:srgbClr val="000000">
                        <a:alpha val="43137"/>
                      </a:srgbClr>
                    </a:outerShdw>
                  </a:effectLst>
                  <a:latin typeface="Comic Sans MS" pitchFamily="-107" charset="0"/>
                </a:endParaRPr>
              </a:p>
            </p:txBody>
          </p:sp>
          <p:sp>
            <p:nvSpPr>
              <p:cNvPr id="1033" name="Freeform 9"/>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defTabSz="914400">
                  <a:buClrTx/>
                  <a:buSzTx/>
                  <a:buFontTx/>
                  <a:buNone/>
                  <a:defRPr/>
                </a:pPr>
                <a:endParaRPr lang="en-US">
                  <a:solidFill>
                    <a:srgbClr val="00DFCA"/>
                  </a:solidFill>
                  <a:effectLst>
                    <a:outerShdw blurRad="38100" dist="38100" dir="2700000" algn="tl">
                      <a:srgbClr val="000000">
                        <a:alpha val="43137"/>
                      </a:srgbClr>
                    </a:outerShdw>
                  </a:effectLst>
                  <a:latin typeface="Comic Sans MS" pitchFamily="-107" charset="0"/>
                </a:endParaRPr>
              </a:p>
            </p:txBody>
          </p:sp>
          <p:sp>
            <p:nvSpPr>
              <p:cNvPr id="1034" name="Freeform 10"/>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defTabSz="914400">
                  <a:buClrTx/>
                  <a:buSzTx/>
                  <a:buFontTx/>
                  <a:buNone/>
                  <a:defRPr/>
                </a:pPr>
                <a:endParaRPr lang="en-US">
                  <a:solidFill>
                    <a:srgbClr val="00DFCA"/>
                  </a:solidFill>
                  <a:effectLst>
                    <a:outerShdw blurRad="38100" dist="38100" dir="2700000" algn="tl">
                      <a:srgbClr val="000000">
                        <a:alpha val="43137"/>
                      </a:srgbClr>
                    </a:outerShdw>
                  </a:effectLst>
                  <a:latin typeface="Comic Sans MS" pitchFamily="-107" charset="0"/>
                </a:endParaRPr>
              </a:p>
            </p:txBody>
          </p:sp>
          <p:sp>
            <p:nvSpPr>
              <p:cNvPr id="1035" name="Freeform 11"/>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defTabSz="914400">
                  <a:buClrTx/>
                  <a:buSzTx/>
                  <a:buFontTx/>
                  <a:buNone/>
                  <a:defRPr/>
                </a:pPr>
                <a:endParaRPr lang="en-US">
                  <a:solidFill>
                    <a:srgbClr val="00DFCA"/>
                  </a:solidFill>
                  <a:effectLst>
                    <a:outerShdw blurRad="38100" dist="38100" dir="2700000" algn="tl">
                      <a:srgbClr val="000000">
                        <a:alpha val="43137"/>
                      </a:srgbClr>
                    </a:outerShdw>
                  </a:effectLst>
                  <a:latin typeface="Comic Sans MS" pitchFamily="-107" charset="0"/>
                </a:endParaRPr>
              </a:p>
            </p:txBody>
          </p:sp>
          <p:sp>
            <p:nvSpPr>
              <p:cNvPr id="1036" name="Freeform 12"/>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defTabSz="914400">
                  <a:buClrTx/>
                  <a:buSzTx/>
                  <a:buFontTx/>
                  <a:buNone/>
                  <a:defRPr/>
                </a:pPr>
                <a:endParaRPr lang="en-US">
                  <a:solidFill>
                    <a:srgbClr val="00DFCA"/>
                  </a:solidFill>
                  <a:effectLst>
                    <a:outerShdw blurRad="38100" dist="38100" dir="2700000" algn="tl">
                      <a:srgbClr val="000000">
                        <a:alpha val="43137"/>
                      </a:srgbClr>
                    </a:outerShdw>
                  </a:effectLst>
                  <a:latin typeface="Comic Sans MS" pitchFamily="-107" charset="0"/>
                </a:endParaRPr>
              </a:p>
            </p:txBody>
          </p:sp>
          <p:sp>
            <p:nvSpPr>
              <p:cNvPr id="1037" name="Freeform 13"/>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defTabSz="914400">
                  <a:buClrTx/>
                  <a:buSzTx/>
                  <a:buFontTx/>
                  <a:buNone/>
                  <a:defRPr/>
                </a:pPr>
                <a:endParaRPr lang="en-US">
                  <a:solidFill>
                    <a:srgbClr val="00DFCA"/>
                  </a:solidFill>
                  <a:effectLst>
                    <a:outerShdw blurRad="38100" dist="38100" dir="2700000" algn="tl">
                      <a:srgbClr val="000000">
                        <a:alpha val="43137"/>
                      </a:srgbClr>
                    </a:outerShdw>
                  </a:effectLst>
                  <a:latin typeface="Comic Sans MS" pitchFamily="-107" charset="0"/>
                </a:endParaRPr>
              </a:p>
            </p:txBody>
          </p:sp>
          <p:sp>
            <p:nvSpPr>
              <p:cNvPr id="1038" name="Freeform 14"/>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defTabSz="914400">
                  <a:buClrTx/>
                  <a:buSzTx/>
                  <a:buFontTx/>
                  <a:buNone/>
                  <a:defRPr/>
                </a:pPr>
                <a:endParaRPr lang="en-US">
                  <a:solidFill>
                    <a:srgbClr val="00DFCA"/>
                  </a:solidFill>
                  <a:effectLst>
                    <a:outerShdw blurRad="38100" dist="38100" dir="2700000" algn="tl">
                      <a:srgbClr val="000000">
                        <a:alpha val="43137"/>
                      </a:srgbClr>
                    </a:outerShdw>
                  </a:effectLst>
                  <a:latin typeface="Comic Sans MS" pitchFamily="-107" charset="0"/>
                </a:endParaRPr>
              </a:p>
            </p:txBody>
          </p:sp>
          <p:sp>
            <p:nvSpPr>
              <p:cNvPr id="1039" name="Freeform 15"/>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defTabSz="914400">
                  <a:buClrTx/>
                  <a:buSzTx/>
                  <a:buFontTx/>
                  <a:buNone/>
                  <a:defRPr/>
                </a:pPr>
                <a:endParaRPr lang="en-US">
                  <a:solidFill>
                    <a:srgbClr val="00DFCA"/>
                  </a:solidFill>
                  <a:effectLst>
                    <a:outerShdw blurRad="38100" dist="38100" dir="2700000" algn="tl">
                      <a:srgbClr val="000000">
                        <a:alpha val="43137"/>
                      </a:srgbClr>
                    </a:outerShdw>
                  </a:effectLst>
                  <a:latin typeface="Comic Sans MS" pitchFamily="-107" charset="0"/>
                </a:endParaRPr>
              </a:p>
            </p:txBody>
          </p:sp>
          <p:sp>
            <p:nvSpPr>
              <p:cNvPr id="1040" name="Freeform 16"/>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defTabSz="914400">
                  <a:buClrTx/>
                  <a:buSzTx/>
                  <a:buFontTx/>
                  <a:buNone/>
                  <a:defRPr/>
                </a:pPr>
                <a:endParaRPr lang="en-US">
                  <a:solidFill>
                    <a:srgbClr val="00DFCA"/>
                  </a:solidFill>
                  <a:effectLst>
                    <a:outerShdw blurRad="38100" dist="38100" dir="2700000" algn="tl">
                      <a:srgbClr val="000000">
                        <a:alpha val="43137"/>
                      </a:srgbClr>
                    </a:outerShdw>
                  </a:effectLst>
                  <a:latin typeface="Comic Sans MS" pitchFamily="-107" charset="0"/>
                </a:endParaRPr>
              </a:p>
            </p:txBody>
          </p:sp>
          <p:sp>
            <p:nvSpPr>
              <p:cNvPr id="1041" name="Freeform 17"/>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defTabSz="914400">
                  <a:buClrTx/>
                  <a:buSzTx/>
                  <a:buFontTx/>
                  <a:buNone/>
                  <a:defRPr/>
                </a:pPr>
                <a:endParaRPr lang="en-US">
                  <a:solidFill>
                    <a:srgbClr val="00DFCA"/>
                  </a:solidFill>
                  <a:effectLst>
                    <a:outerShdw blurRad="38100" dist="38100" dir="2700000" algn="tl">
                      <a:srgbClr val="000000">
                        <a:alpha val="43137"/>
                      </a:srgbClr>
                    </a:outerShdw>
                  </a:effectLst>
                  <a:latin typeface="Comic Sans MS" pitchFamily="-107" charset="0"/>
                </a:endParaRPr>
              </a:p>
            </p:txBody>
          </p:sp>
          <p:sp>
            <p:nvSpPr>
              <p:cNvPr id="1042" name="Freeform 18"/>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defTabSz="914400">
                  <a:buClrTx/>
                  <a:buSzTx/>
                  <a:buFontTx/>
                  <a:buNone/>
                  <a:defRPr/>
                </a:pPr>
                <a:endParaRPr lang="en-US">
                  <a:solidFill>
                    <a:srgbClr val="00DFCA"/>
                  </a:solidFill>
                  <a:effectLst>
                    <a:outerShdw blurRad="38100" dist="38100" dir="2700000" algn="tl">
                      <a:srgbClr val="000000">
                        <a:alpha val="43137"/>
                      </a:srgbClr>
                    </a:outerShdw>
                  </a:effectLst>
                  <a:latin typeface="Comic Sans MS" pitchFamily="-107" charset="0"/>
                </a:endParaRPr>
              </a:p>
            </p:txBody>
          </p:sp>
          <p:sp>
            <p:nvSpPr>
              <p:cNvPr id="1043" name="Freeform 19"/>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defTabSz="914400">
                  <a:buClrTx/>
                  <a:buSzTx/>
                  <a:buFontTx/>
                  <a:buNone/>
                  <a:defRPr/>
                </a:pPr>
                <a:endParaRPr lang="en-US">
                  <a:solidFill>
                    <a:srgbClr val="00DFCA"/>
                  </a:solidFill>
                  <a:effectLst>
                    <a:outerShdw blurRad="38100" dist="38100" dir="2700000" algn="tl">
                      <a:srgbClr val="000000">
                        <a:alpha val="43137"/>
                      </a:srgbClr>
                    </a:outerShdw>
                  </a:effectLst>
                  <a:latin typeface="Comic Sans MS" pitchFamily="-107" charset="0"/>
                </a:endParaRPr>
              </a:p>
            </p:txBody>
          </p:sp>
          <p:sp>
            <p:nvSpPr>
              <p:cNvPr id="1044" name="Freeform 20"/>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defTabSz="914400">
                  <a:buClrTx/>
                  <a:buSzTx/>
                  <a:buFontTx/>
                  <a:buNone/>
                  <a:defRPr/>
                </a:pPr>
                <a:endParaRPr lang="en-US">
                  <a:solidFill>
                    <a:srgbClr val="00DFCA"/>
                  </a:solidFill>
                  <a:effectLst>
                    <a:outerShdw blurRad="38100" dist="38100" dir="2700000" algn="tl">
                      <a:srgbClr val="000000">
                        <a:alpha val="43137"/>
                      </a:srgbClr>
                    </a:outerShdw>
                  </a:effectLst>
                  <a:latin typeface="Comic Sans MS" pitchFamily="-107" charset="0"/>
                </a:endParaRPr>
              </a:p>
            </p:txBody>
          </p:sp>
          <p:sp>
            <p:nvSpPr>
              <p:cNvPr id="1045" name="Freeform 21"/>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defTabSz="914400">
                  <a:buClrTx/>
                  <a:buSzTx/>
                  <a:buFontTx/>
                  <a:buNone/>
                  <a:defRPr/>
                </a:pPr>
                <a:endParaRPr lang="en-US">
                  <a:solidFill>
                    <a:srgbClr val="00DFCA"/>
                  </a:solidFill>
                  <a:effectLst>
                    <a:outerShdw blurRad="38100" dist="38100" dir="2700000" algn="tl">
                      <a:srgbClr val="000000">
                        <a:alpha val="43137"/>
                      </a:srgbClr>
                    </a:outerShdw>
                  </a:effectLst>
                  <a:latin typeface="Comic Sans MS" pitchFamily="-107" charset="0"/>
                </a:endParaRPr>
              </a:p>
            </p:txBody>
          </p:sp>
          <p:sp>
            <p:nvSpPr>
              <p:cNvPr id="1046" name="Freeform 22"/>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defTabSz="914400">
                  <a:buClrTx/>
                  <a:buSzTx/>
                  <a:buFontTx/>
                  <a:buNone/>
                  <a:defRPr/>
                </a:pPr>
                <a:endParaRPr lang="en-US">
                  <a:solidFill>
                    <a:srgbClr val="00DFCA"/>
                  </a:solidFill>
                  <a:effectLst>
                    <a:outerShdw blurRad="38100" dist="38100" dir="2700000" algn="tl">
                      <a:srgbClr val="000000">
                        <a:alpha val="43137"/>
                      </a:srgbClr>
                    </a:outerShdw>
                  </a:effectLst>
                  <a:latin typeface="Comic Sans MS" pitchFamily="-107" charset="0"/>
                </a:endParaRPr>
              </a:p>
            </p:txBody>
          </p:sp>
          <p:sp>
            <p:nvSpPr>
              <p:cNvPr id="1047" name="Freeform 23"/>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defTabSz="914400">
                  <a:buClrTx/>
                  <a:buSzTx/>
                  <a:buFontTx/>
                  <a:buNone/>
                  <a:defRPr/>
                </a:pPr>
                <a:endParaRPr lang="en-US">
                  <a:solidFill>
                    <a:srgbClr val="00DFCA"/>
                  </a:solidFill>
                  <a:effectLst>
                    <a:outerShdw blurRad="38100" dist="38100" dir="2700000" algn="tl">
                      <a:srgbClr val="000000">
                        <a:alpha val="43137"/>
                      </a:srgbClr>
                    </a:outerShdw>
                  </a:effectLst>
                  <a:latin typeface="Comic Sans MS" pitchFamily="-107" charset="0"/>
                </a:endParaRPr>
              </a:p>
            </p:txBody>
          </p:sp>
          <p:sp>
            <p:nvSpPr>
              <p:cNvPr id="1048" name="Freeform 24"/>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defTabSz="914400">
                  <a:buClrTx/>
                  <a:buSzTx/>
                  <a:buFontTx/>
                  <a:buNone/>
                  <a:defRPr/>
                </a:pPr>
                <a:endParaRPr lang="en-US">
                  <a:solidFill>
                    <a:srgbClr val="00DFCA"/>
                  </a:solidFill>
                  <a:effectLst>
                    <a:outerShdw blurRad="38100" dist="38100" dir="2700000" algn="tl">
                      <a:srgbClr val="000000">
                        <a:alpha val="43137"/>
                      </a:srgbClr>
                    </a:outerShdw>
                  </a:effectLst>
                  <a:latin typeface="Comic Sans MS" pitchFamily="-107" charset="0"/>
                </a:endParaRPr>
              </a:p>
            </p:txBody>
          </p:sp>
          <p:sp>
            <p:nvSpPr>
              <p:cNvPr id="1049" name="Freeform 25"/>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defTabSz="914400">
                  <a:buClrTx/>
                  <a:buSzTx/>
                  <a:buFontTx/>
                  <a:buNone/>
                  <a:defRPr/>
                </a:pPr>
                <a:endParaRPr lang="en-US">
                  <a:solidFill>
                    <a:srgbClr val="00DFCA"/>
                  </a:solidFill>
                  <a:effectLst>
                    <a:outerShdw blurRad="38100" dist="38100" dir="2700000" algn="tl">
                      <a:srgbClr val="000000">
                        <a:alpha val="43137"/>
                      </a:srgbClr>
                    </a:outerShdw>
                  </a:effectLst>
                  <a:latin typeface="Comic Sans MS" pitchFamily="-107" charset="0"/>
                </a:endParaRPr>
              </a:p>
            </p:txBody>
          </p:sp>
        </p:grpSp>
        <p:grpSp>
          <p:nvGrpSpPr>
            <p:cNvPr id="3080" name="Group 30"/>
            <p:cNvGrpSpPr>
              <a:grpSpLocks/>
            </p:cNvGrpSpPr>
            <p:nvPr/>
          </p:nvGrpSpPr>
          <p:grpSpPr bwMode="auto">
            <a:xfrm>
              <a:off x="0" y="0"/>
              <a:ext cx="1246" cy="1232"/>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defTabSz="914400">
                  <a:buClrTx/>
                  <a:buSzTx/>
                  <a:buFontTx/>
                  <a:buNone/>
                  <a:defRPr/>
                </a:pPr>
                <a:endParaRPr lang="en-US">
                  <a:solidFill>
                    <a:srgbClr val="00DFCA"/>
                  </a:solidFill>
                  <a:effectLst>
                    <a:outerShdw blurRad="38100" dist="38100" dir="2700000" algn="tl">
                      <a:srgbClr val="000000">
                        <a:alpha val="43137"/>
                      </a:srgbClr>
                    </a:outerShdw>
                  </a:effectLst>
                  <a:latin typeface="Comic Sans MS" pitchFamily="-107" charset="0"/>
                </a:endParaRPr>
              </a:p>
            </p:txBody>
          </p:sp>
          <p:sp>
            <p:nvSpPr>
              <p:cNvPr id="1052" name="Rectangle 28"/>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defTabSz="914400">
                  <a:buClrTx/>
                  <a:buSzTx/>
                  <a:buFontTx/>
                  <a:buNone/>
                  <a:defRPr/>
                </a:pPr>
                <a:endParaRPr lang="en-US">
                  <a:solidFill>
                    <a:srgbClr val="00DFCA"/>
                  </a:solidFill>
                  <a:effectLst>
                    <a:outerShdw blurRad="38100" dist="38100" dir="2700000" algn="tl">
                      <a:srgbClr val="000000">
                        <a:alpha val="43137"/>
                      </a:srgbClr>
                    </a:outerShdw>
                  </a:effectLst>
                  <a:latin typeface="Comic Sans MS" pitchFamily="-107" charset="0"/>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defTabSz="914400">
                  <a:buClrTx/>
                  <a:buSzTx/>
                  <a:buFontTx/>
                  <a:buNone/>
                  <a:defRPr/>
                </a:pPr>
                <a:endParaRPr lang="en-US">
                  <a:solidFill>
                    <a:srgbClr val="00DFCA"/>
                  </a:solidFill>
                  <a:effectLst>
                    <a:outerShdw blurRad="38100" dist="38100" dir="2700000" algn="tl">
                      <a:srgbClr val="000000">
                        <a:alpha val="43137"/>
                      </a:srgbClr>
                    </a:outerShdw>
                  </a:effectLst>
                  <a:latin typeface="Comic Sans MS" pitchFamily="-107" charset="0"/>
                </a:endParaRPr>
              </a:p>
            </p:txBody>
          </p:sp>
        </p:grpSp>
      </p:grpSp>
      <p:sp>
        <p:nvSpPr>
          <p:cNvPr id="1027" name="Text Box 39"/>
          <p:cNvSpPr txBox="1">
            <a:spLocks noChangeArrowheads="1"/>
          </p:cNvSpPr>
          <p:nvPr/>
        </p:nvSpPr>
        <p:spPr bwMode="auto">
          <a:xfrm>
            <a:off x="8364538" y="6486525"/>
            <a:ext cx="1841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a:spcBef>
                <a:spcPct val="50000"/>
              </a:spcBef>
              <a:buClrTx/>
              <a:buSzTx/>
              <a:buFontTx/>
              <a:buNone/>
              <a:defRPr/>
            </a:pPr>
            <a:endParaRPr lang="en-US" sz="1400" b="1">
              <a:solidFill>
                <a:srgbClr val="FFFFFF"/>
              </a:solidFill>
              <a:latin typeface="Arial" charset="0"/>
            </a:endParaRPr>
          </a:p>
        </p:txBody>
      </p:sp>
      <p:sp>
        <p:nvSpPr>
          <p:cNvPr id="1028" name="Text Box 4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a:spcBef>
                <a:spcPct val="50000"/>
              </a:spcBef>
              <a:buClrTx/>
              <a:buSzTx/>
              <a:buFontTx/>
              <a:buNone/>
              <a:defRPr/>
            </a:pPr>
            <a:r>
              <a:rPr lang="en-US" sz="900" b="1">
                <a:solidFill>
                  <a:srgbClr val="FFFFFF"/>
                </a:solidFill>
                <a:latin typeface="Arial" charset="0"/>
              </a:rPr>
              <a:t>© </a:t>
            </a:r>
            <a:r>
              <a:rPr lang="en-US" sz="1000" b="1">
                <a:solidFill>
                  <a:srgbClr val="FFFFFF"/>
                </a:solidFill>
                <a:latin typeface="Arial" charset="0"/>
              </a:rPr>
              <a:t>2006</a:t>
            </a:r>
            <a:r>
              <a:rPr lang="en-US" sz="900" b="1">
                <a:solidFill>
                  <a:srgbClr val="FFFFFF"/>
                </a:solidFill>
                <a:latin typeface="Arial" charset="0"/>
              </a:rPr>
              <a:t> TBBMI</a:t>
            </a:r>
          </a:p>
        </p:txBody>
      </p:sp>
      <p:sp>
        <p:nvSpPr>
          <p:cNvPr id="1066" name="Rectangle 42"/>
          <p:cNvSpPr>
            <a:spLocks noChangeArrowheads="1"/>
          </p:cNvSpPr>
          <p:nvPr userDrawn="1"/>
        </p:nvSpPr>
        <p:spPr bwMode="auto">
          <a:xfrm>
            <a:off x="7485063" y="6526213"/>
            <a:ext cx="812800" cy="244475"/>
          </a:xfrm>
          <a:prstGeom prst="rect">
            <a:avLst/>
          </a:prstGeom>
          <a:noFill/>
          <a:ln w="12700">
            <a:noFill/>
            <a:miter lim="800000"/>
            <a:headEnd/>
            <a:tailEnd/>
          </a:ln>
          <a:effectLst/>
        </p:spPr>
        <p:txBody>
          <a:bodyPr wrap="none" anchor="ctr">
            <a:spAutoFit/>
          </a:bodyPr>
          <a:lstStyle/>
          <a:p>
            <a:pPr defTabSz="914400">
              <a:buClrTx/>
              <a:buSzTx/>
              <a:buFontTx/>
              <a:buNone/>
              <a:defRPr/>
            </a:pPr>
            <a:r>
              <a:rPr lang="en-US" sz="1000" b="1" dirty="0">
                <a:solidFill>
                  <a:srgbClr val="FFFFFF"/>
                </a:solidFill>
                <a:effectLst>
                  <a:outerShdw blurRad="38100" dist="38100" dir="2700000" algn="tl">
                    <a:srgbClr val="000000"/>
                  </a:outerShdw>
                </a:effectLst>
              </a:rPr>
              <a:t>9.65.03b.</a:t>
            </a:r>
          </a:p>
        </p:txBody>
      </p:sp>
    </p:spTree>
  </p:cSld>
  <p:clrMap bg1="dk2" tx1="lt1" bg2="dk1" tx2="lt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ransition spd="slow">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7"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4098" name="Group 31"/>
          <p:cNvGrpSpPr>
            <a:grpSpLocks/>
          </p:cNvGrpSpPr>
          <p:nvPr/>
        </p:nvGrpSpPr>
        <p:grpSpPr bwMode="auto">
          <a:xfrm>
            <a:off x="0" y="0"/>
            <a:ext cx="9132888" cy="6845300"/>
            <a:chOff x="0" y="0"/>
            <a:chExt cx="5753" cy="4312"/>
          </a:xfrm>
        </p:grpSpPr>
        <p:sp>
          <p:nvSpPr>
            <p:cNvPr id="1026" name="Rectangle 2"/>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a:buClrTx/>
                <a:buSzTx/>
                <a:buFontTx/>
                <a:buNone/>
                <a:defRPr/>
              </a:pPr>
              <a:endParaRPr lang="en-US">
                <a:solidFill>
                  <a:srgbClr val="00DFCA"/>
                </a:solidFill>
                <a:effectLst>
                  <a:outerShdw blurRad="38100" dist="38100" dir="2700000" algn="tl">
                    <a:srgbClr val="000000">
                      <a:alpha val="43137"/>
                    </a:srgbClr>
                  </a:outerShdw>
                </a:effectLst>
              </a:endParaRPr>
            </a:p>
          </p:txBody>
        </p:sp>
        <p:grpSp>
          <p:nvGrpSpPr>
            <p:cNvPr id="4103" name="Group 26"/>
            <p:cNvGrpSpPr>
              <a:grpSpLocks/>
            </p:cNvGrpSpPr>
            <p:nvPr/>
          </p:nvGrpSpPr>
          <p:grpSpPr bwMode="auto">
            <a:xfrm>
              <a:off x="246" y="204"/>
              <a:ext cx="5271" cy="3889"/>
              <a:chOff x="246" y="204"/>
              <a:chExt cx="5271" cy="3889"/>
            </a:xfrm>
          </p:grpSpPr>
          <p:sp>
            <p:nvSpPr>
              <p:cNvPr id="1027" name="Rectangle 3"/>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8"/>
                  </a:srgb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defTabSz="914400">
                  <a:buClrTx/>
                  <a:buSzTx/>
                  <a:buFontTx/>
                  <a:buNone/>
                  <a:defRPr/>
                </a:pPr>
                <a:endParaRPr lang="en-US">
                  <a:solidFill>
                    <a:srgbClr val="00DFCA"/>
                  </a:solidFill>
                  <a:effectLst>
                    <a:outerShdw blurRad="38100" dist="38100" dir="2700000" algn="tl">
                      <a:srgbClr val="000000">
                        <a:alpha val="43137"/>
                      </a:srgbClr>
                    </a:outerShdw>
                  </a:effectLst>
                </a:endParaRPr>
              </a:p>
            </p:txBody>
          </p:sp>
          <p:sp>
            <p:nvSpPr>
              <p:cNvPr id="1028"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a:buClrTx/>
                  <a:buSzTx/>
                  <a:buFontTx/>
                  <a:buNone/>
                  <a:defRPr/>
                </a:pPr>
                <a:endParaRPr lang="en-US">
                  <a:solidFill>
                    <a:srgbClr val="00DFCA"/>
                  </a:solidFill>
                  <a:effectLst>
                    <a:outerShdw blurRad="38100" dist="38100" dir="2700000" algn="tl">
                      <a:srgbClr val="000000">
                        <a:alpha val="43137"/>
                      </a:srgbClr>
                    </a:outerShdw>
                  </a:effectLst>
                </a:endParaRPr>
              </a:p>
            </p:txBody>
          </p:sp>
          <p:sp>
            <p:nvSpPr>
              <p:cNvPr id="1029"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a:buClrTx/>
                  <a:buSzTx/>
                  <a:buFontTx/>
                  <a:buNone/>
                  <a:defRPr/>
                </a:pPr>
                <a:endParaRPr lang="en-US">
                  <a:solidFill>
                    <a:srgbClr val="00DFCA"/>
                  </a:solidFill>
                  <a:effectLst>
                    <a:outerShdw blurRad="38100" dist="38100" dir="2700000" algn="tl">
                      <a:srgbClr val="000000">
                        <a:alpha val="43137"/>
                      </a:srgbClr>
                    </a:outerShdw>
                  </a:effectLst>
                </a:endParaRPr>
              </a:p>
            </p:txBody>
          </p:sp>
          <p:sp>
            <p:nvSpPr>
              <p:cNvPr id="1030"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a:buClrTx/>
                  <a:buSzTx/>
                  <a:buFontTx/>
                  <a:buNone/>
                  <a:defRPr/>
                </a:pPr>
                <a:endParaRPr lang="en-US">
                  <a:solidFill>
                    <a:srgbClr val="00DFCA"/>
                  </a:solidFill>
                  <a:effectLst>
                    <a:outerShdw blurRad="38100" dist="38100" dir="2700000" algn="tl">
                      <a:srgbClr val="000000">
                        <a:alpha val="43137"/>
                      </a:srgbClr>
                    </a:outerShdw>
                  </a:effectLst>
                </a:endParaRPr>
              </a:p>
            </p:txBody>
          </p:sp>
          <p:sp>
            <p:nvSpPr>
              <p:cNvPr id="1031"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a:buClrTx/>
                  <a:buSzTx/>
                  <a:buFontTx/>
                  <a:buNone/>
                  <a:defRPr/>
                </a:pPr>
                <a:endParaRPr lang="en-US">
                  <a:solidFill>
                    <a:srgbClr val="00DFCA"/>
                  </a:solidFill>
                  <a:effectLst>
                    <a:outerShdw blurRad="38100" dist="38100" dir="2700000" algn="tl">
                      <a:srgbClr val="000000">
                        <a:alpha val="43137"/>
                      </a:srgbClr>
                    </a:outerShdw>
                  </a:effectLst>
                </a:endParaRPr>
              </a:p>
            </p:txBody>
          </p:sp>
          <p:sp>
            <p:nvSpPr>
              <p:cNvPr id="1032"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a:buClrTx/>
                  <a:buSzTx/>
                  <a:buFontTx/>
                  <a:buNone/>
                  <a:defRPr/>
                </a:pPr>
                <a:endParaRPr lang="en-US">
                  <a:solidFill>
                    <a:srgbClr val="00DFCA"/>
                  </a:solidFill>
                  <a:effectLst>
                    <a:outerShdw blurRad="38100" dist="38100" dir="2700000" algn="tl">
                      <a:srgbClr val="000000">
                        <a:alpha val="43137"/>
                      </a:srgbClr>
                    </a:outerShdw>
                  </a:effectLst>
                </a:endParaRPr>
              </a:p>
            </p:txBody>
          </p:sp>
          <p:sp>
            <p:nvSpPr>
              <p:cNvPr id="1033"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a:buClrTx/>
                  <a:buSzTx/>
                  <a:buFontTx/>
                  <a:buNone/>
                  <a:defRPr/>
                </a:pPr>
                <a:endParaRPr lang="en-US">
                  <a:solidFill>
                    <a:srgbClr val="00DFCA"/>
                  </a:solidFill>
                  <a:effectLst>
                    <a:outerShdw blurRad="38100" dist="38100" dir="2700000" algn="tl">
                      <a:srgbClr val="000000">
                        <a:alpha val="43137"/>
                      </a:srgbClr>
                    </a:outerShdw>
                  </a:effectLst>
                </a:endParaRPr>
              </a:p>
            </p:txBody>
          </p:sp>
          <p:sp>
            <p:nvSpPr>
              <p:cNvPr id="1034"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a:buClrTx/>
                  <a:buSzTx/>
                  <a:buFontTx/>
                  <a:buNone/>
                  <a:defRPr/>
                </a:pPr>
                <a:endParaRPr lang="en-US">
                  <a:solidFill>
                    <a:srgbClr val="00DFCA"/>
                  </a:solidFill>
                  <a:effectLst>
                    <a:outerShdw blurRad="38100" dist="38100" dir="2700000" algn="tl">
                      <a:srgbClr val="000000">
                        <a:alpha val="43137"/>
                      </a:srgbClr>
                    </a:outerShdw>
                  </a:effectLst>
                </a:endParaRPr>
              </a:p>
            </p:txBody>
          </p:sp>
          <p:sp>
            <p:nvSpPr>
              <p:cNvPr id="1035"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a:buClrTx/>
                  <a:buSzTx/>
                  <a:buFontTx/>
                  <a:buNone/>
                  <a:defRPr/>
                </a:pPr>
                <a:endParaRPr lang="en-US">
                  <a:solidFill>
                    <a:srgbClr val="00DFCA"/>
                  </a:solidFill>
                  <a:effectLst>
                    <a:outerShdw blurRad="38100" dist="38100" dir="2700000" algn="tl">
                      <a:srgbClr val="000000">
                        <a:alpha val="43137"/>
                      </a:srgbClr>
                    </a:outerShdw>
                  </a:effectLst>
                </a:endParaRPr>
              </a:p>
            </p:txBody>
          </p:sp>
          <p:sp>
            <p:nvSpPr>
              <p:cNvPr id="1036"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a:buClrTx/>
                  <a:buSzTx/>
                  <a:buFontTx/>
                  <a:buNone/>
                  <a:defRPr/>
                </a:pPr>
                <a:endParaRPr lang="en-US">
                  <a:solidFill>
                    <a:srgbClr val="00DFCA"/>
                  </a:solidFill>
                  <a:effectLst>
                    <a:outerShdw blurRad="38100" dist="38100" dir="2700000" algn="tl">
                      <a:srgbClr val="000000">
                        <a:alpha val="43137"/>
                      </a:srgbClr>
                    </a:outerShdw>
                  </a:effectLst>
                </a:endParaRPr>
              </a:p>
            </p:txBody>
          </p:sp>
          <p:sp>
            <p:nvSpPr>
              <p:cNvPr id="1037"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a:buClrTx/>
                  <a:buSzTx/>
                  <a:buFontTx/>
                  <a:buNone/>
                  <a:defRPr/>
                </a:pPr>
                <a:endParaRPr lang="en-US">
                  <a:solidFill>
                    <a:srgbClr val="00DFCA"/>
                  </a:solidFill>
                  <a:effectLst>
                    <a:outerShdw blurRad="38100" dist="38100" dir="2700000" algn="tl">
                      <a:srgbClr val="000000">
                        <a:alpha val="43137"/>
                      </a:srgbClr>
                    </a:outerShdw>
                  </a:effectLst>
                </a:endParaRPr>
              </a:p>
            </p:txBody>
          </p:sp>
          <p:sp>
            <p:nvSpPr>
              <p:cNvPr id="1038"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a:buClrTx/>
                  <a:buSzTx/>
                  <a:buFontTx/>
                  <a:buNone/>
                  <a:defRPr/>
                </a:pPr>
                <a:endParaRPr lang="en-US">
                  <a:solidFill>
                    <a:srgbClr val="00DFCA"/>
                  </a:solidFill>
                  <a:effectLst>
                    <a:outerShdw blurRad="38100" dist="38100" dir="2700000" algn="tl">
                      <a:srgbClr val="000000">
                        <a:alpha val="43137"/>
                      </a:srgbClr>
                    </a:outerShdw>
                  </a:effectLst>
                </a:endParaRPr>
              </a:p>
            </p:txBody>
          </p:sp>
          <p:sp>
            <p:nvSpPr>
              <p:cNvPr id="1039"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a:buClrTx/>
                  <a:buSzTx/>
                  <a:buFontTx/>
                  <a:buNone/>
                  <a:defRPr/>
                </a:pPr>
                <a:endParaRPr lang="en-US">
                  <a:solidFill>
                    <a:srgbClr val="00DFCA"/>
                  </a:solidFill>
                  <a:effectLst>
                    <a:outerShdw blurRad="38100" dist="38100" dir="2700000" algn="tl">
                      <a:srgbClr val="000000">
                        <a:alpha val="43137"/>
                      </a:srgbClr>
                    </a:outerShdw>
                  </a:effectLst>
                </a:endParaRPr>
              </a:p>
            </p:txBody>
          </p:sp>
          <p:sp>
            <p:nvSpPr>
              <p:cNvPr id="1040"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a:buClrTx/>
                  <a:buSzTx/>
                  <a:buFontTx/>
                  <a:buNone/>
                  <a:defRPr/>
                </a:pPr>
                <a:endParaRPr lang="en-US">
                  <a:solidFill>
                    <a:srgbClr val="00DFCA"/>
                  </a:solidFill>
                  <a:effectLst>
                    <a:outerShdw blurRad="38100" dist="38100" dir="2700000" algn="tl">
                      <a:srgbClr val="000000">
                        <a:alpha val="43137"/>
                      </a:srgbClr>
                    </a:outerShdw>
                  </a:effectLst>
                </a:endParaRPr>
              </a:p>
            </p:txBody>
          </p:sp>
          <p:sp>
            <p:nvSpPr>
              <p:cNvPr id="1041"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a:buClrTx/>
                  <a:buSzTx/>
                  <a:buFontTx/>
                  <a:buNone/>
                  <a:defRPr/>
                </a:pPr>
                <a:endParaRPr lang="en-US">
                  <a:solidFill>
                    <a:srgbClr val="00DFCA"/>
                  </a:solidFill>
                  <a:effectLst>
                    <a:outerShdw blurRad="38100" dist="38100" dir="2700000" algn="tl">
                      <a:srgbClr val="000000">
                        <a:alpha val="43137"/>
                      </a:srgbClr>
                    </a:outerShdw>
                  </a:effectLst>
                </a:endParaRPr>
              </a:p>
            </p:txBody>
          </p:sp>
          <p:sp>
            <p:nvSpPr>
              <p:cNvPr id="1042"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a:buClrTx/>
                  <a:buSzTx/>
                  <a:buFontTx/>
                  <a:buNone/>
                  <a:defRPr/>
                </a:pPr>
                <a:endParaRPr lang="en-US">
                  <a:solidFill>
                    <a:srgbClr val="00DFCA"/>
                  </a:solidFill>
                  <a:effectLst>
                    <a:outerShdw blurRad="38100" dist="38100" dir="2700000" algn="tl">
                      <a:srgbClr val="000000">
                        <a:alpha val="43137"/>
                      </a:srgbClr>
                    </a:outerShdw>
                  </a:effectLst>
                </a:endParaRPr>
              </a:p>
            </p:txBody>
          </p:sp>
          <p:sp>
            <p:nvSpPr>
              <p:cNvPr id="1043"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a:buClrTx/>
                  <a:buSzTx/>
                  <a:buFontTx/>
                  <a:buNone/>
                  <a:defRPr/>
                </a:pPr>
                <a:endParaRPr lang="en-US">
                  <a:solidFill>
                    <a:srgbClr val="00DFCA"/>
                  </a:solidFill>
                  <a:effectLst>
                    <a:outerShdw blurRad="38100" dist="38100" dir="2700000" algn="tl">
                      <a:srgbClr val="000000">
                        <a:alpha val="43137"/>
                      </a:srgbClr>
                    </a:outerShdw>
                  </a:effectLst>
                </a:endParaRPr>
              </a:p>
            </p:txBody>
          </p:sp>
          <p:sp>
            <p:nvSpPr>
              <p:cNvPr id="1044"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a:buClrTx/>
                  <a:buSzTx/>
                  <a:buFontTx/>
                  <a:buNone/>
                  <a:defRPr/>
                </a:pPr>
                <a:endParaRPr lang="en-US">
                  <a:solidFill>
                    <a:srgbClr val="00DFCA"/>
                  </a:solidFill>
                  <a:effectLst>
                    <a:outerShdw blurRad="38100" dist="38100" dir="2700000" algn="tl">
                      <a:srgbClr val="000000">
                        <a:alpha val="43137"/>
                      </a:srgbClr>
                    </a:outerShdw>
                  </a:effectLst>
                </a:endParaRPr>
              </a:p>
            </p:txBody>
          </p:sp>
          <p:sp>
            <p:nvSpPr>
              <p:cNvPr id="1045"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a:buClrTx/>
                  <a:buSzTx/>
                  <a:buFontTx/>
                  <a:buNone/>
                  <a:defRPr/>
                </a:pPr>
                <a:endParaRPr lang="en-US">
                  <a:solidFill>
                    <a:srgbClr val="00DFCA"/>
                  </a:solidFill>
                  <a:effectLst>
                    <a:outerShdw blurRad="38100" dist="38100" dir="2700000" algn="tl">
                      <a:srgbClr val="000000">
                        <a:alpha val="43137"/>
                      </a:srgbClr>
                    </a:outerShdw>
                  </a:effectLst>
                </a:endParaRPr>
              </a:p>
            </p:txBody>
          </p:sp>
          <p:sp>
            <p:nvSpPr>
              <p:cNvPr id="1046"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a:buClrTx/>
                  <a:buSzTx/>
                  <a:buFontTx/>
                  <a:buNone/>
                  <a:defRPr/>
                </a:pPr>
                <a:endParaRPr lang="en-US">
                  <a:solidFill>
                    <a:srgbClr val="00DFCA"/>
                  </a:solidFill>
                  <a:effectLst>
                    <a:outerShdw blurRad="38100" dist="38100" dir="2700000" algn="tl">
                      <a:srgbClr val="000000">
                        <a:alpha val="43137"/>
                      </a:srgbClr>
                    </a:outerShdw>
                  </a:effectLst>
                </a:endParaRPr>
              </a:p>
            </p:txBody>
          </p:sp>
          <p:sp>
            <p:nvSpPr>
              <p:cNvPr id="1047"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a:buClrTx/>
                  <a:buSzTx/>
                  <a:buFontTx/>
                  <a:buNone/>
                  <a:defRPr/>
                </a:pPr>
                <a:endParaRPr lang="en-US">
                  <a:solidFill>
                    <a:srgbClr val="00DFCA"/>
                  </a:solidFill>
                  <a:effectLst>
                    <a:outerShdw blurRad="38100" dist="38100" dir="2700000" algn="tl">
                      <a:srgbClr val="000000">
                        <a:alpha val="43137"/>
                      </a:srgbClr>
                    </a:outerShdw>
                  </a:effectLst>
                </a:endParaRPr>
              </a:p>
            </p:txBody>
          </p:sp>
          <p:sp>
            <p:nvSpPr>
              <p:cNvPr id="1048"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a:buClrTx/>
                  <a:buSzTx/>
                  <a:buFontTx/>
                  <a:buNone/>
                  <a:defRPr/>
                </a:pPr>
                <a:endParaRPr lang="en-US">
                  <a:solidFill>
                    <a:srgbClr val="00DFCA"/>
                  </a:solidFill>
                  <a:effectLst>
                    <a:outerShdw blurRad="38100" dist="38100" dir="2700000" algn="tl">
                      <a:srgbClr val="000000">
                        <a:alpha val="43137"/>
                      </a:srgbClr>
                    </a:outerShdw>
                  </a:effectLst>
                </a:endParaRPr>
              </a:p>
            </p:txBody>
          </p:sp>
          <p:sp>
            <p:nvSpPr>
              <p:cNvPr id="1049"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a:buClrTx/>
                  <a:buSzTx/>
                  <a:buFontTx/>
                  <a:buNone/>
                  <a:defRPr/>
                </a:pPr>
                <a:endParaRPr lang="en-US">
                  <a:solidFill>
                    <a:srgbClr val="00DFCA"/>
                  </a:solidFill>
                  <a:effectLst>
                    <a:outerShdw blurRad="38100" dist="38100" dir="2700000" algn="tl">
                      <a:srgbClr val="000000">
                        <a:alpha val="43137"/>
                      </a:srgbClr>
                    </a:outerShdw>
                  </a:effectLst>
                </a:endParaRPr>
              </a:p>
            </p:txBody>
          </p:sp>
        </p:grpSp>
        <p:grpSp>
          <p:nvGrpSpPr>
            <p:cNvPr id="4104" name="Group 30"/>
            <p:cNvGrpSpPr>
              <a:grpSpLocks/>
            </p:cNvGrpSpPr>
            <p:nvPr/>
          </p:nvGrpSpPr>
          <p:grpSpPr bwMode="auto">
            <a:xfrm>
              <a:off x="0" y="0"/>
              <a:ext cx="1246" cy="1232"/>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a:buClrTx/>
                  <a:buSzTx/>
                  <a:buFontTx/>
                  <a:buNone/>
                  <a:defRPr/>
                </a:pPr>
                <a:endParaRPr lang="en-US">
                  <a:solidFill>
                    <a:srgbClr val="00DFCA"/>
                  </a:solidFill>
                  <a:effectLst>
                    <a:outerShdw blurRad="38100" dist="38100" dir="2700000" algn="tl">
                      <a:srgbClr val="000000">
                        <a:alpha val="43137"/>
                      </a:srgbClr>
                    </a:outerShdw>
                  </a:effectLst>
                </a:endParaRPr>
              </a:p>
            </p:txBody>
          </p:sp>
          <p:sp>
            <p:nvSpPr>
              <p:cNvPr id="1052" name="Rectangle 28"/>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a:buClrTx/>
                  <a:buSzTx/>
                  <a:buFontTx/>
                  <a:buNone/>
                  <a:defRPr/>
                </a:pPr>
                <a:endParaRPr lang="en-US">
                  <a:solidFill>
                    <a:srgbClr val="00DFCA"/>
                  </a:solidFill>
                  <a:effectLst>
                    <a:outerShdw blurRad="38100" dist="38100" dir="2700000" algn="tl">
                      <a:srgbClr val="000000">
                        <a:alpha val="43137"/>
                      </a:srgbClr>
                    </a:outerShdw>
                  </a:effectLst>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a:buClrTx/>
                  <a:buSzTx/>
                  <a:buFontTx/>
                  <a:buNone/>
                  <a:defRPr/>
                </a:pPr>
                <a:endParaRPr lang="en-US">
                  <a:solidFill>
                    <a:srgbClr val="00DFCA"/>
                  </a:solidFill>
                  <a:effectLst>
                    <a:outerShdw blurRad="38100" dist="38100" dir="2700000" algn="tl">
                      <a:srgbClr val="000000">
                        <a:alpha val="43137"/>
                      </a:srgbClr>
                    </a:outerShdw>
                  </a:effectLst>
                </a:endParaRPr>
              </a:p>
            </p:txBody>
          </p:sp>
        </p:grpSp>
      </p:grpSp>
      <p:sp>
        <p:nvSpPr>
          <p:cNvPr id="1063" name="Text Box 39"/>
          <p:cNvSpPr txBox="1">
            <a:spLocks noChangeArrowheads="1"/>
          </p:cNvSpPr>
          <p:nvPr/>
        </p:nvSpPr>
        <p:spPr bwMode="auto">
          <a:xfrm>
            <a:off x="8364538" y="6486525"/>
            <a:ext cx="18415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defTabSz="914400">
              <a:spcBef>
                <a:spcPct val="50000"/>
              </a:spcBef>
              <a:buClrTx/>
              <a:buSzTx/>
              <a:buFontTx/>
              <a:buNone/>
              <a:defRPr/>
            </a:pPr>
            <a:endParaRPr lang="en-US" sz="1400" b="1">
              <a:solidFill>
                <a:srgbClr val="FFFFFF"/>
              </a:solidFill>
              <a:latin typeface="Arial" charset="0"/>
            </a:endParaRPr>
          </a:p>
        </p:txBody>
      </p:sp>
      <p:sp>
        <p:nvSpPr>
          <p:cNvPr id="1065" name="Text Box 41"/>
          <p:cNvSpPr txBox="1">
            <a:spLocks noChangeArrowheads="1"/>
          </p:cNvSpPr>
          <p:nvPr userDrawn="1"/>
        </p:nvSpPr>
        <p:spPr bwMode="auto">
          <a:xfrm>
            <a:off x="479425" y="6545263"/>
            <a:ext cx="915988"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defTabSz="914400">
              <a:spcBef>
                <a:spcPct val="50000"/>
              </a:spcBef>
              <a:buClrTx/>
              <a:buSzTx/>
              <a:buFontTx/>
              <a:buNone/>
              <a:defRPr/>
            </a:pPr>
            <a:r>
              <a:rPr lang="en-US" sz="900" b="1">
                <a:solidFill>
                  <a:srgbClr val="FFFFFF"/>
                </a:solidFill>
                <a:latin typeface="Arial" charset="0"/>
              </a:rPr>
              <a:t>©2003 TBBMI</a:t>
            </a:r>
          </a:p>
        </p:txBody>
      </p:sp>
      <p:sp>
        <p:nvSpPr>
          <p:cNvPr id="1066" name="Rectangle 42"/>
          <p:cNvSpPr>
            <a:spLocks noChangeArrowheads="1"/>
          </p:cNvSpPr>
          <p:nvPr userDrawn="1"/>
        </p:nvSpPr>
        <p:spPr bwMode="auto">
          <a:xfrm>
            <a:off x="7543800" y="6515100"/>
            <a:ext cx="736600" cy="268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defTabSz="914400">
              <a:buClrTx/>
              <a:buSzTx/>
              <a:buFontTx/>
              <a:buNone/>
              <a:defRPr/>
            </a:pPr>
            <a:r>
              <a:rPr lang="en-US" sz="1000" b="1">
                <a:solidFill>
                  <a:srgbClr val="FFFFFF"/>
                </a:solidFill>
                <a:effectLst>
                  <a:outerShdw blurRad="38100" dist="38100" dir="2700000" algn="tl">
                    <a:srgbClr val="000000"/>
                  </a:outerShdw>
                </a:effectLst>
              </a:rPr>
              <a:t>7.5.03b.</a:t>
            </a:r>
          </a:p>
        </p:txBody>
      </p:sp>
    </p:spTree>
  </p:cSld>
  <p:clrMap bg1="dk2" tx1="lt1" bg2="dk1"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743410238"/>
      </p:ext>
    </p:extLst>
  </p:cSld>
  <p:clrMap bg1="dk2" tx1="lt1" bg2="dk1" tx2="lt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8.wmf"/></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8.wmf"/></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8.wmf"/></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8.wm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8.wmf"/></Relationships>
</file>

<file path=ppt/slides/_rels/slide31.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6.xml"/><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38.xml"/><Relationship Id="rId1" Type="http://schemas.openxmlformats.org/officeDocument/2006/relationships/slideLayout" Target="../slideLayouts/slideLayout40.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31.emf"/><Relationship Id="rId5" Type="http://schemas.openxmlformats.org/officeDocument/2006/relationships/image" Target="../media/image30.jpeg"/><Relationship Id="rId4" Type="http://schemas.openxmlformats.org/officeDocument/2006/relationships/image" Target="../media/image29.jpeg"/></Relationships>
</file>

<file path=ppt/slides/_rels/slide4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8.wmf"/></Relationships>
</file>

<file path=ppt/slides/_rels/slide4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8.wmf"/></Relationships>
</file>

<file path=ppt/slides/_rels/slide4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8.wmf"/></Relationships>
</file>

<file path=ppt/slides/_rels/slide4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8.wmf"/></Relationships>
</file>

<file path=ppt/slides/_rels/slide48.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8.wmf"/><Relationship Id="rId5" Type="http://schemas.openxmlformats.org/officeDocument/2006/relationships/image" Target="../media/image7.jpeg"/><Relationship Id="rId4" Type="http://schemas.openxmlformats.org/officeDocument/2006/relationships/image" Target="../media/image33.wmf"/></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55.xml.rels><?xml version="1.0" encoding="UTF-8" standalone="yes"?>
<Relationships xmlns="http://schemas.openxmlformats.org/package/2006/relationships"><Relationship Id="rId3" Type="http://schemas.openxmlformats.org/officeDocument/2006/relationships/image" Target="../media/image36.emf"/><Relationship Id="rId7" Type="http://schemas.openxmlformats.org/officeDocument/2006/relationships/image" Target="../media/image40.emf"/><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39.emf"/><Relationship Id="rId5" Type="http://schemas.openxmlformats.org/officeDocument/2006/relationships/image" Target="../media/image38.emf"/><Relationship Id="rId4" Type="http://schemas.openxmlformats.org/officeDocument/2006/relationships/image" Target="../media/image37.emf"/></Relationships>
</file>

<file path=ppt/slides/_rels/slide5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64.xml"/><Relationship Id="rId1" Type="http://schemas.openxmlformats.org/officeDocument/2006/relationships/slideLayout" Target="../slideLayouts/slideLayout7.xml"/><Relationship Id="rId6" Type="http://schemas.openxmlformats.org/officeDocument/2006/relationships/image" Target="../media/image8.wmf"/><Relationship Id="rId5" Type="http://schemas.openxmlformats.org/officeDocument/2006/relationships/image" Target="../media/image7.jpeg"/><Relationship Id="rId4" Type="http://schemas.openxmlformats.org/officeDocument/2006/relationships/image" Target="../media/image33.wmf"/></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8.xml"/><Relationship Id="rId1" Type="http://schemas.openxmlformats.org/officeDocument/2006/relationships/slideLayout" Target="../slideLayouts/slideLayout55.xml"/><Relationship Id="rId4" Type="http://schemas.openxmlformats.org/officeDocument/2006/relationships/image" Target="../media/image4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60417" name="Rectangle 1"/>
          <p:cNvSpPr>
            <a:spLocks noChangeArrowheads="1"/>
          </p:cNvSpPr>
          <p:nvPr/>
        </p:nvSpPr>
        <p:spPr bwMode="auto">
          <a:xfrm>
            <a:off x="822325" y="2452688"/>
            <a:ext cx="2070100" cy="5191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0418" name="Rectangle 2"/>
          <p:cNvSpPr>
            <a:spLocks noChangeArrowheads="1"/>
          </p:cNvSpPr>
          <p:nvPr/>
        </p:nvSpPr>
        <p:spPr bwMode="auto">
          <a:xfrm>
            <a:off x="822325" y="2452688"/>
            <a:ext cx="2070100" cy="13731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0419" name="Text Box 3"/>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0420" name="Text Box 4"/>
          <p:cNvSpPr txBox="1">
            <a:spLocks noChangeArrowheads="1"/>
          </p:cNvSpPr>
          <p:nvPr/>
        </p:nvSpPr>
        <p:spPr bwMode="auto">
          <a:xfrm>
            <a:off x="1487488" y="5081588"/>
            <a:ext cx="6157912" cy="7032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2500"/>
              </a:spcBef>
              <a:buClrTx/>
              <a:buFontTx/>
              <a:buNone/>
              <a:defRPr/>
            </a:pPr>
            <a:r>
              <a:rPr lang="hi-in" sz="4000">
                <a:solidFill>
                  <a:srgbClr val="FFD34A"/>
                </a:solidFill>
              </a:rPr>
              <a:t>โยเซฟ </a:t>
            </a:r>
            <a:r>
              <a:rPr lang="en-US" sz="4000">
                <a:solidFill>
                  <a:srgbClr val="FFD34A"/>
                </a:solidFill>
              </a:rPr>
              <a:t>and </a:t>
            </a:r>
            <a:r>
              <a:rPr lang="hi-in" sz="4000">
                <a:solidFill>
                  <a:srgbClr val="FFD34A"/>
                </a:solidFill>
              </a:rPr>
              <a:t>ฮ</a:t>
            </a:r>
            <a:r>
              <a:rPr lang="en-US" sz="4000">
                <a:solidFill>
                  <a:srgbClr val="FFD34A"/>
                </a:solidFill>
              </a:rPr>
              <a:t>is </a:t>
            </a:r>
            <a:r>
              <a:rPr lang="hi-in" sz="4000">
                <a:solidFill>
                  <a:srgbClr val="FFD34A"/>
                </a:solidFill>
              </a:rPr>
              <a:t>บ</a:t>
            </a:r>
            <a:r>
              <a:rPr lang="en-US" sz="4000">
                <a:solidFill>
                  <a:srgbClr val="FFD34A"/>
                </a:solidFill>
              </a:rPr>
              <a:t>rot</a:t>
            </a:r>
            <a:r>
              <a:rPr lang="hi-in" sz="4000">
                <a:solidFill>
                  <a:srgbClr val="FFD34A"/>
                </a:solidFill>
              </a:rPr>
              <a:t>ฮอีทด</a:t>
            </a:r>
          </a:p>
        </p:txBody>
      </p:sp>
      <p:sp>
        <p:nvSpPr>
          <p:cNvPr id="60421" name="Text Box 5"/>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pic>
        <p:nvPicPr>
          <p:cNvPr id="6042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850" y="584200"/>
            <a:ext cx="7808913" cy="5605463"/>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60423" name="Freeform 7"/>
          <p:cNvSpPr>
            <a:spLocks noChangeArrowheads="1"/>
          </p:cNvSpPr>
          <p:nvPr/>
        </p:nvSpPr>
        <p:spPr bwMode="auto">
          <a:xfrm>
            <a:off x="8570913" y="3581400"/>
            <a:ext cx="204787" cy="77788"/>
          </a:xfrm>
          <a:custGeom>
            <a:avLst/>
            <a:gdLst>
              <a:gd name="G0" fmla="*/ 1 0 51712"/>
              <a:gd name="G1" fmla="+- 48 0 0"/>
              <a:gd name="G2" fmla="+- 1 0 0"/>
              <a:gd name="G3" fmla="*/ 1 0 51712"/>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0424" name="Rectangle 8"/>
          <p:cNvSpPr>
            <a:spLocks noChangeArrowheads="1"/>
          </p:cNvSpPr>
          <p:nvPr/>
        </p:nvSpPr>
        <p:spPr bwMode="auto">
          <a:xfrm>
            <a:off x="8151813" y="3911600"/>
            <a:ext cx="304800" cy="114300"/>
          </a:xfrm>
          <a:prstGeom prst="rect">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0425" name="Freeform 9"/>
          <p:cNvSpPr>
            <a:spLocks noChangeArrowheads="1"/>
          </p:cNvSpPr>
          <p:nvPr/>
        </p:nvSpPr>
        <p:spPr bwMode="auto">
          <a:xfrm>
            <a:off x="8566150" y="3541713"/>
            <a:ext cx="234950" cy="120650"/>
          </a:xfrm>
          <a:custGeom>
            <a:avLst/>
            <a:gdLst>
              <a:gd name="G0" fmla="*/ 1 0 51712"/>
              <a:gd name="G1" fmla="+- 48 0 0"/>
              <a:gd name="G2" fmla="+- 1 0 0"/>
              <a:gd name="G3" fmla="*/ 1 0 51712"/>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0426" name="AutoShape 10"/>
          <p:cNvSpPr>
            <a:spLocks noChangeArrowheads="1"/>
          </p:cNvSpPr>
          <p:nvPr/>
        </p:nvSpPr>
        <p:spPr bwMode="auto">
          <a:xfrm>
            <a:off x="7988300" y="3455988"/>
            <a:ext cx="730250" cy="290512"/>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0427" name="Rectangle 11"/>
          <p:cNvSpPr>
            <a:spLocks noChangeArrowheads="1"/>
          </p:cNvSpPr>
          <p:nvPr/>
        </p:nvSpPr>
        <p:spPr bwMode="auto">
          <a:xfrm>
            <a:off x="7989888" y="3603625"/>
            <a:ext cx="952500" cy="498475"/>
          </a:xfrm>
          <a:prstGeom prst="rect">
            <a:avLst/>
          </a:prstGeom>
          <a:solidFill>
            <a:srgbClr val="FFFF00"/>
          </a:solidFill>
          <a:ln w="38160" cap="sq">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0428" name="Rectangle 12"/>
          <p:cNvSpPr>
            <a:spLocks noChangeArrowheads="1"/>
          </p:cNvSpPr>
          <p:nvPr/>
        </p:nvSpPr>
        <p:spPr bwMode="auto">
          <a:xfrm>
            <a:off x="8101013" y="3862388"/>
            <a:ext cx="514350" cy="190500"/>
          </a:xfrm>
          <a:prstGeom prst="rect">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0429" name="AutoShape 13"/>
          <p:cNvSpPr>
            <a:spLocks noChangeArrowheads="1"/>
          </p:cNvSpPr>
          <p:nvPr/>
        </p:nvSpPr>
        <p:spPr bwMode="auto">
          <a:xfrm>
            <a:off x="8007350" y="3487738"/>
            <a:ext cx="692150" cy="290512"/>
          </a:xfrm>
          <a:prstGeom prst="roundRect">
            <a:avLst>
              <a:gd name="adj" fmla="val 16667"/>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0430" name="Line 14"/>
          <p:cNvSpPr>
            <a:spLocks noChangeShapeType="1"/>
          </p:cNvSpPr>
          <p:nvPr/>
        </p:nvSpPr>
        <p:spPr bwMode="auto">
          <a:xfrm>
            <a:off x="8034338" y="3840163"/>
            <a:ext cx="863600" cy="1587"/>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0431" name="Line 15"/>
          <p:cNvSpPr>
            <a:spLocks noChangeShapeType="1"/>
          </p:cNvSpPr>
          <p:nvPr/>
        </p:nvSpPr>
        <p:spPr bwMode="auto">
          <a:xfrm>
            <a:off x="8031163" y="4025900"/>
            <a:ext cx="863600" cy="1588"/>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0432" name="Rectangle 16"/>
          <p:cNvSpPr>
            <a:spLocks noChangeArrowheads="1"/>
          </p:cNvSpPr>
          <p:nvPr/>
        </p:nvSpPr>
        <p:spPr bwMode="auto">
          <a:xfrm>
            <a:off x="8105775" y="3429000"/>
            <a:ext cx="479425" cy="2254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Chicago" charset="0"/>
              </a:rPr>
              <a:t>โยเซฟ</a:t>
            </a:r>
          </a:p>
        </p:txBody>
      </p:sp>
      <p:sp>
        <p:nvSpPr>
          <p:cNvPr id="60433" name="Rectangle 17"/>
          <p:cNvSpPr>
            <a:spLocks noChangeArrowheads="1"/>
          </p:cNvSpPr>
          <p:nvPr/>
        </p:nvSpPr>
        <p:spPr bwMode="auto">
          <a:xfrm>
            <a:off x="8093075" y="6524625"/>
            <a:ext cx="336550" cy="2460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1">
                <a:solidFill>
                  <a:srgbClr val="FFFFFF"/>
                </a:solidFill>
                <a:effectLst>
                  <a:outerShdw blurRad="38100" dist="38100" dir="2700000" algn="tl">
                    <a:srgbClr val="000000"/>
                  </a:outerShdw>
                </a:effectLst>
              </a:rPr>
              <a:t>56</a:t>
            </a:r>
          </a:p>
        </p:txBody>
      </p:sp>
      <p:sp>
        <p:nvSpPr>
          <p:cNvPr id="60434" name="Text Box 18"/>
          <p:cNvSpPr txBox="1">
            <a:spLocks noChangeArrowheads="1"/>
          </p:cNvSpPr>
          <p:nvPr/>
        </p:nvSpPr>
        <p:spPr bwMode="auto">
          <a:xfrm>
            <a:off x="7177088" y="6284913"/>
            <a:ext cx="1266825"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1">
                <a:solidFill>
                  <a:srgbClr val="FFFFFF"/>
                </a:solidFill>
                <a:latin typeface="Arial" charset="0"/>
              </a:rPr>
              <a:t>คู่มือหน้าที่ </a:t>
            </a:r>
            <a:r>
              <a:rPr lang="en-US" sz="1200" b="1">
                <a:solidFill>
                  <a:srgbClr val="FFFFFF"/>
                </a:solidFill>
                <a:latin typeface="Arial" charset="0"/>
              </a:rPr>
              <a:t>24-25</a:t>
            </a:r>
          </a:p>
        </p:txBody>
      </p:sp>
      <p:sp>
        <p:nvSpPr>
          <p:cNvPr id="60435" name="Text Box 19"/>
          <p:cNvSpPr txBox="1">
            <a:spLocks noChangeArrowheads="1"/>
          </p:cNvSpPr>
          <p:nvPr/>
        </p:nvSpPr>
        <p:spPr bwMode="auto">
          <a:xfrm>
            <a:off x="1779588" y="0"/>
            <a:ext cx="2603500"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lgn="l">
              <a:spcBef>
                <a:spcPts val="750"/>
              </a:spcBef>
              <a:buClrTx/>
              <a:buFontTx/>
              <a:buNone/>
              <a:defRPr/>
            </a:pPr>
            <a:r>
              <a:rPr lang="hi-in" sz="1200" b="1">
                <a:solidFill>
                  <a:srgbClr val="FFFFFF"/>
                </a:solidFill>
              </a:rPr>
              <a:t>ปฐม</a:t>
            </a:r>
            <a:r>
              <a:rPr lang="en-US" sz="1200" b="1">
                <a:solidFill>
                  <a:srgbClr val="FFFFFF"/>
                </a:solidFill>
              </a:rPr>
              <a:t>. 42:7</a:t>
            </a:r>
          </a:p>
        </p:txBody>
      </p:sp>
      <p:sp>
        <p:nvSpPr>
          <p:cNvPr id="22" name="TextBox 21"/>
          <p:cNvSpPr txBox="1"/>
          <p:nvPr/>
        </p:nvSpPr>
        <p:spPr>
          <a:xfrm>
            <a:off x="1979712" y="1052736"/>
            <a:ext cx="5400600" cy="1015663"/>
          </a:xfrm>
          <a:prstGeom prst="rect">
            <a:avLst/>
          </a:prstGeom>
          <a:solidFill>
            <a:srgbClr val="1A0004"/>
          </a:solidFill>
        </p:spPr>
        <p:txBody>
          <a:bodyPr wrap="square">
            <a:spAutoFit/>
          </a:bodyPr>
          <a:lstStyle/>
          <a:p>
            <a:pPr defTabSz="914400" eaLnBrk="1" fontAlgn="auto" hangingPunct="1">
              <a:spcBef>
                <a:spcPts val="0"/>
              </a:spcBef>
              <a:spcAft>
                <a:spcPts val="0"/>
              </a:spcAft>
              <a:buClrTx/>
              <a:buSzTx/>
              <a:buFontTx/>
              <a:buNone/>
              <a:defRPr/>
            </a:pPr>
            <a:r>
              <a:rPr lang="th-TH" sz="6000" b="1" i="1" kern="0" dirty="0">
                <a:solidFill>
                  <a:srgbClr val="FFFF00"/>
                </a:solidFill>
                <a:latin typeface="Arial"/>
                <a:cs typeface="Arial"/>
              </a:rPr>
              <a:t>อับราฮัม-โยเซฟ</a:t>
            </a:r>
            <a:endParaRPr lang="en-US" sz="6000" b="1" i="1" kern="0" dirty="0">
              <a:solidFill>
                <a:srgbClr val="FFFF00"/>
              </a:solidFill>
              <a:latin typeface="Arial"/>
              <a:cs typeface="Arial"/>
            </a:endParaRPr>
          </a:p>
        </p:txBody>
      </p:sp>
      <p:sp>
        <p:nvSpPr>
          <p:cNvPr id="2" name="Rectangle 1">
            <a:extLst>
              <a:ext uri="{FF2B5EF4-FFF2-40B4-BE49-F238E27FC236}">
                <a16:creationId xmlns:a16="http://schemas.microsoft.com/office/drawing/2014/main" id="{D0ECF23C-F4D5-09D6-3A68-2920A9FC6A50}"/>
              </a:ext>
            </a:extLst>
          </p:cNvPr>
          <p:cNvSpPr>
            <a:spLocks noChangeArrowheads="1"/>
          </p:cNvSpPr>
          <p:nvPr/>
        </p:nvSpPr>
        <p:spPr bwMode="auto">
          <a:xfrm>
            <a:off x="0" y="5482104"/>
            <a:ext cx="9144000" cy="1375896"/>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397" tIns="45698" rIns="91397" bIns="45698" anchor="ctr"/>
          <a:lstStyle/>
          <a:p>
            <a:pPr algn="ctr" eaLnBrk="1" hangingPunct="1">
              <a:spcBef>
                <a:spcPct val="20000"/>
              </a:spcBef>
              <a:spcAft>
                <a:spcPts val="0"/>
              </a:spcAft>
              <a:buClr>
                <a:srgbClr val="FFCC00"/>
              </a:buClr>
              <a:buSzPct val="70000"/>
              <a:defRPr/>
            </a:pPr>
            <a:r>
              <a:rPr lang="th-TH" sz="2000" b="1" kern="0" dirty="0">
                <a:solidFill>
                  <a:srgbClr val="FFFFFF"/>
                </a:solidFill>
                <a:effectLst>
                  <a:outerShdw blurRad="38100" dist="38100" dir="2700000" algn="tl">
                    <a:srgbClr val="000000"/>
                  </a:outerShdw>
                </a:effectLst>
                <a:latin typeface="Arial"/>
                <a:cs typeface="Arial"/>
              </a:rPr>
              <a:t>ออกแบบโดย</a:t>
            </a:r>
            <a:r>
              <a:rPr lang="en-US" sz="2000" b="1" kern="0" dirty="0">
                <a:solidFill>
                  <a:srgbClr val="FFFFFF"/>
                </a:solidFill>
                <a:effectLst>
                  <a:outerShdw blurRad="38100" dist="38100" dir="2700000" algn="tl">
                    <a:srgbClr val="000000"/>
                  </a:outerShdw>
                </a:effectLst>
                <a:latin typeface="Arial"/>
                <a:cs typeface="Arial"/>
              </a:rPr>
              <a:t> Dr. John Fryman, Texas, USA</a:t>
            </a:r>
            <a:br>
              <a:rPr lang="en-US" sz="2000" b="1" kern="0" dirty="0">
                <a:solidFill>
                  <a:srgbClr val="FFFFFF"/>
                </a:solidFill>
                <a:effectLst>
                  <a:outerShdw blurRad="38100" dist="38100" dir="2700000" algn="tl">
                    <a:srgbClr val="000000"/>
                  </a:outerShdw>
                </a:effectLst>
                <a:latin typeface="Arial"/>
                <a:cs typeface="Arial"/>
              </a:rPr>
            </a:br>
            <a:r>
              <a:rPr lang="th-TH" sz="2000" b="1" kern="0" dirty="0">
                <a:solidFill>
                  <a:srgbClr val="FFFFFF"/>
                </a:solidFill>
                <a:effectLst>
                  <a:outerShdw blurRad="38100" dist="38100" dir="2700000" algn="tl">
                    <a:srgbClr val="000000"/>
                  </a:outerShdw>
                </a:effectLst>
                <a:latin typeface="Arial"/>
                <a:cs typeface="Arial"/>
              </a:rPr>
              <a:t>สอนโดย</a:t>
            </a:r>
            <a:r>
              <a:rPr lang="en-US" sz="2000" b="1" kern="0" dirty="0">
                <a:solidFill>
                  <a:srgbClr val="FFFFFF"/>
                </a:solidFill>
                <a:effectLst>
                  <a:outerShdw blurRad="38100" dist="38100" dir="2700000" algn="tl">
                    <a:srgbClr val="000000"/>
                  </a:outerShdw>
                </a:effectLst>
                <a:latin typeface="Arial"/>
                <a:cs typeface="Arial"/>
              </a:rPr>
              <a:t> Dr. Rick Griffith, Singapore Bible College</a:t>
            </a:r>
            <a:br>
              <a:rPr lang="en-US" sz="2000" b="1" kern="0" dirty="0">
                <a:solidFill>
                  <a:srgbClr val="FFFFFF"/>
                </a:solidFill>
                <a:effectLst>
                  <a:outerShdw blurRad="38100" dist="38100" dir="2700000" algn="tl">
                    <a:srgbClr val="000000"/>
                  </a:outerShdw>
                </a:effectLst>
                <a:latin typeface="Arial"/>
                <a:cs typeface="Arial"/>
              </a:rPr>
            </a:br>
            <a:r>
              <a:rPr lang="th-TH" sz="2000" b="1" kern="0" dirty="0">
                <a:solidFill>
                  <a:srgbClr val="FFFFFF"/>
                </a:solidFill>
                <a:effectLst>
                  <a:outerShdw blurRad="38100" dist="38100" dir="2700000" algn="tl">
                    <a:srgbClr val="000000"/>
                  </a:outerShdw>
                </a:effectLst>
                <a:latin typeface="Arial"/>
                <a:cs typeface="Arial"/>
              </a:rPr>
              <a:t>เอกสารแปลเป็นหลายภาษาสามารถดาวน์โหลดได้ฟรีที่</a:t>
            </a:r>
            <a:r>
              <a:rPr lang="en-US" sz="2000" b="1" kern="0" dirty="0">
                <a:solidFill>
                  <a:srgbClr val="FFFFFF"/>
                </a:solidFill>
                <a:effectLst>
                  <a:outerShdw blurRad="38100" dist="38100" dir="2700000" algn="tl">
                    <a:srgbClr val="000000"/>
                  </a:outerShdw>
                </a:effectLst>
                <a:latin typeface="Arial"/>
                <a:cs typeface="Arial"/>
              </a:rPr>
              <a:t> BibleStudyDownloads.org</a:t>
            </a:r>
          </a:p>
        </p:txBody>
      </p:sp>
    </p:spTree>
    <p:extLst>
      <p:ext uri="{BB962C8B-B14F-4D97-AF65-F5344CB8AC3E}">
        <p14:creationId xmlns:p14="http://schemas.microsoft.com/office/powerpoint/2010/main" val="467707091"/>
      </p:ext>
    </p:extLst>
  </p:cSld>
  <p:clrMapOvr>
    <a:masterClrMapping/>
  </p:clrMapOvr>
  <p:transition spd="slow">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11265" name="Text Box 1"/>
          <p:cNvSpPr txBox="1">
            <a:spLocks noChangeArrowheads="1"/>
          </p:cNvSpPr>
          <p:nvPr/>
        </p:nvSpPr>
        <p:spPr bwMode="auto">
          <a:xfrm>
            <a:off x="-523875" y="2127250"/>
            <a:ext cx="184150" cy="5191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266" name="Text Box 2"/>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267" name="Rectangle 3"/>
          <p:cNvSpPr>
            <a:spLocks noChangeArrowheads="1"/>
          </p:cNvSpPr>
          <p:nvPr/>
        </p:nvSpPr>
        <p:spPr bwMode="auto">
          <a:xfrm>
            <a:off x="8093075" y="6524625"/>
            <a:ext cx="336550" cy="2460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1">
                <a:solidFill>
                  <a:srgbClr val="FFFFFF"/>
                </a:solidFill>
                <a:effectLst>
                  <a:outerShdw blurRad="38100" dist="38100" dir="2700000" algn="tl">
                    <a:srgbClr val="000000"/>
                  </a:outerShdw>
                </a:effectLst>
              </a:rPr>
              <a:t>08</a:t>
            </a:r>
          </a:p>
        </p:txBody>
      </p:sp>
      <p:sp>
        <p:nvSpPr>
          <p:cNvPr id="11268" name="Text Box 4"/>
          <p:cNvSpPr txBox="1">
            <a:spLocks noChangeArrowheads="1"/>
          </p:cNvSpPr>
          <p:nvPr/>
        </p:nvSpPr>
        <p:spPr bwMode="auto">
          <a:xfrm>
            <a:off x="7177088" y="6242050"/>
            <a:ext cx="1266825"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1">
                <a:solidFill>
                  <a:srgbClr val="FFFFFF"/>
                </a:solidFill>
                <a:latin typeface="Arial" charset="0"/>
              </a:rPr>
              <a:t>คู่มือหน้าที่ </a:t>
            </a:r>
            <a:r>
              <a:rPr lang="en-US" sz="1200" b="1">
                <a:solidFill>
                  <a:srgbClr val="FFFFFF"/>
                </a:solidFill>
                <a:latin typeface="Arial" charset="0"/>
              </a:rPr>
              <a:t>19-24</a:t>
            </a:r>
          </a:p>
        </p:txBody>
      </p:sp>
      <p:sp>
        <p:nvSpPr>
          <p:cNvPr id="11269" name="Text Box 5"/>
          <p:cNvSpPr txBox="1">
            <a:spLocks noChangeArrowheads="1"/>
          </p:cNvSpPr>
          <p:nvPr/>
        </p:nvSpPr>
        <p:spPr bwMode="auto">
          <a:xfrm>
            <a:off x="-338138" y="1798638"/>
            <a:ext cx="184150" cy="5191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nvGrpSpPr>
          <p:cNvPr id="22535" name="Group 6"/>
          <p:cNvGrpSpPr>
            <a:grpSpLocks/>
          </p:cNvGrpSpPr>
          <p:nvPr/>
        </p:nvGrpSpPr>
        <p:grpSpPr bwMode="auto">
          <a:xfrm>
            <a:off x="592138" y="0"/>
            <a:ext cx="7843837" cy="6229350"/>
            <a:chOff x="373" y="0"/>
            <a:chExt cx="4941" cy="3924"/>
          </a:xfrm>
        </p:grpSpPr>
        <p:sp>
          <p:nvSpPr>
            <p:cNvPr id="11271" name="Text Box 7"/>
            <p:cNvSpPr txBox="1">
              <a:spLocks noChangeArrowheads="1"/>
            </p:cNvSpPr>
            <p:nvPr/>
          </p:nvSpPr>
          <p:spPr bwMode="auto">
            <a:xfrm>
              <a:off x="1120" y="0"/>
              <a:ext cx="1441" cy="17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lgn="l">
                <a:spcBef>
                  <a:spcPts val="750"/>
                </a:spcBef>
                <a:buClrTx/>
                <a:buFontTx/>
                <a:buNone/>
                <a:defRPr/>
              </a:pPr>
              <a:r>
                <a:rPr lang="hi-in" sz="1200" b="1">
                  <a:solidFill>
                    <a:srgbClr val="FFFFFF"/>
                  </a:solidFill>
                </a:rPr>
                <a:t>ปฐม </a:t>
              </a:r>
              <a:r>
                <a:rPr lang="en-US" sz="1200" b="1">
                  <a:solidFill>
                    <a:srgbClr val="FFFFFF"/>
                  </a:solidFill>
                </a:rPr>
                <a:t>10:10; 11:28</a:t>
              </a:r>
            </a:p>
          </p:txBody>
        </p:sp>
        <p:pic>
          <p:nvPicPr>
            <p:cNvPr id="11272" name="Picture 8"/>
            <p:cNvPicPr>
              <a:picLocks noChangeAspect="1" noChangeArrowheads="1"/>
            </p:cNvPicPr>
            <p:nvPr/>
          </p:nvPicPr>
          <p:blipFill>
            <a:blip r:embed="rId3">
              <a:extLst>
                <a:ext uri="{28A0092B-C50C-407E-A947-70E740481C1C}">
                  <a14:useLocalDpi xmlns:a14="http://schemas.microsoft.com/office/drawing/2010/main" val="0"/>
                </a:ext>
              </a:extLst>
            </a:blip>
            <a:srcRect l="2800"/>
            <a:stretch>
              <a:fillRect/>
            </a:stretch>
          </p:blipFill>
          <p:spPr bwMode="auto">
            <a:xfrm>
              <a:off x="373" y="394"/>
              <a:ext cx="4941" cy="3530"/>
            </a:xfrm>
            <a:prstGeom prst="rect">
              <a:avLst/>
            </a:prstGeom>
            <a:noFill/>
            <a:ln>
              <a:noFill/>
            </a:ln>
            <a:effectLst/>
            <a:extLst>
              <a:ext uri="{909E8E84-426E-40dd-AFC4-6F175D3DCCD1}">
                <a14:hiddenFill xmlns="" xmlns:a14="http://schemas.microsoft.com/office/drawing/2010/main">
                  <a:blipFill dpi="0" rotWithShape="0">
                    <a:blip/>
                    <a:srcRect l="2800"/>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1273" name="Rectangle 9"/>
            <p:cNvSpPr>
              <a:spLocks noChangeArrowheads="1"/>
            </p:cNvSpPr>
            <p:nvPr/>
          </p:nvSpPr>
          <p:spPr bwMode="auto">
            <a:xfrm>
              <a:off x="1026" y="3168"/>
              <a:ext cx="3881" cy="684"/>
            </a:xfrm>
            <a:prstGeom prst="rect">
              <a:avLst/>
            </a:prstGeom>
            <a:solidFill>
              <a:srgbClr val="CECECE"/>
            </a:solidFill>
            <a:ln w="50760" cap="sq">
              <a:solidFill>
                <a:srgbClr val="790015"/>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11274" name="Rectangle 10"/>
          <p:cNvSpPr>
            <a:spLocks noChangeArrowheads="1"/>
          </p:cNvSpPr>
          <p:nvPr/>
        </p:nvSpPr>
        <p:spPr bwMode="auto">
          <a:xfrm>
            <a:off x="1865313" y="5243513"/>
            <a:ext cx="5605462" cy="7762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a:lnSpc>
                <a:spcPct val="8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solidFill>
                  <a:srgbClr val="790015"/>
                </a:solidFill>
                <a:effectLst>
                  <a:outerShdw blurRad="38100" dist="38100" dir="2700000" algn="tl">
                    <a:srgbClr val="000000"/>
                  </a:outerShdw>
                </a:effectLst>
              </a:rPr>
              <a:t>"</a:t>
            </a:r>
            <a:r>
              <a:rPr lang="hi-in" b="1">
                <a:solidFill>
                  <a:srgbClr val="790015"/>
                </a:solidFill>
                <a:effectLst>
                  <a:outerShdw blurRad="38100" dist="38100" dir="2700000" algn="tl">
                    <a:srgbClr val="000000"/>
                  </a:outerShdw>
                </a:effectLst>
              </a:rPr>
              <a:t>ซิกกูแรต</a:t>
            </a:r>
            <a:r>
              <a:rPr lang="en-US" b="1">
                <a:solidFill>
                  <a:srgbClr val="790015"/>
                </a:solidFill>
                <a:effectLst>
                  <a:outerShdw blurRad="38100" dist="38100" dir="2700000" algn="tl">
                    <a:srgbClr val="000000"/>
                  </a:outerShdw>
                </a:effectLst>
              </a:rPr>
              <a:t>" </a:t>
            </a:r>
            <a:r>
              <a:rPr lang="hi-in" b="1">
                <a:solidFill>
                  <a:srgbClr val="790015"/>
                </a:solidFill>
                <a:effectLst>
                  <a:outerShdw blurRad="38100" dist="38100" dir="2700000" algn="tl">
                    <a:srgbClr val="000000"/>
                  </a:outerShdw>
                </a:effectLst>
              </a:rPr>
              <a:t>ที่พบได้ทั่วไปทุกวันนี้ในเมืองเออร์แห่งชาวดี ประเทศอิรัก</a:t>
            </a:r>
            <a:r>
              <a:rPr lang="en-US" b="1">
                <a:solidFill>
                  <a:srgbClr val="790015"/>
                </a:solidFill>
                <a:effectLst>
                  <a:outerShdw blurRad="38100" dist="38100" dir="2700000" algn="tl">
                    <a:srgbClr val="000000"/>
                  </a:outerShdw>
                </a:effectLst>
              </a:rPr>
              <a:t>       </a:t>
            </a:r>
          </a:p>
        </p:txBody>
      </p:sp>
    </p:spTree>
  </p:cSld>
  <p:clrMapOvr>
    <a:masterClrMapping/>
  </p:clrMapOvr>
  <p:transition spd="slow">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12289" name="Text Box 1"/>
          <p:cNvSpPr txBox="1">
            <a:spLocks noChangeArrowheads="1"/>
          </p:cNvSpPr>
          <p:nvPr/>
        </p:nvSpPr>
        <p:spPr bwMode="auto">
          <a:xfrm>
            <a:off x="-523875" y="2127250"/>
            <a:ext cx="184150" cy="5191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2290" name="Text Box 2"/>
          <p:cNvSpPr txBox="1">
            <a:spLocks noChangeArrowheads="1"/>
          </p:cNvSpPr>
          <p:nvPr/>
        </p:nvSpPr>
        <p:spPr bwMode="auto">
          <a:xfrm>
            <a:off x="1778000" y="0"/>
            <a:ext cx="2298700" cy="274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2291" name="Text Box 3"/>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2292" name="Rectangle 4"/>
          <p:cNvSpPr>
            <a:spLocks noChangeArrowheads="1"/>
          </p:cNvSpPr>
          <p:nvPr/>
        </p:nvSpPr>
        <p:spPr bwMode="auto">
          <a:xfrm>
            <a:off x="8093075" y="6524625"/>
            <a:ext cx="336550" cy="2460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1">
                <a:solidFill>
                  <a:srgbClr val="FFFFFF"/>
                </a:solidFill>
                <a:effectLst>
                  <a:outerShdw blurRad="38100" dist="38100" dir="2700000" algn="tl">
                    <a:srgbClr val="000000"/>
                  </a:outerShdw>
                </a:effectLst>
              </a:rPr>
              <a:t>09</a:t>
            </a:r>
          </a:p>
        </p:txBody>
      </p:sp>
      <p:sp>
        <p:nvSpPr>
          <p:cNvPr id="12293" name="Text Box 5"/>
          <p:cNvSpPr txBox="1">
            <a:spLocks noChangeArrowheads="1"/>
          </p:cNvSpPr>
          <p:nvPr/>
        </p:nvSpPr>
        <p:spPr bwMode="auto">
          <a:xfrm>
            <a:off x="7177088" y="6242050"/>
            <a:ext cx="1266825"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1">
                <a:solidFill>
                  <a:srgbClr val="FFFFFF"/>
                </a:solidFill>
                <a:latin typeface="Arial" charset="0"/>
              </a:rPr>
              <a:t>คู่มือหน้าที่ </a:t>
            </a:r>
            <a:r>
              <a:rPr lang="en-US" sz="1200" b="1">
                <a:solidFill>
                  <a:srgbClr val="FFFFFF"/>
                </a:solidFill>
                <a:latin typeface="Arial" charset="0"/>
              </a:rPr>
              <a:t>19-24</a:t>
            </a:r>
          </a:p>
        </p:txBody>
      </p:sp>
      <p:sp>
        <p:nvSpPr>
          <p:cNvPr id="12294" name="Text Box 6"/>
          <p:cNvSpPr txBox="1">
            <a:spLocks noChangeArrowheads="1"/>
          </p:cNvSpPr>
          <p:nvPr/>
        </p:nvSpPr>
        <p:spPr bwMode="auto">
          <a:xfrm>
            <a:off x="-338138" y="1798638"/>
            <a:ext cx="184150" cy="5191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pic>
        <p:nvPicPr>
          <p:cNvPr id="12295" name="Picture 7"/>
          <p:cNvPicPr>
            <a:picLocks noChangeAspect="1" noChangeArrowheads="1"/>
          </p:cNvPicPr>
          <p:nvPr/>
        </p:nvPicPr>
        <p:blipFill>
          <a:blip r:embed="rId3">
            <a:extLst>
              <a:ext uri="{28A0092B-C50C-407E-A947-70E740481C1C}">
                <a14:useLocalDpi xmlns:a14="http://schemas.microsoft.com/office/drawing/2010/main" val="0"/>
              </a:ext>
            </a:extLst>
          </a:blip>
          <a:srcRect l="2800"/>
          <a:stretch>
            <a:fillRect/>
          </a:stretch>
        </p:blipFill>
        <p:spPr bwMode="auto">
          <a:xfrm>
            <a:off x="592138" y="625475"/>
            <a:ext cx="7854950" cy="5614988"/>
          </a:xfrm>
          <a:prstGeom prst="rect">
            <a:avLst/>
          </a:prstGeom>
          <a:noFill/>
          <a:ln>
            <a:noFill/>
          </a:ln>
          <a:effectLst/>
          <a:extLst>
            <a:ext uri="{909E8E84-426E-40dd-AFC4-6F175D3DCCD1}">
              <a14:hiddenFill xmlns="" xmlns:a14="http://schemas.microsoft.com/office/drawing/2010/main">
                <a:blipFill dpi="0" rotWithShape="0">
                  <a:blip/>
                  <a:srcRect l="2800"/>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2296" name="Rectangle 8"/>
          <p:cNvSpPr>
            <a:spLocks noChangeArrowheads="1"/>
          </p:cNvSpPr>
          <p:nvPr/>
        </p:nvSpPr>
        <p:spPr bwMode="auto">
          <a:xfrm>
            <a:off x="585788" y="615950"/>
            <a:ext cx="7870825" cy="5624513"/>
          </a:xfrm>
          <a:prstGeom prst="rect">
            <a:avLst/>
          </a:prstGeom>
          <a:solidFill>
            <a:srgbClr val="1A0004">
              <a:alpha val="50000"/>
            </a:srgbClr>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2297" name="Rectangle 9"/>
          <p:cNvSpPr>
            <a:spLocks noChangeArrowheads="1"/>
          </p:cNvSpPr>
          <p:nvPr/>
        </p:nvSpPr>
        <p:spPr bwMode="auto">
          <a:xfrm>
            <a:off x="596900" y="835025"/>
            <a:ext cx="7904163" cy="5026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600" b="1">
                <a:solidFill>
                  <a:srgbClr val="FAFD00"/>
                </a:solidFill>
                <a:latin typeface="Arial" charset="0"/>
              </a:rPr>
              <a:t>      </a:t>
            </a:r>
            <a:r>
              <a:rPr lang="hi-in" sz="3600" b="1">
                <a:solidFill>
                  <a:srgbClr val="FAFD00"/>
                </a:solidFill>
                <a:latin typeface="Arial" charset="0"/>
              </a:rPr>
              <a:t>ครอบครัวอับราฮัม</a:t>
            </a:r>
            <a:r>
              <a:rPr lang="en-US" sz="3600" b="1">
                <a:solidFill>
                  <a:srgbClr val="FAFD00"/>
                </a:solidFill>
                <a:latin typeface="Arial" charset="0"/>
              </a:rPr>
              <a:t>:</a:t>
            </a:r>
          </a:p>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3600" b="1">
              <a:solidFill>
                <a:srgbClr val="FAFD00"/>
              </a:solidFill>
              <a:latin typeface="Arial" charset="0"/>
            </a:endParaRPr>
          </a:p>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600" b="1">
                <a:solidFill>
                  <a:srgbClr val="FAFD00"/>
                </a:solidFill>
                <a:latin typeface="Arial" charset="0"/>
              </a:rPr>
              <a:t>• </a:t>
            </a:r>
            <a:r>
              <a:rPr lang="hi-in" sz="3600" b="1">
                <a:solidFill>
                  <a:srgbClr val="FAFD00"/>
                </a:solidFill>
                <a:latin typeface="Arial" charset="0"/>
              </a:rPr>
              <a:t>เทราห์ </a:t>
            </a:r>
            <a:r>
              <a:rPr lang="en-US" sz="3200" b="1" i="1">
                <a:solidFill>
                  <a:srgbClr val="FFFFFF"/>
                </a:solidFill>
                <a:latin typeface="Arial" charset="0"/>
              </a:rPr>
              <a:t>(</a:t>
            </a:r>
            <a:r>
              <a:rPr lang="hi-in" sz="3200" b="1" i="1">
                <a:solidFill>
                  <a:srgbClr val="FFFFFF"/>
                </a:solidFill>
                <a:latin typeface="Arial" charset="0"/>
              </a:rPr>
              <a:t>พ่อ</a:t>
            </a:r>
            <a:r>
              <a:rPr lang="en-US" sz="3200" b="1" i="1">
                <a:solidFill>
                  <a:srgbClr val="FFFFFF"/>
                </a:solidFill>
                <a:latin typeface="Arial" charset="0"/>
              </a:rPr>
              <a:t>)</a:t>
            </a:r>
            <a:r>
              <a:rPr lang="en-US" sz="3600" b="1">
                <a:solidFill>
                  <a:srgbClr val="FFFFFF"/>
                </a:solidFill>
                <a:latin typeface="Arial" charset="0"/>
              </a:rPr>
              <a:t> </a:t>
            </a:r>
          </a:p>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3600" b="1">
              <a:solidFill>
                <a:srgbClr val="FFFFFF"/>
              </a:solidFill>
              <a:latin typeface="Arial" charset="0"/>
            </a:endParaRPr>
          </a:p>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600" b="1">
                <a:solidFill>
                  <a:srgbClr val="FAFD00"/>
                </a:solidFill>
                <a:latin typeface="Arial" charset="0"/>
              </a:rPr>
              <a:t>   •</a:t>
            </a:r>
            <a:r>
              <a:rPr lang="hi-in" sz="3600" b="1">
                <a:solidFill>
                  <a:srgbClr val="FAFD00"/>
                </a:solidFill>
                <a:latin typeface="Arial" charset="0"/>
              </a:rPr>
              <a:t>อับราฮัม </a:t>
            </a:r>
            <a:r>
              <a:rPr lang="en-US" sz="3200" b="1" i="1">
                <a:solidFill>
                  <a:srgbClr val="FFFFFF"/>
                </a:solidFill>
                <a:latin typeface="Arial" charset="0"/>
              </a:rPr>
              <a:t>(</a:t>
            </a:r>
            <a:r>
              <a:rPr lang="hi-in" sz="3200" b="1" i="1">
                <a:solidFill>
                  <a:srgbClr val="FFFFFF"/>
                </a:solidFill>
                <a:latin typeface="Arial" charset="0"/>
              </a:rPr>
              <a:t>อับราม</a:t>
            </a:r>
            <a:r>
              <a:rPr lang="en-US" sz="3200" b="1" i="1">
                <a:solidFill>
                  <a:srgbClr val="FFFFFF"/>
                </a:solidFill>
                <a:latin typeface="Arial" charset="0"/>
              </a:rPr>
              <a:t>)</a:t>
            </a:r>
          </a:p>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3600" b="1">
              <a:solidFill>
                <a:srgbClr val="FFFFFF"/>
              </a:solidFill>
              <a:latin typeface="Arial" charset="0"/>
            </a:endParaRPr>
          </a:p>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600" b="1">
                <a:solidFill>
                  <a:srgbClr val="FAFD00"/>
                </a:solidFill>
                <a:latin typeface="Arial" charset="0"/>
              </a:rPr>
              <a:t>      • </a:t>
            </a:r>
            <a:r>
              <a:rPr lang="hi-in" sz="3600" b="1">
                <a:solidFill>
                  <a:srgbClr val="FAFD00"/>
                </a:solidFill>
                <a:latin typeface="Arial" charset="0"/>
              </a:rPr>
              <a:t>ซาราห์ </a:t>
            </a:r>
            <a:r>
              <a:rPr lang="en-US" sz="3200" b="1" i="1">
                <a:solidFill>
                  <a:srgbClr val="FFFFFF"/>
                </a:solidFill>
                <a:latin typeface="Arial" charset="0"/>
              </a:rPr>
              <a:t>(</a:t>
            </a:r>
            <a:r>
              <a:rPr lang="hi-in" sz="3200" b="1" i="1">
                <a:solidFill>
                  <a:srgbClr val="FFFFFF"/>
                </a:solidFill>
                <a:latin typeface="Arial" charset="0"/>
              </a:rPr>
              <a:t>ภรรยา</a:t>
            </a:r>
            <a:r>
              <a:rPr lang="en-US" sz="3200" b="1" i="1">
                <a:solidFill>
                  <a:srgbClr val="FFFFFF"/>
                </a:solidFill>
                <a:latin typeface="Arial" charset="0"/>
              </a:rPr>
              <a:t>, </a:t>
            </a:r>
            <a:r>
              <a:rPr lang="hi-in" sz="3200" b="1" i="1">
                <a:solidFill>
                  <a:srgbClr val="FFFFFF"/>
                </a:solidFill>
                <a:latin typeface="Arial" charset="0"/>
              </a:rPr>
              <a:t>ซาราย</a:t>
            </a:r>
            <a:r>
              <a:rPr lang="en-US" sz="3200" b="1" i="1">
                <a:solidFill>
                  <a:srgbClr val="FFFFFF"/>
                </a:solidFill>
                <a:latin typeface="Arial" charset="0"/>
              </a:rPr>
              <a:t>)</a:t>
            </a:r>
          </a:p>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3600" b="1">
              <a:solidFill>
                <a:srgbClr val="FFFFFF"/>
              </a:solidFill>
              <a:latin typeface="Arial" charset="0"/>
            </a:endParaRPr>
          </a:p>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600" b="1">
                <a:solidFill>
                  <a:srgbClr val="FAFD00"/>
                </a:solidFill>
                <a:latin typeface="Arial" charset="0"/>
              </a:rPr>
              <a:t>         • </a:t>
            </a:r>
            <a:r>
              <a:rPr lang="hi-in" sz="3600" b="1">
                <a:solidFill>
                  <a:srgbClr val="FAFD00"/>
                </a:solidFill>
                <a:latin typeface="Arial" charset="0"/>
              </a:rPr>
              <a:t>โลท </a:t>
            </a:r>
            <a:r>
              <a:rPr lang="en-US" sz="3200" b="1" i="1">
                <a:solidFill>
                  <a:srgbClr val="FFFFFF"/>
                </a:solidFill>
                <a:latin typeface="Arial" charset="0"/>
              </a:rPr>
              <a:t>(</a:t>
            </a:r>
            <a:r>
              <a:rPr lang="hi-in" sz="3200" b="1" i="1">
                <a:solidFill>
                  <a:srgbClr val="FFFFFF"/>
                </a:solidFill>
                <a:latin typeface="Arial" charset="0"/>
              </a:rPr>
              <a:t>หลานชายของอับราฮัม</a:t>
            </a:r>
            <a:r>
              <a:rPr lang="en-US" sz="3200" b="1" i="1">
                <a:solidFill>
                  <a:srgbClr val="FFFFFF"/>
                </a:solidFill>
                <a:latin typeface="Arial" charset="0"/>
              </a:rPr>
              <a:t>)</a:t>
            </a:r>
          </a:p>
        </p:txBody>
      </p:sp>
      <p:sp>
        <p:nvSpPr>
          <p:cNvPr id="12298" name="Text Box 10"/>
          <p:cNvSpPr txBox="1">
            <a:spLocks noChangeArrowheads="1"/>
          </p:cNvSpPr>
          <p:nvPr/>
        </p:nvSpPr>
        <p:spPr bwMode="auto">
          <a:xfrm>
            <a:off x="1776413" y="0"/>
            <a:ext cx="1752600"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lgn="l">
              <a:spcBef>
                <a:spcPts val="750"/>
              </a:spcBef>
              <a:buClrTx/>
              <a:buFontTx/>
              <a:buNone/>
              <a:defRPr/>
            </a:pPr>
            <a:r>
              <a:rPr lang="hi-in" sz="1200" b="1">
                <a:solidFill>
                  <a:srgbClr val="FFFFFF"/>
                </a:solidFill>
              </a:rPr>
              <a:t>ปฐม</a:t>
            </a:r>
            <a:r>
              <a:rPr lang="en-US" sz="1200" b="1">
                <a:solidFill>
                  <a:srgbClr val="FFFFFF"/>
                </a:solidFill>
              </a:rPr>
              <a:t>. 11:31</a:t>
            </a:r>
          </a:p>
        </p:txBody>
      </p:sp>
      <p:sp>
        <p:nvSpPr>
          <p:cNvPr id="12299" name="Text Box 11"/>
          <p:cNvSpPr txBox="1">
            <a:spLocks noChangeArrowheads="1"/>
          </p:cNvSpPr>
          <p:nvPr/>
        </p:nvSpPr>
        <p:spPr bwMode="auto">
          <a:xfrm>
            <a:off x="8642350" y="6454775"/>
            <a:ext cx="304800"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1000"/>
              </a:spcBef>
              <a:buClrTx/>
              <a:buFontTx/>
              <a:buNone/>
              <a:defRPr/>
            </a:pPr>
            <a:r>
              <a:rPr lang="en-US" sz="1600" b="1">
                <a:solidFill>
                  <a:srgbClr val="FFFFFF"/>
                </a:solidFill>
              </a:rPr>
              <a:t>5</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additive="repl">
                                        <p:cTn id="6" dur="1" fill="hold">
                                          <p:stCondLst>
                                            <p:cond delay="0"/>
                                          </p:stCondLst>
                                        </p:cTn>
                                        <p:tgtEl>
                                          <p:spTgt spid="12297">
                                            <p:txEl>
                                              <p:pRg st="0" end="0"/>
                                            </p:txEl>
                                          </p:spTgt>
                                        </p:tgtEl>
                                        <p:attrNameLst>
                                          <p:attrName>style.visibility</p:attrName>
                                        </p:attrNameLst>
                                      </p:cBhvr>
                                      <p:to>
                                        <p:strVal val="visible"/>
                                      </p:to>
                                    </p:set>
                                    <p:animEffect transition="in" filter="box(out)">
                                      <p:cBhvr additive="repl">
                                        <p:cTn id="7" dur="500"/>
                                        <p:tgtEl>
                                          <p:spTgt spid="1229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additive="repl">
                                        <p:cTn id="11" dur="1" fill="hold">
                                          <p:stCondLst>
                                            <p:cond delay="0"/>
                                          </p:stCondLst>
                                        </p:cTn>
                                        <p:tgtEl>
                                          <p:spTgt spid="12297">
                                            <p:txEl>
                                              <p:pRg st="2" end="2"/>
                                            </p:txEl>
                                          </p:spTgt>
                                        </p:tgtEl>
                                        <p:attrNameLst>
                                          <p:attrName>style.visibility</p:attrName>
                                        </p:attrNameLst>
                                      </p:cBhvr>
                                      <p:to>
                                        <p:strVal val="visible"/>
                                      </p:to>
                                    </p:set>
                                    <p:animEffect transition="in" filter="box(out)">
                                      <p:cBhvr additive="repl">
                                        <p:cTn id="12" dur="500"/>
                                        <p:tgtEl>
                                          <p:spTgt spid="12297">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nodeType="clickEffect">
                                  <p:stCondLst>
                                    <p:cond delay="0"/>
                                  </p:stCondLst>
                                  <p:childTnLst>
                                    <p:set>
                                      <p:cBhvr additive="repl">
                                        <p:cTn id="16" dur="1" fill="hold">
                                          <p:stCondLst>
                                            <p:cond delay="0"/>
                                          </p:stCondLst>
                                        </p:cTn>
                                        <p:tgtEl>
                                          <p:spTgt spid="12297">
                                            <p:txEl>
                                              <p:pRg st="4" end="4"/>
                                            </p:txEl>
                                          </p:spTgt>
                                        </p:tgtEl>
                                        <p:attrNameLst>
                                          <p:attrName>style.visibility</p:attrName>
                                        </p:attrNameLst>
                                      </p:cBhvr>
                                      <p:to>
                                        <p:strVal val="visible"/>
                                      </p:to>
                                    </p:set>
                                    <p:animEffect transition="in" filter="box(out)">
                                      <p:cBhvr additive="repl">
                                        <p:cTn id="17" dur="500"/>
                                        <p:tgtEl>
                                          <p:spTgt spid="12297">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nodeType="clickEffect">
                                  <p:stCondLst>
                                    <p:cond delay="0"/>
                                  </p:stCondLst>
                                  <p:childTnLst>
                                    <p:set>
                                      <p:cBhvr additive="repl">
                                        <p:cTn id="21" dur="1" fill="hold">
                                          <p:stCondLst>
                                            <p:cond delay="0"/>
                                          </p:stCondLst>
                                        </p:cTn>
                                        <p:tgtEl>
                                          <p:spTgt spid="12297">
                                            <p:txEl>
                                              <p:pRg st="6" end="6"/>
                                            </p:txEl>
                                          </p:spTgt>
                                        </p:tgtEl>
                                        <p:attrNameLst>
                                          <p:attrName>style.visibility</p:attrName>
                                        </p:attrNameLst>
                                      </p:cBhvr>
                                      <p:to>
                                        <p:strVal val="visible"/>
                                      </p:to>
                                    </p:set>
                                    <p:animEffect transition="in" filter="box(out)">
                                      <p:cBhvr additive="repl">
                                        <p:cTn id="22" dur="500"/>
                                        <p:tgtEl>
                                          <p:spTgt spid="12297">
                                            <p:txEl>
                                              <p:pRg st="6" end="6"/>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nodeType="clickEffect">
                                  <p:stCondLst>
                                    <p:cond delay="0"/>
                                  </p:stCondLst>
                                  <p:childTnLst>
                                    <p:set>
                                      <p:cBhvr additive="repl">
                                        <p:cTn id="26" dur="1" fill="hold">
                                          <p:stCondLst>
                                            <p:cond delay="0"/>
                                          </p:stCondLst>
                                        </p:cTn>
                                        <p:tgtEl>
                                          <p:spTgt spid="12297">
                                            <p:txEl>
                                              <p:pRg st="8" end="8"/>
                                            </p:txEl>
                                          </p:spTgt>
                                        </p:tgtEl>
                                        <p:attrNameLst>
                                          <p:attrName>style.visibility</p:attrName>
                                        </p:attrNameLst>
                                      </p:cBhvr>
                                      <p:to>
                                        <p:strVal val="visible"/>
                                      </p:to>
                                    </p:set>
                                    <p:animEffect transition="in" filter="box(out)">
                                      <p:cBhvr additive="repl">
                                        <p:cTn id="27" dur="500"/>
                                        <p:tgtEl>
                                          <p:spTgt spid="1229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13313" name="Rectangle 1"/>
          <p:cNvSpPr>
            <a:spLocks noChangeArrowheads="1"/>
          </p:cNvSpPr>
          <p:nvPr/>
        </p:nvSpPr>
        <p:spPr bwMode="auto">
          <a:xfrm>
            <a:off x="447675" y="1765300"/>
            <a:ext cx="2903538" cy="2527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4000">
                <a:solidFill>
                  <a:srgbClr val="FAFD00"/>
                </a:solidFill>
                <a:latin typeface="Times New Roman" charset="0"/>
              </a:rPr>
              <a:t>คน</a:t>
            </a:r>
            <a:r>
              <a:rPr lang="hi-in" sz="4000">
                <a:solidFill>
                  <a:srgbClr val="FFFFFF"/>
                </a:solidFill>
                <a:latin typeface="Times New Roman" charset="0"/>
              </a:rPr>
              <a:t>แรก</a:t>
            </a:r>
            <a:r>
              <a:rPr lang="hi-in" sz="4000">
                <a:solidFill>
                  <a:srgbClr val="FAFD00"/>
                </a:solidFill>
                <a:latin typeface="Times New Roman" charset="0"/>
              </a:rPr>
              <a:t>ใน</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4000" b="1">
                <a:solidFill>
                  <a:srgbClr val="FFFFFF"/>
                </a:solidFill>
                <a:latin typeface="Times New Roman" charset="0"/>
              </a:rPr>
              <a:t>4</a:t>
            </a:r>
            <a:r>
              <a:rPr lang="en-US" sz="4000" b="1">
                <a:solidFill>
                  <a:srgbClr val="00FF00"/>
                </a:solidFill>
                <a:latin typeface="Times New Roman" charset="0"/>
              </a:rPr>
              <a:t> </a:t>
            </a:r>
            <a:r>
              <a:rPr lang="hi-in" sz="4000" b="1">
                <a:solidFill>
                  <a:srgbClr val="FFFFFF"/>
                </a:solidFill>
                <a:latin typeface="Times New Roman" charset="0"/>
              </a:rPr>
              <a:t>คน</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4000">
                <a:solidFill>
                  <a:srgbClr val="FAFD00"/>
                </a:solidFill>
                <a:latin typeface="Times New Roman" charset="0"/>
              </a:rPr>
              <a:t>คือ</a:t>
            </a:r>
            <a:r>
              <a:rPr lang="en-US" sz="4000">
                <a:solidFill>
                  <a:srgbClr val="FAFD00"/>
                </a:solidFill>
                <a:latin typeface="Times New Roman" charset="0"/>
              </a:rPr>
              <a:t>:</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4000">
              <a:solidFill>
                <a:srgbClr val="FAFD00"/>
              </a:solidFill>
              <a:latin typeface="Times New Roman" charset="0"/>
            </a:endParaRPr>
          </a:p>
        </p:txBody>
      </p:sp>
      <p:sp>
        <p:nvSpPr>
          <p:cNvPr id="13314" name="Rectangle 2"/>
          <p:cNvSpPr>
            <a:spLocks noChangeArrowheads="1"/>
          </p:cNvSpPr>
          <p:nvPr/>
        </p:nvSpPr>
        <p:spPr bwMode="auto">
          <a:xfrm>
            <a:off x="3130550" y="1377950"/>
            <a:ext cx="2044700" cy="1054100"/>
          </a:xfrm>
          <a:prstGeom prst="rect">
            <a:avLst/>
          </a:prstGeom>
          <a:solidFill>
            <a:srgbClr val="FFD34A"/>
          </a:solidFill>
          <a:ln w="1260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315" name="Rectangle 3"/>
          <p:cNvSpPr>
            <a:spLocks noChangeArrowheads="1"/>
          </p:cNvSpPr>
          <p:nvPr/>
        </p:nvSpPr>
        <p:spPr bwMode="auto">
          <a:xfrm>
            <a:off x="3551238" y="968375"/>
            <a:ext cx="963612" cy="3635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800" b="1">
                <a:solidFill>
                  <a:srgbClr val="790015"/>
                </a:solidFill>
                <a:latin typeface="Times New Roman" charset="0"/>
              </a:rPr>
              <a:t>อับราฮัม</a:t>
            </a:r>
          </a:p>
        </p:txBody>
      </p:sp>
      <p:sp>
        <p:nvSpPr>
          <p:cNvPr id="13316" name="Rectangle 4"/>
          <p:cNvSpPr>
            <a:spLocks noChangeArrowheads="1"/>
          </p:cNvSpPr>
          <p:nvPr/>
        </p:nvSpPr>
        <p:spPr bwMode="auto">
          <a:xfrm>
            <a:off x="3130550" y="1377950"/>
            <a:ext cx="2882900" cy="3111500"/>
          </a:xfrm>
          <a:prstGeom prst="rect">
            <a:avLst/>
          </a:prstGeom>
          <a:solidFill>
            <a:srgbClr val="FFD34A"/>
          </a:solidFill>
          <a:ln w="12600" cap="sq">
            <a:solidFill>
              <a:srgbClr val="CECECE"/>
            </a:solidFill>
            <a:miter lim="800000"/>
            <a:headEnd/>
            <a:tailEnd/>
          </a:ln>
          <a:effectLst>
            <a:outerShdw blurRad="63500" dist="107933" dir="2700000" algn="ctr" rotWithShape="0">
              <a:srgbClr val="1A0004">
                <a:alpha val="75014"/>
              </a:srgbClr>
            </a:outerShdw>
          </a:effectLst>
        </p:spPr>
        <p:txBody>
          <a:bodyPr wrap="none" anchor="ctr"/>
          <a:lstStyle/>
          <a:p>
            <a:pPr>
              <a:defRPr/>
            </a:pPr>
            <a:endParaRPr lang="en-US"/>
          </a:p>
        </p:txBody>
      </p:sp>
      <p:sp>
        <p:nvSpPr>
          <p:cNvPr id="13317" name="AutoShape 5"/>
          <p:cNvSpPr>
            <a:spLocks noChangeArrowheads="1"/>
          </p:cNvSpPr>
          <p:nvPr/>
        </p:nvSpPr>
        <p:spPr bwMode="auto">
          <a:xfrm>
            <a:off x="3130550" y="996950"/>
            <a:ext cx="1663700" cy="1054100"/>
          </a:xfrm>
          <a:prstGeom prst="roundRect">
            <a:avLst>
              <a:gd name="adj" fmla="val 12495"/>
            </a:avLst>
          </a:prstGeom>
          <a:solidFill>
            <a:srgbClr val="FFD34A"/>
          </a:solidFill>
          <a:ln w="12600" cap="sq">
            <a:solidFill>
              <a:srgbClr val="CECECE"/>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318" name="Rectangle 6"/>
          <p:cNvSpPr>
            <a:spLocks noChangeArrowheads="1"/>
          </p:cNvSpPr>
          <p:nvPr/>
        </p:nvSpPr>
        <p:spPr bwMode="auto">
          <a:xfrm>
            <a:off x="3130550" y="1377950"/>
            <a:ext cx="2044700" cy="1054100"/>
          </a:xfrm>
          <a:prstGeom prst="rect">
            <a:avLst/>
          </a:prstGeom>
          <a:solidFill>
            <a:srgbClr val="FFD34A"/>
          </a:solidFill>
          <a:ln w="1260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319" name="Rectangle 7"/>
          <p:cNvSpPr>
            <a:spLocks noChangeArrowheads="1"/>
          </p:cNvSpPr>
          <p:nvPr/>
        </p:nvSpPr>
        <p:spPr bwMode="auto">
          <a:xfrm>
            <a:off x="6324600" y="1524000"/>
            <a:ext cx="1219200" cy="5191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320" name="Rectangle 8"/>
          <p:cNvSpPr>
            <a:spLocks noChangeArrowheads="1"/>
          </p:cNvSpPr>
          <p:nvPr/>
        </p:nvSpPr>
        <p:spPr bwMode="auto">
          <a:xfrm>
            <a:off x="771525" y="311150"/>
            <a:ext cx="742950" cy="14335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321" name="Rectangle 9"/>
          <p:cNvSpPr>
            <a:spLocks noChangeArrowheads="1"/>
          </p:cNvSpPr>
          <p:nvPr/>
        </p:nvSpPr>
        <p:spPr bwMode="auto">
          <a:xfrm>
            <a:off x="898525" y="2605088"/>
            <a:ext cx="1747838" cy="5191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322" name="Rectangle 10"/>
          <p:cNvSpPr>
            <a:spLocks noChangeArrowheads="1"/>
          </p:cNvSpPr>
          <p:nvPr/>
        </p:nvSpPr>
        <p:spPr bwMode="auto">
          <a:xfrm>
            <a:off x="414338" y="4327525"/>
            <a:ext cx="2863850" cy="10937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6600">
                <a:solidFill>
                  <a:srgbClr val="D83104"/>
                </a:solidFill>
                <a:latin typeface="Times New Roman" charset="0"/>
              </a:rPr>
              <a:t>อับ </a:t>
            </a:r>
            <a:r>
              <a:rPr lang="hi-in" sz="4400">
                <a:solidFill>
                  <a:srgbClr val="FFD34A"/>
                </a:solidFill>
                <a:latin typeface="Times New Roman" charset="0"/>
              </a:rPr>
              <a:t>ย ส ช</a:t>
            </a:r>
          </a:p>
        </p:txBody>
      </p:sp>
      <p:sp>
        <p:nvSpPr>
          <p:cNvPr id="13323" name="Rectangle 11"/>
          <p:cNvSpPr>
            <a:spLocks noChangeArrowheads="1"/>
          </p:cNvSpPr>
          <p:nvPr/>
        </p:nvSpPr>
        <p:spPr bwMode="auto">
          <a:xfrm>
            <a:off x="3367088" y="938213"/>
            <a:ext cx="1223962"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1A0004"/>
                </a:solidFill>
                <a:latin typeface="Times New Roman" charset="0"/>
              </a:rPr>
              <a:t>อับราฮัม</a:t>
            </a:r>
          </a:p>
        </p:txBody>
      </p:sp>
      <p:sp>
        <p:nvSpPr>
          <p:cNvPr id="13324" name="Rectangle 12"/>
          <p:cNvSpPr>
            <a:spLocks noChangeArrowheads="1"/>
          </p:cNvSpPr>
          <p:nvPr/>
        </p:nvSpPr>
        <p:spPr bwMode="auto">
          <a:xfrm>
            <a:off x="7883525" y="5584825"/>
            <a:ext cx="481013" cy="5191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325" name="Line 13"/>
          <p:cNvSpPr>
            <a:spLocks noChangeShapeType="1"/>
          </p:cNvSpPr>
          <p:nvPr/>
        </p:nvSpPr>
        <p:spPr bwMode="auto">
          <a:xfrm>
            <a:off x="3340100" y="2065338"/>
            <a:ext cx="2463800" cy="1587"/>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3326" name="Line 14"/>
          <p:cNvSpPr>
            <a:spLocks noChangeShapeType="1"/>
          </p:cNvSpPr>
          <p:nvPr/>
        </p:nvSpPr>
        <p:spPr bwMode="auto">
          <a:xfrm>
            <a:off x="3340100" y="3886200"/>
            <a:ext cx="2463800" cy="1588"/>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3327" name="Line 15"/>
          <p:cNvSpPr>
            <a:spLocks noChangeShapeType="1"/>
          </p:cNvSpPr>
          <p:nvPr/>
        </p:nvSpPr>
        <p:spPr bwMode="auto">
          <a:xfrm>
            <a:off x="3348038" y="2505075"/>
            <a:ext cx="2463800" cy="1588"/>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3328" name="Line 16"/>
          <p:cNvSpPr>
            <a:spLocks noChangeShapeType="1"/>
          </p:cNvSpPr>
          <p:nvPr/>
        </p:nvSpPr>
        <p:spPr bwMode="auto">
          <a:xfrm>
            <a:off x="3340100" y="2997200"/>
            <a:ext cx="2463800" cy="1588"/>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3329" name="Line 17"/>
          <p:cNvSpPr>
            <a:spLocks noChangeShapeType="1"/>
          </p:cNvSpPr>
          <p:nvPr/>
        </p:nvSpPr>
        <p:spPr bwMode="auto">
          <a:xfrm>
            <a:off x="3333750" y="3454400"/>
            <a:ext cx="2463800" cy="1588"/>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3330" name="Rectangle 18"/>
          <p:cNvSpPr>
            <a:spLocks noChangeArrowheads="1"/>
          </p:cNvSpPr>
          <p:nvPr/>
        </p:nvSpPr>
        <p:spPr bwMode="auto">
          <a:xfrm>
            <a:off x="4802188" y="996950"/>
            <a:ext cx="207962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FFD34A"/>
                </a:solidFill>
                <a:latin typeface="Times New Roman" charset="0"/>
              </a:rPr>
              <a:t>ก่อนคศ </a:t>
            </a:r>
            <a:r>
              <a:rPr lang="en-US" sz="2400" b="1">
                <a:solidFill>
                  <a:srgbClr val="FFD34A"/>
                </a:solidFill>
                <a:latin typeface="Times New Roman" charset="0"/>
              </a:rPr>
              <a:t>2000</a:t>
            </a:r>
          </a:p>
        </p:txBody>
      </p:sp>
      <p:sp>
        <p:nvSpPr>
          <p:cNvPr id="13331" name="Text Box 19"/>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nvGrpSpPr>
          <p:cNvPr id="13332" name="Group 20"/>
          <p:cNvGrpSpPr>
            <a:grpSpLocks/>
          </p:cNvGrpSpPr>
          <p:nvPr/>
        </p:nvGrpSpPr>
        <p:grpSpPr bwMode="auto">
          <a:xfrm>
            <a:off x="1524000" y="5257800"/>
            <a:ext cx="6542088" cy="827088"/>
            <a:chOff x="960" y="3312"/>
            <a:chExt cx="4121" cy="521"/>
          </a:xfrm>
        </p:grpSpPr>
        <p:sp>
          <p:nvSpPr>
            <p:cNvPr id="13333" name="Rectangle 21"/>
            <p:cNvSpPr>
              <a:spLocks noChangeArrowheads="1"/>
            </p:cNvSpPr>
            <p:nvPr/>
          </p:nvSpPr>
          <p:spPr bwMode="auto">
            <a:xfrm>
              <a:off x="1628" y="3354"/>
              <a:ext cx="2759" cy="40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600" i="1">
                  <a:solidFill>
                    <a:srgbClr val="FAFD00"/>
                  </a:solidFill>
                  <a:latin typeface="Times New Roman" charset="0"/>
                </a:rPr>
                <a:t>จาก ปฐมกาล </a:t>
              </a:r>
              <a:r>
                <a:rPr lang="en-US" sz="3600" i="1">
                  <a:solidFill>
                    <a:srgbClr val="FAFD00"/>
                  </a:solidFill>
                  <a:latin typeface="Times New Roman" charset="0"/>
                </a:rPr>
                <a:t>12 </a:t>
              </a:r>
              <a:r>
                <a:rPr lang="hi-in" sz="3600" i="1">
                  <a:solidFill>
                    <a:srgbClr val="FAFD00"/>
                  </a:solidFill>
                  <a:latin typeface="Times New Roman" charset="0"/>
                </a:rPr>
                <a:t>ลงไป</a:t>
              </a:r>
            </a:p>
          </p:txBody>
        </p:sp>
        <p:sp>
          <p:nvSpPr>
            <p:cNvPr id="13334" name="Oval 22"/>
            <p:cNvSpPr>
              <a:spLocks noChangeArrowheads="1"/>
            </p:cNvSpPr>
            <p:nvPr/>
          </p:nvSpPr>
          <p:spPr bwMode="auto">
            <a:xfrm>
              <a:off x="960" y="3312"/>
              <a:ext cx="4121" cy="521"/>
            </a:xfrm>
            <a:prstGeom prst="ellipse">
              <a:avLst/>
            </a:prstGeom>
            <a:noFill/>
            <a:ln w="76320" cap="sq">
              <a:solidFill>
                <a:srgbClr val="D83104"/>
              </a:solidFill>
              <a:miter lim="800000"/>
              <a:headEnd/>
              <a:tailEnd/>
            </a:ln>
            <a:effectLst>
              <a:outerShdw blurRad="63500" dist="40186" dir="4303642" algn="ctr" rotWithShape="0">
                <a:srgbClr val="1A0004">
                  <a:alpha val="75014"/>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grpSp>
      <p:sp>
        <p:nvSpPr>
          <p:cNvPr id="13335" name="Oval 23"/>
          <p:cNvSpPr>
            <a:spLocks noChangeArrowheads="1"/>
          </p:cNvSpPr>
          <p:nvPr/>
        </p:nvSpPr>
        <p:spPr bwMode="auto">
          <a:xfrm>
            <a:off x="4473575" y="820738"/>
            <a:ext cx="2454275" cy="709612"/>
          </a:xfrm>
          <a:prstGeom prst="ellipse">
            <a:avLst/>
          </a:prstGeom>
          <a:noFill/>
          <a:ln w="76320" cap="sq">
            <a:solidFill>
              <a:srgbClr val="FF0000"/>
            </a:solidFill>
            <a:miter lim="800000"/>
            <a:headEnd/>
            <a:tailEnd/>
          </a:ln>
          <a:effectLst>
            <a:outerShdw blurRad="63500" dist="107933" dir="2700000" algn="ctr" rotWithShape="0">
              <a:srgbClr val="1A0004">
                <a:alpha val="75014"/>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13336" name="Freeform 24"/>
          <p:cNvSpPr>
            <a:spLocks noChangeArrowheads="1"/>
          </p:cNvSpPr>
          <p:nvPr/>
        </p:nvSpPr>
        <p:spPr bwMode="auto">
          <a:xfrm>
            <a:off x="8764588" y="3565525"/>
            <a:ext cx="204787" cy="77788"/>
          </a:xfrm>
          <a:custGeom>
            <a:avLst/>
            <a:gdLst>
              <a:gd name="G0" fmla="*/ 1 0 51712"/>
              <a:gd name="G1" fmla="+- 48 0 0"/>
              <a:gd name="G2" fmla="+- 1 0 0"/>
              <a:gd name="G3" fmla="*/ 1 0 51712"/>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337" name="AutoShape 25"/>
          <p:cNvSpPr>
            <a:spLocks noChangeArrowheads="1"/>
          </p:cNvSpPr>
          <p:nvPr/>
        </p:nvSpPr>
        <p:spPr bwMode="auto">
          <a:xfrm>
            <a:off x="8053388" y="3457575"/>
            <a:ext cx="730250" cy="903288"/>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338" name="Rectangle 26"/>
          <p:cNvSpPr>
            <a:spLocks noChangeArrowheads="1"/>
          </p:cNvSpPr>
          <p:nvPr/>
        </p:nvSpPr>
        <p:spPr bwMode="auto">
          <a:xfrm>
            <a:off x="8051800" y="3614738"/>
            <a:ext cx="952500" cy="1049337"/>
          </a:xfrm>
          <a:prstGeom prst="rect">
            <a:avLst/>
          </a:prstGeom>
          <a:solidFill>
            <a:srgbClr val="FFFF00"/>
          </a:solidFill>
          <a:ln w="38160" cap="sq">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339" name="AutoShape 27"/>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340" name="Line 28"/>
          <p:cNvSpPr>
            <a:spLocks noChangeShapeType="1"/>
          </p:cNvSpPr>
          <p:nvPr/>
        </p:nvSpPr>
        <p:spPr bwMode="auto">
          <a:xfrm flipV="1">
            <a:off x="8113713" y="4003675"/>
            <a:ext cx="838200" cy="23813"/>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3341" name="Line 29"/>
          <p:cNvSpPr>
            <a:spLocks noChangeShapeType="1"/>
          </p:cNvSpPr>
          <p:nvPr/>
        </p:nvSpPr>
        <p:spPr bwMode="auto">
          <a:xfrm flipV="1">
            <a:off x="8113713" y="4206875"/>
            <a:ext cx="846137" cy="23813"/>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3342" name="Rectangle 30"/>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343" name="Rectangle 31"/>
          <p:cNvSpPr>
            <a:spLocks noChangeArrowheads="1"/>
          </p:cNvSpPr>
          <p:nvPr/>
        </p:nvSpPr>
        <p:spPr bwMode="auto">
          <a:xfrm>
            <a:off x="8102600" y="3432175"/>
            <a:ext cx="573088" cy="2254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Chicago" charset="0"/>
              </a:rPr>
              <a:t>อับราฮัม</a:t>
            </a:r>
          </a:p>
        </p:txBody>
      </p:sp>
      <p:sp>
        <p:nvSpPr>
          <p:cNvPr id="13344" name="Line 32"/>
          <p:cNvSpPr>
            <a:spLocks noChangeShapeType="1"/>
          </p:cNvSpPr>
          <p:nvPr/>
        </p:nvSpPr>
        <p:spPr bwMode="auto">
          <a:xfrm flipV="1">
            <a:off x="8107363" y="3813175"/>
            <a:ext cx="830262" cy="23813"/>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3345" name="Line 33"/>
          <p:cNvSpPr>
            <a:spLocks noChangeShapeType="1"/>
          </p:cNvSpPr>
          <p:nvPr/>
        </p:nvSpPr>
        <p:spPr bwMode="auto">
          <a:xfrm flipV="1">
            <a:off x="8107363" y="4389438"/>
            <a:ext cx="846137" cy="2540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3346" name="Line 34"/>
          <p:cNvSpPr>
            <a:spLocks noChangeShapeType="1"/>
          </p:cNvSpPr>
          <p:nvPr/>
        </p:nvSpPr>
        <p:spPr bwMode="auto">
          <a:xfrm flipV="1">
            <a:off x="8107363" y="4586288"/>
            <a:ext cx="838200" cy="2540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3347" name="Text Box 35"/>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348" name="Text Box 36"/>
          <p:cNvSpPr txBox="1">
            <a:spLocks noChangeArrowheads="1"/>
          </p:cNvSpPr>
          <p:nvPr/>
        </p:nvSpPr>
        <p:spPr bwMode="auto">
          <a:xfrm>
            <a:off x="8597900" y="6448425"/>
            <a:ext cx="304800"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1000"/>
              </a:spcBef>
              <a:buClrTx/>
              <a:buFontTx/>
              <a:buNone/>
              <a:defRPr/>
            </a:pPr>
            <a:r>
              <a:rPr lang="en-US" sz="1600" b="1">
                <a:solidFill>
                  <a:srgbClr val="FFFFFF"/>
                </a:solidFill>
              </a:rPr>
              <a:t>3</a:t>
            </a:r>
          </a:p>
        </p:txBody>
      </p:sp>
      <p:sp>
        <p:nvSpPr>
          <p:cNvPr id="13349" name="Rectangle 37"/>
          <p:cNvSpPr>
            <a:spLocks noChangeArrowheads="1"/>
          </p:cNvSpPr>
          <p:nvPr/>
        </p:nvSpPr>
        <p:spPr bwMode="auto">
          <a:xfrm>
            <a:off x="8093075" y="6524625"/>
            <a:ext cx="336550" cy="2460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1">
                <a:solidFill>
                  <a:srgbClr val="FFFFFF"/>
                </a:solidFill>
                <a:effectLst>
                  <a:outerShdw blurRad="38100" dist="38100" dir="2700000" algn="tl">
                    <a:srgbClr val="000000"/>
                  </a:outerShdw>
                </a:effectLst>
              </a:rPr>
              <a:t>10</a:t>
            </a:r>
          </a:p>
        </p:txBody>
      </p:sp>
      <p:sp>
        <p:nvSpPr>
          <p:cNvPr id="13350" name="Text Box 38"/>
          <p:cNvSpPr txBox="1">
            <a:spLocks noChangeArrowheads="1"/>
          </p:cNvSpPr>
          <p:nvPr/>
        </p:nvSpPr>
        <p:spPr bwMode="auto">
          <a:xfrm>
            <a:off x="7177088" y="6242050"/>
            <a:ext cx="1266825"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1">
                <a:solidFill>
                  <a:srgbClr val="FFFFFF"/>
                </a:solidFill>
                <a:latin typeface="Arial" charset="0"/>
              </a:rPr>
              <a:t>คู่มือหน้าที่ </a:t>
            </a:r>
            <a:r>
              <a:rPr lang="en-US" sz="1200" b="1">
                <a:solidFill>
                  <a:srgbClr val="FFFFFF"/>
                </a:solidFill>
                <a:latin typeface="Arial" charset="0"/>
              </a:rPr>
              <a:t>19-24</a:t>
            </a:r>
          </a:p>
        </p:txBody>
      </p:sp>
      <p:grpSp>
        <p:nvGrpSpPr>
          <p:cNvPr id="26662" name="Group 39"/>
          <p:cNvGrpSpPr>
            <a:grpSpLocks/>
          </p:cNvGrpSpPr>
          <p:nvPr/>
        </p:nvGrpSpPr>
        <p:grpSpPr bwMode="auto">
          <a:xfrm>
            <a:off x="6064250" y="1347788"/>
            <a:ext cx="1250950" cy="1336675"/>
            <a:chOff x="3820" y="849"/>
            <a:chExt cx="788" cy="842"/>
          </a:xfrm>
        </p:grpSpPr>
        <p:grpSp>
          <p:nvGrpSpPr>
            <p:cNvPr id="26667" name="Group 40"/>
            <p:cNvGrpSpPr>
              <a:grpSpLocks/>
            </p:cNvGrpSpPr>
            <p:nvPr/>
          </p:nvGrpSpPr>
          <p:grpSpPr bwMode="auto">
            <a:xfrm>
              <a:off x="3820" y="849"/>
              <a:ext cx="788" cy="842"/>
              <a:chOff x="3820" y="849"/>
              <a:chExt cx="788" cy="842"/>
            </a:xfrm>
          </p:grpSpPr>
          <p:grpSp>
            <p:nvGrpSpPr>
              <p:cNvPr id="26673" name="Group 41"/>
              <p:cNvGrpSpPr>
                <a:grpSpLocks/>
              </p:cNvGrpSpPr>
              <p:nvPr/>
            </p:nvGrpSpPr>
            <p:grpSpPr bwMode="auto">
              <a:xfrm>
                <a:off x="3947" y="1002"/>
                <a:ext cx="560" cy="429"/>
                <a:chOff x="3947" y="1002"/>
                <a:chExt cx="560" cy="429"/>
              </a:xfrm>
            </p:grpSpPr>
            <p:sp>
              <p:nvSpPr>
                <p:cNvPr id="13354" name="Freeform 42"/>
                <p:cNvSpPr>
                  <a:spLocks noChangeArrowheads="1"/>
                </p:cNvSpPr>
                <p:nvPr/>
              </p:nvSpPr>
              <p:spPr bwMode="auto">
                <a:xfrm>
                  <a:off x="3962" y="1002"/>
                  <a:ext cx="545" cy="71"/>
                </a:xfrm>
                <a:custGeom>
                  <a:avLst/>
                  <a:gdLst>
                    <a:gd name="G0" fmla="*/ 1 12735 57600"/>
                    <a:gd name="G1" fmla="*/ 1 4243 51712"/>
                    <a:gd name="G2" fmla="*/ G1 1 180"/>
                    <a:gd name="G3" fmla="*/ G0 1 G2"/>
                    <a:gd name="G4" fmla="+- 78 0 0"/>
                    <a:gd name="G5" fmla="*/ 1 0 51712"/>
                    <a:gd name="G6" fmla="+- 51 0 0"/>
                    <a:gd name="G7" fmla="cos G5 G6"/>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51712"/>
                    <a:gd name="G28" fmla="+- 1 0 0"/>
                    <a:gd name="G29" fmla="+- 1 0 0"/>
                    <a:gd name="G30" fmla="+- 1 0 0"/>
                    <a:gd name="G31" fmla="+- 1 0 0"/>
                    <a:gd name="G32" fmla="+- 1 0 0"/>
                    <a:gd name="G33" fmla="+- 1 0 0"/>
                    <a:gd name="G34" fmla="+- 1 0 0"/>
                    <a:gd name="G35" fmla="*/ 1 0 51712"/>
                    <a:gd name="G36" fmla="*/ 1 4243 51712"/>
                    <a:gd name="G37" fmla="*/ G36 1 180"/>
                    <a:gd name="G38" fmla="*/ G35 1 G37"/>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355" name="Freeform 43"/>
                <p:cNvSpPr>
                  <a:spLocks noChangeArrowheads="1"/>
                </p:cNvSpPr>
                <p:nvPr/>
              </p:nvSpPr>
              <p:spPr bwMode="auto">
                <a:xfrm>
                  <a:off x="3947" y="1060"/>
                  <a:ext cx="552" cy="371"/>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 246 0 0"/>
                    <a:gd name="G18" fmla="*/ 1 0 51712"/>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51712"/>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51712"/>
                    <a:gd name="G65" fmla="*/ 1 0 51712"/>
                    <a:gd name="G66" fmla="+- 398 0 0"/>
                    <a:gd name="G67" fmla="+- 388 0 0"/>
                    <a:gd name="G68" fmla="+- 380 0 0"/>
                    <a:gd name="G69" fmla="*/ 1 0 51712"/>
                    <a:gd name="G70" fmla="*/ 1 12735 57600"/>
                    <a:gd name="G71" fmla="*/ 1 4243 51712"/>
                    <a:gd name="G72" fmla="*/ G71 1 180"/>
                    <a:gd name="G73" fmla="*/ G70 1 G72"/>
                    <a:gd name="G74" fmla="*/ 1 0 51712"/>
                    <a:gd name="G75" fmla="+- 1 0 0"/>
                    <a:gd name="G76" fmla="+- 1 0 0"/>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pic>
            <p:nvPicPr>
              <p:cNvPr id="13356" name="Picture 4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0" y="849"/>
                <a:ext cx="788" cy="842"/>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grpSp>
        <p:sp>
          <p:nvSpPr>
            <p:cNvPr id="13357" name="Freeform 45"/>
            <p:cNvSpPr>
              <a:spLocks noChangeArrowheads="1"/>
            </p:cNvSpPr>
            <p:nvPr/>
          </p:nvSpPr>
          <p:spPr bwMode="auto">
            <a:xfrm>
              <a:off x="3963" y="1443"/>
              <a:ext cx="17" cy="7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51712"/>
                <a:gd name="G71" fmla="+- 250 0 0"/>
                <a:gd name="G72" fmla="cos G70 G71"/>
                <a:gd name="G73" fmla="*/ 1 0 51712"/>
                <a:gd name="G74" fmla="+- 212 0 0"/>
                <a:gd name="G75" fmla="+- 173 0 0"/>
                <a:gd name="G76" fmla="*/ 1 0 51712"/>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rgbClr val="1A0004"/>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358" name="Freeform 46"/>
            <p:cNvSpPr>
              <a:spLocks noChangeArrowheads="1"/>
            </p:cNvSpPr>
            <p:nvPr/>
          </p:nvSpPr>
          <p:spPr bwMode="auto">
            <a:xfrm>
              <a:off x="3968" y="1443"/>
              <a:ext cx="23" cy="87"/>
            </a:xfrm>
            <a:custGeom>
              <a:avLst/>
              <a:gdLst>
                <a:gd name="G0" fmla="*/ 1 0 51712"/>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320 0 0"/>
                <a:gd name="G28" fmla="*/ 1 0 51712"/>
                <a:gd name="G29" fmla="+- 294 0 0"/>
                <a:gd name="G30" fmla="*/ 1 0 51712"/>
                <a:gd name="G31" fmla="+- 269 0 0"/>
                <a:gd name="G32" fmla="*/ 1 0 51712"/>
                <a:gd name="G33" fmla="+- 257 0 0"/>
                <a:gd name="G34" fmla="cos G32 G33"/>
                <a:gd name="G35" fmla="+- 245 0 0"/>
                <a:gd name="G36" fmla="*/ 1 199 2"/>
                <a:gd name="G37" fmla="*/ 1 0 51712"/>
                <a:gd name="G38" fmla="*/ 1 0 51712"/>
                <a:gd name="G39" fmla="+- 98 0 0"/>
                <a:gd name="G40" fmla="sin G38 G39"/>
                <a:gd name="G41" fmla="*/ 1 0 51712"/>
                <a:gd name="G42" fmla="*/ 1 0 51712"/>
                <a:gd name="G43" fmla="+- 1 0 0"/>
                <a:gd name="G44" fmla="+- 1 0 0"/>
                <a:gd name="G45" fmla="+- 1 0 0"/>
                <a:gd name="G46" fmla="*/ 1 0 51712"/>
                <a:gd name="G47" fmla="+- 3 0 0"/>
                <a:gd name="G48" fmla="*/ 1 0 51712"/>
                <a:gd name="G49" fmla="*/ 1 0 51712"/>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359" name="Freeform 47"/>
            <p:cNvSpPr>
              <a:spLocks noChangeArrowheads="1"/>
            </p:cNvSpPr>
            <p:nvPr/>
          </p:nvSpPr>
          <p:spPr bwMode="auto">
            <a:xfrm>
              <a:off x="4339" y="1423"/>
              <a:ext cx="34" cy="94"/>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51712"/>
                <a:gd name="G26" fmla="*/ 1 12735 57600"/>
                <a:gd name="G27" fmla="*/ 1 4243 51712"/>
                <a:gd name="G28" fmla="*/ G27 1 180"/>
                <a:gd name="G29" fmla="*/ G26 1 G28"/>
                <a:gd name="G30" fmla="*/ 1 351 2"/>
                <a:gd name="G31" fmla="+- 336 0 0"/>
                <a:gd name="G32" fmla="+- 329 0 0"/>
                <a:gd name="G33" fmla="+- 316 0 0"/>
                <a:gd name="G34" fmla="+- 287 0 0"/>
                <a:gd name="G35" fmla="*/ 1 0 51712"/>
                <a:gd name="G36" fmla="*/ 1 12735 57600"/>
                <a:gd name="G37" fmla="*/ 1 4243 51712"/>
                <a:gd name="G38" fmla="*/ G37 1 180"/>
                <a:gd name="G39" fmla="*/ G36 1 G38"/>
                <a:gd name="G40" fmla="*/ 1 0 51712"/>
                <a:gd name="G41" fmla="+- 211 0 0"/>
                <a:gd name="G42" fmla="sin G40 G41"/>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360" name="Freeform 48"/>
            <p:cNvSpPr>
              <a:spLocks noChangeArrowheads="1"/>
            </p:cNvSpPr>
            <p:nvPr/>
          </p:nvSpPr>
          <p:spPr bwMode="auto">
            <a:xfrm>
              <a:off x="3990" y="944"/>
              <a:ext cx="19" cy="12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279 0 0"/>
                <a:gd name="G30" fmla="+- 1 0 0"/>
                <a:gd name="G31" fmla="+- 1 0 0"/>
                <a:gd name="G32" fmla="+- 1 0 0"/>
                <a:gd name="G33" fmla="+- 1 0 0"/>
                <a:gd name="G34" fmla="+- 1 0 0"/>
                <a:gd name="G35" fmla="+- 1 0 0"/>
                <a:gd name="G36" fmla="+- 1 0 0"/>
                <a:gd name="G37" fmla="+- 1 0 0"/>
                <a:gd name="G38" fmla="+- 1 0 0"/>
                <a:gd name="G39" fmla="+- 1 0 0"/>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361" name="Freeform 49"/>
            <p:cNvSpPr>
              <a:spLocks noChangeArrowheads="1"/>
            </p:cNvSpPr>
            <p:nvPr/>
          </p:nvSpPr>
          <p:spPr bwMode="auto">
            <a:xfrm>
              <a:off x="4452" y="940"/>
              <a:ext cx="36" cy="103"/>
            </a:xfrm>
            <a:custGeom>
              <a:avLst/>
              <a:gdLst>
                <a:gd name="G0" fmla="+- 38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sin 54736 G16"/>
                <a:gd name="G18" fmla="*/ 1 0 51712"/>
                <a:gd name="G19" fmla="cos 54943 G18"/>
                <a:gd name="G20" fmla="+- G17 0 G19"/>
                <a:gd name="G21" fmla="*/ G20 65535 1"/>
                <a:gd name="G22" fmla="+- G21 1080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51712"/>
                <a:gd name="G37" fmla="sin 54736 G36"/>
                <a:gd name="G38" fmla="*/ 1 0 51712"/>
                <a:gd name="G39" fmla="cos 54736 G38"/>
                <a:gd name="G40" fmla="+- G37 0 G39"/>
                <a:gd name="G41" fmla="*/ G40 65535 1"/>
                <a:gd name="G42" fmla="+- G41 1080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G71" fmla="+- 1 0 0"/>
                <a:gd name="G72" fmla="*/ 1 0 51712"/>
                <a:gd name="G73" fmla="+- 359 0 0"/>
                <a:gd name="G74" fmla="+- 1 0 0"/>
                <a:gd name="G75" fmla="*/ 1 0 51712"/>
                <a:gd name="G76" fmla="+- 381 0 0"/>
                <a:gd name="G77" fmla="cos G75 G76"/>
                <a:gd name="G78" fmla="+- 383 0 0"/>
                <a:gd name="G79" fmla="+- 386 0 0"/>
                <a:gd name="G80" fmla="+- 193 0 0"/>
                <a:gd name="G81" fmla="+- 386 0 0"/>
                <a:gd name="G82" fmla="*/ 1 0 51712"/>
                <a:gd name="G83" fmla="+- 381 0 0"/>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26663" name="Group 50"/>
          <p:cNvGrpSpPr>
            <a:grpSpLocks/>
          </p:cNvGrpSpPr>
          <p:nvPr/>
        </p:nvGrpSpPr>
        <p:grpSpPr bwMode="auto">
          <a:xfrm>
            <a:off x="519113" y="7938"/>
            <a:ext cx="854075" cy="1701800"/>
            <a:chOff x="327" y="5"/>
            <a:chExt cx="538" cy="1072"/>
          </a:xfrm>
        </p:grpSpPr>
        <p:sp>
          <p:nvSpPr>
            <p:cNvPr id="13363" name="Rectangle 51"/>
            <p:cNvSpPr>
              <a:spLocks noChangeArrowheads="1"/>
            </p:cNvSpPr>
            <p:nvPr/>
          </p:nvSpPr>
          <p:spPr bwMode="auto">
            <a:xfrm>
              <a:off x="327" y="5"/>
              <a:ext cx="538" cy="10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600">
                  <a:solidFill>
                    <a:srgbClr val="FFFF00"/>
                  </a:solidFill>
                  <a:latin typeface="Times New Roman" charset="0"/>
                </a:rPr>
                <a:t>7</a:t>
              </a:r>
            </a:p>
          </p:txBody>
        </p:sp>
        <p:sp>
          <p:nvSpPr>
            <p:cNvPr id="13364" name="Line 52"/>
            <p:cNvSpPr>
              <a:spLocks noChangeShapeType="1"/>
            </p:cNvSpPr>
            <p:nvPr/>
          </p:nvSpPr>
          <p:spPr bwMode="auto">
            <a:xfrm>
              <a:off x="500" y="573"/>
              <a:ext cx="243" cy="0"/>
            </a:xfrm>
            <a:prstGeom prst="line">
              <a:avLst/>
            </a:prstGeom>
            <a:noFill/>
            <a:ln w="76320" cap="sq">
              <a:solidFill>
                <a:srgbClr val="FFFF00"/>
              </a:solidFill>
              <a:miter lim="800000"/>
              <a:headEnd/>
              <a:tailEnd/>
            </a:ln>
            <a:effectLst>
              <a:outerShdw blurRad="63500" dist="107933" dir="2700000" algn="ctr" rotWithShape="0">
                <a:srgbClr val="1A0004">
                  <a:alpha val="75014"/>
                </a:srgbClr>
              </a:outerShdw>
            </a:effectLst>
            <a:extLst>
              <a:ext uri="{909E8E84-426E-40dd-AFC4-6F175D3DCCD1}">
                <a14:hiddenFill xmlns="" xmlns:a14="http://schemas.microsoft.com/office/drawing/2010/main">
                  <a:noFill/>
                </a14:hiddenFill>
              </a:ext>
            </a:extLst>
          </p:spPr>
          <p:txBody>
            <a:bodyPr/>
            <a:lstStyle/>
            <a:p>
              <a:pPr>
                <a:defRPr/>
              </a:pPr>
              <a:endParaRPr lang="en-US"/>
            </a:p>
          </p:txBody>
        </p:sp>
      </p:grpSp>
      <p:sp>
        <p:nvSpPr>
          <p:cNvPr id="13365" name="AutoShape 53"/>
          <p:cNvSpPr>
            <a:spLocks noChangeArrowheads="1"/>
          </p:cNvSpPr>
          <p:nvPr/>
        </p:nvSpPr>
        <p:spPr bwMode="auto">
          <a:xfrm>
            <a:off x="7953375" y="3321050"/>
            <a:ext cx="1143000" cy="1447800"/>
          </a:xfrm>
          <a:prstGeom prst="roundRect">
            <a:avLst>
              <a:gd name="adj" fmla="val 16667"/>
            </a:avLst>
          </a:prstGeom>
          <a:noFill/>
          <a:ln w="76320" cap="sq">
            <a:solidFill>
              <a:srgbClr val="FF0000"/>
            </a:solidFill>
            <a:miter lim="800000"/>
            <a:headEnd/>
            <a:tailEnd/>
          </a:ln>
          <a:effectLst>
            <a:outerShdw blurRad="63500" dist="71785" dir="2700000" algn="ctr" rotWithShape="0">
              <a:srgbClr val="1A0004">
                <a:alpha val="75014"/>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grpId="0" nodeType="clickEffect">
                                  <p:stCondLst>
                                    <p:cond delay="0"/>
                                  </p:stCondLst>
                                  <p:childTnLst>
                                    <p:set>
                                      <p:cBhvr additive="repl">
                                        <p:cTn id="6" dur="1" fill="hold">
                                          <p:stCondLst>
                                            <p:cond delay="0"/>
                                          </p:stCondLst>
                                        </p:cTn>
                                        <p:tgtEl>
                                          <p:spTgt spid="13365"/>
                                        </p:tgtEl>
                                        <p:attrNameLst>
                                          <p:attrName>style.visibility</p:attrName>
                                        </p:attrNameLst>
                                      </p:cBhvr>
                                      <p:to>
                                        <p:strVal val="visible"/>
                                      </p:to>
                                    </p:set>
                                    <p:anim calcmode="lin" valueType="num">
                                      <p:cBhvr additive="repl">
                                        <p:cTn id="7" dur="500" fill="hold"/>
                                        <p:tgtEl>
                                          <p:spTgt spid="13365"/>
                                        </p:tgtEl>
                                        <p:attrNameLst>
                                          <p:attrName>ppt_w</p:attrName>
                                        </p:attrNameLst>
                                      </p:cBhvr>
                                      <p:tavLst>
                                        <p:tav tm="100000">
                                          <p:val>
                                            <p:strVal val="(6*min(ma#ppt_x(#ppt_w*#ppt_h,.3),1)-7.4)/-.7*#ppt_w"/>
                                          </p:val>
                                        </p:tav>
                                        <p:tav>
                                          <p:val>
                                            <p:strVal val="#ppt_w"/>
                                          </p:val>
                                        </p:tav>
                                      </p:tavLst>
                                    </p:anim>
                                    <p:anim calcmode="lin" valueType="num">
                                      <p:cBhvr additive="repl">
                                        <p:cTn id="8" dur="500" fill="hold"/>
                                        <p:tgtEl>
                                          <p:spTgt spid="13365"/>
                                        </p:tgtEl>
                                        <p:attrNameLst>
                                          <p:attrName>ppt_h</p:attrName>
                                        </p:attrNameLst>
                                      </p:cBhvr>
                                      <p:tavLst>
                                        <p:tav tm="100000">
                                          <p:val>
                                            <p:strVal val="(6*min(ma#ppt_x(#ppt_w*#ppt_h,.3),1)-7.4)/-.7*#ppt_h"/>
                                          </p:val>
                                        </p:tav>
                                        <p:tav>
                                          <p:val>
                                            <p:strVal val="#ppt_h"/>
                                          </p:val>
                                        </p:tav>
                                      </p:tavLst>
                                    </p:anim>
                                    <p:anim calcmode="lin" valueType="num">
                                      <p:cBhvr additive="repl">
                                        <p:cTn id="9" dur="500" fill="hold"/>
                                        <p:tgtEl>
                                          <p:spTgt spid="13365"/>
                                        </p:tgtEl>
                                        <p:attrNameLst>
                                          <p:attrName>ppt_x</p:attrName>
                                        </p:attrNameLst>
                                      </p:cBhvr>
                                      <p:tavLst>
                                        <p:tav tm="100000">
                                          <p:val>
                                            <p:fltVal val="0.5"/>
                                          </p:val>
                                        </p:tav>
                                        <p:tav>
                                          <p:val>
                                            <p:strVal val="#ppt_x"/>
                                          </p:val>
                                        </p:tav>
                                      </p:tavLst>
                                    </p:anim>
                                    <p:anim calcmode="lin" valueType="num">
                                      <p:cBhvr additive="repl">
                                        <p:cTn id="10" dur="500" fill="hold"/>
                                        <p:tgtEl>
                                          <p:spTgt spid="13365"/>
                                        </p:tgtEl>
                                        <p:attrNameLst>
                                          <p:attrName>ppt_y</p:attrName>
                                        </p:attrNameLst>
                                      </p:cBhvr>
                                      <p:tavLst>
                                        <p:tav tm="100000">
                                          <p:val>
                                            <p:strVal val="1+(6*min(ma#ppt_x(#ppt_w*#ppt_h,.3),1)-7.4)/-.7*#ppt_h/2"/>
                                          </p:val>
                                        </p:tav>
                                        <p:tav>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additive="repl">
                                        <p:cTn id="14" dur="1" fill="hold">
                                          <p:stCondLst>
                                            <p:cond delay="0"/>
                                          </p:stCondLst>
                                        </p:cTn>
                                        <p:tgtEl>
                                          <p:spTgt spid="13332"/>
                                        </p:tgtEl>
                                        <p:attrNameLst>
                                          <p:attrName>style.visibility</p:attrName>
                                        </p:attrNameLst>
                                      </p:cBhvr>
                                      <p:to>
                                        <p:strVal val="visible"/>
                                      </p:to>
                                    </p:set>
                                    <p:anim calcmode="lin" valueType="num">
                                      <p:cBhvr additive="repl">
                                        <p:cTn id="15" dur="500" fill="hold"/>
                                        <p:tgtEl>
                                          <p:spTgt spid="13332"/>
                                        </p:tgtEl>
                                        <p:attrNameLst>
                                          <p:attrName>ppt_w</p:attrName>
                                        </p:attrNameLst>
                                      </p:cBhvr>
                                      <p:tavLst>
                                        <p:tav tm="100000">
                                          <p:val>
                                            <p:fltVal val="0"/>
                                          </p:val>
                                        </p:tav>
                                        <p:tav>
                                          <p:val>
                                            <p:strVal val="#ppt_w"/>
                                          </p:val>
                                        </p:tav>
                                      </p:tavLst>
                                    </p:anim>
                                    <p:anim calcmode="lin" valueType="num">
                                      <p:cBhvr additive="repl">
                                        <p:cTn id="16" dur="500" fill="hold"/>
                                        <p:tgtEl>
                                          <p:spTgt spid="13332"/>
                                        </p:tgtEl>
                                        <p:attrNameLst>
                                          <p:attrName>ppt_h</p:attrName>
                                        </p:attrNameLst>
                                      </p:cBhvr>
                                      <p:tavLst>
                                        <p:tav tm="100000">
                                          <p:val>
                                            <p:fltVal val="0"/>
                                          </p:val>
                                        </p:tav>
                                        <p:tav>
                                          <p:val>
                                            <p:strVal val="#ppt_h"/>
                                          </p:val>
                                        </p:tav>
                                      </p:tavLst>
                                    </p:anim>
                                    <p:anim calcmode="lin" valueType="num">
                                      <p:cBhvr additive="repl">
                                        <p:cTn id="17" dur="500" fill="hold"/>
                                        <p:tgtEl>
                                          <p:spTgt spid="13332"/>
                                        </p:tgtEl>
                                        <p:attrNameLst>
                                          <p:attrName>ppt_x</p:attrName>
                                        </p:attrNameLst>
                                      </p:cBhvr>
                                      <p:tavLst>
                                        <p:tav tm="100000">
                                          <p:val>
                                            <p:fltVal val="0.5"/>
                                          </p:val>
                                        </p:tav>
                                        <p:tav>
                                          <p:val>
                                            <p:strVal val="#ppt_x"/>
                                          </p:val>
                                        </p:tav>
                                      </p:tavLst>
                                    </p:anim>
                                    <p:anim calcmode="lin" valueType="num">
                                      <p:cBhvr additive="repl">
                                        <p:cTn id="18" dur="500" fill="hold"/>
                                        <p:tgtEl>
                                          <p:spTgt spid="13332"/>
                                        </p:tgtEl>
                                        <p:attrNameLst>
                                          <p:attrName>ppt_y</p:attrName>
                                        </p:attrNameLst>
                                      </p:cBhvr>
                                      <p:tavLst>
                                        <p:tav tm="100000">
                                          <p:val>
                                            <p:fltVal val="0.5"/>
                                          </p:val>
                                        </p:tav>
                                        <p:tav>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fill="hold" grpId="0" nodeType="clickEffect">
                                  <p:stCondLst>
                                    <p:cond delay="0"/>
                                  </p:stCondLst>
                                  <p:childTnLst>
                                    <p:set>
                                      <p:cBhvr additive="repl">
                                        <p:cTn id="22" dur="1" fill="hold">
                                          <p:stCondLst>
                                            <p:cond delay="0"/>
                                          </p:stCondLst>
                                        </p:cTn>
                                        <p:tgtEl>
                                          <p:spTgt spid="13335"/>
                                        </p:tgtEl>
                                        <p:attrNameLst>
                                          <p:attrName>style.visibility</p:attrName>
                                        </p:attrNameLst>
                                      </p:cBhvr>
                                      <p:to>
                                        <p:strVal val="visible"/>
                                      </p:to>
                                    </p:set>
                                    <p:animEffect transition="in" filter="fade">
                                      <p:cBhvr additive="repl">
                                        <p:cTn id="23" dur="1000"/>
                                        <p:tgtEl>
                                          <p:spTgt spid="133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35" grpId="0" animBg="1"/>
      <p:bldP spid="1336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14337" name="Rectangle 1"/>
          <p:cNvSpPr>
            <a:spLocks noChangeArrowheads="1"/>
          </p:cNvSpPr>
          <p:nvPr/>
        </p:nvSpPr>
        <p:spPr bwMode="auto">
          <a:xfrm>
            <a:off x="447675" y="1765300"/>
            <a:ext cx="2903538" cy="2527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4000">
                <a:solidFill>
                  <a:srgbClr val="FAFD00"/>
                </a:solidFill>
                <a:latin typeface="Times New Roman" charset="0"/>
              </a:rPr>
              <a:t>คน</a:t>
            </a:r>
            <a:r>
              <a:rPr lang="hi-in" sz="4000">
                <a:solidFill>
                  <a:srgbClr val="FFFFFF"/>
                </a:solidFill>
                <a:latin typeface="Times New Roman" charset="0"/>
              </a:rPr>
              <a:t>แรก</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4000">
                <a:solidFill>
                  <a:srgbClr val="FAFD00"/>
                </a:solidFill>
                <a:latin typeface="Times New Roman" charset="0"/>
              </a:rPr>
              <a:t>ในสี่คน</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4000">
                <a:solidFill>
                  <a:srgbClr val="FAFD00"/>
                </a:solidFill>
                <a:latin typeface="Times New Roman" charset="0"/>
              </a:rPr>
              <a:t>คือ</a:t>
            </a:r>
            <a:r>
              <a:rPr lang="en-US" sz="4000">
                <a:solidFill>
                  <a:srgbClr val="FAFD00"/>
                </a:solidFill>
                <a:latin typeface="Times New Roman" charset="0"/>
              </a:rPr>
              <a:t>...</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4000">
              <a:solidFill>
                <a:srgbClr val="FAFD00"/>
              </a:solidFill>
              <a:latin typeface="Times New Roman" charset="0"/>
            </a:endParaRPr>
          </a:p>
        </p:txBody>
      </p:sp>
      <p:sp>
        <p:nvSpPr>
          <p:cNvPr id="14338" name="Rectangle 2"/>
          <p:cNvSpPr>
            <a:spLocks noChangeArrowheads="1"/>
          </p:cNvSpPr>
          <p:nvPr/>
        </p:nvSpPr>
        <p:spPr bwMode="auto">
          <a:xfrm>
            <a:off x="3130550" y="1377950"/>
            <a:ext cx="2044700" cy="1054100"/>
          </a:xfrm>
          <a:prstGeom prst="rect">
            <a:avLst/>
          </a:prstGeom>
          <a:solidFill>
            <a:srgbClr val="FFD34A"/>
          </a:solidFill>
          <a:ln w="1260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339" name="Rectangle 3"/>
          <p:cNvSpPr>
            <a:spLocks noChangeArrowheads="1"/>
          </p:cNvSpPr>
          <p:nvPr/>
        </p:nvSpPr>
        <p:spPr bwMode="auto">
          <a:xfrm>
            <a:off x="3551238" y="968375"/>
            <a:ext cx="963612" cy="3635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800" b="1">
                <a:solidFill>
                  <a:srgbClr val="790015"/>
                </a:solidFill>
                <a:latin typeface="Times New Roman" charset="0"/>
              </a:rPr>
              <a:t>อับราฮัม</a:t>
            </a:r>
          </a:p>
        </p:txBody>
      </p:sp>
      <p:sp>
        <p:nvSpPr>
          <p:cNvPr id="14340" name="Rectangle 4"/>
          <p:cNvSpPr>
            <a:spLocks noChangeArrowheads="1"/>
          </p:cNvSpPr>
          <p:nvPr/>
        </p:nvSpPr>
        <p:spPr bwMode="auto">
          <a:xfrm>
            <a:off x="3130550" y="1377950"/>
            <a:ext cx="2882900" cy="3111500"/>
          </a:xfrm>
          <a:prstGeom prst="rect">
            <a:avLst/>
          </a:prstGeom>
          <a:solidFill>
            <a:srgbClr val="FFD34A"/>
          </a:solidFill>
          <a:ln w="12600" cap="sq">
            <a:solidFill>
              <a:srgbClr val="CECECE"/>
            </a:solidFill>
            <a:miter lim="800000"/>
            <a:headEnd/>
            <a:tailEnd/>
          </a:ln>
          <a:effectLst>
            <a:outerShdw blurRad="63500" dist="107933" dir="2700000" algn="ctr" rotWithShape="0">
              <a:srgbClr val="1A0004">
                <a:alpha val="75014"/>
              </a:srgbClr>
            </a:outerShdw>
          </a:effectLst>
        </p:spPr>
        <p:txBody>
          <a:bodyPr wrap="none" anchor="ctr"/>
          <a:lstStyle/>
          <a:p>
            <a:pPr>
              <a:defRPr/>
            </a:pPr>
            <a:endParaRPr lang="en-US"/>
          </a:p>
        </p:txBody>
      </p:sp>
      <p:sp>
        <p:nvSpPr>
          <p:cNvPr id="14341" name="AutoShape 5"/>
          <p:cNvSpPr>
            <a:spLocks noChangeArrowheads="1"/>
          </p:cNvSpPr>
          <p:nvPr/>
        </p:nvSpPr>
        <p:spPr bwMode="auto">
          <a:xfrm>
            <a:off x="3130550" y="996950"/>
            <a:ext cx="1663700" cy="1054100"/>
          </a:xfrm>
          <a:prstGeom prst="roundRect">
            <a:avLst>
              <a:gd name="adj" fmla="val 12495"/>
            </a:avLst>
          </a:prstGeom>
          <a:solidFill>
            <a:srgbClr val="FFD34A"/>
          </a:solidFill>
          <a:ln w="12600" cap="sq">
            <a:solidFill>
              <a:srgbClr val="CECECE"/>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342" name="Rectangle 6"/>
          <p:cNvSpPr>
            <a:spLocks noChangeArrowheads="1"/>
          </p:cNvSpPr>
          <p:nvPr/>
        </p:nvSpPr>
        <p:spPr bwMode="auto">
          <a:xfrm>
            <a:off x="3130550" y="1377950"/>
            <a:ext cx="2044700" cy="1054100"/>
          </a:xfrm>
          <a:prstGeom prst="rect">
            <a:avLst/>
          </a:prstGeom>
          <a:solidFill>
            <a:srgbClr val="FFD34A"/>
          </a:solidFill>
          <a:ln w="1260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343" name="Rectangle 7"/>
          <p:cNvSpPr>
            <a:spLocks noChangeArrowheads="1"/>
          </p:cNvSpPr>
          <p:nvPr/>
        </p:nvSpPr>
        <p:spPr bwMode="auto">
          <a:xfrm>
            <a:off x="898525" y="2605088"/>
            <a:ext cx="1747838" cy="5191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344" name="Rectangle 8"/>
          <p:cNvSpPr>
            <a:spLocks noChangeArrowheads="1"/>
          </p:cNvSpPr>
          <p:nvPr/>
        </p:nvSpPr>
        <p:spPr bwMode="auto">
          <a:xfrm>
            <a:off x="735013" y="4327525"/>
            <a:ext cx="2225675" cy="698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4000">
                <a:solidFill>
                  <a:srgbClr val="00FF00"/>
                </a:solidFill>
                <a:latin typeface="Times New Roman" charset="0"/>
              </a:rPr>
              <a:t>อับ</a:t>
            </a:r>
            <a:r>
              <a:rPr lang="en-US" sz="4000">
                <a:solidFill>
                  <a:srgbClr val="00DFCA"/>
                </a:solidFill>
                <a:latin typeface="Times New Roman" charset="0"/>
              </a:rPr>
              <a:t> </a:t>
            </a:r>
            <a:r>
              <a:rPr lang="hi-in" sz="4000">
                <a:solidFill>
                  <a:srgbClr val="FFFF00"/>
                </a:solidFill>
                <a:latin typeface="Times New Roman" charset="0"/>
              </a:rPr>
              <a:t>ย ส ช</a:t>
            </a:r>
          </a:p>
        </p:txBody>
      </p:sp>
      <p:sp>
        <p:nvSpPr>
          <p:cNvPr id="14345" name="Rectangle 9"/>
          <p:cNvSpPr>
            <a:spLocks noChangeArrowheads="1"/>
          </p:cNvSpPr>
          <p:nvPr/>
        </p:nvSpPr>
        <p:spPr bwMode="auto">
          <a:xfrm>
            <a:off x="3367088" y="938213"/>
            <a:ext cx="1223962"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1A0004"/>
                </a:solidFill>
                <a:latin typeface="Times New Roman" charset="0"/>
              </a:rPr>
              <a:t>อับราฮัม</a:t>
            </a:r>
          </a:p>
        </p:txBody>
      </p:sp>
      <p:sp>
        <p:nvSpPr>
          <p:cNvPr id="14346" name="Rectangle 10"/>
          <p:cNvSpPr>
            <a:spLocks noChangeArrowheads="1"/>
          </p:cNvSpPr>
          <p:nvPr/>
        </p:nvSpPr>
        <p:spPr bwMode="auto">
          <a:xfrm>
            <a:off x="7883525" y="5584825"/>
            <a:ext cx="481013" cy="5191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347" name="Line 11"/>
          <p:cNvSpPr>
            <a:spLocks noChangeShapeType="1"/>
          </p:cNvSpPr>
          <p:nvPr/>
        </p:nvSpPr>
        <p:spPr bwMode="auto">
          <a:xfrm>
            <a:off x="3340100" y="2065338"/>
            <a:ext cx="2463800" cy="1587"/>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4348" name="Line 12"/>
          <p:cNvSpPr>
            <a:spLocks noChangeShapeType="1"/>
          </p:cNvSpPr>
          <p:nvPr/>
        </p:nvSpPr>
        <p:spPr bwMode="auto">
          <a:xfrm>
            <a:off x="3340100" y="3886200"/>
            <a:ext cx="2463800" cy="1588"/>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4349" name="Line 13"/>
          <p:cNvSpPr>
            <a:spLocks noChangeShapeType="1"/>
          </p:cNvSpPr>
          <p:nvPr/>
        </p:nvSpPr>
        <p:spPr bwMode="auto">
          <a:xfrm>
            <a:off x="3348038" y="2505075"/>
            <a:ext cx="2463800" cy="1588"/>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4350" name="Line 14"/>
          <p:cNvSpPr>
            <a:spLocks noChangeShapeType="1"/>
          </p:cNvSpPr>
          <p:nvPr/>
        </p:nvSpPr>
        <p:spPr bwMode="auto">
          <a:xfrm>
            <a:off x="3340100" y="2997200"/>
            <a:ext cx="2463800" cy="1588"/>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4351" name="Line 15"/>
          <p:cNvSpPr>
            <a:spLocks noChangeShapeType="1"/>
          </p:cNvSpPr>
          <p:nvPr/>
        </p:nvSpPr>
        <p:spPr bwMode="auto">
          <a:xfrm>
            <a:off x="3333750" y="3454400"/>
            <a:ext cx="2463800" cy="1588"/>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4352" name="Rectangle 16"/>
          <p:cNvSpPr>
            <a:spLocks noChangeArrowheads="1"/>
          </p:cNvSpPr>
          <p:nvPr/>
        </p:nvSpPr>
        <p:spPr bwMode="auto">
          <a:xfrm>
            <a:off x="2374900" y="5324475"/>
            <a:ext cx="4803775" cy="6381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600" i="1">
                <a:solidFill>
                  <a:srgbClr val="FAFD00"/>
                </a:solidFill>
                <a:latin typeface="Times New Roman" charset="0"/>
              </a:rPr>
              <a:t>ปฐมอี</a:t>
            </a:r>
            <a:r>
              <a:rPr lang="en-US" sz="3600" i="1">
                <a:solidFill>
                  <a:srgbClr val="FAFD00"/>
                </a:solidFill>
                <a:latin typeface="Times New Roman" charset="0"/>
              </a:rPr>
              <a:t>sis 12 </a:t>
            </a:r>
            <a:r>
              <a:rPr lang="hi-in" sz="3600" i="1">
                <a:solidFill>
                  <a:srgbClr val="FAFD00"/>
                </a:solidFill>
                <a:latin typeface="Times New Roman" charset="0"/>
              </a:rPr>
              <a:t>และบทต่อไป</a:t>
            </a:r>
          </a:p>
        </p:txBody>
      </p:sp>
      <p:sp>
        <p:nvSpPr>
          <p:cNvPr id="14353" name="Rectangle 17"/>
          <p:cNvSpPr>
            <a:spLocks noChangeArrowheads="1"/>
          </p:cNvSpPr>
          <p:nvPr/>
        </p:nvSpPr>
        <p:spPr bwMode="auto">
          <a:xfrm>
            <a:off x="4802188" y="979488"/>
            <a:ext cx="207962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FFD34A"/>
                </a:solidFill>
                <a:latin typeface="Times New Roman" charset="0"/>
              </a:rPr>
              <a:t>ก่อนคศ</a:t>
            </a:r>
            <a:r>
              <a:rPr lang="en-US" sz="2400" b="1">
                <a:solidFill>
                  <a:srgbClr val="FFD34A"/>
                </a:solidFill>
                <a:latin typeface="Times New Roman" charset="0"/>
              </a:rPr>
              <a:t>2000 </a:t>
            </a:r>
          </a:p>
        </p:txBody>
      </p:sp>
      <p:sp>
        <p:nvSpPr>
          <p:cNvPr id="14354" name="Rectangle 18"/>
          <p:cNvSpPr>
            <a:spLocks noChangeArrowheads="1"/>
          </p:cNvSpPr>
          <p:nvPr/>
        </p:nvSpPr>
        <p:spPr bwMode="auto">
          <a:xfrm>
            <a:off x="3625850" y="1603375"/>
            <a:ext cx="2020888" cy="515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b="1">
                <a:solidFill>
                  <a:srgbClr val="790015"/>
                </a:solidFill>
                <a:latin typeface="Times New Roman" charset="0"/>
              </a:rPr>
              <a:t>การทรงเรียก</a:t>
            </a:r>
          </a:p>
        </p:txBody>
      </p:sp>
      <p:sp>
        <p:nvSpPr>
          <p:cNvPr id="14355" name="Text Box 19"/>
          <p:cNvSpPr txBox="1">
            <a:spLocks noChangeArrowheads="1"/>
          </p:cNvSpPr>
          <p:nvPr/>
        </p:nvSpPr>
        <p:spPr bwMode="auto">
          <a:xfrm>
            <a:off x="1781175" y="0"/>
            <a:ext cx="1820863"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lgn="l">
              <a:spcBef>
                <a:spcPts val="750"/>
              </a:spcBef>
              <a:buClrTx/>
              <a:buFontTx/>
              <a:buNone/>
              <a:defRPr/>
            </a:pPr>
            <a:r>
              <a:rPr lang="hi-in" sz="1200" b="1">
                <a:solidFill>
                  <a:srgbClr val="FFFFFF"/>
                </a:solidFill>
              </a:rPr>
              <a:t>ปฐม</a:t>
            </a:r>
            <a:r>
              <a:rPr lang="en-US" sz="1200" b="1">
                <a:solidFill>
                  <a:srgbClr val="FFFFFF"/>
                </a:solidFill>
              </a:rPr>
              <a:t>. 12: 1-3</a:t>
            </a:r>
          </a:p>
        </p:txBody>
      </p:sp>
      <p:sp>
        <p:nvSpPr>
          <p:cNvPr id="14356" name="Freeform 20"/>
          <p:cNvSpPr>
            <a:spLocks noChangeArrowheads="1"/>
          </p:cNvSpPr>
          <p:nvPr/>
        </p:nvSpPr>
        <p:spPr bwMode="auto">
          <a:xfrm>
            <a:off x="8764588" y="3565525"/>
            <a:ext cx="204787" cy="77788"/>
          </a:xfrm>
          <a:custGeom>
            <a:avLst/>
            <a:gdLst>
              <a:gd name="G0" fmla="*/ 1 0 51712"/>
              <a:gd name="G1" fmla="+- 48 0 0"/>
              <a:gd name="G2" fmla="+- 1 0 0"/>
              <a:gd name="G3" fmla="*/ 1 0 51712"/>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357" name="AutoShape 21"/>
          <p:cNvSpPr>
            <a:spLocks noChangeArrowheads="1"/>
          </p:cNvSpPr>
          <p:nvPr/>
        </p:nvSpPr>
        <p:spPr bwMode="auto">
          <a:xfrm>
            <a:off x="8053388" y="3457575"/>
            <a:ext cx="730250" cy="903288"/>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358" name="Rectangle 22"/>
          <p:cNvSpPr>
            <a:spLocks noChangeArrowheads="1"/>
          </p:cNvSpPr>
          <p:nvPr/>
        </p:nvSpPr>
        <p:spPr bwMode="auto">
          <a:xfrm>
            <a:off x="8051800" y="3614738"/>
            <a:ext cx="952500" cy="1049337"/>
          </a:xfrm>
          <a:prstGeom prst="rect">
            <a:avLst/>
          </a:prstGeom>
          <a:solidFill>
            <a:srgbClr val="FFFF00"/>
          </a:solidFill>
          <a:ln w="38160" cap="sq">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359" name="AutoShape 23"/>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360" name="Line 24"/>
          <p:cNvSpPr>
            <a:spLocks noChangeShapeType="1"/>
          </p:cNvSpPr>
          <p:nvPr/>
        </p:nvSpPr>
        <p:spPr bwMode="auto">
          <a:xfrm flipV="1">
            <a:off x="8113713" y="4003675"/>
            <a:ext cx="838200" cy="23813"/>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4361" name="Line 25"/>
          <p:cNvSpPr>
            <a:spLocks noChangeShapeType="1"/>
          </p:cNvSpPr>
          <p:nvPr/>
        </p:nvSpPr>
        <p:spPr bwMode="auto">
          <a:xfrm flipV="1">
            <a:off x="8113713" y="4206875"/>
            <a:ext cx="846137" cy="23813"/>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4362" name="Rectangle 26"/>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363" name="Rectangle 27"/>
          <p:cNvSpPr>
            <a:spLocks noChangeArrowheads="1"/>
          </p:cNvSpPr>
          <p:nvPr/>
        </p:nvSpPr>
        <p:spPr bwMode="auto">
          <a:xfrm>
            <a:off x="8148638" y="3654425"/>
            <a:ext cx="774700" cy="2254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Arial" charset="0"/>
              </a:rPr>
              <a:t>การทรงเรียก</a:t>
            </a:r>
          </a:p>
        </p:txBody>
      </p:sp>
      <p:sp>
        <p:nvSpPr>
          <p:cNvPr id="14364" name="Rectangle 28"/>
          <p:cNvSpPr>
            <a:spLocks noChangeArrowheads="1"/>
          </p:cNvSpPr>
          <p:nvPr/>
        </p:nvSpPr>
        <p:spPr bwMode="auto">
          <a:xfrm>
            <a:off x="8102600" y="3432175"/>
            <a:ext cx="573088" cy="2254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Chicago" charset="0"/>
              </a:rPr>
              <a:t>อับราฮัม</a:t>
            </a:r>
          </a:p>
        </p:txBody>
      </p:sp>
      <p:sp>
        <p:nvSpPr>
          <p:cNvPr id="14365" name="Line 29"/>
          <p:cNvSpPr>
            <a:spLocks noChangeShapeType="1"/>
          </p:cNvSpPr>
          <p:nvPr/>
        </p:nvSpPr>
        <p:spPr bwMode="auto">
          <a:xfrm flipV="1">
            <a:off x="8107363" y="3813175"/>
            <a:ext cx="830262" cy="23813"/>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4366" name="Line 30"/>
          <p:cNvSpPr>
            <a:spLocks noChangeShapeType="1"/>
          </p:cNvSpPr>
          <p:nvPr/>
        </p:nvSpPr>
        <p:spPr bwMode="auto">
          <a:xfrm flipV="1">
            <a:off x="8107363" y="4389438"/>
            <a:ext cx="846137" cy="2540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4367" name="Line 31"/>
          <p:cNvSpPr>
            <a:spLocks noChangeShapeType="1"/>
          </p:cNvSpPr>
          <p:nvPr/>
        </p:nvSpPr>
        <p:spPr bwMode="auto">
          <a:xfrm flipV="1">
            <a:off x="8107363" y="4586288"/>
            <a:ext cx="838200" cy="2540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4368" name="Text Box 32"/>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369" name="Rectangle 33"/>
          <p:cNvSpPr>
            <a:spLocks noChangeArrowheads="1"/>
          </p:cNvSpPr>
          <p:nvPr/>
        </p:nvSpPr>
        <p:spPr bwMode="auto">
          <a:xfrm>
            <a:off x="8093075" y="6524625"/>
            <a:ext cx="336550" cy="2460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1">
                <a:solidFill>
                  <a:srgbClr val="FFFFFF"/>
                </a:solidFill>
                <a:effectLst>
                  <a:outerShdw blurRad="38100" dist="38100" dir="2700000" algn="tl">
                    <a:srgbClr val="000000"/>
                  </a:outerShdw>
                </a:effectLst>
              </a:rPr>
              <a:t>11</a:t>
            </a:r>
          </a:p>
        </p:txBody>
      </p:sp>
      <p:sp>
        <p:nvSpPr>
          <p:cNvPr id="14370" name="Text Box 34"/>
          <p:cNvSpPr txBox="1">
            <a:spLocks noChangeArrowheads="1"/>
          </p:cNvSpPr>
          <p:nvPr/>
        </p:nvSpPr>
        <p:spPr bwMode="auto">
          <a:xfrm>
            <a:off x="7177088" y="6242050"/>
            <a:ext cx="1266825"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1">
                <a:solidFill>
                  <a:srgbClr val="FFFFFF"/>
                </a:solidFill>
                <a:latin typeface="Arial" charset="0"/>
              </a:rPr>
              <a:t>คู่มือหน้าที่ </a:t>
            </a:r>
            <a:r>
              <a:rPr lang="en-US" sz="1200" b="1">
                <a:solidFill>
                  <a:srgbClr val="FFFFFF"/>
                </a:solidFill>
                <a:latin typeface="Arial" charset="0"/>
              </a:rPr>
              <a:t>19-24</a:t>
            </a:r>
          </a:p>
        </p:txBody>
      </p:sp>
      <p:grpSp>
        <p:nvGrpSpPr>
          <p:cNvPr id="28708" name="Group 35"/>
          <p:cNvGrpSpPr>
            <a:grpSpLocks/>
          </p:cNvGrpSpPr>
          <p:nvPr/>
        </p:nvGrpSpPr>
        <p:grpSpPr bwMode="auto">
          <a:xfrm>
            <a:off x="6064250" y="1347788"/>
            <a:ext cx="1250950" cy="1336675"/>
            <a:chOff x="3820" y="849"/>
            <a:chExt cx="788" cy="842"/>
          </a:xfrm>
        </p:grpSpPr>
        <p:grpSp>
          <p:nvGrpSpPr>
            <p:cNvPr id="28713" name="Group 36"/>
            <p:cNvGrpSpPr>
              <a:grpSpLocks/>
            </p:cNvGrpSpPr>
            <p:nvPr/>
          </p:nvGrpSpPr>
          <p:grpSpPr bwMode="auto">
            <a:xfrm>
              <a:off x="3820" y="849"/>
              <a:ext cx="788" cy="842"/>
              <a:chOff x="3820" y="849"/>
              <a:chExt cx="788" cy="842"/>
            </a:xfrm>
          </p:grpSpPr>
          <p:grpSp>
            <p:nvGrpSpPr>
              <p:cNvPr id="28719" name="Group 37"/>
              <p:cNvGrpSpPr>
                <a:grpSpLocks/>
              </p:cNvGrpSpPr>
              <p:nvPr/>
            </p:nvGrpSpPr>
            <p:grpSpPr bwMode="auto">
              <a:xfrm>
                <a:off x="3947" y="1002"/>
                <a:ext cx="560" cy="429"/>
                <a:chOff x="3947" y="1002"/>
                <a:chExt cx="560" cy="429"/>
              </a:xfrm>
            </p:grpSpPr>
            <p:sp>
              <p:nvSpPr>
                <p:cNvPr id="14374" name="Freeform 38"/>
                <p:cNvSpPr>
                  <a:spLocks noChangeArrowheads="1"/>
                </p:cNvSpPr>
                <p:nvPr/>
              </p:nvSpPr>
              <p:spPr bwMode="auto">
                <a:xfrm>
                  <a:off x="3962" y="1002"/>
                  <a:ext cx="545" cy="71"/>
                </a:xfrm>
                <a:custGeom>
                  <a:avLst/>
                  <a:gdLst>
                    <a:gd name="G0" fmla="*/ 1 12735 57600"/>
                    <a:gd name="G1" fmla="*/ 1 4243 51712"/>
                    <a:gd name="G2" fmla="*/ G1 1 180"/>
                    <a:gd name="G3" fmla="*/ G0 1 G2"/>
                    <a:gd name="G4" fmla="+- 78 0 0"/>
                    <a:gd name="G5" fmla="*/ 1 0 51712"/>
                    <a:gd name="G6" fmla="+- 51 0 0"/>
                    <a:gd name="G7" fmla="cos G5 G6"/>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51712"/>
                    <a:gd name="G28" fmla="+- 1 0 0"/>
                    <a:gd name="G29" fmla="+- 1 0 0"/>
                    <a:gd name="G30" fmla="+- 1 0 0"/>
                    <a:gd name="G31" fmla="+- 1 0 0"/>
                    <a:gd name="G32" fmla="+- 1 0 0"/>
                    <a:gd name="G33" fmla="+- 1 0 0"/>
                    <a:gd name="G34" fmla="+- 1 0 0"/>
                    <a:gd name="G35" fmla="*/ 1 0 51712"/>
                    <a:gd name="G36" fmla="*/ 1 4243 51712"/>
                    <a:gd name="G37" fmla="*/ G36 1 180"/>
                    <a:gd name="G38" fmla="*/ G35 1 G37"/>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375" name="Freeform 39"/>
                <p:cNvSpPr>
                  <a:spLocks noChangeArrowheads="1"/>
                </p:cNvSpPr>
                <p:nvPr/>
              </p:nvSpPr>
              <p:spPr bwMode="auto">
                <a:xfrm>
                  <a:off x="3947" y="1060"/>
                  <a:ext cx="552" cy="371"/>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 246 0 0"/>
                    <a:gd name="G18" fmla="*/ 1 0 51712"/>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51712"/>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51712"/>
                    <a:gd name="G65" fmla="*/ 1 0 51712"/>
                    <a:gd name="G66" fmla="+- 398 0 0"/>
                    <a:gd name="G67" fmla="+- 388 0 0"/>
                    <a:gd name="G68" fmla="+- 380 0 0"/>
                    <a:gd name="G69" fmla="*/ 1 0 51712"/>
                    <a:gd name="G70" fmla="*/ 1 12735 57600"/>
                    <a:gd name="G71" fmla="*/ 1 4243 51712"/>
                    <a:gd name="G72" fmla="*/ G71 1 180"/>
                    <a:gd name="G73" fmla="*/ G70 1 G72"/>
                    <a:gd name="G74" fmla="*/ 1 0 51712"/>
                    <a:gd name="G75" fmla="+- 1 0 0"/>
                    <a:gd name="G76" fmla="+- 1 0 0"/>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pic>
            <p:nvPicPr>
              <p:cNvPr id="14376" name="Picture 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0" y="849"/>
                <a:ext cx="788" cy="842"/>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grpSp>
        <p:sp>
          <p:nvSpPr>
            <p:cNvPr id="14377" name="Freeform 41"/>
            <p:cNvSpPr>
              <a:spLocks noChangeArrowheads="1"/>
            </p:cNvSpPr>
            <p:nvPr/>
          </p:nvSpPr>
          <p:spPr bwMode="auto">
            <a:xfrm>
              <a:off x="3963" y="1443"/>
              <a:ext cx="17" cy="7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51712"/>
                <a:gd name="G71" fmla="+- 250 0 0"/>
                <a:gd name="G72" fmla="cos G70 G71"/>
                <a:gd name="G73" fmla="*/ 1 0 51712"/>
                <a:gd name="G74" fmla="+- 212 0 0"/>
                <a:gd name="G75" fmla="+- 173 0 0"/>
                <a:gd name="G76" fmla="*/ 1 0 51712"/>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rgbClr val="1A0004"/>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378" name="Freeform 42"/>
            <p:cNvSpPr>
              <a:spLocks noChangeArrowheads="1"/>
            </p:cNvSpPr>
            <p:nvPr/>
          </p:nvSpPr>
          <p:spPr bwMode="auto">
            <a:xfrm>
              <a:off x="3968" y="1443"/>
              <a:ext cx="23" cy="87"/>
            </a:xfrm>
            <a:custGeom>
              <a:avLst/>
              <a:gdLst>
                <a:gd name="G0" fmla="*/ 1 0 51712"/>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320 0 0"/>
                <a:gd name="G28" fmla="*/ 1 0 51712"/>
                <a:gd name="G29" fmla="+- 294 0 0"/>
                <a:gd name="G30" fmla="*/ 1 0 51712"/>
                <a:gd name="G31" fmla="+- 269 0 0"/>
                <a:gd name="G32" fmla="*/ 1 0 51712"/>
                <a:gd name="G33" fmla="+- 257 0 0"/>
                <a:gd name="G34" fmla="cos G32 G33"/>
                <a:gd name="G35" fmla="+- 245 0 0"/>
                <a:gd name="G36" fmla="*/ 1 199 2"/>
                <a:gd name="G37" fmla="*/ 1 0 51712"/>
                <a:gd name="G38" fmla="*/ 1 0 51712"/>
                <a:gd name="G39" fmla="+- 98 0 0"/>
                <a:gd name="G40" fmla="sin G38 G39"/>
                <a:gd name="G41" fmla="*/ 1 0 51712"/>
                <a:gd name="G42" fmla="*/ 1 0 51712"/>
                <a:gd name="G43" fmla="+- 1 0 0"/>
                <a:gd name="G44" fmla="+- 1 0 0"/>
                <a:gd name="G45" fmla="+- 1 0 0"/>
                <a:gd name="G46" fmla="*/ 1 0 51712"/>
                <a:gd name="G47" fmla="+- 3 0 0"/>
                <a:gd name="G48" fmla="*/ 1 0 51712"/>
                <a:gd name="G49" fmla="*/ 1 0 51712"/>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379" name="Freeform 43"/>
            <p:cNvSpPr>
              <a:spLocks noChangeArrowheads="1"/>
            </p:cNvSpPr>
            <p:nvPr/>
          </p:nvSpPr>
          <p:spPr bwMode="auto">
            <a:xfrm>
              <a:off x="4339" y="1423"/>
              <a:ext cx="34" cy="94"/>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51712"/>
                <a:gd name="G26" fmla="*/ 1 12735 57600"/>
                <a:gd name="G27" fmla="*/ 1 4243 51712"/>
                <a:gd name="G28" fmla="*/ G27 1 180"/>
                <a:gd name="G29" fmla="*/ G26 1 G28"/>
                <a:gd name="G30" fmla="*/ 1 351 2"/>
                <a:gd name="G31" fmla="+- 336 0 0"/>
                <a:gd name="G32" fmla="+- 329 0 0"/>
                <a:gd name="G33" fmla="+- 316 0 0"/>
                <a:gd name="G34" fmla="+- 287 0 0"/>
                <a:gd name="G35" fmla="*/ 1 0 51712"/>
                <a:gd name="G36" fmla="*/ 1 12735 57600"/>
                <a:gd name="G37" fmla="*/ 1 4243 51712"/>
                <a:gd name="G38" fmla="*/ G37 1 180"/>
                <a:gd name="G39" fmla="*/ G36 1 G38"/>
                <a:gd name="G40" fmla="*/ 1 0 51712"/>
                <a:gd name="G41" fmla="+- 211 0 0"/>
                <a:gd name="G42" fmla="sin G40 G41"/>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380" name="Freeform 44"/>
            <p:cNvSpPr>
              <a:spLocks noChangeArrowheads="1"/>
            </p:cNvSpPr>
            <p:nvPr/>
          </p:nvSpPr>
          <p:spPr bwMode="auto">
            <a:xfrm>
              <a:off x="3990" y="944"/>
              <a:ext cx="19" cy="12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279 0 0"/>
                <a:gd name="G30" fmla="+- 1 0 0"/>
                <a:gd name="G31" fmla="+- 1 0 0"/>
                <a:gd name="G32" fmla="+- 1 0 0"/>
                <a:gd name="G33" fmla="+- 1 0 0"/>
                <a:gd name="G34" fmla="+- 1 0 0"/>
                <a:gd name="G35" fmla="+- 1 0 0"/>
                <a:gd name="G36" fmla="+- 1 0 0"/>
                <a:gd name="G37" fmla="+- 1 0 0"/>
                <a:gd name="G38" fmla="+- 1 0 0"/>
                <a:gd name="G39" fmla="+- 1 0 0"/>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381" name="Freeform 45"/>
            <p:cNvSpPr>
              <a:spLocks noChangeArrowheads="1"/>
            </p:cNvSpPr>
            <p:nvPr/>
          </p:nvSpPr>
          <p:spPr bwMode="auto">
            <a:xfrm>
              <a:off x="4452" y="940"/>
              <a:ext cx="36" cy="103"/>
            </a:xfrm>
            <a:custGeom>
              <a:avLst/>
              <a:gdLst>
                <a:gd name="G0" fmla="+- 38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sin 54736 G16"/>
                <a:gd name="G18" fmla="*/ 1 0 51712"/>
                <a:gd name="G19" fmla="cos 54943 G18"/>
                <a:gd name="G20" fmla="+- G17 0 G19"/>
                <a:gd name="G21" fmla="*/ G20 65535 1"/>
                <a:gd name="G22" fmla="+- G21 1080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51712"/>
                <a:gd name="G37" fmla="sin 54736 G36"/>
                <a:gd name="G38" fmla="*/ 1 0 51712"/>
                <a:gd name="G39" fmla="cos 54736 G38"/>
                <a:gd name="G40" fmla="+- G37 0 G39"/>
                <a:gd name="G41" fmla="*/ G40 65535 1"/>
                <a:gd name="G42" fmla="+- G41 1080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G71" fmla="+- 1 0 0"/>
                <a:gd name="G72" fmla="*/ 1 0 51712"/>
                <a:gd name="G73" fmla="+- 359 0 0"/>
                <a:gd name="G74" fmla="+- 1 0 0"/>
                <a:gd name="G75" fmla="*/ 1 0 51712"/>
                <a:gd name="G76" fmla="+- 381 0 0"/>
                <a:gd name="G77" fmla="cos G75 G76"/>
                <a:gd name="G78" fmla="+- 383 0 0"/>
                <a:gd name="G79" fmla="+- 386 0 0"/>
                <a:gd name="G80" fmla="+- 193 0 0"/>
                <a:gd name="G81" fmla="+- 386 0 0"/>
                <a:gd name="G82" fmla="*/ 1 0 51712"/>
                <a:gd name="G83" fmla="+- 381 0 0"/>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28709" name="Group 46"/>
          <p:cNvGrpSpPr>
            <a:grpSpLocks/>
          </p:cNvGrpSpPr>
          <p:nvPr/>
        </p:nvGrpSpPr>
        <p:grpSpPr bwMode="auto">
          <a:xfrm>
            <a:off x="519113" y="7938"/>
            <a:ext cx="854075" cy="1701800"/>
            <a:chOff x="327" y="5"/>
            <a:chExt cx="538" cy="1072"/>
          </a:xfrm>
        </p:grpSpPr>
        <p:sp>
          <p:nvSpPr>
            <p:cNvPr id="14383" name="Rectangle 47"/>
            <p:cNvSpPr>
              <a:spLocks noChangeArrowheads="1"/>
            </p:cNvSpPr>
            <p:nvPr/>
          </p:nvSpPr>
          <p:spPr bwMode="auto">
            <a:xfrm>
              <a:off x="327" y="5"/>
              <a:ext cx="538" cy="10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600">
                  <a:solidFill>
                    <a:srgbClr val="FFFF00"/>
                  </a:solidFill>
                  <a:latin typeface="Times New Roman" charset="0"/>
                </a:rPr>
                <a:t>7</a:t>
              </a:r>
            </a:p>
          </p:txBody>
        </p:sp>
        <p:sp>
          <p:nvSpPr>
            <p:cNvPr id="14384" name="Line 48"/>
            <p:cNvSpPr>
              <a:spLocks noChangeShapeType="1"/>
            </p:cNvSpPr>
            <p:nvPr/>
          </p:nvSpPr>
          <p:spPr bwMode="auto">
            <a:xfrm>
              <a:off x="500" y="573"/>
              <a:ext cx="243" cy="0"/>
            </a:xfrm>
            <a:prstGeom prst="line">
              <a:avLst/>
            </a:prstGeom>
            <a:noFill/>
            <a:ln w="76320" cap="sq">
              <a:solidFill>
                <a:srgbClr val="FFFF00"/>
              </a:solidFill>
              <a:miter lim="800000"/>
              <a:headEnd/>
              <a:tailEnd/>
            </a:ln>
            <a:effectLst>
              <a:outerShdw blurRad="63500" dist="107933" dir="2700000" algn="ctr" rotWithShape="0">
                <a:srgbClr val="1A0004">
                  <a:alpha val="75014"/>
                </a:srgbClr>
              </a:outerShdw>
            </a:effectLst>
            <a:extLst>
              <a:ext uri="{909E8E84-426E-40dd-AFC4-6F175D3DCCD1}">
                <a14:hiddenFill xmlns="" xmlns:a14="http://schemas.microsoft.com/office/drawing/2010/main">
                  <a:noFill/>
                </a14:hiddenFill>
              </a:ext>
            </a:extLst>
          </p:spPr>
          <p:txBody>
            <a:bodyPr/>
            <a:lstStyle/>
            <a:p>
              <a:pPr>
                <a:defRPr/>
              </a:pPr>
              <a:endParaRPr lang="en-US"/>
            </a:p>
          </p:txBody>
        </p:sp>
      </p:grpSp>
      <p:sp>
        <p:nvSpPr>
          <p:cNvPr id="14385" name="Oval 49"/>
          <p:cNvSpPr>
            <a:spLocks noChangeArrowheads="1"/>
          </p:cNvSpPr>
          <p:nvPr/>
        </p:nvSpPr>
        <p:spPr bwMode="auto">
          <a:xfrm>
            <a:off x="3429000" y="1539875"/>
            <a:ext cx="2366963" cy="649288"/>
          </a:xfrm>
          <a:prstGeom prst="ellipse">
            <a:avLst/>
          </a:prstGeom>
          <a:noFill/>
          <a:ln w="76320" cap="sq">
            <a:solidFill>
              <a:srgbClr val="FF0000"/>
            </a:solidFill>
            <a:miter lim="800000"/>
            <a:headEnd/>
            <a:tailEnd/>
          </a:ln>
          <a:effectLst>
            <a:outerShdw blurRad="63500" dist="71785" dir="2700000" algn="ctr" rotWithShape="0">
              <a:srgbClr val="1A0004">
                <a:alpha val="75014"/>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nodeType="afterEffect">
                                  <p:stCondLst>
                                    <p:cond delay="0"/>
                                  </p:stCondLst>
                                  <p:childTnLst>
                                    <p:set>
                                      <p:cBhvr additive="repl">
                                        <p:cTn id="6" dur="1" fill="hold">
                                          <p:stCondLst>
                                            <p:cond delay="0"/>
                                          </p:stCondLst>
                                        </p:cTn>
                                        <p:tgtEl>
                                          <p:spTgt spid="14354"/>
                                        </p:tgtEl>
                                        <p:attrNameLst>
                                          <p:attrName>style.visibility</p:attrName>
                                        </p:attrNameLst>
                                      </p:cBhvr>
                                      <p:to>
                                        <p:strVal val="visible"/>
                                      </p:to>
                                    </p:set>
                                    <p:anim calcmode="lin" valueType="num">
                                      <p:cBhvr additive="repl">
                                        <p:cTn id="7" dur="500" fill="hold"/>
                                        <p:tgtEl>
                                          <p:spTgt spid="14354"/>
                                        </p:tgtEl>
                                        <p:attrNameLst>
                                          <p:attrName>ppt_x</p:attrName>
                                        </p:attrNameLst>
                                      </p:cBhvr>
                                      <p:tavLst>
                                        <p:tav tm="100000">
                                          <p:val>
                                            <p:strVal val="#ppt_x-#ppt_w/2"/>
                                          </p:val>
                                        </p:tav>
                                        <p:tav>
                                          <p:val>
                                            <p:strVal val="#ppt_x"/>
                                          </p:val>
                                        </p:tav>
                                      </p:tavLst>
                                    </p:anim>
                                    <p:anim calcmode="lin" valueType="num">
                                      <p:cBhvr additive="repl">
                                        <p:cTn id="8" dur="500" fill="hold"/>
                                        <p:tgtEl>
                                          <p:spTgt spid="14354"/>
                                        </p:tgtEl>
                                        <p:attrNameLst>
                                          <p:attrName>ppt_y</p:attrName>
                                        </p:attrNameLst>
                                      </p:cBhvr>
                                      <p:tavLst>
                                        <p:tav tm="100000">
                                          <p:val>
                                            <p:strVal val="#ppt_y"/>
                                          </p:val>
                                        </p:tav>
                                        <p:tav>
                                          <p:val>
                                            <p:strVal val="#ppt_y"/>
                                          </p:val>
                                        </p:tav>
                                      </p:tavLst>
                                    </p:anim>
                                    <p:anim calcmode="lin" valueType="num">
                                      <p:cBhvr additive="repl">
                                        <p:cTn id="9" dur="500" fill="hold"/>
                                        <p:tgtEl>
                                          <p:spTgt spid="14354"/>
                                        </p:tgtEl>
                                        <p:attrNameLst>
                                          <p:attrName>ppt_w</p:attrName>
                                        </p:attrNameLst>
                                      </p:cBhvr>
                                      <p:tavLst>
                                        <p:tav tm="100000">
                                          <p:val>
                                            <p:fltVal val="0"/>
                                          </p:val>
                                        </p:tav>
                                        <p:tav>
                                          <p:val>
                                            <p:strVal val="#ppt_w"/>
                                          </p:val>
                                        </p:tav>
                                      </p:tavLst>
                                    </p:anim>
                                    <p:anim calcmode="lin" valueType="num">
                                      <p:cBhvr additive="repl">
                                        <p:cTn id="10" dur="500" fill="hold"/>
                                        <p:tgtEl>
                                          <p:spTgt spid="14354"/>
                                        </p:tgtEl>
                                        <p:attrNameLst>
                                          <p:attrName>ppt_h</p:attrName>
                                        </p:attrNameLst>
                                      </p:cBhvr>
                                      <p:tavLst>
                                        <p:tav tm="100000">
                                          <p:val>
                                            <p:strVal val="#ppt_h"/>
                                          </p:val>
                                        </p:tav>
                                        <p:tav>
                                          <p:val>
                                            <p:strVal val="#ppt_h"/>
                                          </p:val>
                                        </p:tav>
                                      </p:tavLst>
                                    </p:anim>
                                  </p:childTnLst>
                                </p:cTn>
                              </p:par>
                            </p:childTnLst>
                          </p:cTn>
                        </p:par>
                        <p:par>
                          <p:cTn id="11" fill="hold" nodeType="afterGroup">
                            <p:stCondLst>
                              <p:cond delay="0"/>
                            </p:stCondLst>
                            <p:childTnLst>
                              <p:par>
                                <p:cTn id="12" presetID="23" presetClass="entr" presetSubtype="36" fill="hold" grpId="0" nodeType="afterEffect">
                                  <p:stCondLst>
                                    <p:cond delay="0"/>
                                  </p:stCondLst>
                                  <p:childTnLst>
                                    <p:set>
                                      <p:cBhvr additive="repl">
                                        <p:cTn id="13" dur="1" fill="hold">
                                          <p:stCondLst>
                                            <p:cond delay="0"/>
                                          </p:stCondLst>
                                        </p:cTn>
                                        <p:tgtEl>
                                          <p:spTgt spid="14385"/>
                                        </p:tgtEl>
                                        <p:attrNameLst>
                                          <p:attrName>style.visibility</p:attrName>
                                        </p:attrNameLst>
                                      </p:cBhvr>
                                      <p:to>
                                        <p:strVal val="visible"/>
                                      </p:to>
                                    </p:set>
                                    <p:anim calcmode="lin" valueType="num">
                                      <p:cBhvr additive="repl">
                                        <p:cTn id="14" dur="500" fill="hold"/>
                                        <p:tgtEl>
                                          <p:spTgt spid="14385"/>
                                        </p:tgtEl>
                                        <p:attrNameLst>
                                          <p:attrName>ppt_w</p:attrName>
                                        </p:attrNameLst>
                                      </p:cBhvr>
                                      <p:tavLst>
                                        <p:tav tm="100000">
                                          <p:val>
                                            <p:strVal val="(6*min(ma#ppt_x(#ppt_w*#ppt_h,.3),1)-7.4)/-.7*#ppt_w"/>
                                          </p:val>
                                        </p:tav>
                                        <p:tav>
                                          <p:val>
                                            <p:strVal val="#ppt_w"/>
                                          </p:val>
                                        </p:tav>
                                      </p:tavLst>
                                    </p:anim>
                                    <p:anim calcmode="lin" valueType="num">
                                      <p:cBhvr additive="repl">
                                        <p:cTn id="15" dur="500" fill="hold"/>
                                        <p:tgtEl>
                                          <p:spTgt spid="14385"/>
                                        </p:tgtEl>
                                        <p:attrNameLst>
                                          <p:attrName>ppt_h</p:attrName>
                                        </p:attrNameLst>
                                      </p:cBhvr>
                                      <p:tavLst>
                                        <p:tav tm="100000">
                                          <p:val>
                                            <p:strVal val="(6*min(ma#ppt_x(#ppt_w*#ppt_h,.3),1)-7.4)/-.7*#ppt_h"/>
                                          </p:val>
                                        </p:tav>
                                        <p:tav>
                                          <p:val>
                                            <p:strVal val="#ppt_h"/>
                                          </p:val>
                                        </p:tav>
                                      </p:tavLst>
                                    </p:anim>
                                    <p:anim calcmode="lin" valueType="num">
                                      <p:cBhvr additive="repl">
                                        <p:cTn id="16" dur="500" fill="hold"/>
                                        <p:tgtEl>
                                          <p:spTgt spid="14385"/>
                                        </p:tgtEl>
                                        <p:attrNameLst>
                                          <p:attrName>ppt_x</p:attrName>
                                        </p:attrNameLst>
                                      </p:cBhvr>
                                      <p:tavLst>
                                        <p:tav tm="100000">
                                          <p:val>
                                            <p:fltVal val="0.5"/>
                                          </p:val>
                                        </p:tav>
                                        <p:tav>
                                          <p:val>
                                            <p:strVal val="#ppt_x"/>
                                          </p:val>
                                        </p:tav>
                                      </p:tavLst>
                                    </p:anim>
                                    <p:anim calcmode="lin" valueType="num">
                                      <p:cBhvr additive="repl">
                                        <p:cTn id="17" dur="500" fill="hold"/>
                                        <p:tgtEl>
                                          <p:spTgt spid="14385"/>
                                        </p:tgtEl>
                                        <p:attrNameLst>
                                          <p:attrName>ppt_y</p:attrName>
                                        </p:attrNameLst>
                                      </p:cBhvr>
                                      <p:tavLst>
                                        <p:tav tm="100000">
                                          <p:val>
                                            <p:strVal val="1+(6*min(ma#ppt_x(#ppt_w*#ppt_h,.3),1)-7.4)/-.7*#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8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15361" name="Rectangle 1"/>
          <p:cNvSpPr>
            <a:spLocks noChangeArrowheads="1"/>
          </p:cNvSpPr>
          <p:nvPr/>
        </p:nvSpPr>
        <p:spPr bwMode="auto">
          <a:xfrm>
            <a:off x="3130550" y="1377950"/>
            <a:ext cx="2044700" cy="1054100"/>
          </a:xfrm>
          <a:prstGeom prst="rect">
            <a:avLst/>
          </a:prstGeom>
          <a:solidFill>
            <a:srgbClr val="FFD34A"/>
          </a:solidFill>
          <a:ln w="1260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362" name="Rectangle 2"/>
          <p:cNvSpPr>
            <a:spLocks noChangeArrowheads="1"/>
          </p:cNvSpPr>
          <p:nvPr/>
        </p:nvSpPr>
        <p:spPr bwMode="auto">
          <a:xfrm>
            <a:off x="3551238" y="968375"/>
            <a:ext cx="963612" cy="3635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800" b="1">
                <a:solidFill>
                  <a:srgbClr val="790015"/>
                </a:solidFill>
                <a:latin typeface="Times New Roman" charset="0"/>
              </a:rPr>
              <a:t>อับราฮัม</a:t>
            </a:r>
          </a:p>
        </p:txBody>
      </p:sp>
      <p:sp>
        <p:nvSpPr>
          <p:cNvPr id="15363" name="Rectangle 3"/>
          <p:cNvSpPr>
            <a:spLocks noChangeArrowheads="1"/>
          </p:cNvSpPr>
          <p:nvPr/>
        </p:nvSpPr>
        <p:spPr bwMode="auto">
          <a:xfrm>
            <a:off x="3130550" y="1377950"/>
            <a:ext cx="2882900" cy="3111500"/>
          </a:xfrm>
          <a:prstGeom prst="rect">
            <a:avLst/>
          </a:prstGeom>
          <a:solidFill>
            <a:srgbClr val="FFD34A"/>
          </a:solidFill>
          <a:ln w="12600" cap="sq">
            <a:solidFill>
              <a:srgbClr val="CECECE"/>
            </a:solidFill>
            <a:miter lim="800000"/>
            <a:headEnd/>
            <a:tailEnd/>
          </a:ln>
          <a:effectLst>
            <a:outerShdw blurRad="63500" dist="107933" dir="2700000" algn="ctr" rotWithShape="0">
              <a:srgbClr val="1A0004">
                <a:alpha val="75014"/>
              </a:srgbClr>
            </a:outerShdw>
          </a:effectLst>
        </p:spPr>
        <p:txBody>
          <a:bodyPr wrap="none" anchor="ctr"/>
          <a:lstStyle/>
          <a:p>
            <a:pPr>
              <a:defRPr/>
            </a:pPr>
            <a:endParaRPr lang="en-US"/>
          </a:p>
        </p:txBody>
      </p:sp>
      <p:sp>
        <p:nvSpPr>
          <p:cNvPr id="15364" name="AutoShape 4"/>
          <p:cNvSpPr>
            <a:spLocks noChangeArrowheads="1"/>
          </p:cNvSpPr>
          <p:nvPr/>
        </p:nvSpPr>
        <p:spPr bwMode="auto">
          <a:xfrm>
            <a:off x="3130550" y="996950"/>
            <a:ext cx="1663700" cy="1054100"/>
          </a:xfrm>
          <a:prstGeom prst="roundRect">
            <a:avLst>
              <a:gd name="adj" fmla="val 12495"/>
            </a:avLst>
          </a:prstGeom>
          <a:solidFill>
            <a:srgbClr val="FFD34A"/>
          </a:solidFill>
          <a:ln w="12600" cap="sq">
            <a:solidFill>
              <a:srgbClr val="CECECE"/>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365" name="Rectangle 5"/>
          <p:cNvSpPr>
            <a:spLocks noChangeArrowheads="1"/>
          </p:cNvSpPr>
          <p:nvPr/>
        </p:nvSpPr>
        <p:spPr bwMode="auto">
          <a:xfrm>
            <a:off x="3130550" y="1377950"/>
            <a:ext cx="2044700" cy="1054100"/>
          </a:xfrm>
          <a:prstGeom prst="rect">
            <a:avLst/>
          </a:prstGeom>
          <a:solidFill>
            <a:srgbClr val="FFD34A"/>
          </a:solidFill>
          <a:ln w="1260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366" name="Rectangle 6"/>
          <p:cNvSpPr>
            <a:spLocks noChangeArrowheads="1"/>
          </p:cNvSpPr>
          <p:nvPr/>
        </p:nvSpPr>
        <p:spPr bwMode="auto">
          <a:xfrm>
            <a:off x="3367088" y="938213"/>
            <a:ext cx="1223962"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1A0004"/>
                </a:solidFill>
                <a:latin typeface="Times New Roman" charset="0"/>
              </a:rPr>
              <a:t>อับราฮัม</a:t>
            </a:r>
          </a:p>
        </p:txBody>
      </p:sp>
      <p:sp>
        <p:nvSpPr>
          <p:cNvPr id="15367" name="Line 7"/>
          <p:cNvSpPr>
            <a:spLocks noChangeShapeType="1"/>
          </p:cNvSpPr>
          <p:nvPr/>
        </p:nvSpPr>
        <p:spPr bwMode="auto">
          <a:xfrm>
            <a:off x="3340100" y="2065338"/>
            <a:ext cx="2463800" cy="1587"/>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5368" name="Line 8"/>
          <p:cNvSpPr>
            <a:spLocks noChangeShapeType="1"/>
          </p:cNvSpPr>
          <p:nvPr/>
        </p:nvSpPr>
        <p:spPr bwMode="auto">
          <a:xfrm>
            <a:off x="3340100" y="3886200"/>
            <a:ext cx="2463800" cy="1588"/>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5369" name="Rectangle 9"/>
          <p:cNvSpPr>
            <a:spLocks noChangeArrowheads="1"/>
          </p:cNvSpPr>
          <p:nvPr/>
        </p:nvSpPr>
        <p:spPr bwMode="auto">
          <a:xfrm>
            <a:off x="3625850" y="1603375"/>
            <a:ext cx="2020888" cy="515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b="1">
                <a:solidFill>
                  <a:srgbClr val="1A0004"/>
                </a:solidFill>
                <a:latin typeface="Times New Roman" charset="0"/>
              </a:rPr>
              <a:t>การทรงเรียก</a:t>
            </a:r>
          </a:p>
        </p:txBody>
      </p:sp>
      <p:sp>
        <p:nvSpPr>
          <p:cNvPr id="15370" name="Rectangle 10"/>
          <p:cNvSpPr>
            <a:spLocks noChangeArrowheads="1"/>
          </p:cNvSpPr>
          <p:nvPr/>
        </p:nvSpPr>
        <p:spPr bwMode="auto">
          <a:xfrm>
            <a:off x="3824288" y="2060575"/>
            <a:ext cx="1592262" cy="515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b="1">
                <a:solidFill>
                  <a:srgbClr val="790015"/>
                </a:solidFill>
                <a:latin typeface="Times New Roman" charset="0"/>
              </a:rPr>
              <a:t>ด – ล </a:t>
            </a:r>
            <a:r>
              <a:rPr lang="en-US" b="1">
                <a:solidFill>
                  <a:srgbClr val="790015"/>
                </a:solidFill>
                <a:latin typeface="Times New Roman" charset="0"/>
              </a:rPr>
              <a:t>- </a:t>
            </a:r>
            <a:r>
              <a:rPr lang="hi-in" b="1">
                <a:solidFill>
                  <a:srgbClr val="790015"/>
                </a:solidFill>
                <a:latin typeface="Times New Roman" charset="0"/>
              </a:rPr>
              <a:t>พ</a:t>
            </a:r>
          </a:p>
        </p:txBody>
      </p:sp>
      <p:sp>
        <p:nvSpPr>
          <p:cNvPr id="15371" name="Rectangle 11"/>
          <p:cNvSpPr>
            <a:spLocks noChangeArrowheads="1"/>
          </p:cNvSpPr>
          <p:nvPr/>
        </p:nvSpPr>
        <p:spPr bwMode="auto">
          <a:xfrm>
            <a:off x="6324600" y="1524000"/>
            <a:ext cx="1219200" cy="5191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nvGrpSpPr>
          <p:cNvPr id="30733" name="Group 12"/>
          <p:cNvGrpSpPr>
            <a:grpSpLocks/>
          </p:cNvGrpSpPr>
          <p:nvPr/>
        </p:nvGrpSpPr>
        <p:grpSpPr bwMode="auto">
          <a:xfrm>
            <a:off x="817563" y="2378075"/>
            <a:ext cx="1614487" cy="1443038"/>
            <a:chOff x="515" y="1498"/>
            <a:chExt cx="1017" cy="909"/>
          </a:xfrm>
        </p:grpSpPr>
        <p:sp>
          <p:nvSpPr>
            <p:cNvPr id="15373" name="Rectangle 13"/>
            <p:cNvSpPr>
              <a:spLocks noChangeArrowheads="1"/>
            </p:cNvSpPr>
            <p:nvPr/>
          </p:nvSpPr>
          <p:spPr bwMode="auto">
            <a:xfrm>
              <a:off x="515" y="1546"/>
              <a:ext cx="562" cy="86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solidFill>
                  <a:srgbClr val="FFD34A"/>
                </a:solidFill>
                <a:latin typeface="Times New Roman" charset="0"/>
              </a:endParaRPr>
            </a:p>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solidFill>
                  <a:srgbClr val="FFD34A"/>
                </a:solidFill>
                <a:latin typeface="Times New Roman" charset="0"/>
              </a:endParaRPr>
            </a:p>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solidFill>
                    <a:srgbClr val="FFD34A"/>
                  </a:solidFill>
                  <a:latin typeface="Times New Roman" charset="0"/>
                </a:rPr>
                <a:t>        </a:t>
              </a:r>
            </a:p>
          </p:txBody>
        </p:sp>
        <p:sp>
          <p:nvSpPr>
            <p:cNvPr id="15374" name="Rectangle 14"/>
            <p:cNvSpPr>
              <a:spLocks noChangeArrowheads="1"/>
            </p:cNvSpPr>
            <p:nvPr/>
          </p:nvSpPr>
          <p:spPr bwMode="auto">
            <a:xfrm>
              <a:off x="634" y="1498"/>
              <a:ext cx="899" cy="43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300">
                  <a:solidFill>
                    <a:srgbClr val="00FF00"/>
                  </a:solidFill>
                  <a:latin typeface="Times New Roman" charset="0"/>
                </a:rPr>
                <a:t>อับ</a:t>
              </a:r>
              <a:r>
                <a:rPr lang="en-US" sz="4000">
                  <a:solidFill>
                    <a:srgbClr val="00DFCA"/>
                  </a:solidFill>
                  <a:latin typeface="Times New Roman" charset="0"/>
                </a:rPr>
                <a:t> </a:t>
              </a:r>
              <a:r>
                <a:rPr lang="hi-in" sz="2300">
                  <a:solidFill>
                    <a:srgbClr val="FFFF00"/>
                  </a:solidFill>
                  <a:latin typeface="Times New Roman" charset="0"/>
                </a:rPr>
                <a:t>ย ส ช</a:t>
              </a:r>
            </a:p>
          </p:txBody>
        </p:sp>
      </p:grpSp>
      <p:sp>
        <p:nvSpPr>
          <p:cNvPr id="15375" name="Line 15"/>
          <p:cNvSpPr>
            <a:spLocks noChangeShapeType="1"/>
          </p:cNvSpPr>
          <p:nvPr/>
        </p:nvSpPr>
        <p:spPr bwMode="auto">
          <a:xfrm>
            <a:off x="3348038" y="2505075"/>
            <a:ext cx="2463800" cy="1588"/>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5376" name="Line 16"/>
          <p:cNvSpPr>
            <a:spLocks noChangeShapeType="1"/>
          </p:cNvSpPr>
          <p:nvPr/>
        </p:nvSpPr>
        <p:spPr bwMode="auto">
          <a:xfrm>
            <a:off x="3340100" y="2997200"/>
            <a:ext cx="2463800" cy="1588"/>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5377" name="Line 17"/>
          <p:cNvSpPr>
            <a:spLocks noChangeShapeType="1"/>
          </p:cNvSpPr>
          <p:nvPr/>
        </p:nvSpPr>
        <p:spPr bwMode="auto">
          <a:xfrm>
            <a:off x="3333750" y="3454400"/>
            <a:ext cx="2463800" cy="1588"/>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5378" name="Rectangle 18"/>
          <p:cNvSpPr>
            <a:spLocks noChangeArrowheads="1"/>
          </p:cNvSpPr>
          <p:nvPr/>
        </p:nvSpPr>
        <p:spPr bwMode="auto">
          <a:xfrm>
            <a:off x="4802188" y="979488"/>
            <a:ext cx="207962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FFD34A"/>
                </a:solidFill>
                <a:latin typeface="Times New Roman" charset="0"/>
              </a:rPr>
              <a:t>ก่อนคศ </a:t>
            </a:r>
            <a:r>
              <a:rPr lang="en-US" sz="2400" b="1">
                <a:solidFill>
                  <a:srgbClr val="FFD34A"/>
                </a:solidFill>
                <a:latin typeface="Times New Roman" charset="0"/>
              </a:rPr>
              <a:t>2000</a:t>
            </a:r>
          </a:p>
        </p:txBody>
      </p:sp>
      <p:grpSp>
        <p:nvGrpSpPr>
          <p:cNvPr id="15379" name="Group 19"/>
          <p:cNvGrpSpPr>
            <a:grpSpLocks/>
          </p:cNvGrpSpPr>
          <p:nvPr/>
        </p:nvGrpSpPr>
        <p:grpSpPr bwMode="auto">
          <a:xfrm>
            <a:off x="4784725" y="4073525"/>
            <a:ext cx="2859088" cy="614363"/>
            <a:chOff x="3014" y="2566"/>
            <a:chExt cx="1801" cy="387"/>
          </a:xfrm>
        </p:grpSpPr>
        <p:sp>
          <p:nvSpPr>
            <p:cNvPr id="15380" name="Oval 20"/>
            <p:cNvSpPr>
              <a:spLocks noChangeArrowheads="1"/>
            </p:cNvSpPr>
            <p:nvPr/>
          </p:nvSpPr>
          <p:spPr bwMode="auto">
            <a:xfrm>
              <a:off x="3014" y="2566"/>
              <a:ext cx="1801" cy="387"/>
            </a:xfrm>
            <a:prstGeom prst="ellipse">
              <a:avLst/>
            </a:prstGeom>
            <a:solidFill>
              <a:srgbClr val="790015"/>
            </a:solidFill>
            <a:ln w="50760" cap="sq">
              <a:solidFill>
                <a:srgbClr val="FFFFFF"/>
              </a:solidFill>
              <a:miter lim="800000"/>
              <a:headEnd/>
              <a:tailEnd/>
            </a:ln>
            <a:effectLst>
              <a:outerShdw blurRad="63500" dist="107933" dir="2700000" algn="ctr" rotWithShape="0">
                <a:srgbClr val="1A0004">
                  <a:alpha val="75014"/>
                </a:srgbClr>
              </a:outerShdw>
            </a:effectLst>
          </p:spPr>
          <p:txBody>
            <a:bodyPr wrap="none" anchor="ctr"/>
            <a:lstStyle/>
            <a:p>
              <a:pPr>
                <a:defRPr/>
              </a:pPr>
              <a:endParaRPr lang="en-US"/>
            </a:p>
          </p:txBody>
        </p:sp>
        <p:sp>
          <p:nvSpPr>
            <p:cNvPr id="15381" name="Rectangle 21"/>
            <p:cNvSpPr>
              <a:spLocks noChangeArrowheads="1"/>
            </p:cNvSpPr>
            <p:nvPr/>
          </p:nvSpPr>
          <p:spPr bwMode="auto">
            <a:xfrm>
              <a:off x="3553" y="2609"/>
              <a:ext cx="726" cy="32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a:solidFill>
                    <a:srgbClr val="FFFFFF"/>
                  </a:solidFill>
                  <a:latin typeface="Times New Roman" charset="0"/>
                </a:rPr>
                <a:t>พระพร</a:t>
              </a:r>
            </a:p>
          </p:txBody>
        </p:sp>
      </p:grpSp>
      <p:grpSp>
        <p:nvGrpSpPr>
          <p:cNvPr id="15382" name="Group 22"/>
          <p:cNvGrpSpPr>
            <a:grpSpLocks/>
          </p:cNvGrpSpPr>
          <p:nvPr/>
        </p:nvGrpSpPr>
        <p:grpSpPr bwMode="auto">
          <a:xfrm>
            <a:off x="3435350" y="3411538"/>
            <a:ext cx="2155825" cy="574675"/>
            <a:chOff x="2164" y="2149"/>
            <a:chExt cx="1358" cy="362"/>
          </a:xfrm>
        </p:grpSpPr>
        <p:sp>
          <p:nvSpPr>
            <p:cNvPr id="15383" name="Oval 23"/>
            <p:cNvSpPr>
              <a:spLocks noChangeArrowheads="1"/>
            </p:cNvSpPr>
            <p:nvPr/>
          </p:nvSpPr>
          <p:spPr bwMode="auto">
            <a:xfrm>
              <a:off x="2164" y="2169"/>
              <a:ext cx="1358" cy="324"/>
            </a:xfrm>
            <a:prstGeom prst="ellipse">
              <a:avLst/>
            </a:prstGeom>
            <a:solidFill>
              <a:srgbClr val="790015"/>
            </a:solidFill>
            <a:ln w="50760" cap="sq">
              <a:solidFill>
                <a:srgbClr val="FFFFFF"/>
              </a:solidFill>
              <a:miter lim="800000"/>
              <a:headEnd/>
              <a:tailEnd/>
            </a:ln>
            <a:effectLst>
              <a:outerShdw blurRad="63500" dist="107933" dir="2700000" algn="ctr" rotWithShape="0">
                <a:srgbClr val="1A0004">
                  <a:alpha val="75014"/>
                </a:srgbClr>
              </a:outerShdw>
            </a:effectLst>
          </p:spPr>
          <p:txBody>
            <a:bodyPr wrap="none" anchor="ctr"/>
            <a:lstStyle/>
            <a:p>
              <a:pPr>
                <a:defRPr/>
              </a:pPr>
              <a:endParaRPr lang="en-US"/>
            </a:p>
          </p:txBody>
        </p:sp>
        <p:sp>
          <p:nvSpPr>
            <p:cNvPr id="15384" name="Rectangle 24"/>
            <p:cNvSpPr>
              <a:spLocks noChangeArrowheads="1"/>
            </p:cNvSpPr>
            <p:nvPr/>
          </p:nvSpPr>
          <p:spPr bwMode="auto">
            <a:xfrm>
              <a:off x="2339" y="2149"/>
              <a:ext cx="1015" cy="3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200">
                  <a:solidFill>
                    <a:srgbClr val="FFFFFF"/>
                  </a:solidFill>
                  <a:latin typeface="Times New Roman" charset="0"/>
                </a:rPr>
                <a:t>ลูกหลาน</a:t>
              </a:r>
            </a:p>
          </p:txBody>
        </p:sp>
      </p:grpSp>
      <p:grpSp>
        <p:nvGrpSpPr>
          <p:cNvPr id="15385" name="Group 25"/>
          <p:cNvGrpSpPr>
            <a:grpSpLocks/>
          </p:cNvGrpSpPr>
          <p:nvPr/>
        </p:nvGrpSpPr>
        <p:grpSpPr bwMode="auto">
          <a:xfrm>
            <a:off x="2082800" y="2765425"/>
            <a:ext cx="2241550" cy="528638"/>
            <a:chOff x="1312" y="1742"/>
            <a:chExt cx="1412" cy="333"/>
          </a:xfrm>
        </p:grpSpPr>
        <p:sp>
          <p:nvSpPr>
            <p:cNvPr id="15386" name="Oval 26"/>
            <p:cNvSpPr>
              <a:spLocks noChangeArrowheads="1"/>
            </p:cNvSpPr>
            <p:nvPr/>
          </p:nvSpPr>
          <p:spPr bwMode="auto">
            <a:xfrm>
              <a:off x="1312" y="1742"/>
              <a:ext cx="1412" cy="324"/>
            </a:xfrm>
            <a:prstGeom prst="ellipse">
              <a:avLst/>
            </a:prstGeom>
            <a:solidFill>
              <a:srgbClr val="790015"/>
            </a:solidFill>
            <a:ln w="50760" cap="sq">
              <a:solidFill>
                <a:srgbClr val="FFFFFF"/>
              </a:solidFill>
              <a:miter lim="800000"/>
              <a:headEnd/>
              <a:tailEnd/>
            </a:ln>
            <a:effectLst>
              <a:outerShdw blurRad="63500" dist="107933" dir="2700000" algn="ctr" rotWithShape="0">
                <a:srgbClr val="1A0004">
                  <a:alpha val="75014"/>
                </a:srgbClr>
              </a:outerShdw>
            </a:effectLst>
          </p:spPr>
          <p:txBody>
            <a:bodyPr wrap="none" anchor="ctr"/>
            <a:lstStyle/>
            <a:p>
              <a:pPr>
                <a:defRPr/>
              </a:pPr>
              <a:endParaRPr lang="en-US"/>
            </a:p>
          </p:txBody>
        </p:sp>
        <p:sp>
          <p:nvSpPr>
            <p:cNvPr id="15387" name="Rectangle 27"/>
            <p:cNvSpPr>
              <a:spLocks noChangeArrowheads="1"/>
            </p:cNvSpPr>
            <p:nvPr/>
          </p:nvSpPr>
          <p:spPr bwMode="auto">
            <a:xfrm>
              <a:off x="1633" y="1751"/>
              <a:ext cx="796" cy="32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a:solidFill>
                    <a:srgbClr val="FFFFFF"/>
                  </a:solidFill>
                  <a:latin typeface="Times New Roman" charset="0"/>
                </a:rPr>
                <a:t>แผ่นดิน</a:t>
              </a:r>
            </a:p>
          </p:txBody>
        </p:sp>
      </p:grpSp>
      <p:sp>
        <p:nvSpPr>
          <p:cNvPr id="15388" name="Freeform 28"/>
          <p:cNvSpPr>
            <a:spLocks noChangeArrowheads="1"/>
          </p:cNvSpPr>
          <p:nvPr/>
        </p:nvSpPr>
        <p:spPr bwMode="auto">
          <a:xfrm>
            <a:off x="8764588" y="3565525"/>
            <a:ext cx="204787" cy="77788"/>
          </a:xfrm>
          <a:custGeom>
            <a:avLst/>
            <a:gdLst>
              <a:gd name="G0" fmla="*/ 1 0 51712"/>
              <a:gd name="G1" fmla="+- 48 0 0"/>
              <a:gd name="G2" fmla="+- 1 0 0"/>
              <a:gd name="G3" fmla="*/ 1 0 51712"/>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389" name="AutoShape 29"/>
          <p:cNvSpPr>
            <a:spLocks noChangeArrowheads="1"/>
          </p:cNvSpPr>
          <p:nvPr/>
        </p:nvSpPr>
        <p:spPr bwMode="auto">
          <a:xfrm>
            <a:off x="8053388" y="3457575"/>
            <a:ext cx="730250" cy="903288"/>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390" name="Rectangle 30"/>
          <p:cNvSpPr>
            <a:spLocks noChangeArrowheads="1"/>
          </p:cNvSpPr>
          <p:nvPr/>
        </p:nvSpPr>
        <p:spPr bwMode="auto">
          <a:xfrm>
            <a:off x="8051800" y="3614738"/>
            <a:ext cx="952500" cy="1049337"/>
          </a:xfrm>
          <a:prstGeom prst="rect">
            <a:avLst/>
          </a:prstGeom>
          <a:solidFill>
            <a:srgbClr val="FFFF00"/>
          </a:solidFill>
          <a:ln w="38160" cap="sq">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391" name="AutoShape 31"/>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392" name="Line 32"/>
          <p:cNvSpPr>
            <a:spLocks noChangeShapeType="1"/>
          </p:cNvSpPr>
          <p:nvPr/>
        </p:nvSpPr>
        <p:spPr bwMode="auto">
          <a:xfrm flipV="1">
            <a:off x="8113713" y="4003675"/>
            <a:ext cx="838200" cy="23813"/>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5393" name="Line 33"/>
          <p:cNvSpPr>
            <a:spLocks noChangeShapeType="1"/>
          </p:cNvSpPr>
          <p:nvPr/>
        </p:nvSpPr>
        <p:spPr bwMode="auto">
          <a:xfrm flipV="1">
            <a:off x="8113713" y="4206875"/>
            <a:ext cx="846137" cy="23813"/>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5394" name="Rectangle 34"/>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395" name="Rectangle 35"/>
          <p:cNvSpPr>
            <a:spLocks noChangeArrowheads="1"/>
          </p:cNvSpPr>
          <p:nvPr/>
        </p:nvSpPr>
        <p:spPr bwMode="auto">
          <a:xfrm>
            <a:off x="8174038" y="3832225"/>
            <a:ext cx="685800" cy="241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000" b="1">
                <a:solidFill>
                  <a:srgbClr val="000000"/>
                </a:solidFill>
                <a:latin typeface="Arial" charset="0"/>
              </a:rPr>
              <a:t>ด – ล </a:t>
            </a:r>
            <a:r>
              <a:rPr lang="en-US" sz="1000" b="1">
                <a:solidFill>
                  <a:srgbClr val="000000"/>
                </a:solidFill>
                <a:latin typeface="Times New Roman" charset="0"/>
                <a:cs typeface="Times New Roman" charset="0"/>
              </a:rPr>
              <a:t>- </a:t>
            </a:r>
            <a:r>
              <a:rPr lang="hi-in" sz="1000" b="1">
                <a:solidFill>
                  <a:srgbClr val="000000"/>
                </a:solidFill>
                <a:latin typeface="Arial" charset="0"/>
              </a:rPr>
              <a:t>พ</a:t>
            </a:r>
          </a:p>
        </p:txBody>
      </p:sp>
      <p:sp>
        <p:nvSpPr>
          <p:cNvPr id="15396" name="Rectangle 36"/>
          <p:cNvSpPr>
            <a:spLocks noChangeArrowheads="1"/>
          </p:cNvSpPr>
          <p:nvPr/>
        </p:nvSpPr>
        <p:spPr bwMode="auto">
          <a:xfrm>
            <a:off x="8148638" y="3654425"/>
            <a:ext cx="774700" cy="2254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Arial" charset="0"/>
              </a:rPr>
              <a:t>การทรงเรียก</a:t>
            </a:r>
          </a:p>
        </p:txBody>
      </p:sp>
      <p:sp>
        <p:nvSpPr>
          <p:cNvPr id="15397" name="Rectangle 37"/>
          <p:cNvSpPr>
            <a:spLocks noChangeArrowheads="1"/>
          </p:cNvSpPr>
          <p:nvPr/>
        </p:nvSpPr>
        <p:spPr bwMode="auto">
          <a:xfrm>
            <a:off x="8102600" y="3432175"/>
            <a:ext cx="573088" cy="2254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Chicago" charset="0"/>
              </a:rPr>
              <a:t>อับราฮัม</a:t>
            </a:r>
          </a:p>
        </p:txBody>
      </p:sp>
      <p:sp>
        <p:nvSpPr>
          <p:cNvPr id="15398" name="Line 38"/>
          <p:cNvSpPr>
            <a:spLocks noChangeShapeType="1"/>
          </p:cNvSpPr>
          <p:nvPr/>
        </p:nvSpPr>
        <p:spPr bwMode="auto">
          <a:xfrm flipV="1">
            <a:off x="8107363" y="3813175"/>
            <a:ext cx="830262" cy="23813"/>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5399" name="Line 39"/>
          <p:cNvSpPr>
            <a:spLocks noChangeShapeType="1"/>
          </p:cNvSpPr>
          <p:nvPr/>
        </p:nvSpPr>
        <p:spPr bwMode="auto">
          <a:xfrm flipV="1">
            <a:off x="8107363" y="4389438"/>
            <a:ext cx="846137" cy="2540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5400" name="Line 40"/>
          <p:cNvSpPr>
            <a:spLocks noChangeShapeType="1"/>
          </p:cNvSpPr>
          <p:nvPr/>
        </p:nvSpPr>
        <p:spPr bwMode="auto">
          <a:xfrm flipV="1">
            <a:off x="8107363" y="4586288"/>
            <a:ext cx="838200" cy="2540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5401" name="Text Box 41"/>
          <p:cNvSpPr txBox="1">
            <a:spLocks noChangeArrowheads="1"/>
          </p:cNvSpPr>
          <p:nvPr/>
        </p:nvSpPr>
        <p:spPr bwMode="auto">
          <a:xfrm>
            <a:off x="5549900" y="2119313"/>
            <a:ext cx="184150" cy="3968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402" name="Rectangle 42"/>
          <p:cNvSpPr>
            <a:spLocks noChangeArrowheads="1"/>
          </p:cNvSpPr>
          <p:nvPr/>
        </p:nvSpPr>
        <p:spPr bwMode="auto">
          <a:xfrm>
            <a:off x="8093075" y="6524625"/>
            <a:ext cx="336550" cy="2460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1">
                <a:solidFill>
                  <a:srgbClr val="FFFFFF"/>
                </a:solidFill>
                <a:effectLst>
                  <a:outerShdw blurRad="38100" dist="38100" dir="2700000" algn="tl">
                    <a:srgbClr val="000000"/>
                  </a:outerShdw>
                </a:effectLst>
              </a:rPr>
              <a:t>13</a:t>
            </a:r>
          </a:p>
        </p:txBody>
      </p:sp>
      <p:sp>
        <p:nvSpPr>
          <p:cNvPr id="15403" name="Text Box 43"/>
          <p:cNvSpPr txBox="1">
            <a:spLocks noChangeArrowheads="1"/>
          </p:cNvSpPr>
          <p:nvPr/>
        </p:nvSpPr>
        <p:spPr bwMode="auto">
          <a:xfrm>
            <a:off x="7177088" y="6242050"/>
            <a:ext cx="1266825"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1">
                <a:solidFill>
                  <a:srgbClr val="FFFFFF"/>
                </a:solidFill>
                <a:latin typeface="Arial" charset="0"/>
              </a:rPr>
              <a:t>คู่มือหน้าที่ </a:t>
            </a:r>
            <a:r>
              <a:rPr lang="en-US" sz="1200" b="1">
                <a:solidFill>
                  <a:srgbClr val="FFFFFF"/>
                </a:solidFill>
                <a:latin typeface="Arial" charset="0"/>
              </a:rPr>
              <a:t>19-24</a:t>
            </a:r>
          </a:p>
        </p:txBody>
      </p:sp>
      <p:sp>
        <p:nvSpPr>
          <p:cNvPr id="15404" name="Text Box 44"/>
          <p:cNvSpPr txBox="1">
            <a:spLocks noChangeArrowheads="1"/>
          </p:cNvSpPr>
          <p:nvPr/>
        </p:nvSpPr>
        <p:spPr bwMode="auto">
          <a:xfrm>
            <a:off x="787400" y="4632325"/>
            <a:ext cx="7543800" cy="11906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2250"/>
              </a:spcBef>
              <a:buClrTx/>
              <a:buFontTx/>
              <a:buNone/>
              <a:defRPr/>
            </a:pPr>
            <a:r>
              <a:rPr lang="hi-in" sz="3600" b="1">
                <a:solidFill>
                  <a:srgbClr val="66FFFF"/>
                </a:solidFill>
              </a:rPr>
              <a:t>พระสัญญาที่ไม่มีเงื่อนไขได้กลายมาเป็นข้อตกลงทางกฏหมาย</a:t>
            </a:r>
            <a:r>
              <a:rPr lang="en-US" sz="3600" b="1">
                <a:solidFill>
                  <a:srgbClr val="66FFFF"/>
                </a:solidFill>
              </a:rPr>
              <a:t>!</a:t>
            </a:r>
          </a:p>
        </p:txBody>
      </p:sp>
      <p:sp>
        <p:nvSpPr>
          <p:cNvPr id="15405" name="Rectangle 45"/>
          <p:cNvSpPr>
            <a:spLocks noChangeArrowheads="1"/>
          </p:cNvSpPr>
          <p:nvPr/>
        </p:nvSpPr>
        <p:spPr bwMode="auto">
          <a:xfrm>
            <a:off x="6078538" y="2384425"/>
            <a:ext cx="2586037" cy="642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600" b="1" i="1">
                <a:solidFill>
                  <a:srgbClr val="FFFFFF"/>
                </a:solidFill>
                <a:latin typeface="Arial" charset="0"/>
              </a:rPr>
              <a:t>ปฐม</a:t>
            </a:r>
            <a:r>
              <a:rPr lang="en-US" sz="3600" b="1" i="1">
                <a:solidFill>
                  <a:srgbClr val="FFFFFF"/>
                </a:solidFill>
                <a:latin typeface="Arial" charset="0"/>
              </a:rPr>
              <a:t>. 12:1-3</a:t>
            </a:r>
          </a:p>
        </p:txBody>
      </p:sp>
      <p:grpSp>
        <p:nvGrpSpPr>
          <p:cNvPr id="30759" name="Group 46"/>
          <p:cNvGrpSpPr>
            <a:grpSpLocks/>
          </p:cNvGrpSpPr>
          <p:nvPr/>
        </p:nvGrpSpPr>
        <p:grpSpPr bwMode="auto">
          <a:xfrm>
            <a:off x="6002338" y="1390650"/>
            <a:ext cx="1250950" cy="1336675"/>
            <a:chOff x="3781" y="876"/>
            <a:chExt cx="788" cy="842"/>
          </a:xfrm>
        </p:grpSpPr>
        <p:grpSp>
          <p:nvGrpSpPr>
            <p:cNvPr id="30764" name="Group 47"/>
            <p:cNvGrpSpPr>
              <a:grpSpLocks/>
            </p:cNvGrpSpPr>
            <p:nvPr/>
          </p:nvGrpSpPr>
          <p:grpSpPr bwMode="auto">
            <a:xfrm>
              <a:off x="3781" y="876"/>
              <a:ext cx="788" cy="842"/>
              <a:chOff x="3781" y="876"/>
              <a:chExt cx="788" cy="842"/>
            </a:xfrm>
          </p:grpSpPr>
          <p:grpSp>
            <p:nvGrpSpPr>
              <p:cNvPr id="30766" name="Group 48"/>
              <p:cNvGrpSpPr>
                <a:grpSpLocks/>
              </p:cNvGrpSpPr>
              <p:nvPr/>
            </p:nvGrpSpPr>
            <p:grpSpPr bwMode="auto">
              <a:xfrm>
                <a:off x="3781" y="876"/>
                <a:ext cx="788" cy="842"/>
                <a:chOff x="3781" y="876"/>
                <a:chExt cx="788" cy="842"/>
              </a:xfrm>
            </p:grpSpPr>
            <p:grpSp>
              <p:nvGrpSpPr>
                <p:cNvPr id="30772" name="Group 49"/>
                <p:cNvGrpSpPr>
                  <a:grpSpLocks/>
                </p:cNvGrpSpPr>
                <p:nvPr/>
              </p:nvGrpSpPr>
              <p:grpSpPr bwMode="auto">
                <a:xfrm>
                  <a:off x="3908" y="1029"/>
                  <a:ext cx="560" cy="429"/>
                  <a:chOff x="3908" y="1029"/>
                  <a:chExt cx="560" cy="429"/>
                </a:xfrm>
              </p:grpSpPr>
              <p:sp>
                <p:nvSpPr>
                  <p:cNvPr id="15410" name="Freeform 50"/>
                  <p:cNvSpPr>
                    <a:spLocks noChangeArrowheads="1"/>
                  </p:cNvSpPr>
                  <p:nvPr/>
                </p:nvSpPr>
                <p:spPr bwMode="auto">
                  <a:xfrm>
                    <a:off x="3923" y="1029"/>
                    <a:ext cx="545" cy="71"/>
                  </a:xfrm>
                  <a:custGeom>
                    <a:avLst/>
                    <a:gdLst>
                      <a:gd name="G0" fmla="*/ 1 12735 57600"/>
                      <a:gd name="G1" fmla="*/ 1 4243 51712"/>
                      <a:gd name="G2" fmla="*/ G1 1 180"/>
                      <a:gd name="G3" fmla="*/ G0 1 G2"/>
                      <a:gd name="G4" fmla="+- 78 0 0"/>
                      <a:gd name="G5" fmla="*/ 1 0 51712"/>
                      <a:gd name="G6" fmla="+- 51 0 0"/>
                      <a:gd name="G7" fmla="cos G5 G6"/>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51712"/>
                      <a:gd name="G28" fmla="+- 1 0 0"/>
                      <a:gd name="G29" fmla="+- 1 0 0"/>
                      <a:gd name="G30" fmla="+- 1 0 0"/>
                      <a:gd name="G31" fmla="+- 1 0 0"/>
                      <a:gd name="G32" fmla="+- 1 0 0"/>
                      <a:gd name="G33" fmla="+- 1 0 0"/>
                      <a:gd name="G34" fmla="+- 1 0 0"/>
                      <a:gd name="G35" fmla="*/ 1 0 51712"/>
                      <a:gd name="G36" fmla="*/ 1 4243 51712"/>
                      <a:gd name="G37" fmla="*/ G36 1 180"/>
                      <a:gd name="G38" fmla="*/ G35 1 G37"/>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411" name="Freeform 51"/>
                  <p:cNvSpPr>
                    <a:spLocks noChangeArrowheads="1"/>
                  </p:cNvSpPr>
                  <p:nvPr/>
                </p:nvSpPr>
                <p:spPr bwMode="auto">
                  <a:xfrm>
                    <a:off x="3908" y="1087"/>
                    <a:ext cx="552" cy="371"/>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 246 0 0"/>
                      <a:gd name="G18" fmla="*/ 1 0 51712"/>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51712"/>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51712"/>
                      <a:gd name="G65" fmla="*/ 1 0 51712"/>
                      <a:gd name="G66" fmla="+- 398 0 0"/>
                      <a:gd name="G67" fmla="+- 388 0 0"/>
                      <a:gd name="G68" fmla="+- 380 0 0"/>
                      <a:gd name="G69" fmla="*/ 1 0 51712"/>
                      <a:gd name="G70" fmla="*/ 1 12735 57600"/>
                      <a:gd name="G71" fmla="*/ 1 4243 51712"/>
                      <a:gd name="G72" fmla="*/ G71 1 180"/>
                      <a:gd name="G73" fmla="*/ G70 1 G72"/>
                      <a:gd name="G74" fmla="*/ 1 0 51712"/>
                      <a:gd name="G75" fmla="+- 1 0 0"/>
                      <a:gd name="G76" fmla="+- 1 0 0"/>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pic>
              <p:nvPicPr>
                <p:cNvPr id="15412" name="Picture 5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1" y="876"/>
                  <a:ext cx="788" cy="842"/>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grpSp>
          <p:sp>
            <p:nvSpPr>
              <p:cNvPr id="15413" name="Freeform 53"/>
              <p:cNvSpPr>
                <a:spLocks noChangeArrowheads="1"/>
              </p:cNvSpPr>
              <p:nvPr/>
            </p:nvSpPr>
            <p:spPr bwMode="auto">
              <a:xfrm>
                <a:off x="3924" y="1470"/>
                <a:ext cx="17" cy="7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51712"/>
                  <a:gd name="G71" fmla="+- 250 0 0"/>
                  <a:gd name="G72" fmla="cos G70 G71"/>
                  <a:gd name="G73" fmla="*/ 1 0 51712"/>
                  <a:gd name="G74" fmla="+- 212 0 0"/>
                  <a:gd name="G75" fmla="+- 173 0 0"/>
                  <a:gd name="G76" fmla="*/ 1 0 51712"/>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rgbClr val="1A0004"/>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414" name="Freeform 54"/>
              <p:cNvSpPr>
                <a:spLocks noChangeArrowheads="1"/>
              </p:cNvSpPr>
              <p:nvPr/>
            </p:nvSpPr>
            <p:spPr bwMode="auto">
              <a:xfrm>
                <a:off x="3929" y="1470"/>
                <a:ext cx="23" cy="87"/>
              </a:xfrm>
              <a:custGeom>
                <a:avLst/>
                <a:gdLst>
                  <a:gd name="G0" fmla="*/ 1 0 51712"/>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320 0 0"/>
                  <a:gd name="G28" fmla="*/ 1 0 51712"/>
                  <a:gd name="G29" fmla="+- 294 0 0"/>
                  <a:gd name="G30" fmla="*/ 1 0 51712"/>
                  <a:gd name="G31" fmla="+- 269 0 0"/>
                  <a:gd name="G32" fmla="*/ 1 0 51712"/>
                  <a:gd name="G33" fmla="+- 257 0 0"/>
                  <a:gd name="G34" fmla="cos G32 G33"/>
                  <a:gd name="G35" fmla="+- 245 0 0"/>
                  <a:gd name="G36" fmla="*/ 1 199 2"/>
                  <a:gd name="G37" fmla="*/ 1 0 51712"/>
                  <a:gd name="G38" fmla="*/ 1 0 51712"/>
                  <a:gd name="G39" fmla="+- 98 0 0"/>
                  <a:gd name="G40" fmla="sin G38 G39"/>
                  <a:gd name="G41" fmla="*/ 1 0 51712"/>
                  <a:gd name="G42" fmla="*/ 1 0 51712"/>
                  <a:gd name="G43" fmla="+- 1 0 0"/>
                  <a:gd name="G44" fmla="+- 1 0 0"/>
                  <a:gd name="G45" fmla="+- 1 0 0"/>
                  <a:gd name="G46" fmla="*/ 1 0 51712"/>
                  <a:gd name="G47" fmla="+- 3 0 0"/>
                  <a:gd name="G48" fmla="*/ 1 0 51712"/>
                  <a:gd name="G49" fmla="*/ 1 0 51712"/>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415" name="Freeform 55"/>
              <p:cNvSpPr>
                <a:spLocks noChangeArrowheads="1"/>
              </p:cNvSpPr>
              <p:nvPr/>
            </p:nvSpPr>
            <p:spPr bwMode="auto">
              <a:xfrm>
                <a:off x="4300" y="1450"/>
                <a:ext cx="34" cy="94"/>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51712"/>
                  <a:gd name="G26" fmla="*/ 1 12735 57600"/>
                  <a:gd name="G27" fmla="*/ 1 4243 51712"/>
                  <a:gd name="G28" fmla="*/ G27 1 180"/>
                  <a:gd name="G29" fmla="*/ G26 1 G28"/>
                  <a:gd name="G30" fmla="*/ 1 351 2"/>
                  <a:gd name="G31" fmla="+- 336 0 0"/>
                  <a:gd name="G32" fmla="+- 329 0 0"/>
                  <a:gd name="G33" fmla="+- 316 0 0"/>
                  <a:gd name="G34" fmla="+- 287 0 0"/>
                  <a:gd name="G35" fmla="*/ 1 0 51712"/>
                  <a:gd name="G36" fmla="*/ 1 12735 57600"/>
                  <a:gd name="G37" fmla="*/ 1 4243 51712"/>
                  <a:gd name="G38" fmla="*/ G37 1 180"/>
                  <a:gd name="G39" fmla="*/ G36 1 G38"/>
                  <a:gd name="G40" fmla="*/ 1 0 51712"/>
                  <a:gd name="G41" fmla="+- 211 0 0"/>
                  <a:gd name="G42" fmla="sin G40 G41"/>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416" name="Freeform 56"/>
              <p:cNvSpPr>
                <a:spLocks noChangeArrowheads="1"/>
              </p:cNvSpPr>
              <p:nvPr/>
            </p:nvSpPr>
            <p:spPr bwMode="auto">
              <a:xfrm>
                <a:off x="3951" y="971"/>
                <a:ext cx="19" cy="12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279 0 0"/>
                  <a:gd name="G30" fmla="+- 1 0 0"/>
                  <a:gd name="G31" fmla="+- 1 0 0"/>
                  <a:gd name="G32" fmla="+- 1 0 0"/>
                  <a:gd name="G33" fmla="+- 1 0 0"/>
                  <a:gd name="G34" fmla="+- 1 0 0"/>
                  <a:gd name="G35" fmla="+- 1 0 0"/>
                  <a:gd name="G36" fmla="+- 1 0 0"/>
                  <a:gd name="G37" fmla="+- 1 0 0"/>
                  <a:gd name="G38" fmla="+- 1 0 0"/>
                  <a:gd name="G39" fmla="+- 1 0 0"/>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417" name="Freeform 57"/>
              <p:cNvSpPr>
                <a:spLocks noChangeArrowheads="1"/>
              </p:cNvSpPr>
              <p:nvPr/>
            </p:nvSpPr>
            <p:spPr bwMode="auto">
              <a:xfrm>
                <a:off x="4413" y="967"/>
                <a:ext cx="36" cy="103"/>
              </a:xfrm>
              <a:custGeom>
                <a:avLst/>
                <a:gdLst>
                  <a:gd name="G0" fmla="+- 38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sin 54736 G16"/>
                  <a:gd name="G18" fmla="*/ 1 0 51712"/>
                  <a:gd name="G19" fmla="cos 54943 G18"/>
                  <a:gd name="G20" fmla="+- G17 0 G19"/>
                  <a:gd name="G21" fmla="*/ G20 65535 1"/>
                  <a:gd name="G22" fmla="+- G21 1080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51712"/>
                  <a:gd name="G37" fmla="sin 54736 G36"/>
                  <a:gd name="G38" fmla="*/ 1 0 51712"/>
                  <a:gd name="G39" fmla="cos 54736 G38"/>
                  <a:gd name="G40" fmla="+- G37 0 G39"/>
                  <a:gd name="G41" fmla="*/ G40 65535 1"/>
                  <a:gd name="G42" fmla="+- G41 1080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G71" fmla="+- 1 0 0"/>
                  <a:gd name="G72" fmla="*/ 1 0 51712"/>
                  <a:gd name="G73" fmla="+- 359 0 0"/>
                  <a:gd name="G74" fmla="+- 1 0 0"/>
                  <a:gd name="G75" fmla="*/ 1 0 51712"/>
                  <a:gd name="G76" fmla="+- 381 0 0"/>
                  <a:gd name="G77" fmla="cos G75 G76"/>
                  <a:gd name="G78" fmla="+- 383 0 0"/>
                  <a:gd name="G79" fmla="+- 386 0 0"/>
                  <a:gd name="G80" fmla="+- 193 0 0"/>
                  <a:gd name="G81" fmla="+- 386 0 0"/>
                  <a:gd name="G82" fmla="*/ 1 0 51712"/>
                  <a:gd name="G83" fmla="+- 381 0 0"/>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15418" name="Rectangle 58"/>
            <p:cNvSpPr>
              <a:spLocks noChangeArrowheads="1"/>
            </p:cNvSpPr>
            <p:nvPr/>
          </p:nvSpPr>
          <p:spPr bwMode="auto">
            <a:xfrm>
              <a:off x="3881" y="1031"/>
              <a:ext cx="433" cy="3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200" b="1" i="1">
                  <a:solidFill>
                    <a:srgbClr val="FFFFFF"/>
                  </a:solidFill>
                  <a:latin typeface="Kosher-Normal" charset="0"/>
                </a:rPr>
                <a:t>พอ</a:t>
              </a:r>
            </a:p>
          </p:txBody>
        </p:sp>
      </p:grpSp>
      <p:grpSp>
        <p:nvGrpSpPr>
          <p:cNvPr id="30760" name="Group 59"/>
          <p:cNvGrpSpPr>
            <a:grpSpLocks/>
          </p:cNvGrpSpPr>
          <p:nvPr/>
        </p:nvGrpSpPr>
        <p:grpSpPr bwMode="auto">
          <a:xfrm>
            <a:off x="519113" y="7938"/>
            <a:ext cx="854075" cy="1701800"/>
            <a:chOff x="327" y="5"/>
            <a:chExt cx="538" cy="1072"/>
          </a:xfrm>
        </p:grpSpPr>
        <p:sp>
          <p:nvSpPr>
            <p:cNvPr id="15420" name="Rectangle 60"/>
            <p:cNvSpPr>
              <a:spLocks noChangeArrowheads="1"/>
            </p:cNvSpPr>
            <p:nvPr/>
          </p:nvSpPr>
          <p:spPr bwMode="auto">
            <a:xfrm>
              <a:off x="327" y="5"/>
              <a:ext cx="538" cy="10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600">
                  <a:solidFill>
                    <a:srgbClr val="FFFF00"/>
                  </a:solidFill>
                  <a:latin typeface="Times New Roman" charset="0"/>
                </a:rPr>
                <a:t>7</a:t>
              </a:r>
            </a:p>
          </p:txBody>
        </p:sp>
        <p:sp>
          <p:nvSpPr>
            <p:cNvPr id="15421" name="Line 61"/>
            <p:cNvSpPr>
              <a:spLocks noChangeShapeType="1"/>
            </p:cNvSpPr>
            <p:nvPr/>
          </p:nvSpPr>
          <p:spPr bwMode="auto">
            <a:xfrm>
              <a:off x="500" y="573"/>
              <a:ext cx="243" cy="0"/>
            </a:xfrm>
            <a:prstGeom prst="line">
              <a:avLst/>
            </a:prstGeom>
            <a:noFill/>
            <a:ln w="76320" cap="sq">
              <a:solidFill>
                <a:srgbClr val="FFFF00"/>
              </a:solidFill>
              <a:miter lim="800000"/>
              <a:headEnd/>
              <a:tailEnd/>
            </a:ln>
            <a:effectLst>
              <a:outerShdw blurRad="63500" dist="107933" dir="2700000" algn="ctr" rotWithShape="0">
                <a:srgbClr val="1A0004">
                  <a:alpha val="75014"/>
                </a:srgbClr>
              </a:outerShdw>
            </a:effectLst>
            <a:extLst>
              <a:ext uri="{909E8E84-426E-40dd-AFC4-6F175D3DCCD1}">
                <a14:hiddenFill xmlns="" xmlns:a14="http://schemas.microsoft.com/office/drawing/2010/main">
                  <a:noFill/>
                </a14:hiddenFill>
              </a:ext>
            </a:extLst>
          </p:spPr>
          <p:txBody>
            <a:bodyPr/>
            <a:lstStyle/>
            <a:p>
              <a:pPr>
                <a:defRPr/>
              </a:pPr>
              <a:endParaRPr lang="en-US"/>
            </a:p>
          </p:txBody>
        </p:sp>
      </p:grpSp>
      <p:sp>
        <p:nvSpPr>
          <p:cNvPr id="15422" name="Oval 62"/>
          <p:cNvSpPr>
            <a:spLocks noChangeArrowheads="1"/>
          </p:cNvSpPr>
          <p:nvPr/>
        </p:nvSpPr>
        <p:spPr bwMode="auto">
          <a:xfrm>
            <a:off x="3429000" y="2000250"/>
            <a:ext cx="2366963" cy="649288"/>
          </a:xfrm>
          <a:prstGeom prst="ellipse">
            <a:avLst/>
          </a:prstGeom>
          <a:noFill/>
          <a:ln w="76320" cap="sq">
            <a:solidFill>
              <a:srgbClr val="FF0000"/>
            </a:solidFill>
            <a:miter lim="800000"/>
            <a:headEnd/>
            <a:tailEnd/>
          </a:ln>
          <a:effectLst>
            <a:outerShdw blurRad="63500" dist="71785" dir="2700000" algn="ctr" rotWithShape="0">
              <a:srgbClr val="1A0004">
                <a:alpha val="75014"/>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afterEffect">
                                  <p:stCondLst>
                                    <p:cond delay="0"/>
                                  </p:stCondLst>
                                  <p:childTnLst>
                                    <p:set>
                                      <p:cBhvr additive="repl">
                                        <p:cTn id="6" dur="1" fill="hold">
                                          <p:stCondLst>
                                            <p:cond delay="0"/>
                                          </p:stCondLst>
                                        </p:cTn>
                                        <p:tgtEl>
                                          <p:spTgt spid="15370"/>
                                        </p:tgtEl>
                                        <p:attrNameLst>
                                          <p:attrName>style.visibility</p:attrName>
                                        </p:attrNameLst>
                                      </p:cBhvr>
                                      <p:to>
                                        <p:strVal val="visible"/>
                                      </p:to>
                                    </p:set>
                                    <p:animEffect transition="in" filter="wipe(left)">
                                      <p:cBhvr additive="repl">
                                        <p:cTn id="7" dur="500"/>
                                        <p:tgtEl>
                                          <p:spTgt spid="15370"/>
                                        </p:tgtEl>
                                      </p:cBhvr>
                                    </p:animEffect>
                                  </p:childTnLst>
                                </p:cTn>
                              </p:par>
                            </p:childTnLst>
                          </p:cTn>
                        </p:par>
                        <p:par>
                          <p:cTn id="8" fill="hold" nodeType="afterGroup">
                            <p:stCondLst>
                              <p:cond delay="0"/>
                            </p:stCondLst>
                            <p:childTnLst>
                              <p:par>
                                <p:cTn id="9" presetID="23" presetClass="entr" presetSubtype="36" fill="hold" grpId="0" nodeType="afterEffect">
                                  <p:stCondLst>
                                    <p:cond delay="0"/>
                                  </p:stCondLst>
                                  <p:childTnLst>
                                    <p:set>
                                      <p:cBhvr additive="repl">
                                        <p:cTn id="10" dur="1" fill="hold">
                                          <p:stCondLst>
                                            <p:cond delay="0"/>
                                          </p:stCondLst>
                                        </p:cTn>
                                        <p:tgtEl>
                                          <p:spTgt spid="15422"/>
                                        </p:tgtEl>
                                        <p:attrNameLst>
                                          <p:attrName>style.visibility</p:attrName>
                                        </p:attrNameLst>
                                      </p:cBhvr>
                                      <p:to>
                                        <p:strVal val="visible"/>
                                      </p:to>
                                    </p:set>
                                    <p:anim calcmode="lin" valueType="num">
                                      <p:cBhvr additive="repl">
                                        <p:cTn id="11" dur="500" fill="hold"/>
                                        <p:tgtEl>
                                          <p:spTgt spid="15422"/>
                                        </p:tgtEl>
                                        <p:attrNameLst>
                                          <p:attrName>ppt_w</p:attrName>
                                        </p:attrNameLst>
                                      </p:cBhvr>
                                      <p:tavLst>
                                        <p:tav tm="100000">
                                          <p:val>
                                            <p:strVal val="(6*min(ma#ppt_x(#ppt_w*#ppt_h,.3),1)-7.4)/-.7*#ppt_w"/>
                                          </p:val>
                                        </p:tav>
                                        <p:tav>
                                          <p:val>
                                            <p:strVal val="#ppt_w"/>
                                          </p:val>
                                        </p:tav>
                                      </p:tavLst>
                                    </p:anim>
                                    <p:anim calcmode="lin" valueType="num">
                                      <p:cBhvr additive="repl">
                                        <p:cTn id="12" dur="500" fill="hold"/>
                                        <p:tgtEl>
                                          <p:spTgt spid="15422"/>
                                        </p:tgtEl>
                                        <p:attrNameLst>
                                          <p:attrName>ppt_h</p:attrName>
                                        </p:attrNameLst>
                                      </p:cBhvr>
                                      <p:tavLst>
                                        <p:tav tm="100000">
                                          <p:val>
                                            <p:strVal val="(6*min(ma#ppt_x(#ppt_w*#ppt_h,.3),1)-7.4)/-.7*#ppt_h"/>
                                          </p:val>
                                        </p:tav>
                                        <p:tav>
                                          <p:val>
                                            <p:strVal val="#ppt_h"/>
                                          </p:val>
                                        </p:tav>
                                      </p:tavLst>
                                    </p:anim>
                                    <p:anim calcmode="lin" valueType="num">
                                      <p:cBhvr additive="repl">
                                        <p:cTn id="13" dur="500" fill="hold"/>
                                        <p:tgtEl>
                                          <p:spTgt spid="15422"/>
                                        </p:tgtEl>
                                        <p:attrNameLst>
                                          <p:attrName>ppt_x</p:attrName>
                                        </p:attrNameLst>
                                      </p:cBhvr>
                                      <p:tavLst>
                                        <p:tav tm="100000">
                                          <p:val>
                                            <p:fltVal val="0.5"/>
                                          </p:val>
                                        </p:tav>
                                        <p:tav>
                                          <p:val>
                                            <p:strVal val="#ppt_x"/>
                                          </p:val>
                                        </p:tav>
                                      </p:tavLst>
                                    </p:anim>
                                    <p:anim calcmode="lin" valueType="num">
                                      <p:cBhvr additive="repl">
                                        <p:cTn id="14" dur="500" fill="hold"/>
                                        <p:tgtEl>
                                          <p:spTgt spid="15422"/>
                                        </p:tgtEl>
                                        <p:attrNameLst>
                                          <p:attrName>ppt_y</p:attrName>
                                        </p:attrNameLst>
                                      </p:cBhvr>
                                      <p:tavLst>
                                        <p:tav tm="100000">
                                          <p:val>
                                            <p:strVal val="1+(6*min(ma#ppt_x(#ppt_w*#ppt_h,.3),1)-7.4)/-.7*#ppt_h/2"/>
                                          </p:val>
                                        </p:tav>
                                        <p:tav>
                                          <p:val>
                                            <p:strVal val="#ppt_y"/>
                                          </p:val>
                                        </p:tav>
                                      </p:tavLst>
                                    </p:anim>
                                  </p:childTnLst>
                                </p:cTn>
                              </p:par>
                            </p:childTnLst>
                          </p:cTn>
                        </p:par>
                        <p:par>
                          <p:cTn id="15" fill="hold" nodeType="afterGroup">
                            <p:stCondLst>
                              <p:cond delay="0"/>
                            </p:stCondLst>
                            <p:childTnLst>
                              <p:par>
                                <p:cTn id="16" presetID="23" presetClass="entr" presetSubtype="36" fill="hold" nodeType="afterEffect">
                                  <p:stCondLst>
                                    <p:cond delay="0"/>
                                  </p:stCondLst>
                                  <p:childTnLst>
                                    <p:set>
                                      <p:cBhvr additive="repl">
                                        <p:cTn id="17" dur="1" fill="hold">
                                          <p:stCondLst>
                                            <p:cond delay="0"/>
                                          </p:stCondLst>
                                        </p:cTn>
                                        <p:tgtEl>
                                          <p:spTgt spid="15385"/>
                                        </p:tgtEl>
                                        <p:attrNameLst>
                                          <p:attrName>style.visibility</p:attrName>
                                        </p:attrNameLst>
                                      </p:cBhvr>
                                      <p:to>
                                        <p:strVal val="visible"/>
                                      </p:to>
                                    </p:set>
                                    <p:anim calcmode="lin" valueType="num">
                                      <p:cBhvr additive="repl">
                                        <p:cTn id="18" dur="500" fill="hold"/>
                                        <p:tgtEl>
                                          <p:spTgt spid="15385"/>
                                        </p:tgtEl>
                                        <p:attrNameLst>
                                          <p:attrName>ppt_w</p:attrName>
                                        </p:attrNameLst>
                                      </p:cBhvr>
                                      <p:tavLst>
                                        <p:tav tm="100000">
                                          <p:val>
                                            <p:strVal val="(6*min(ma#ppt_x(#ppt_w*#ppt_h,.3),1)-7.4)/-.7*#ppt_w"/>
                                          </p:val>
                                        </p:tav>
                                        <p:tav>
                                          <p:val>
                                            <p:strVal val="#ppt_w"/>
                                          </p:val>
                                        </p:tav>
                                      </p:tavLst>
                                    </p:anim>
                                    <p:anim calcmode="lin" valueType="num">
                                      <p:cBhvr additive="repl">
                                        <p:cTn id="19" dur="500" fill="hold"/>
                                        <p:tgtEl>
                                          <p:spTgt spid="15385"/>
                                        </p:tgtEl>
                                        <p:attrNameLst>
                                          <p:attrName>ppt_h</p:attrName>
                                        </p:attrNameLst>
                                      </p:cBhvr>
                                      <p:tavLst>
                                        <p:tav tm="100000">
                                          <p:val>
                                            <p:strVal val="(6*min(ma#ppt_x(#ppt_w*#ppt_h,.3),1)-7.4)/-.7*#ppt_h"/>
                                          </p:val>
                                        </p:tav>
                                        <p:tav>
                                          <p:val>
                                            <p:strVal val="#ppt_h"/>
                                          </p:val>
                                        </p:tav>
                                      </p:tavLst>
                                    </p:anim>
                                    <p:anim calcmode="lin" valueType="num">
                                      <p:cBhvr additive="repl">
                                        <p:cTn id="20" dur="500" fill="hold"/>
                                        <p:tgtEl>
                                          <p:spTgt spid="15385"/>
                                        </p:tgtEl>
                                        <p:attrNameLst>
                                          <p:attrName>ppt_x</p:attrName>
                                        </p:attrNameLst>
                                      </p:cBhvr>
                                      <p:tavLst>
                                        <p:tav tm="100000">
                                          <p:val>
                                            <p:fltVal val="0.5"/>
                                          </p:val>
                                        </p:tav>
                                        <p:tav>
                                          <p:val>
                                            <p:strVal val="#ppt_x"/>
                                          </p:val>
                                        </p:tav>
                                      </p:tavLst>
                                    </p:anim>
                                    <p:anim calcmode="lin" valueType="num">
                                      <p:cBhvr additive="repl">
                                        <p:cTn id="21" dur="500" fill="hold"/>
                                        <p:tgtEl>
                                          <p:spTgt spid="15385"/>
                                        </p:tgtEl>
                                        <p:attrNameLst>
                                          <p:attrName>ppt_y</p:attrName>
                                        </p:attrNameLst>
                                      </p:cBhvr>
                                      <p:tavLst>
                                        <p:tav tm="100000">
                                          <p:val>
                                            <p:strVal val="1+(6*min(ma#ppt_x(#ppt_w*#ppt_h,.3),1)-7.4)/-.7*#ppt_h/2"/>
                                          </p:val>
                                        </p:tav>
                                        <p:tav>
                                          <p:val>
                                            <p:strVal val="#ppt_y"/>
                                          </p:val>
                                        </p:tav>
                                      </p:tavLst>
                                    </p:anim>
                                  </p:childTnLst>
                                </p:cTn>
                              </p:par>
                            </p:childTnLst>
                          </p:cTn>
                        </p:par>
                        <p:par>
                          <p:cTn id="22" fill="hold" nodeType="afterGroup">
                            <p:stCondLst>
                              <p:cond delay="0"/>
                            </p:stCondLst>
                            <p:childTnLst>
                              <p:par>
                                <p:cTn id="23" presetID="23" presetClass="entr" presetSubtype="36" fill="hold" nodeType="afterEffect">
                                  <p:stCondLst>
                                    <p:cond delay="0"/>
                                  </p:stCondLst>
                                  <p:childTnLst>
                                    <p:set>
                                      <p:cBhvr additive="repl">
                                        <p:cTn id="24" dur="1" fill="hold">
                                          <p:stCondLst>
                                            <p:cond delay="0"/>
                                          </p:stCondLst>
                                        </p:cTn>
                                        <p:tgtEl>
                                          <p:spTgt spid="15382"/>
                                        </p:tgtEl>
                                        <p:attrNameLst>
                                          <p:attrName>style.visibility</p:attrName>
                                        </p:attrNameLst>
                                      </p:cBhvr>
                                      <p:to>
                                        <p:strVal val="visible"/>
                                      </p:to>
                                    </p:set>
                                    <p:anim calcmode="lin" valueType="num">
                                      <p:cBhvr additive="repl">
                                        <p:cTn id="25" dur="500" fill="hold"/>
                                        <p:tgtEl>
                                          <p:spTgt spid="15382"/>
                                        </p:tgtEl>
                                        <p:attrNameLst>
                                          <p:attrName>ppt_w</p:attrName>
                                        </p:attrNameLst>
                                      </p:cBhvr>
                                      <p:tavLst>
                                        <p:tav tm="100000">
                                          <p:val>
                                            <p:strVal val="(6*min(ma#ppt_x(#ppt_w*#ppt_h,.3),1)-7.4)/-.7*#ppt_w"/>
                                          </p:val>
                                        </p:tav>
                                        <p:tav>
                                          <p:val>
                                            <p:strVal val="#ppt_w"/>
                                          </p:val>
                                        </p:tav>
                                      </p:tavLst>
                                    </p:anim>
                                    <p:anim calcmode="lin" valueType="num">
                                      <p:cBhvr additive="repl">
                                        <p:cTn id="26" dur="500" fill="hold"/>
                                        <p:tgtEl>
                                          <p:spTgt spid="15382"/>
                                        </p:tgtEl>
                                        <p:attrNameLst>
                                          <p:attrName>ppt_h</p:attrName>
                                        </p:attrNameLst>
                                      </p:cBhvr>
                                      <p:tavLst>
                                        <p:tav tm="100000">
                                          <p:val>
                                            <p:strVal val="(6*min(ma#ppt_x(#ppt_w*#ppt_h,.3),1)-7.4)/-.7*#ppt_h"/>
                                          </p:val>
                                        </p:tav>
                                        <p:tav>
                                          <p:val>
                                            <p:strVal val="#ppt_h"/>
                                          </p:val>
                                        </p:tav>
                                      </p:tavLst>
                                    </p:anim>
                                    <p:anim calcmode="lin" valueType="num">
                                      <p:cBhvr additive="repl">
                                        <p:cTn id="27" dur="500" fill="hold"/>
                                        <p:tgtEl>
                                          <p:spTgt spid="15382"/>
                                        </p:tgtEl>
                                        <p:attrNameLst>
                                          <p:attrName>ppt_x</p:attrName>
                                        </p:attrNameLst>
                                      </p:cBhvr>
                                      <p:tavLst>
                                        <p:tav tm="100000">
                                          <p:val>
                                            <p:fltVal val="0.5"/>
                                          </p:val>
                                        </p:tav>
                                        <p:tav>
                                          <p:val>
                                            <p:strVal val="#ppt_x"/>
                                          </p:val>
                                        </p:tav>
                                      </p:tavLst>
                                    </p:anim>
                                    <p:anim calcmode="lin" valueType="num">
                                      <p:cBhvr additive="repl">
                                        <p:cTn id="28" dur="500" fill="hold"/>
                                        <p:tgtEl>
                                          <p:spTgt spid="15382"/>
                                        </p:tgtEl>
                                        <p:attrNameLst>
                                          <p:attrName>ppt_y</p:attrName>
                                        </p:attrNameLst>
                                      </p:cBhvr>
                                      <p:tavLst>
                                        <p:tav tm="100000">
                                          <p:val>
                                            <p:strVal val="1+(6*min(ma#ppt_x(#ppt_w*#ppt_h,.3),1)-7.4)/-.7*#ppt_h/2"/>
                                          </p:val>
                                        </p:tav>
                                        <p:tav>
                                          <p:val>
                                            <p:strVal val="#ppt_y"/>
                                          </p:val>
                                        </p:tav>
                                      </p:tavLst>
                                    </p:anim>
                                  </p:childTnLst>
                                </p:cTn>
                              </p:par>
                            </p:childTnLst>
                          </p:cTn>
                        </p:par>
                        <p:par>
                          <p:cTn id="29" fill="hold" nodeType="afterGroup">
                            <p:stCondLst>
                              <p:cond delay="0"/>
                            </p:stCondLst>
                            <p:childTnLst>
                              <p:par>
                                <p:cTn id="30" presetID="23" presetClass="entr" presetSubtype="36" fill="hold" nodeType="afterEffect">
                                  <p:stCondLst>
                                    <p:cond delay="0"/>
                                  </p:stCondLst>
                                  <p:childTnLst>
                                    <p:set>
                                      <p:cBhvr additive="repl">
                                        <p:cTn id="31" dur="1" fill="hold">
                                          <p:stCondLst>
                                            <p:cond delay="0"/>
                                          </p:stCondLst>
                                        </p:cTn>
                                        <p:tgtEl>
                                          <p:spTgt spid="15379"/>
                                        </p:tgtEl>
                                        <p:attrNameLst>
                                          <p:attrName>style.visibility</p:attrName>
                                        </p:attrNameLst>
                                      </p:cBhvr>
                                      <p:to>
                                        <p:strVal val="visible"/>
                                      </p:to>
                                    </p:set>
                                    <p:anim calcmode="lin" valueType="num">
                                      <p:cBhvr additive="repl">
                                        <p:cTn id="32" dur="500" fill="hold"/>
                                        <p:tgtEl>
                                          <p:spTgt spid="15379"/>
                                        </p:tgtEl>
                                        <p:attrNameLst>
                                          <p:attrName>ppt_w</p:attrName>
                                        </p:attrNameLst>
                                      </p:cBhvr>
                                      <p:tavLst>
                                        <p:tav tm="100000">
                                          <p:val>
                                            <p:strVal val="(6*min(ma#ppt_x(#ppt_w*#ppt_h,.3),1)-7.4)/-.7*#ppt_w"/>
                                          </p:val>
                                        </p:tav>
                                        <p:tav>
                                          <p:val>
                                            <p:strVal val="#ppt_w"/>
                                          </p:val>
                                        </p:tav>
                                      </p:tavLst>
                                    </p:anim>
                                    <p:anim calcmode="lin" valueType="num">
                                      <p:cBhvr additive="repl">
                                        <p:cTn id="33" dur="500" fill="hold"/>
                                        <p:tgtEl>
                                          <p:spTgt spid="15379"/>
                                        </p:tgtEl>
                                        <p:attrNameLst>
                                          <p:attrName>ppt_h</p:attrName>
                                        </p:attrNameLst>
                                      </p:cBhvr>
                                      <p:tavLst>
                                        <p:tav tm="100000">
                                          <p:val>
                                            <p:strVal val="(6*min(ma#ppt_x(#ppt_w*#ppt_h,.3),1)-7.4)/-.7*#ppt_h"/>
                                          </p:val>
                                        </p:tav>
                                        <p:tav>
                                          <p:val>
                                            <p:strVal val="#ppt_h"/>
                                          </p:val>
                                        </p:tav>
                                      </p:tavLst>
                                    </p:anim>
                                    <p:anim calcmode="lin" valueType="num">
                                      <p:cBhvr additive="repl">
                                        <p:cTn id="34" dur="500" fill="hold"/>
                                        <p:tgtEl>
                                          <p:spTgt spid="15379"/>
                                        </p:tgtEl>
                                        <p:attrNameLst>
                                          <p:attrName>ppt_x</p:attrName>
                                        </p:attrNameLst>
                                      </p:cBhvr>
                                      <p:tavLst>
                                        <p:tav tm="100000">
                                          <p:val>
                                            <p:fltVal val="0.5"/>
                                          </p:val>
                                        </p:tav>
                                        <p:tav>
                                          <p:val>
                                            <p:strVal val="#ppt_x"/>
                                          </p:val>
                                        </p:tav>
                                      </p:tavLst>
                                    </p:anim>
                                    <p:anim calcmode="lin" valueType="num">
                                      <p:cBhvr additive="repl">
                                        <p:cTn id="35" dur="500" fill="hold"/>
                                        <p:tgtEl>
                                          <p:spTgt spid="15379"/>
                                        </p:tgtEl>
                                        <p:attrNameLst>
                                          <p:attrName>ppt_y</p:attrName>
                                        </p:attrNameLst>
                                      </p:cBhvr>
                                      <p:tavLst>
                                        <p:tav tm="100000">
                                          <p:val>
                                            <p:strVal val="1+(6*min(ma#ppt_x(#ppt_w*#ppt_h,.3),1)-7.4)/-.7*#ppt_h/2"/>
                                          </p:val>
                                        </p:tav>
                                        <p:tav>
                                          <p:val>
                                            <p:strVal val="#ppt_y"/>
                                          </p:val>
                                        </p:tav>
                                      </p:tavLst>
                                    </p:anim>
                                  </p:childTnLst>
                                </p:cTn>
                              </p:par>
                            </p:childTnLst>
                          </p:cTn>
                        </p:par>
                        <p:par>
                          <p:cTn id="36" fill="hold" nodeType="afterGroup">
                            <p:stCondLst>
                              <p:cond delay="0"/>
                            </p:stCondLst>
                            <p:childTnLst>
                              <p:par>
                                <p:cTn id="37" presetID="10" presetClass="entr" fill="hold" nodeType="afterEffect">
                                  <p:stCondLst>
                                    <p:cond delay="0"/>
                                  </p:stCondLst>
                                  <p:childTnLst>
                                    <p:set>
                                      <p:cBhvr additive="repl">
                                        <p:cTn id="38" dur="1" fill="hold">
                                          <p:stCondLst>
                                            <p:cond delay="0"/>
                                          </p:stCondLst>
                                        </p:cTn>
                                        <p:tgtEl>
                                          <p:spTgt spid="15404"/>
                                        </p:tgtEl>
                                        <p:attrNameLst>
                                          <p:attrName>style.visibility</p:attrName>
                                        </p:attrNameLst>
                                      </p:cBhvr>
                                      <p:to>
                                        <p:strVal val="visible"/>
                                      </p:to>
                                    </p:set>
                                    <p:animEffect transition="in" filter="fade">
                                      <p:cBhvr additive="repl">
                                        <p:cTn id="39" dur="1000"/>
                                        <p:tgtEl>
                                          <p:spTgt spid="154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16385" name="Rectangle 1"/>
          <p:cNvSpPr>
            <a:spLocks noChangeArrowheads="1"/>
          </p:cNvSpPr>
          <p:nvPr/>
        </p:nvSpPr>
        <p:spPr bwMode="auto">
          <a:xfrm>
            <a:off x="3130550" y="1377950"/>
            <a:ext cx="2044700" cy="1054100"/>
          </a:xfrm>
          <a:prstGeom prst="rect">
            <a:avLst/>
          </a:prstGeom>
          <a:solidFill>
            <a:srgbClr val="FFD34A"/>
          </a:solidFill>
          <a:ln w="1260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386" name="Rectangle 2"/>
          <p:cNvSpPr>
            <a:spLocks noChangeArrowheads="1"/>
          </p:cNvSpPr>
          <p:nvPr/>
        </p:nvSpPr>
        <p:spPr bwMode="auto">
          <a:xfrm>
            <a:off x="3551238" y="968375"/>
            <a:ext cx="963612" cy="3635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800" b="1">
                <a:solidFill>
                  <a:srgbClr val="790015"/>
                </a:solidFill>
                <a:latin typeface="Times New Roman" charset="0"/>
              </a:rPr>
              <a:t>อับราฮัม</a:t>
            </a:r>
          </a:p>
        </p:txBody>
      </p:sp>
      <p:sp>
        <p:nvSpPr>
          <p:cNvPr id="16387" name="Rectangle 3"/>
          <p:cNvSpPr>
            <a:spLocks noChangeArrowheads="1"/>
          </p:cNvSpPr>
          <p:nvPr/>
        </p:nvSpPr>
        <p:spPr bwMode="auto">
          <a:xfrm>
            <a:off x="3130550" y="1377950"/>
            <a:ext cx="2882900" cy="3111500"/>
          </a:xfrm>
          <a:prstGeom prst="rect">
            <a:avLst/>
          </a:prstGeom>
          <a:solidFill>
            <a:srgbClr val="FFD34A"/>
          </a:solidFill>
          <a:ln w="12600" cap="sq">
            <a:solidFill>
              <a:srgbClr val="CECECE"/>
            </a:solidFill>
            <a:miter lim="800000"/>
            <a:headEnd/>
            <a:tailEnd/>
          </a:ln>
          <a:effectLst>
            <a:outerShdw blurRad="63500" dist="107933" dir="2700000" algn="ctr" rotWithShape="0">
              <a:srgbClr val="1A0004">
                <a:alpha val="75014"/>
              </a:srgbClr>
            </a:outerShdw>
          </a:effectLst>
        </p:spPr>
        <p:txBody>
          <a:bodyPr wrap="none" anchor="ctr"/>
          <a:lstStyle/>
          <a:p>
            <a:pPr>
              <a:defRPr/>
            </a:pPr>
            <a:endParaRPr lang="en-US"/>
          </a:p>
        </p:txBody>
      </p:sp>
      <p:sp>
        <p:nvSpPr>
          <p:cNvPr id="16388" name="AutoShape 4"/>
          <p:cNvSpPr>
            <a:spLocks noChangeArrowheads="1"/>
          </p:cNvSpPr>
          <p:nvPr/>
        </p:nvSpPr>
        <p:spPr bwMode="auto">
          <a:xfrm>
            <a:off x="3130550" y="996950"/>
            <a:ext cx="1663700" cy="1054100"/>
          </a:xfrm>
          <a:prstGeom prst="roundRect">
            <a:avLst>
              <a:gd name="adj" fmla="val 12495"/>
            </a:avLst>
          </a:prstGeom>
          <a:solidFill>
            <a:srgbClr val="FFD34A"/>
          </a:solidFill>
          <a:ln w="12600" cap="sq">
            <a:solidFill>
              <a:srgbClr val="CECECE"/>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389" name="Rectangle 5"/>
          <p:cNvSpPr>
            <a:spLocks noChangeArrowheads="1"/>
          </p:cNvSpPr>
          <p:nvPr/>
        </p:nvSpPr>
        <p:spPr bwMode="auto">
          <a:xfrm>
            <a:off x="3130550" y="1377950"/>
            <a:ext cx="2044700" cy="1054100"/>
          </a:xfrm>
          <a:prstGeom prst="rect">
            <a:avLst/>
          </a:prstGeom>
          <a:solidFill>
            <a:srgbClr val="FFD34A"/>
          </a:solidFill>
          <a:ln w="1260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390" name="Rectangle 6"/>
          <p:cNvSpPr>
            <a:spLocks noChangeArrowheads="1"/>
          </p:cNvSpPr>
          <p:nvPr/>
        </p:nvSpPr>
        <p:spPr bwMode="auto">
          <a:xfrm>
            <a:off x="3367088" y="938213"/>
            <a:ext cx="1223962"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1A0004"/>
                </a:solidFill>
                <a:latin typeface="Times New Roman" charset="0"/>
              </a:rPr>
              <a:t>อับราฮัม</a:t>
            </a:r>
          </a:p>
        </p:txBody>
      </p:sp>
      <p:sp>
        <p:nvSpPr>
          <p:cNvPr id="16391" name="Line 7"/>
          <p:cNvSpPr>
            <a:spLocks noChangeShapeType="1"/>
          </p:cNvSpPr>
          <p:nvPr/>
        </p:nvSpPr>
        <p:spPr bwMode="auto">
          <a:xfrm>
            <a:off x="3340100" y="2065338"/>
            <a:ext cx="2463800" cy="1587"/>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6392" name="Line 8"/>
          <p:cNvSpPr>
            <a:spLocks noChangeShapeType="1"/>
          </p:cNvSpPr>
          <p:nvPr/>
        </p:nvSpPr>
        <p:spPr bwMode="auto">
          <a:xfrm>
            <a:off x="3340100" y="3886200"/>
            <a:ext cx="2463800" cy="1588"/>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6393" name="Rectangle 9"/>
          <p:cNvSpPr>
            <a:spLocks noChangeArrowheads="1"/>
          </p:cNvSpPr>
          <p:nvPr/>
        </p:nvSpPr>
        <p:spPr bwMode="auto">
          <a:xfrm>
            <a:off x="3625850" y="1603375"/>
            <a:ext cx="2020888" cy="515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b="1">
                <a:solidFill>
                  <a:srgbClr val="1A0004"/>
                </a:solidFill>
                <a:latin typeface="Times New Roman" charset="0"/>
              </a:rPr>
              <a:t>การทรงเรียก</a:t>
            </a:r>
          </a:p>
        </p:txBody>
      </p:sp>
      <p:sp>
        <p:nvSpPr>
          <p:cNvPr id="16394" name="Rectangle 10"/>
          <p:cNvSpPr>
            <a:spLocks noChangeArrowheads="1"/>
          </p:cNvSpPr>
          <p:nvPr/>
        </p:nvSpPr>
        <p:spPr bwMode="auto">
          <a:xfrm>
            <a:off x="771525" y="311150"/>
            <a:ext cx="742950" cy="14335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nvGrpSpPr>
          <p:cNvPr id="32780" name="Group 11"/>
          <p:cNvGrpSpPr>
            <a:grpSpLocks/>
          </p:cNvGrpSpPr>
          <p:nvPr/>
        </p:nvGrpSpPr>
        <p:grpSpPr bwMode="auto">
          <a:xfrm>
            <a:off x="615950" y="2378075"/>
            <a:ext cx="2224088" cy="1443038"/>
            <a:chOff x="388" y="1498"/>
            <a:chExt cx="1401" cy="909"/>
          </a:xfrm>
        </p:grpSpPr>
        <p:sp>
          <p:nvSpPr>
            <p:cNvPr id="16396" name="Rectangle 12"/>
            <p:cNvSpPr>
              <a:spLocks noChangeArrowheads="1"/>
            </p:cNvSpPr>
            <p:nvPr/>
          </p:nvSpPr>
          <p:spPr bwMode="auto">
            <a:xfrm>
              <a:off x="519" y="1546"/>
              <a:ext cx="562" cy="86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solidFill>
                  <a:srgbClr val="FFD34A"/>
                </a:solidFill>
                <a:latin typeface="Times New Roman" charset="0"/>
              </a:endParaRPr>
            </a:p>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solidFill>
                  <a:srgbClr val="FFD34A"/>
                </a:solidFill>
                <a:latin typeface="Times New Roman" charset="0"/>
              </a:endParaRPr>
            </a:p>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solidFill>
                    <a:srgbClr val="FFD34A"/>
                  </a:solidFill>
                  <a:latin typeface="Times New Roman" charset="0"/>
                </a:rPr>
                <a:t>        </a:t>
              </a:r>
            </a:p>
          </p:txBody>
        </p:sp>
        <p:sp>
          <p:nvSpPr>
            <p:cNvPr id="16397" name="Rectangle 13"/>
            <p:cNvSpPr>
              <a:spLocks noChangeArrowheads="1"/>
            </p:cNvSpPr>
            <p:nvPr/>
          </p:nvSpPr>
          <p:spPr bwMode="auto">
            <a:xfrm>
              <a:off x="388" y="1498"/>
              <a:ext cx="1401" cy="43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4000">
                  <a:solidFill>
                    <a:srgbClr val="00FF00"/>
                  </a:solidFill>
                  <a:latin typeface="Times New Roman" charset="0"/>
                </a:rPr>
                <a:t>อับ</a:t>
              </a:r>
              <a:r>
                <a:rPr lang="en-US" sz="4000">
                  <a:solidFill>
                    <a:srgbClr val="00DFCA"/>
                  </a:solidFill>
                  <a:latin typeface="Times New Roman" charset="0"/>
                </a:rPr>
                <a:t> </a:t>
              </a:r>
              <a:r>
                <a:rPr lang="hi-in" sz="4000">
                  <a:solidFill>
                    <a:srgbClr val="FFFF00"/>
                  </a:solidFill>
                  <a:latin typeface="Times New Roman" charset="0"/>
                </a:rPr>
                <a:t>ย ส ช</a:t>
              </a:r>
            </a:p>
          </p:txBody>
        </p:sp>
      </p:grpSp>
      <p:sp>
        <p:nvSpPr>
          <p:cNvPr id="16398" name="Line 14"/>
          <p:cNvSpPr>
            <a:spLocks noChangeShapeType="1"/>
          </p:cNvSpPr>
          <p:nvPr/>
        </p:nvSpPr>
        <p:spPr bwMode="auto">
          <a:xfrm>
            <a:off x="3348038" y="2505075"/>
            <a:ext cx="2463800" cy="1588"/>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6399" name="Line 15"/>
          <p:cNvSpPr>
            <a:spLocks noChangeShapeType="1"/>
          </p:cNvSpPr>
          <p:nvPr/>
        </p:nvSpPr>
        <p:spPr bwMode="auto">
          <a:xfrm>
            <a:off x="3340100" y="2997200"/>
            <a:ext cx="2463800" cy="1588"/>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6400" name="Line 16"/>
          <p:cNvSpPr>
            <a:spLocks noChangeShapeType="1"/>
          </p:cNvSpPr>
          <p:nvPr/>
        </p:nvSpPr>
        <p:spPr bwMode="auto">
          <a:xfrm>
            <a:off x="3333750" y="3454400"/>
            <a:ext cx="2463800" cy="1588"/>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6401" name="Rectangle 17"/>
          <p:cNvSpPr>
            <a:spLocks noChangeArrowheads="1"/>
          </p:cNvSpPr>
          <p:nvPr/>
        </p:nvSpPr>
        <p:spPr bwMode="auto">
          <a:xfrm>
            <a:off x="620713" y="160338"/>
            <a:ext cx="180975" cy="14303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02" name="Rectangle 18"/>
          <p:cNvSpPr>
            <a:spLocks noChangeArrowheads="1"/>
          </p:cNvSpPr>
          <p:nvPr/>
        </p:nvSpPr>
        <p:spPr bwMode="auto">
          <a:xfrm>
            <a:off x="4802188" y="979488"/>
            <a:ext cx="207962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FFD34A"/>
                </a:solidFill>
                <a:latin typeface="Times New Roman" charset="0"/>
              </a:rPr>
              <a:t>ก่อนคศ</a:t>
            </a:r>
            <a:r>
              <a:rPr lang="en-US" sz="2400" b="1">
                <a:solidFill>
                  <a:srgbClr val="FFD34A"/>
                </a:solidFill>
                <a:latin typeface="Times New Roman" charset="0"/>
              </a:rPr>
              <a:t>2000 </a:t>
            </a:r>
          </a:p>
        </p:txBody>
      </p:sp>
      <p:sp>
        <p:nvSpPr>
          <p:cNvPr id="16403" name="Freeform 19"/>
          <p:cNvSpPr>
            <a:spLocks noChangeArrowheads="1"/>
          </p:cNvSpPr>
          <p:nvPr/>
        </p:nvSpPr>
        <p:spPr bwMode="auto">
          <a:xfrm>
            <a:off x="8764588" y="3565525"/>
            <a:ext cx="204787" cy="77788"/>
          </a:xfrm>
          <a:custGeom>
            <a:avLst/>
            <a:gdLst>
              <a:gd name="G0" fmla="*/ 1 0 51712"/>
              <a:gd name="G1" fmla="+- 48 0 0"/>
              <a:gd name="G2" fmla="+- 1 0 0"/>
              <a:gd name="G3" fmla="*/ 1 0 51712"/>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04" name="AutoShape 20"/>
          <p:cNvSpPr>
            <a:spLocks noChangeArrowheads="1"/>
          </p:cNvSpPr>
          <p:nvPr/>
        </p:nvSpPr>
        <p:spPr bwMode="auto">
          <a:xfrm>
            <a:off x="8053388" y="3457575"/>
            <a:ext cx="730250" cy="903288"/>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05" name="Rectangle 21"/>
          <p:cNvSpPr>
            <a:spLocks noChangeArrowheads="1"/>
          </p:cNvSpPr>
          <p:nvPr/>
        </p:nvSpPr>
        <p:spPr bwMode="auto">
          <a:xfrm>
            <a:off x="8051800" y="3614738"/>
            <a:ext cx="952500" cy="1049337"/>
          </a:xfrm>
          <a:prstGeom prst="rect">
            <a:avLst/>
          </a:prstGeom>
          <a:solidFill>
            <a:srgbClr val="FFFF00"/>
          </a:solidFill>
          <a:ln w="38160" cap="sq">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06" name="AutoShape 22"/>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07" name="Line 23"/>
          <p:cNvSpPr>
            <a:spLocks noChangeShapeType="1"/>
          </p:cNvSpPr>
          <p:nvPr/>
        </p:nvSpPr>
        <p:spPr bwMode="auto">
          <a:xfrm flipV="1">
            <a:off x="8113713" y="4003675"/>
            <a:ext cx="838200" cy="23813"/>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6408" name="Line 24"/>
          <p:cNvSpPr>
            <a:spLocks noChangeShapeType="1"/>
          </p:cNvSpPr>
          <p:nvPr/>
        </p:nvSpPr>
        <p:spPr bwMode="auto">
          <a:xfrm flipV="1">
            <a:off x="8113713" y="4206875"/>
            <a:ext cx="846137" cy="23813"/>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6409" name="Rectangle 25"/>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10" name="Rectangle 26"/>
          <p:cNvSpPr>
            <a:spLocks noChangeArrowheads="1"/>
          </p:cNvSpPr>
          <p:nvPr/>
        </p:nvSpPr>
        <p:spPr bwMode="auto">
          <a:xfrm>
            <a:off x="8148638" y="3654425"/>
            <a:ext cx="774700" cy="2254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Arial" charset="0"/>
              </a:rPr>
              <a:t>การทรงเรียก</a:t>
            </a:r>
          </a:p>
        </p:txBody>
      </p:sp>
      <p:sp>
        <p:nvSpPr>
          <p:cNvPr id="16411" name="Rectangle 27"/>
          <p:cNvSpPr>
            <a:spLocks noChangeArrowheads="1"/>
          </p:cNvSpPr>
          <p:nvPr/>
        </p:nvSpPr>
        <p:spPr bwMode="auto">
          <a:xfrm>
            <a:off x="8102600" y="3432175"/>
            <a:ext cx="573088" cy="2254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Chicago" charset="0"/>
              </a:rPr>
              <a:t>อับราฮัม</a:t>
            </a:r>
          </a:p>
        </p:txBody>
      </p:sp>
      <p:sp>
        <p:nvSpPr>
          <p:cNvPr id="16412" name="Line 28"/>
          <p:cNvSpPr>
            <a:spLocks noChangeShapeType="1"/>
          </p:cNvSpPr>
          <p:nvPr/>
        </p:nvSpPr>
        <p:spPr bwMode="auto">
          <a:xfrm flipV="1">
            <a:off x="8107363" y="3813175"/>
            <a:ext cx="830262" cy="23813"/>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6413" name="Line 29"/>
          <p:cNvSpPr>
            <a:spLocks noChangeShapeType="1"/>
          </p:cNvSpPr>
          <p:nvPr/>
        </p:nvSpPr>
        <p:spPr bwMode="auto">
          <a:xfrm flipV="1">
            <a:off x="8107363" y="4389438"/>
            <a:ext cx="846137" cy="2540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6414" name="Line 30"/>
          <p:cNvSpPr>
            <a:spLocks noChangeShapeType="1"/>
          </p:cNvSpPr>
          <p:nvPr/>
        </p:nvSpPr>
        <p:spPr bwMode="auto">
          <a:xfrm flipV="1">
            <a:off x="8107363" y="4586288"/>
            <a:ext cx="838200" cy="2540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6415" name="Text Box 31"/>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16" name="Rectangle 32"/>
          <p:cNvSpPr>
            <a:spLocks noChangeArrowheads="1"/>
          </p:cNvSpPr>
          <p:nvPr/>
        </p:nvSpPr>
        <p:spPr bwMode="auto">
          <a:xfrm>
            <a:off x="8093075" y="6524625"/>
            <a:ext cx="336550" cy="2460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1">
                <a:solidFill>
                  <a:srgbClr val="FFFFFF"/>
                </a:solidFill>
                <a:effectLst>
                  <a:outerShdw blurRad="38100" dist="38100" dir="2700000" algn="tl">
                    <a:srgbClr val="000000"/>
                  </a:outerShdw>
                </a:effectLst>
              </a:rPr>
              <a:t>12</a:t>
            </a:r>
          </a:p>
        </p:txBody>
      </p:sp>
      <p:sp>
        <p:nvSpPr>
          <p:cNvPr id="16417" name="Text Box 33"/>
          <p:cNvSpPr txBox="1">
            <a:spLocks noChangeArrowheads="1"/>
          </p:cNvSpPr>
          <p:nvPr/>
        </p:nvSpPr>
        <p:spPr bwMode="auto">
          <a:xfrm>
            <a:off x="7177088" y="6242050"/>
            <a:ext cx="1266825"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1">
                <a:solidFill>
                  <a:srgbClr val="FFFFFF"/>
                </a:solidFill>
                <a:latin typeface="Arial" charset="0"/>
              </a:rPr>
              <a:t>คู่มือหน้าที่ </a:t>
            </a:r>
            <a:r>
              <a:rPr lang="en-US" sz="1200" b="1">
                <a:solidFill>
                  <a:srgbClr val="FFFFFF"/>
                </a:solidFill>
                <a:latin typeface="Arial" charset="0"/>
              </a:rPr>
              <a:t>19-24</a:t>
            </a:r>
          </a:p>
        </p:txBody>
      </p:sp>
      <p:sp>
        <p:nvSpPr>
          <p:cNvPr id="16418" name="Rectangle 34"/>
          <p:cNvSpPr>
            <a:spLocks noChangeArrowheads="1"/>
          </p:cNvSpPr>
          <p:nvPr/>
        </p:nvSpPr>
        <p:spPr bwMode="auto">
          <a:xfrm>
            <a:off x="6078538" y="2384425"/>
            <a:ext cx="2586037" cy="642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600" b="1" i="1">
                <a:solidFill>
                  <a:srgbClr val="FFFFFF"/>
                </a:solidFill>
                <a:latin typeface="Arial" charset="0"/>
              </a:rPr>
              <a:t>ปฐม</a:t>
            </a:r>
            <a:r>
              <a:rPr lang="en-US" sz="3600" b="1" i="1">
                <a:solidFill>
                  <a:srgbClr val="FFFFFF"/>
                </a:solidFill>
                <a:latin typeface="Arial" charset="0"/>
              </a:rPr>
              <a:t>. 12:1-3</a:t>
            </a:r>
          </a:p>
        </p:txBody>
      </p:sp>
      <p:sp>
        <p:nvSpPr>
          <p:cNvPr id="16419" name="AutoShape 35"/>
          <p:cNvSpPr>
            <a:spLocks noChangeArrowheads="1"/>
          </p:cNvSpPr>
          <p:nvPr/>
        </p:nvSpPr>
        <p:spPr bwMode="auto">
          <a:xfrm>
            <a:off x="5984875" y="1390650"/>
            <a:ext cx="2820988" cy="1617663"/>
          </a:xfrm>
          <a:prstGeom prst="roundRect">
            <a:avLst>
              <a:gd name="adj" fmla="val 16667"/>
            </a:avLst>
          </a:prstGeom>
          <a:noFill/>
          <a:ln w="57240" cap="sq">
            <a:solidFill>
              <a:srgbClr val="1EDE17"/>
            </a:solidFill>
            <a:miter lim="800000"/>
            <a:headEnd/>
            <a:tailEnd/>
          </a:ln>
          <a:effectLst>
            <a:outerShdw blurRad="63500" dist="53966" dir="2700000" algn="ctr" rotWithShape="0">
              <a:srgbClr val="1A0004">
                <a:alpha val="75014"/>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16420" name="Text Box 36"/>
          <p:cNvSpPr txBox="1">
            <a:spLocks noChangeArrowheads="1"/>
          </p:cNvSpPr>
          <p:nvPr/>
        </p:nvSpPr>
        <p:spPr bwMode="auto">
          <a:xfrm>
            <a:off x="787400" y="4775200"/>
            <a:ext cx="7543800" cy="11906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2250"/>
              </a:spcBef>
              <a:buClrTx/>
              <a:buFontTx/>
              <a:buNone/>
              <a:defRPr/>
            </a:pPr>
            <a:r>
              <a:rPr lang="hi-in" sz="3600" b="1">
                <a:solidFill>
                  <a:srgbClr val="FFFF00"/>
                </a:solidFill>
              </a:rPr>
              <a:t>พระสัญญาที่ไม่มีเงื่อนไขของพระเจ้าต่อ</a:t>
            </a:r>
            <a:r>
              <a:rPr lang="en-US" sz="3600" b="1">
                <a:solidFill>
                  <a:srgbClr val="FFFF00"/>
                </a:solidFill>
              </a:rPr>
              <a:t> อับราฮัม!</a:t>
            </a:r>
          </a:p>
        </p:txBody>
      </p:sp>
      <p:sp>
        <p:nvSpPr>
          <p:cNvPr id="16421" name="Text Box 37"/>
          <p:cNvSpPr txBox="1">
            <a:spLocks noChangeArrowheads="1"/>
          </p:cNvSpPr>
          <p:nvPr/>
        </p:nvSpPr>
        <p:spPr bwMode="auto">
          <a:xfrm>
            <a:off x="1781175" y="0"/>
            <a:ext cx="1820863"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lgn="l">
              <a:spcBef>
                <a:spcPts val="750"/>
              </a:spcBef>
              <a:buClrTx/>
              <a:buFontTx/>
              <a:buNone/>
              <a:defRPr/>
            </a:pPr>
            <a:r>
              <a:rPr lang="hi-in" sz="1200" b="1">
                <a:solidFill>
                  <a:srgbClr val="FFFFFF"/>
                </a:solidFill>
              </a:rPr>
              <a:t>ปฐม</a:t>
            </a:r>
            <a:r>
              <a:rPr lang="en-US" sz="1200" b="1">
                <a:solidFill>
                  <a:srgbClr val="FFFFFF"/>
                </a:solidFill>
              </a:rPr>
              <a:t>. 12: 1-3</a:t>
            </a:r>
          </a:p>
        </p:txBody>
      </p:sp>
      <p:grpSp>
        <p:nvGrpSpPr>
          <p:cNvPr id="32805" name="Group 38"/>
          <p:cNvGrpSpPr>
            <a:grpSpLocks/>
          </p:cNvGrpSpPr>
          <p:nvPr/>
        </p:nvGrpSpPr>
        <p:grpSpPr bwMode="auto">
          <a:xfrm>
            <a:off x="6002338" y="1390650"/>
            <a:ext cx="1250950" cy="1336675"/>
            <a:chOff x="3781" y="876"/>
            <a:chExt cx="788" cy="842"/>
          </a:xfrm>
        </p:grpSpPr>
        <p:grpSp>
          <p:nvGrpSpPr>
            <p:cNvPr id="32809" name="Group 39"/>
            <p:cNvGrpSpPr>
              <a:grpSpLocks/>
            </p:cNvGrpSpPr>
            <p:nvPr/>
          </p:nvGrpSpPr>
          <p:grpSpPr bwMode="auto">
            <a:xfrm>
              <a:off x="3781" y="876"/>
              <a:ext cx="788" cy="842"/>
              <a:chOff x="3781" y="876"/>
              <a:chExt cx="788" cy="842"/>
            </a:xfrm>
          </p:grpSpPr>
          <p:grpSp>
            <p:nvGrpSpPr>
              <p:cNvPr id="32811" name="Group 40"/>
              <p:cNvGrpSpPr>
                <a:grpSpLocks/>
              </p:cNvGrpSpPr>
              <p:nvPr/>
            </p:nvGrpSpPr>
            <p:grpSpPr bwMode="auto">
              <a:xfrm>
                <a:off x="3781" y="876"/>
                <a:ext cx="788" cy="842"/>
                <a:chOff x="3781" y="876"/>
                <a:chExt cx="788" cy="842"/>
              </a:xfrm>
            </p:grpSpPr>
            <p:grpSp>
              <p:nvGrpSpPr>
                <p:cNvPr id="32817" name="Group 41"/>
                <p:cNvGrpSpPr>
                  <a:grpSpLocks/>
                </p:cNvGrpSpPr>
                <p:nvPr/>
              </p:nvGrpSpPr>
              <p:grpSpPr bwMode="auto">
                <a:xfrm>
                  <a:off x="3908" y="1029"/>
                  <a:ext cx="560" cy="429"/>
                  <a:chOff x="3908" y="1029"/>
                  <a:chExt cx="560" cy="429"/>
                </a:xfrm>
              </p:grpSpPr>
              <p:sp>
                <p:nvSpPr>
                  <p:cNvPr id="16426" name="Freeform 42"/>
                  <p:cNvSpPr>
                    <a:spLocks noChangeArrowheads="1"/>
                  </p:cNvSpPr>
                  <p:nvPr/>
                </p:nvSpPr>
                <p:spPr bwMode="auto">
                  <a:xfrm>
                    <a:off x="3923" y="1029"/>
                    <a:ext cx="545" cy="71"/>
                  </a:xfrm>
                  <a:custGeom>
                    <a:avLst/>
                    <a:gdLst>
                      <a:gd name="G0" fmla="*/ 1 12735 57600"/>
                      <a:gd name="G1" fmla="*/ 1 4243 51712"/>
                      <a:gd name="G2" fmla="*/ G1 1 180"/>
                      <a:gd name="G3" fmla="*/ G0 1 G2"/>
                      <a:gd name="G4" fmla="+- 78 0 0"/>
                      <a:gd name="G5" fmla="*/ 1 0 51712"/>
                      <a:gd name="G6" fmla="+- 51 0 0"/>
                      <a:gd name="G7" fmla="cos G5 G6"/>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51712"/>
                      <a:gd name="G28" fmla="+- 1 0 0"/>
                      <a:gd name="G29" fmla="+- 1 0 0"/>
                      <a:gd name="G30" fmla="+- 1 0 0"/>
                      <a:gd name="G31" fmla="+- 1 0 0"/>
                      <a:gd name="G32" fmla="+- 1 0 0"/>
                      <a:gd name="G33" fmla="+- 1 0 0"/>
                      <a:gd name="G34" fmla="+- 1 0 0"/>
                      <a:gd name="G35" fmla="*/ 1 0 51712"/>
                      <a:gd name="G36" fmla="*/ 1 4243 51712"/>
                      <a:gd name="G37" fmla="*/ G36 1 180"/>
                      <a:gd name="G38" fmla="*/ G35 1 G37"/>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27" name="Freeform 43"/>
                  <p:cNvSpPr>
                    <a:spLocks noChangeArrowheads="1"/>
                  </p:cNvSpPr>
                  <p:nvPr/>
                </p:nvSpPr>
                <p:spPr bwMode="auto">
                  <a:xfrm>
                    <a:off x="3908" y="1087"/>
                    <a:ext cx="552" cy="371"/>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 246 0 0"/>
                      <a:gd name="G18" fmla="*/ 1 0 51712"/>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51712"/>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51712"/>
                      <a:gd name="G65" fmla="*/ 1 0 51712"/>
                      <a:gd name="G66" fmla="+- 398 0 0"/>
                      <a:gd name="G67" fmla="+- 388 0 0"/>
                      <a:gd name="G68" fmla="+- 380 0 0"/>
                      <a:gd name="G69" fmla="*/ 1 0 51712"/>
                      <a:gd name="G70" fmla="*/ 1 12735 57600"/>
                      <a:gd name="G71" fmla="*/ 1 4243 51712"/>
                      <a:gd name="G72" fmla="*/ G71 1 180"/>
                      <a:gd name="G73" fmla="*/ G70 1 G72"/>
                      <a:gd name="G74" fmla="*/ 1 0 51712"/>
                      <a:gd name="G75" fmla="+- 1 0 0"/>
                      <a:gd name="G76" fmla="+- 1 0 0"/>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pic>
              <p:nvPicPr>
                <p:cNvPr id="16428" name="Picture 4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1" y="876"/>
                  <a:ext cx="788" cy="842"/>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grpSp>
          <p:sp>
            <p:nvSpPr>
              <p:cNvPr id="16429" name="Freeform 45"/>
              <p:cNvSpPr>
                <a:spLocks noChangeArrowheads="1"/>
              </p:cNvSpPr>
              <p:nvPr/>
            </p:nvSpPr>
            <p:spPr bwMode="auto">
              <a:xfrm>
                <a:off x="3924" y="1470"/>
                <a:ext cx="17" cy="7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51712"/>
                  <a:gd name="G71" fmla="+- 250 0 0"/>
                  <a:gd name="G72" fmla="cos G70 G71"/>
                  <a:gd name="G73" fmla="*/ 1 0 51712"/>
                  <a:gd name="G74" fmla="+- 212 0 0"/>
                  <a:gd name="G75" fmla="+- 173 0 0"/>
                  <a:gd name="G76" fmla="*/ 1 0 51712"/>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rgbClr val="1A0004"/>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30" name="Freeform 46"/>
              <p:cNvSpPr>
                <a:spLocks noChangeArrowheads="1"/>
              </p:cNvSpPr>
              <p:nvPr/>
            </p:nvSpPr>
            <p:spPr bwMode="auto">
              <a:xfrm>
                <a:off x="3929" y="1470"/>
                <a:ext cx="23" cy="87"/>
              </a:xfrm>
              <a:custGeom>
                <a:avLst/>
                <a:gdLst>
                  <a:gd name="G0" fmla="*/ 1 0 51712"/>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320 0 0"/>
                  <a:gd name="G28" fmla="*/ 1 0 51712"/>
                  <a:gd name="G29" fmla="+- 294 0 0"/>
                  <a:gd name="G30" fmla="*/ 1 0 51712"/>
                  <a:gd name="G31" fmla="+- 269 0 0"/>
                  <a:gd name="G32" fmla="*/ 1 0 51712"/>
                  <a:gd name="G33" fmla="+- 257 0 0"/>
                  <a:gd name="G34" fmla="cos G32 G33"/>
                  <a:gd name="G35" fmla="+- 245 0 0"/>
                  <a:gd name="G36" fmla="*/ 1 199 2"/>
                  <a:gd name="G37" fmla="*/ 1 0 51712"/>
                  <a:gd name="G38" fmla="*/ 1 0 51712"/>
                  <a:gd name="G39" fmla="+- 98 0 0"/>
                  <a:gd name="G40" fmla="sin G38 G39"/>
                  <a:gd name="G41" fmla="*/ 1 0 51712"/>
                  <a:gd name="G42" fmla="*/ 1 0 51712"/>
                  <a:gd name="G43" fmla="+- 1 0 0"/>
                  <a:gd name="G44" fmla="+- 1 0 0"/>
                  <a:gd name="G45" fmla="+- 1 0 0"/>
                  <a:gd name="G46" fmla="*/ 1 0 51712"/>
                  <a:gd name="G47" fmla="+- 3 0 0"/>
                  <a:gd name="G48" fmla="*/ 1 0 51712"/>
                  <a:gd name="G49" fmla="*/ 1 0 51712"/>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31" name="Freeform 47"/>
              <p:cNvSpPr>
                <a:spLocks noChangeArrowheads="1"/>
              </p:cNvSpPr>
              <p:nvPr/>
            </p:nvSpPr>
            <p:spPr bwMode="auto">
              <a:xfrm>
                <a:off x="4300" y="1450"/>
                <a:ext cx="34" cy="94"/>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51712"/>
                  <a:gd name="G26" fmla="*/ 1 12735 57600"/>
                  <a:gd name="G27" fmla="*/ 1 4243 51712"/>
                  <a:gd name="G28" fmla="*/ G27 1 180"/>
                  <a:gd name="G29" fmla="*/ G26 1 G28"/>
                  <a:gd name="G30" fmla="*/ 1 351 2"/>
                  <a:gd name="G31" fmla="+- 336 0 0"/>
                  <a:gd name="G32" fmla="+- 329 0 0"/>
                  <a:gd name="G33" fmla="+- 316 0 0"/>
                  <a:gd name="G34" fmla="+- 287 0 0"/>
                  <a:gd name="G35" fmla="*/ 1 0 51712"/>
                  <a:gd name="G36" fmla="*/ 1 12735 57600"/>
                  <a:gd name="G37" fmla="*/ 1 4243 51712"/>
                  <a:gd name="G38" fmla="*/ G37 1 180"/>
                  <a:gd name="G39" fmla="*/ G36 1 G38"/>
                  <a:gd name="G40" fmla="*/ 1 0 51712"/>
                  <a:gd name="G41" fmla="+- 211 0 0"/>
                  <a:gd name="G42" fmla="sin G40 G41"/>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32" name="Freeform 48"/>
              <p:cNvSpPr>
                <a:spLocks noChangeArrowheads="1"/>
              </p:cNvSpPr>
              <p:nvPr/>
            </p:nvSpPr>
            <p:spPr bwMode="auto">
              <a:xfrm>
                <a:off x="3951" y="971"/>
                <a:ext cx="19" cy="12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279 0 0"/>
                  <a:gd name="G30" fmla="+- 1 0 0"/>
                  <a:gd name="G31" fmla="+- 1 0 0"/>
                  <a:gd name="G32" fmla="+- 1 0 0"/>
                  <a:gd name="G33" fmla="+- 1 0 0"/>
                  <a:gd name="G34" fmla="+- 1 0 0"/>
                  <a:gd name="G35" fmla="+- 1 0 0"/>
                  <a:gd name="G36" fmla="+- 1 0 0"/>
                  <a:gd name="G37" fmla="+- 1 0 0"/>
                  <a:gd name="G38" fmla="+- 1 0 0"/>
                  <a:gd name="G39" fmla="+- 1 0 0"/>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33" name="Freeform 49"/>
              <p:cNvSpPr>
                <a:spLocks noChangeArrowheads="1"/>
              </p:cNvSpPr>
              <p:nvPr/>
            </p:nvSpPr>
            <p:spPr bwMode="auto">
              <a:xfrm>
                <a:off x="4413" y="967"/>
                <a:ext cx="36" cy="103"/>
              </a:xfrm>
              <a:custGeom>
                <a:avLst/>
                <a:gdLst>
                  <a:gd name="G0" fmla="+- 38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sin 54736 G16"/>
                  <a:gd name="G18" fmla="*/ 1 0 51712"/>
                  <a:gd name="G19" fmla="cos 54943 G18"/>
                  <a:gd name="G20" fmla="+- G17 0 G19"/>
                  <a:gd name="G21" fmla="*/ G20 65535 1"/>
                  <a:gd name="G22" fmla="+- G21 1080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51712"/>
                  <a:gd name="G37" fmla="sin 54736 G36"/>
                  <a:gd name="G38" fmla="*/ 1 0 51712"/>
                  <a:gd name="G39" fmla="cos 54736 G38"/>
                  <a:gd name="G40" fmla="+- G37 0 G39"/>
                  <a:gd name="G41" fmla="*/ G40 65535 1"/>
                  <a:gd name="G42" fmla="+- G41 1080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G71" fmla="+- 1 0 0"/>
                  <a:gd name="G72" fmla="*/ 1 0 51712"/>
                  <a:gd name="G73" fmla="+- 359 0 0"/>
                  <a:gd name="G74" fmla="+- 1 0 0"/>
                  <a:gd name="G75" fmla="*/ 1 0 51712"/>
                  <a:gd name="G76" fmla="+- 381 0 0"/>
                  <a:gd name="G77" fmla="cos G75 G76"/>
                  <a:gd name="G78" fmla="+- 383 0 0"/>
                  <a:gd name="G79" fmla="+- 386 0 0"/>
                  <a:gd name="G80" fmla="+- 193 0 0"/>
                  <a:gd name="G81" fmla="+- 386 0 0"/>
                  <a:gd name="G82" fmla="*/ 1 0 51712"/>
                  <a:gd name="G83" fmla="+- 381 0 0"/>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16434" name="Rectangle 50"/>
            <p:cNvSpPr>
              <a:spLocks noChangeArrowheads="1"/>
            </p:cNvSpPr>
            <p:nvPr/>
          </p:nvSpPr>
          <p:spPr bwMode="auto">
            <a:xfrm>
              <a:off x="3881" y="1031"/>
              <a:ext cx="433" cy="3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200" b="1" i="1">
                  <a:solidFill>
                    <a:srgbClr val="FFFFFF"/>
                  </a:solidFill>
                  <a:latin typeface="Kosher-Normal" charset="0"/>
                </a:rPr>
                <a:t>พอ</a:t>
              </a:r>
            </a:p>
          </p:txBody>
        </p:sp>
      </p:grpSp>
      <p:grpSp>
        <p:nvGrpSpPr>
          <p:cNvPr id="32806" name="Group 51"/>
          <p:cNvGrpSpPr>
            <a:grpSpLocks/>
          </p:cNvGrpSpPr>
          <p:nvPr/>
        </p:nvGrpSpPr>
        <p:grpSpPr bwMode="auto">
          <a:xfrm>
            <a:off x="519113" y="7938"/>
            <a:ext cx="854075" cy="1701800"/>
            <a:chOff x="327" y="5"/>
            <a:chExt cx="538" cy="1072"/>
          </a:xfrm>
        </p:grpSpPr>
        <p:sp>
          <p:nvSpPr>
            <p:cNvPr id="16436" name="Rectangle 52"/>
            <p:cNvSpPr>
              <a:spLocks noChangeArrowheads="1"/>
            </p:cNvSpPr>
            <p:nvPr/>
          </p:nvSpPr>
          <p:spPr bwMode="auto">
            <a:xfrm>
              <a:off x="327" y="5"/>
              <a:ext cx="538" cy="10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600">
                  <a:solidFill>
                    <a:srgbClr val="FFFF00"/>
                  </a:solidFill>
                  <a:latin typeface="Times New Roman" charset="0"/>
                </a:rPr>
                <a:t>7</a:t>
              </a:r>
            </a:p>
          </p:txBody>
        </p:sp>
        <p:sp>
          <p:nvSpPr>
            <p:cNvPr id="16437" name="Line 53"/>
            <p:cNvSpPr>
              <a:spLocks noChangeShapeType="1"/>
            </p:cNvSpPr>
            <p:nvPr/>
          </p:nvSpPr>
          <p:spPr bwMode="auto">
            <a:xfrm>
              <a:off x="500" y="573"/>
              <a:ext cx="243" cy="0"/>
            </a:xfrm>
            <a:prstGeom prst="line">
              <a:avLst/>
            </a:prstGeom>
            <a:noFill/>
            <a:ln w="76320" cap="sq">
              <a:solidFill>
                <a:srgbClr val="FFFF00"/>
              </a:solidFill>
              <a:miter lim="800000"/>
              <a:headEnd/>
              <a:tailEnd/>
            </a:ln>
            <a:effectLst>
              <a:outerShdw blurRad="63500" dist="107933" dir="2700000" algn="ctr" rotWithShape="0">
                <a:srgbClr val="1A0004">
                  <a:alpha val="75014"/>
                </a:srgbClr>
              </a:outerShdw>
            </a:effectLst>
            <a:extLst>
              <a:ext uri="{909E8E84-426E-40dd-AFC4-6F175D3DCCD1}">
                <a14:hiddenFill xmlns="" xmlns:a14="http://schemas.microsoft.com/office/drawing/2010/main">
                  <a:noFill/>
                </a14:hiddenFill>
              </a:ext>
            </a:extLst>
          </p:spPr>
          <p:txBody>
            <a:bodyPr/>
            <a:lstStyle/>
            <a:p>
              <a:pPr>
                <a:defRPr/>
              </a:pPr>
              <a:endParaRPr lang="en-US"/>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afterEffect">
                                  <p:stCondLst>
                                    <p:cond delay="0"/>
                                  </p:stCondLst>
                                  <p:childTnLst>
                                    <p:set>
                                      <p:cBhvr additive="repl">
                                        <p:cTn id="6" dur="1" fill="hold">
                                          <p:stCondLst>
                                            <p:cond delay="0"/>
                                          </p:stCondLst>
                                        </p:cTn>
                                        <p:tgtEl>
                                          <p:spTgt spid="16419"/>
                                        </p:tgtEl>
                                        <p:attrNameLst>
                                          <p:attrName>style.visibility</p:attrName>
                                        </p:attrNameLst>
                                      </p:cBhvr>
                                      <p:to>
                                        <p:strVal val="visible"/>
                                      </p:to>
                                    </p:set>
                                    <p:anim calcmode="lin" valueType="num">
                                      <p:cBhvr additive="repl">
                                        <p:cTn id="7" dur="500" fill="hold"/>
                                        <p:tgtEl>
                                          <p:spTgt spid="16419"/>
                                        </p:tgtEl>
                                        <p:attrNameLst>
                                          <p:attrName>ppt_w</p:attrName>
                                        </p:attrNameLst>
                                      </p:cBhvr>
                                      <p:tavLst>
                                        <p:tav tm="100000">
                                          <p:val>
                                            <p:fltVal val="0"/>
                                          </p:val>
                                        </p:tav>
                                        <p:tav>
                                          <p:val>
                                            <p:strVal val="#ppt_w"/>
                                          </p:val>
                                        </p:tav>
                                      </p:tavLst>
                                    </p:anim>
                                    <p:anim calcmode="lin" valueType="num">
                                      <p:cBhvr additive="repl">
                                        <p:cTn id="8" dur="500" fill="hold"/>
                                        <p:tgtEl>
                                          <p:spTgt spid="16419"/>
                                        </p:tgtEl>
                                        <p:attrNameLst>
                                          <p:attrName>ppt_h</p:attrName>
                                        </p:attrNameLst>
                                      </p:cBhvr>
                                      <p:tavLst>
                                        <p:tav tm="100000">
                                          <p:val>
                                            <p:fltVal val="0"/>
                                          </p:val>
                                        </p:tav>
                                        <p:tav>
                                          <p:val>
                                            <p:strVal val="#ppt_h"/>
                                          </p:val>
                                        </p:tav>
                                      </p:tavLst>
                                    </p:anim>
                                    <p:anim calcmode="lin" valueType="num">
                                      <p:cBhvr additive="repl">
                                        <p:cTn id="9" dur="500" fill="hold"/>
                                        <p:tgtEl>
                                          <p:spTgt spid="16419"/>
                                        </p:tgtEl>
                                        <p:attrNameLst>
                                          <p:attrName>ppt_x</p:attrName>
                                        </p:attrNameLst>
                                      </p:cBhvr>
                                      <p:tavLst>
                                        <p:tav tm="100000">
                                          <p:val>
                                            <p:fltVal val="0.5"/>
                                          </p:val>
                                        </p:tav>
                                        <p:tav>
                                          <p:val>
                                            <p:strVal val="#ppt_x"/>
                                          </p:val>
                                        </p:tav>
                                      </p:tavLst>
                                    </p:anim>
                                    <p:anim calcmode="lin" valueType="num">
                                      <p:cBhvr additive="repl">
                                        <p:cTn id="10" dur="500" fill="hold"/>
                                        <p:tgtEl>
                                          <p:spTgt spid="16419"/>
                                        </p:tgtEl>
                                        <p:attrNameLst>
                                          <p:attrName>ppt_y</p:attrName>
                                        </p:attrNameLst>
                                      </p:cBhvr>
                                      <p:tavLst>
                                        <p:tav tm="100000">
                                          <p:val>
                                            <p:fltVal val="0.5"/>
                                          </p:val>
                                        </p:tav>
                                        <p:tav>
                                          <p:val>
                                            <p:strVal val="#ppt_y"/>
                                          </p:val>
                                        </p:tav>
                                      </p:tavLst>
                                    </p:anim>
                                  </p:childTnLst>
                                </p:cTn>
                              </p:par>
                            </p:childTnLst>
                          </p:cTn>
                        </p:par>
                        <p:par>
                          <p:cTn id="11" fill="hold" nodeType="afterGroup">
                            <p:stCondLst>
                              <p:cond delay="0"/>
                            </p:stCondLst>
                            <p:childTnLst>
                              <p:par>
                                <p:cTn id="12" presetID="10" presetClass="entr" fill="hold" nodeType="afterEffect">
                                  <p:stCondLst>
                                    <p:cond delay="0"/>
                                  </p:stCondLst>
                                  <p:childTnLst>
                                    <p:set>
                                      <p:cBhvr additive="repl">
                                        <p:cTn id="13" dur="1" fill="hold">
                                          <p:stCondLst>
                                            <p:cond delay="0"/>
                                          </p:stCondLst>
                                        </p:cTn>
                                        <p:tgtEl>
                                          <p:spTgt spid="16420"/>
                                        </p:tgtEl>
                                        <p:attrNameLst>
                                          <p:attrName>style.visibility</p:attrName>
                                        </p:attrNameLst>
                                      </p:cBhvr>
                                      <p:to>
                                        <p:strVal val="visible"/>
                                      </p:to>
                                    </p:set>
                                    <p:animEffect transition="in" filter="fade">
                                      <p:cBhvr additive="repl">
                                        <p:cTn id="14" dur="1000"/>
                                        <p:tgtEl>
                                          <p:spTgt spid="164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grpSp>
        <p:nvGrpSpPr>
          <p:cNvPr id="17409" name="Group 1"/>
          <p:cNvGrpSpPr>
            <a:grpSpLocks/>
          </p:cNvGrpSpPr>
          <p:nvPr/>
        </p:nvGrpSpPr>
        <p:grpSpPr bwMode="auto">
          <a:xfrm>
            <a:off x="1292225" y="357188"/>
            <a:ext cx="7099300" cy="2219325"/>
            <a:chOff x="814" y="225"/>
            <a:chExt cx="4472" cy="1398"/>
          </a:xfrm>
        </p:grpSpPr>
        <p:sp>
          <p:nvSpPr>
            <p:cNvPr id="17410" name="Rectangle 2"/>
            <p:cNvSpPr>
              <a:spLocks noChangeArrowheads="1"/>
            </p:cNvSpPr>
            <p:nvPr/>
          </p:nvSpPr>
          <p:spPr bwMode="auto">
            <a:xfrm>
              <a:off x="814" y="225"/>
              <a:ext cx="4472" cy="139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600" b="1">
                  <a:solidFill>
                    <a:srgbClr val="FAFD00"/>
                  </a:solidFill>
                  <a:latin typeface="Times New Roman" charset="0"/>
                </a:rPr>
                <a:t>                            </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2200" b="1">
                <a:solidFill>
                  <a:srgbClr val="FAFD00"/>
                </a:solidFill>
                <a:latin typeface="Verdana" charset="0"/>
                <a:cs typeface="Verdana" charset="0"/>
              </a:endParaRP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600" b="1">
                  <a:solidFill>
                    <a:srgbClr val="FAFD00"/>
                  </a:solidFill>
                  <a:latin typeface="Times New Roman" charset="0"/>
                  <a:cs typeface="Verdana" charset="0"/>
                </a:rPr>
                <a:t>	</a:t>
              </a:r>
              <a:r>
                <a:rPr lang="hi-in" sz="2200" b="1">
                  <a:solidFill>
                    <a:srgbClr val="FAFD00"/>
                  </a:solidFill>
                  <a:latin typeface="Verdana" charset="0"/>
                  <a:cs typeface="Verdana" charset="0"/>
                </a:rPr>
                <a:t>องค์พระผู้เป็นเจ้าได้เคยตรัสกับอับรามว่า “จงละบ้านเมืองของเจ้า วงศ์ตระกูลของเจ้า และครอบครัวบิดาของเจ้าเพื่อไปยัง</a:t>
              </a:r>
              <a:r>
                <a:rPr lang="hi-in" sz="2200" b="1">
                  <a:solidFill>
                    <a:srgbClr val="00DCFF"/>
                  </a:solidFill>
                  <a:latin typeface="Verdana" charset="0"/>
                  <a:cs typeface="Verdana" charset="0"/>
                </a:rPr>
                <a:t>ดินแดน</a:t>
              </a:r>
              <a:r>
                <a:rPr lang="en-US" sz="2200" b="1">
                  <a:solidFill>
                    <a:srgbClr val="FAFD00"/>
                  </a:solidFill>
                  <a:latin typeface="Verdana" charset="0"/>
                  <a:cs typeface="Verdana" charset="0"/>
                </a:rPr>
                <a:t> ที่เราจะสำแดงแก่เจ้า</a:t>
              </a:r>
            </a:p>
            <a:p>
              <a:pPr>
                <a:spcAft>
                  <a:spcPts val="1600"/>
                </a:spcAft>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2200" b="1">
                <a:solidFill>
                  <a:srgbClr val="FAFD00"/>
                </a:solidFill>
                <a:latin typeface="Verdana" charset="0"/>
                <a:cs typeface="Verdana" charset="0"/>
              </a:endParaRPr>
            </a:p>
          </p:txBody>
        </p:sp>
        <p:sp>
          <p:nvSpPr>
            <p:cNvPr id="17411" name="Rectangle 3"/>
            <p:cNvSpPr>
              <a:spLocks noChangeArrowheads="1"/>
            </p:cNvSpPr>
            <p:nvPr/>
          </p:nvSpPr>
          <p:spPr bwMode="auto">
            <a:xfrm>
              <a:off x="1207" y="440"/>
              <a:ext cx="173" cy="28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1">
                  <a:solidFill>
                    <a:srgbClr val="FAFD00"/>
                  </a:solidFill>
                  <a:latin typeface="Times New Roman" charset="0"/>
                </a:rPr>
                <a:t>1</a:t>
              </a:r>
            </a:p>
          </p:txBody>
        </p:sp>
      </p:grpSp>
      <p:grpSp>
        <p:nvGrpSpPr>
          <p:cNvPr id="17412" name="Group 4"/>
          <p:cNvGrpSpPr>
            <a:grpSpLocks/>
          </p:cNvGrpSpPr>
          <p:nvPr/>
        </p:nvGrpSpPr>
        <p:grpSpPr bwMode="auto">
          <a:xfrm>
            <a:off x="1154113" y="2125663"/>
            <a:ext cx="7099300" cy="1833562"/>
            <a:chOff x="727" y="1339"/>
            <a:chExt cx="4472" cy="1155"/>
          </a:xfrm>
        </p:grpSpPr>
        <p:sp>
          <p:nvSpPr>
            <p:cNvPr id="17413" name="Rectangle 5"/>
            <p:cNvSpPr>
              <a:spLocks noChangeArrowheads="1"/>
            </p:cNvSpPr>
            <p:nvPr/>
          </p:nvSpPr>
          <p:spPr bwMode="auto">
            <a:xfrm>
              <a:off x="727" y="1339"/>
              <a:ext cx="4472" cy="115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2200" b="1">
                <a:solidFill>
                  <a:srgbClr val="FAFD00"/>
                </a:solidFill>
                <a:latin typeface="Times New Roman" charset="0"/>
              </a:endParaRPr>
            </a:p>
            <a:p>
              <a:pPr>
                <a:spcAft>
                  <a:spcPts val="1600"/>
                </a:spcAft>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200" b="1">
                  <a:solidFill>
                    <a:srgbClr val="FAFD00"/>
                  </a:solidFill>
                  <a:latin typeface="Times New Roman" charset="0"/>
                  <a:cs typeface="Verdana" charset="0"/>
                </a:rPr>
                <a:t>	 </a:t>
              </a:r>
              <a:r>
                <a:rPr lang="en-US" sz="2200" b="1">
                  <a:solidFill>
                    <a:srgbClr val="FAFD00"/>
                  </a:solidFill>
                  <a:latin typeface="Verdana" charset="0"/>
                  <a:cs typeface="Verdana" charset="0"/>
                </a:rPr>
                <a:t>"</a:t>
              </a:r>
              <a:r>
                <a:rPr lang="hi-in" sz="2200" b="1">
                  <a:solidFill>
                    <a:srgbClr val="FAFD00"/>
                  </a:solidFill>
                  <a:latin typeface="Verdana" charset="0"/>
                  <a:cs typeface="Verdana" charset="0"/>
                </a:rPr>
                <a:t>เราจะทำให้เจ้าเป็น </a:t>
              </a:r>
              <a:r>
                <a:rPr lang="hi-in" sz="2200" b="1">
                  <a:solidFill>
                    <a:srgbClr val="00DCFF"/>
                  </a:solidFill>
                  <a:latin typeface="Verdana" charset="0"/>
                  <a:cs typeface="Verdana" charset="0"/>
                </a:rPr>
                <a:t>ชนชาติใหญ่</a:t>
              </a:r>
              <a:r>
                <a:rPr lang="hi-in" sz="2200" b="1">
                  <a:solidFill>
                    <a:srgbClr val="FAFD00"/>
                  </a:solidFill>
                  <a:latin typeface="Times New Roman" charset="0"/>
                  <a:cs typeface="Verdana" charset="0"/>
                </a:rPr>
                <a:t>และเราจะอวยพรเจ้า</a:t>
              </a:r>
            </a:p>
            <a:p>
              <a:pPr>
                <a:spcAft>
                  <a:spcPts val="1600"/>
                </a:spcAft>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200" b="1">
                  <a:solidFill>
                    <a:srgbClr val="FAFD00"/>
                  </a:solidFill>
                  <a:latin typeface="Times New Roman" charset="0"/>
                  <a:cs typeface="Verdana" charset="0"/>
                </a:rPr>
                <a:t>เราจะทำให้ชื่อเสียงของเจ้าเลื่องลือ</a:t>
              </a:r>
            </a:p>
            <a:p>
              <a:pPr>
                <a:spcAft>
                  <a:spcPts val="1600"/>
                </a:spcAft>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200" b="1">
                  <a:solidFill>
                    <a:srgbClr val="FAFD00"/>
                  </a:solidFill>
                  <a:latin typeface="Times New Roman" charset="0"/>
                  <a:cs typeface="Verdana" charset="0"/>
                </a:rPr>
                <a:t>และเจ้าจะเป็นพร</a:t>
              </a:r>
            </a:p>
          </p:txBody>
        </p:sp>
        <p:sp>
          <p:nvSpPr>
            <p:cNvPr id="17414" name="Rectangle 6"/>
            <p:cNvSpPr>
              <a:spLocks noChangeArrowheads="1"/>
            </p:cNvSpPr>
            <p:nvPr/>
          </p:nvSpPr>
          <p:spPr bwMode="auto">
            <a:xfrm>
              <a:off x="1227" y="1513"/>
              <a:ext cx="173" cy="28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1">
                  <a:solidFill>
                    <a:srgbClr val="FAFD00"/>
                  </a:solidFill>
                  <a:latin typeface="Times New Roman" charset="0"/>
                </a:rPr>
                <a:t>2</a:t>
              </a:r>
            </a:p>
          </p:txBody>
        </p:sp>
      </p:grpSp>
      <p:grpSp>
        <p:nvGrpSpPr>
          <p:cNvPr id="17415" name="Group 7"/>
          <p:cNvGrpSpPr>
            <a:grpSpLocks/>
          </p:cNvGrpSpPr>
          <p:nvPr/>
        </p:nvGrpSpPr>
        <p:grpSpPr bwMode="auto">
          <a:xfrm>
            <a:off x="1131888" y="3856038"/>
            <a:ext cx="7099300" cy="2371725"/>
            <a:chOff x="713" y="2429"/>
            <a:chExt cx="4472" cy="1494"/>
          </a:xfrm>
        </p:grpSpPr>
        <p:sp>
          <p:nvSpPr>
            <p:cNvPr id="17416" name="Rectangle 8"/>
            <p:cNvSpPr>
              <a:spLocks noChangeArrowheads="1"/>
            </p:cNvSpPr>
            <p:nvPr/>
          </p:nvSpPr>
          <p:spPr bwMode="auto">
            <a:xfrm>
              <a:off x="713" y="2429"/>
              <a:ext cx="4472" cy="149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2200" b="1">
                <a:solidFill>
                  <a:srgbClr val="FAFD00"/>
                </a:solidFill>
                <a:latin typeface="Times New Roman" charset="0"/>
              </a:endParaRPr>
            </a:p>
            <a:p>
              <a:pPr>
                <a:spcAft>
                  <a:spcPts val="1600"/>
                </a:spcAft>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200" b="1">
                  <a:solidFill>
                    <a:srgbClr val="FAFD00"/>
                  </a:solidFill>
                  <a:latin typeface="Times New Roman" charset="0"/>
                  <a:cs typeface="Verdana" charset="0"/>
                </a:rPr>
                <a:t>	 </a:t>
              </a:r>
              <a:r>
                <a:rPr lang="hi-in" sz="2200" b="1">
                  <a:solidFill>
                    <a:srgbClr val="FAFD00"/>
                  </a:solidFill>
                  <a:latin typeface="Times New Roman" charset="0"/>
                  <a:cs typeface="Verdana" charset="0"/>
                </a:rPr>
                <a:t>เราจะอวยพรบรรดาผู้ที่อวยพรเจ้า</a:t>
              </a:r>
            </a:p>
            <a:p>
              <a:pPr>
                <a:spcAft>
                  <a:spcPts val="1600"/>
                </a:spcAft>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200" b="1">
                  <a:solidFill>
                    <a:srgbClr val="FAFD00"/>
                  </a:solidFill>
                  <a:latin typeface="Times New Roman" charset="0"/>
                  <a:cs typeface="Verdana" charset="0"/>
                </a:rPr>
                <a:t>และเราจะสาปแช่งบรรดาผู้ที่แช่งเจ้า</a:t>
              </a:r>
            </a:p>
            <a:p>
              <a:pPr>
                <a:spcAft>
                  <a:spcPts val="1600"/>
                </a:spcAft>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200" b="1">
                  <a:solidFill>
                    <a:srgbClr val="00DCFF"/>
                  </a:solidFill>
                  <a:latin typeface="Times New Roman" charset="0"/>
                  <a:cs typeface="Verdana" charset="0"/>
                </a:rPr>
                <a:t>ทุกชนชาติทั่วโลก</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200" b="1">
                  <a:solidFill>
                    <a:srgbClr val="00DCFF"/>
                  </a:solidFill>
                  <a:latin typeface="Times New Roman" charset="0"/>
                  <a:cs typeface="Verdana" charset="0"/>
                </a:rPr>
                <a:t>จะได้รับพรผ่านทางเจ้า</a:t>
              </a:r>
              <a:r>
                <a:rPr lang="en-US" sz="2200" b="1">
                  <a:solidFill>
                    <a:srgbClr val="FAFD00"/>
                  </a:solidFill>
                  <a:latin typeface="Times New Roman" charset="0"/>
                  <a:cs typeface="Verdana" charset="0"/>
                </a:rPr>
                <a:t>”</a:t>
              </a:r>
              <a:r>
                <a:rPr lang="en-US" sz="2200" b="1">
                  <a:solidFill>
                    <a:srgbClr val="FAFD00"/>
                  </a:solidFill>
                  <a:latin typeface="Times New Roman" charset="0"/>
                </a:rPr>
                <a:t>"</a:t>
              </a:r>
            </a:p>
          </p:txBody>
        </p:sp>
        <p:sp>
          <p:nvSpPr>
            <p:cNvPr id="17417" name="Rectangle 9"/>
            <p:cNvSpPr>
              <a:spLocks noChangeArrowheads="1"/>
            </p:cNvSpPr>
            <p:nvPr/>
          </p:nvSpPr>
          <p:spPr bwMode="auto">
            <a:xfrm>
              <a:off x="1207" y="2589"/>
              <a:ext cx="173" cy="28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1">
                  <a:solidFill>
                    <a:srgbClr val="FAFD00"/>
                  </a:solidFill>
                  <a:latin typeface="Times New Roman" charset="0"/>
                </a:rPr>
                <a:t>3</a:t>
              </a:r>
            </a:p>
          </p:txBody>
        </p:sp>
      </p:grpSp>
      <p:sp>
        <p:nvSpPr>
          <p:cNvPr id="17418" name="Freeform 10"/>
          <p:cNvSpPr>
            <a:spLocks noChangeArrowheads="1"/>
          </p:cNvSpPr>
          <p:nvPr/>
        </p:nvSpPr>
        <p:spPr bwMode="auto">
          <a:xfrm>
            <a:off x="8764588" y="3565525"/>
            <a:ext cx="204787" cy="77788"/>
          </a:xfrm>
          <a:custGeom>
            <a:avLst/>
            <a:gdLst>
              <a:gd name="G0" fmla="*/ 1 0 51712"/>
              <a:gd name="G1" fmla="+- 48 0 0"/>
              <a:gd name="G2" fmla="+- 1 0 0"/>
              <a:gd name="G3" fmla="*/ 1 0 51712"/>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19" name="AutoShape 11"/>
          <p:cNvSpPr>
            <a:spLocks noChangeArrowheads="1"/>
          </p:cNvSpPr>
          <p:nvPr/>
        </p:nvSpPr>
        <p:spPr bwMode="auto">
          <a:xfrm>
            <a:off x="8053388" y="3457575"/>
            <a:ext cx="730250" cy="903288"/>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20" name="Rectangle 12"/>
          <p:cNvSpPr>
            <a:spLocks noChangeArrowheads="1"/>
          </p:cNvSpPr>
          <p:nvPr/>
        </p:nvSpPr>
        <p:spPr bwMode="auto">
          <a:xfrm>
            <a:off x="8051800" y="3614738"/>
            <a:ext cx="952500" cy="1049337"/>
          </a:xfrm>
          <a:prstGeom prst="rect">
            <a:avLst/>
          </a:prstGeom>
          <a:solidFill>
            <a:srgbClr val="FFFF00"/>
          </a:solidFill>
          <a:ln w="38160" cap="sq">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21" name="AutoShape 13"/>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22" name="Line 14"/>
          <p:cNvSpPr>
            <a:spLocks noChangeShapeType="1"/>
          </p:cNvSpPr>
          <p:nvPr/>
        </p:nvSpPr>
        <p:spPr bwMode="auto">
          <a:xfrm flipV="1">
            <a:off x="8113713" y="4003675"/>
            <a:ext cx="838200" cy="23813"/>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7423" name="Line 15"/>
          <p:cNvSpPr>
            <a:spLocks noChangeShapeType="1"/>
          </p:cNvSpPr>
          <p:nvPr/>
        </p:nvSpPr>
        <p:spPr bwMode="auto">
          <a:xfrm flipV="1">
            <a:off x="8113713" y="4206875"/>
            <a:ext cx="846137" cy="23813"/>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7424" name="Rectangle 16"/>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25" name="Rectangle 17"/>
          <p:cNvSpPr>
            <a:spLocks noChangeArrowheads="1"/>
          </p:cNvSpPr>
          <p:nvPr/>
        </p:nvSpPr>
        <p:spPr bwMode="auto">
          <a:xfrm>
            <a:off x="8174038" y="3832225"/>
            <a:ext cx="685800" cy="241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000" b="1">
                <a:solidFill>
                  <a:srgbClr val="000000"/>
                </a:solidFill>
                <a:latin typeface="Arial" charset="0"/>
              </a:rPr>
              <a:t>ด – ล </a:t>
            </a:r>
            <a:r>
              <a:rPr lang="en-US" sz="1000" b="1">
                <a:solidFill>
                  <a:srgbClr val="000000"/>
                </a:solidFill>
                <a:latin typeface="Times New Roman" charset="0"/>
                <a:cs typeface="Times New Roman" charset="0"/>
              </a:rPr>
              <a:t>- </a:t>
            </a:r>
            <a:r>
              <a:rPr lang="hi-in" sz="1000" b="1">
                <a:solidFill>
                  <a:srgbClr val="000000"/>
                </a:solidFill>
                <a:latin typeface="Arial" charset="0"/>
              </a:rPr>
              <a:t>พ</a:t>
            </a:r>
          </a:p>
        </p:txBody>
      </p:sp>
      <p:sp>
        <p:nvSpPr>
          <p:cNvPr id="17426" name="Rectangle 18"/>
          <p:cNvSpPr>
            <a:spLocks noChangeArrowheads="1"/>
          </p:cNvSpPr>
          <p:nvPr/>
        </p:nvSpPr>
        <p:spPr bwMode="auto">
          <a:xfrm>
            <a:off x="8148638" y="3654425"/>
            <a:ext cx="774700" cy="2254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Arial" charset="0"/>
              </a:rPr>
              <a:t>การทรงเรียก</a:t>
            </a:r>
          </a:p>
        </p:txBody>
      </p:sp>
      <p:sp>
        <p:nvSpPr>
          <p:cNvPr id="17427" name="Rectangle 19"/>
          <p:cNvSpPr>
            <a:spLocks noChangeArrowheads="1"/>
          </p:cNvSpPr>
          <p:nvPr/>
        </p:nvSpPr>
        <p:spPr bwMode="auto">
          <a:xfrm>
            <a:off x="8102600" y="3432175"/>
            <a:ext cx="573088" cy="2254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Chicago" charset="0"/>
              </a:rPr>
              <a:t>อับราฮัม</a:t>
            </a:r>
          </a:p>
        </p:txBody>
      </p:sp>
      <p:sp>
        <p:nvSpPr>
          <p:cNvPr id="17428" name="Line 20"/>
          <p:cNvSpPr>
            <a:spLocks noChangeShapeType="1"/>
          </p:cNvSpPr>
          <p:nvPr/>
        </p:nvSpPr>
        <p:spPr bwMode="auto">
          <a:xfrm flipV="1">
            <a:off x="8107363" y="3813175"/>
            <a:ext cx="830262" cy="23813"/>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7429" name="Line 21"/>
          <p:cNvSpPr>
            <a:spLocks noChangeShapeType="1"/>
          </p:cNvSpPr>
          <p:nvPr/>
        </p:nvSpPr>
        <p:spPr bwMode="auto">
          <a:xfrm flipV="1">
            <a:off x="8107363" y="4389438"/>
            <a:ext cx="846137" cy="2540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7430" name="Line 22"/>
          <p:cNvSpPr>
            <a:spLocks noChangeShapeType="1"/>
          </p:cNvSpPr>
          <p:nvPr/>
        </p:nvSpPr>
        <p:spPr bwMode="auto">
          <a:xfrm flipV="1">
            <a:off x="8107363" y="4586288"/>
            <a:ext cx="838200" cy="2540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7431" name="Text Box 23"/>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32" name="Text Box 24"/>
          <p:cNvSpPr txBox="1">
            <a:spLocks noChangeArrowheads="1"/>
          </p:cNvSpPr>
          <p:nvPr/>
        </p:nvSpPr>
        <p:spPr bwMode="auto">
          <a:xfrm>
            <a:off x="8634413" y="6430963"/>
            <a:ext cx="320675" cy="368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1125"/>
              </a:spcBef>
              <a:buClrTx/>
              <a:buFontTx/>
              <a:buNone/>
              <a:defRPr/>
            </a:pPr>
            <a:r>
              <a:rPr lang="en-US" sz="1800" b="1">
                <a:solidFill>
                  <a:srgbClr val="FFFFFF"/>
                </a:solidFill>
              </a:rPr>
              <a:t>3</a:t>
            </a:r>
          </a:p>
        </p:txBody>
      </p:sp>
      <p:sp>
        <p:nvSpPr>
          <p:cNvPr id="17433" name="Rectangle 25"/>
          <p:cNvSpPr>
            <a:spLocks noChangeArrowheads="1"/>
          </p:cNvSpPr>
          <p:nvPr/>
        </p:nvSpPr>
        <p:spPr bwMode="auto">
          <a:xfrm>
            <a:off x="8093075" y="6524625"/>
            <a:ext cx="336550" cy="2460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1">
                <a:solidFill>
                  <a:srgbClr val="FFFFFF"/>
                </a:solidFill>
                <a:effectLst>
                  <a:outerShdw blurRad="38100" dist="38100" dir="2700000" algn="tl">
                    <a:srgbClr val="000000"/>
                  </a:outerShdw>
                </a:effectLst>
              </a:rPr>
              <a:t>14</a:t>
            </a:r>
          </a:p>
        </p:txBody>
      </p:sp>
      <p:sp>
        <p:nvSpPr>
          <p:cNvPr id="17434" name="Text Box 26"/>
          <p:cNvSpPr txBox="1">
            <a:spLocks noChangeArrowheads="1"/>
          </p:cNvSpPr>
          <p:nvPr/>
        </p:nvSpPr>
        <p:spPr bwMode="auto">
          <a:xfrm>
            <a:off x="7177088" y="6242050"/>
            <a:ext cx="1266825"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1">
                <a:solidFill>
                  <a:srgbClr val="FFFFFF"/>
                </a:solidFill>
                <a:latin typeface="Arial" charset="0"/>
              </a:rPr>
              <a:t>คู่มือหน้าที่ </a:t>
            </a:r>
            <a:r>
              <a:rPr lang="en-US" sz="1200" b="1">
                <a:solidFill>
                  <a:srgbClr val="FFFFFF"/>
                </a:solidFill>
                <a:latin typeface="Arial" charset="0"/>
              </a:rPr>
              <a:t>19-24</a:t>
            </a:r>
          </a:p>
        </p:txBody>
      </p:sp>
      <p:sp>
        <p:nvSpPr>
          <p:cNvPr id="17435" name="Text Box 27"/>
          <p:cNvSpPr txBox="1">
            <a:spLocks noChangeArrowheads="1"/>
          </p:cNvSpPr>
          <p:nvPr/>
        </p:nvSpPr>
        <p:spPr bwMode="auto">
          <a:xfrm>
            <a:off x="3403600" y="279400"/>
            <a:ext cx="4025900" cy="5191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36" name="Text Box 28"/>
          <p:cNvSpPr txBox="1">
            <a:spLocks noChangeArrowheads="1"/>
          </p:cNvSpPr>
          <p:nvPr/>
        </p:nvSpPr>
        <p:spPr bwMode="auto">
          <a:xfrm>
            <a:off x="2870200" y="355600"/>
            <a:ext cx="3606800" cy="5207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1750"/>
              </a:spcBef>
              <a:buClrTx/>
              <a:buFontTx/>
              <a:buNone/>
              <a:defRPr/>
            </a:pPr>
            <a:r>
              <a:rPr lang="hi-in" b="1">
                <a:solidFill>
                  <a:srgbClr val="FAFD00"/>
                </a:solidFill>
                <a:latin typeface="Times New Roman" charset="0"/>
              </a:rPr>
              <a:t>ปฐมกาล </a:t>
            </a:r>
            <a:r>
              <a:rPr lang="en-US" b="1">
                <a:solidFill>
                  <a:srgbClr val="FAFD00"/>
                </a:solidFill>
                <a:latin typeface="Times New Roman" charset="0"/>
              </a:rPr>
              <a:t>12</a:t>
            </a:r>
          </a:p>
        </p:txBody>
      </p:sp>
      <p:grpSp>
        <p:nvGrpSpPr>
          <p:cNvPr id="34840" name="Group 29"/>
          <p:cNvGrpSpPr>
            <a:grpSpLocks/>
          </p:cNvGrpSpPr>
          <p:nvPr/>
        </p:nvGrpSpPr>
        <p:grpSpPr bwMode="auto">
          <a:xfrm>
            <a:off x="519113" y="7938"/>
            <a:ext cx="854075" cy="1701800"/>
            <a:chOff x="327" y="5"/>
            <a:chExt cx="538" cy="1072"/>
          </a:xfrm>
        </p:grpSpPr>
        <p:sp>
          <p:nvSpPr>
            <p:cNvPr id="17438" name="Rectangle 30"/>
            <p:cNvSpPr>
              <a:spLocks noChangeArrowheads="1"/>
            </p:cNvSpPr>
            <p:nvPr/>
          </p:nvSpPr>
          <p:spPr bwMode="auto">
            <a:xfrm>
              <a:off x="327" y="5"/>
              <a:ext cx="538" cy="10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600">
                  <a:solidFill>
                    <a:srgbClr val="FFFF00"/>
                  </a:solidFill>
                  <a:latin typeface="Times New Roman" charset="0"/>
                </a:rPr>
                <a:t>7</a:t>
              </a:r>
            </a:p>
          </p:txBody>
        </p:sp>
        <p:sp>
          <p:nvSpPr>
            <p:cNvPr id="17439" name="Line 31"/>
            <p:cNvSpPr>
              <a:spLocks noChangeShapeType="1"/>
            </p:cNvSpPr>
            <p:nvPr/>
          </p:nvSpPr>
          <p:spPr bwMode="auto">
            <a:xfrm>
              <a:off x="500" y="573"/>
              <a:ext cx="243" cy="0"/>
            </a:xfrm>
            <a:prstGeom prst="line">
              <a:avLst/>
            </a:prstGeom>
            <a:noFill/>
            <a:ln w="76320" cap="sq">
              <a:solidFill>
                <a:srgbClr val="FFFF00"/>
              </a:solidFill>
              <a:miter lim="800000"/>
              <a:headEnd/>
              <a:tailEnd/>
            </a:ln>
            <a:effectLst>
              <a:outerShdw blurRad="63500" dist="107933" dir="2700000" algn="ctr" rotWithShape="0">
                <a:srgbClr val="1A0004">
                  <a:alpha val="75014"/>
                </a:srgbClr>
              </a:outerShdw>
            </a:effectLst>
            <a:extLst>
              <a:ext uri="{909E8E84-426E-40dd-AFC4-6F175D3DCCD1}">
                <a14:hiddenFill xmlns="" xmlns:a14="http://schemas.microsoft.com/office/drawing/2010/main">
                  <a:noFill/>
                </a14:hiddenFill>
              </a:ext>
            </a:extLst>
          </p:spPr>
          <p:txBody>
            <a:bodyPr/>
            <a:lstStyle/>
            <a:p>
              <a:pPr>
                <a:defRPr/>
              </a:pPr>
              <a:endParaRPr lang="en-US"/>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additive="repl">
                                        <p:cTn id="6" dur="1" fill="hold">
                                          <p:stCondLst>
                                            <p:cond delay="0"/>
                                          </p:stCondLst>
                                        </p:cTn>
                                        <p:tgtEl>
                                          <p:spTgt spid="17409"/>
                                        </p:tgtEl>
                                        <p:attrNameLst>
                                          <p:attrName>style.visibility</p:attrName>
                                        </p:attrNameLst>
                                      </p:cBhvr>
                                      <p:to>
                                        <p:strVal val="visible"/>
                                      </p:to>
                                    </p:set>
                                    <p:animEffect transition="in" filter="fade">
                                      <p:cBhvr additive="repl">
                                        <p:cTn id="7" dur="1000"/>
                                        <p:tgtEl>
                                          <p:spTgt spid="174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fill="hold" nodeType="clickEffect">
                                  <p:stCondLst>
                                    <p:cond delay="0"/>
                                  </p:stCondLst>
                                  <p:childTnLst>
                                    <p:set>
                                      <p:cBhvr additive="repl">
                                        <p:cTn id="11" dur="1" fill="hold">
                                          <p:stCondLst>
                                            <p:cond delay="0"/>
                                          </p:stCondLst>
                                        </p:cTn>
                                        <p:tgtEl>
                                          <p:spTgt spid="17412"/>
                                        </p:tgtEl>
                                        <p:attrNameLst>
                                          <p:attrName>style.visibility</p:attrName>
                                        </p:attrNameLst>
                                      </p:cBhvr>
                                      <p:to>
                                        <p:strVal val="visible"/>
                                      </p:to>
                                    </p:set>
                                    <p:animEffect transition="in" filter="fade">
                                      <p:cBhvr additive="repl">
                                        <p:cTn id="12" dur="1000"/>
                                        <p:tgtEl>
                                          <p:spTgt spid="174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fill="hold" nodeType="clickEffect">
                                  <p:stCondLst>
                                    <p:cond delay="0"/>
                                  </p:stCondLst>
                                  <p:childTnLst>
                                    <p:set>
                                      <p:cBhvr additive="repl">
                                        <p:cTn id="16" dur="1" fill="hold">
                                          <p:stCondLst>
                                            <p:cond delay="0"/>
                                          </p:stCondLst>
                                        </p:cTn>
                                        <p:tgtEl>
                                          <p:spTgt spid="17415"/>
                                        </p:tgtEl>
                                        <p:attrNameLst>
                                          <p:attrName>style.visibility</p:attrName>
                                        </p:attrNameLst>
                                      </p:cBhvr>
                                      <p:to>
                                        <p:strVal val="visible"/>
                                      </p:to>
                                    </p:set>
                                    <p:animEffect transition="in" filter="fade">
                                      <p:cBhvr additive="repl">
                                        <p:cTn id="17" dur="1000"/>
                                        <p:tgtEl>
                                          <p:spTgt spid="174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grpSp>
        <p:nvGrpSpPr>
          <p:cNvPr id="36866" name="Group 1"/>
          <p:cNvGrpSpPr>
            <a:grpSpLocks/>
          </p:cNvGrpSpPr>
          <p:nvPr/>
        </p:nvGrpSpPr>
        <p:grpSpPr bwMode="auto">
          <a:xfrm>
            <a:off x="1292225" y="357188"/>
            <a:ext cx="7099300" cy="1611312"/>
            <a:chOff x="814" y="225"/>
            <a:chExt cx="4472" cy="1015"/>
          </a:xfrm>
        </p:grpSpPr>
        <p:sp>
          <p:nvSpPr>
            <p:cNvPr id="18434" name="Rectangle 2"/>
            <p:cNvSpPr>
              <a:spLocks noChangeArrowheads="1"/>
            </p:cNvSpPr>
            <p:nvPr/>
          </p:nvSpPr>
          <p:spPr bwMode="auto">
            <a:xfrm>
              <a:off x="814" y="225"/>
              <a:ext cx="4472" cy="101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solidFill>
                    <a:srgbClr val="FAFD00"/>
                  </a:solidFill>
                  <a:latin typeface="Times New Roman" charset="0"/>
                </a:rPr>
                <a:t>                           </a:t>
              </a:r>
              <a:r>
                <a:rPr lang="hi-in" b="1">
                  <a:solidFill>
                    <a:srgbClr val="FAFD00"/>
                  </a:solidFill>
                  <a:latin typeface="Times New Roman" charset="0"/>
                </a:rPr>
                <a:t>ปฐมกาล </a:t>
              </a:r>
              <a:r>
                <a:rPr lang="en-US" b="1">
                  <a:solidFill>
                    <a:srgbClr val="FAFD00"/>
                  </a:solidFill>
                  <a:latin typeface="Times New Roman" charset="0"/>
                  <a:cs typeface="Times New Roman" charset="0"/>
                </a:rPr>
                <a:t>12</a:t>
              </a:r>
            </a:p>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solidFill>
                    <a:srgbClr val="FAFD00"/>
                  </a:solidFill>
                  <a:latin typeface="Times New Roman" charset="0"/>
                </a:rPr>
                <a:t>	</a:t>
              </a:r>
              <a:r>
                <a:rPr lang="en-US" sz="2200" b="1">
                  <a:solidFill>
                    <a:srgbClr val="FAFD00"/>
                  </a:solidFill>
                  <a:latin typeface="Verdana" charset="0"/>
                  <a:cs typeface="Verdana" charset="0"/>
                </a:rPr>
                <a:t>	</a:t>
              </a:r>
              <a:r>
                <a:rPr lang="hi-in" sz="2200" b="1">
                  <a:solidFill>
                    <a:srgbClr val="FAFD00"/>
                  </a:solidFill>
                  <a:latin typeface="Verdana" charset="0"/>
                  <a:cs typeface="Verdana" charset="0"/>
                </a:rPr>
                <a:t>องค์พระผู้เป็นเจ้าได้เคยตรัสกับอับรามว่า “จงละบ้านเมืองของเจ้า วงศ์ตระกูลของเจ้า และครอบครัวบิดาของเจ้าเพื่อไปยัง</a:t>
              </a:r>
              <a:r>
                <a:rPr lang="hi-in" sz="2200" b="1">
                  <a:solidFill>
                    <a:srgbClr val="00DCFF"/>
                  </a:solidFill>
                  <a:latin typeface="Verdana" charset="0"/>
                  <a:cs typeface="Verdana" charset="0"/>
                </a:rPr>
                <a:t>ดินแดน</a:t>
              </a:r>
              <a:r>
                <a:rPr lang="en-US" sz="2200" b="1">
                  <a:solidFill>
                    <a:srgbClr val="FAFD00"/>
                  </a:solidFill>
                  <a:latin typeface="Verdana" charset="0"/>
                  <a:cs typeface="Verdana" charset="0"/>
                </a:rPr>
                <a:t> ที่เราจะสำแดงแก่เจ้า</a:t>
              </a:r>
            </a:p>
          </p:txBody>
        </p:sp>
        <p:sp>
          <p:nvSpPr>
            <p:cNvPr id="18435" name="Rectangle 3"/>
            <p:cNvSpPr>
              <a:spLocks noChangeArrowheads="1"/>
            </p:cNvSpPr>
            <p:nvPr/>
          </p:nvSpPr>
          <p:spPr bwMode="auto">
            <a:xfrm>
              <a:off x="1207" y="440"/>
              <a:ext cx="173" cy="28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1">
                  <a:solidFill>
                    <a:srgbClr val="FAFD00"/>
                  </a:solidFill>
                  <a:latin typeface="Times New Roman" charset="0"/>
                </a:rPr>
                <a:t>1</a:t>
              </a:r>
            </a:p>
          </p:txBody>
        </p:sp>
      </p:grpSp>
      <p:grpSp>
        <p:nvGrpSpPr>
          <p:cNvPr id="36867" name="Group 4"/>
          <p:cNvGrpSpPr>
            <a:grpSpLocks/>
          </p:cNvGrpSpPr>
          <p:nvPr/>
        </p:nvGrpSpPr>
        <p:grpSpPr bwMode="auto">
          <a:xfrm>
            <a:off x="1131888" y="2125663"/>
            <a:ext cx="7099300" cy="2036762"/>
            <a:chOff x="713" y="1339"/>
            <a:chExt cx="4472" cy="1283"/>
          </a:xfrm>
        </p:grpSpPr>
        <p:sp>
          <p:nvSpPr>
            <p:cNvPr id="18437" name="Rectangle 5"/>
            <p:cNvSpPr>
              <a:spLocks noChangeArrowheads="1"/>
            </p:cNvSpPr>
            <p:nvPr/>
          </p:nvSpPr>
          <p:spPr bwMode="auto">
            <a:xfrm>
              <a:off x="713" y="1339"/>
              <a:ext cx="4472" cy="128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Aft>
                  <a:spcPts val="1600"/>
                </a:spcAft>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2200" b="1">
                <a:solidFill>
                  <a:srgbClr val="FAFD00"/>
                </a:solidFill>
                <a:latin typeface="Verdana" charset="0"/>
                <a:cs typeface="Verdana" charset="0"/>
              </a:endParaRPr>
            </a:p>
            <a:p>
              <a:pPr>
                <a:spcAft>
                  <a:spcPts val="1600"/>
                </a:spcAft>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200" b="1">
                  <a:solidFill>
                    <a:srgbClr val="FAFD00"/>
                  </a:solidFill>
                  <a:latin typeface="Verdana" charset="0"/>
                  <a:cs typeface="Verdana" charset="0"/>
                </a:rPr>
                <a:t>"</a:t>
              </a:r>
              <a:r>
                <a:rPr lang="hi-in" sz="2200" b="1">
                  <a:solidFill>
                    <a:srgbClr val="FAFD00"/>
                  </a:solidFill>
                  <a:latin typeface="Verdana" charset="0"/>
                  <a:cs typeface="Verdana" charset="0"/>
                </a:rPr>
                <a:t>เราจะทำให้เจ้าเป็น </a:t>
              </a:r>
              <a:r>
                <a:rPr lang="hi-in" sz="2200" b="1">
                  <a:solidFill>
                    <a:srgbClr val="00DCFF"/>
                  </a:solidFill>
                  <a:latin typeface="Verdana" charset="0"/>
                  <a:cs typeface="Verdana" charset="0"/>
                </a:rPr>
                <a:t>ชนชาติใหญ่</a:t>
              </a:r>
              <a:r>
                <a:rPr lang="hi-in" sz="2200" b="1">
                  <a:solidFill>
                    <a:srgbClr val="FAFD00"/>
                  </a:solidFill>
                  <a:latin typeface="Verdana" charset="0"/>
                  <a:cs typeface="Verdana" charset="0"/>
                </a:rPr>
                <a:t>และเราจะอวยพรเจ้า</a:t>
              </a:r>
            </a:p>
            <a:p>
              <a:pPr>
                <a:spcAft>
                  <a:spcPts val="1600"/>
                </a:spcAft>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200" b="1">
                  <a:solidFill>
                    <a:srgbClr val="FAFD00"/>
                  </a:solidFill>
                  <a:latin typeface="Times New Roman" charset="0"/>
                  <a:cs typeface="Verdana" charset="0"/>
                </a:rPr>
                <a:t>เราจะทำให้ชื่อเสียงของเจ้าเลื่องลือ</a:t>
              </a:r>
            </a:p>
            <a:p>
              <a:pPr>
                <a:spcAft>
                  <a:spcPts val="1600"/>
                </a:spcAft>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200" b="1">
                  <a:solidFill>
                    <a:srgbClr val="FAFD00"/>
                  </a:solidFill>
                  <a:latin typeface="Times New Roman" charset="0"/>
                  <a:cs typeface="Verdana" charset="0"/>
                </a:rPr>
                <a:t>และเจ้าจะเป็นพร</a:t>
              </a:r>
            </a:p>
          </p:txBody>
        </p:sp>
        <p:sp>
          <p:nvSpPr>
            <p:cNvPr id="18438" name="Rectangle 6"/>
            <p:cNvSpPr>
              <a:spLocks noChangeArrowheads="1"/>
            </p:cNvSpPr>
            <p:nvPr/>
          </p:nvSpPr>
          <p:spPr bwMode="auto">
            <a:xfrm>
              <a:off x="1213" y="1513"/>
              <a:ext cx="173" cy="28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1">
                  <a:solidFill>
                    <a:srgbClr val="FAFD00"/>
                  </a:solidFill>
                  <a:latin typeface="Times New Roman" charset="0"/>
                </a:rPr>
                <a:t>2</a:t>
              </a:r>
            </a:p>
          </p:txBody>
        </p:sp>
      </p:grpSp>
      <p:grpSp>
        <p:nvGrpSpPr>
          <p:cNvPr id="36868" name="Group 7"/>
          <p:cNvGrpSpPr>
            <a:grpSpLocks/>
          </p:cNvGrpSpPr>
          <p:nvPr/>
        </p:nvGrpSpPr>
        <p:grpSpPr bwMode="auto">
          <a:xfrm>
            <a:off x="790575" y="3870325"/>
            <a:ext cx="7099300" cy="2371725"/>
            <a:chOff x="498" y="2438"/>
            <a:chExt cx="4472" cy="1494"/>
          </a:xfrm>
        </p:grpSpPr>
        <p:sp>
          <p:nvSpPr>
            <p:cNvPr id="18440" name="Rectangle 8"/>
            <p:cNvSpPr>
              <a:spLocks noChangeArrowheads="1"/>
            </p:cNvSpPr>
            <p:nvPr/>
          </p:nvSpPr>
          <p:spPr bwMode="auto">
            <a:xfrm>
              <a:off x="498" y="2438"/>
              <a:ext cx="4472" cy="149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2200" b="1">
                <a:solidFill>
                  <a:srgbClr val="FAFD00"/>
                </a:solidFill>
                <a:latin typeface="Times New Roman" charset="0"/>
              </a:endParaRPr>
            </a:p>
            <a:p>
              <a:pPr>
                <a:spcAft>
                  <a:spcPts val="1600"/>
                </a:spcAft>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200" b="1">
                  <a:solidFill>
                    <a:srgbClr val="FAFD00"/>
                  </a:solidFill>
                  <a:latin typeface="Times New Roman" charset="0"/>
                  <a:cs typeface="Verdana" charset="0"/>
                </a:rPr>
                <a:t>	</a:t>
              </a:r>
              <a:r>
                <a:rPr lang="en-US" sz="2200" b="1">
                  <a:solidFill>
                    <a:srgbClr val="FAFD00"/>
                  </a:solidFill>
                  <a:latin typeface="Verdana" charset="0"/>
                  <a:cs typeface="Verdana" charset="0"/>
                </a:rPr>
                <a:t> </a:t>
              </a:r>
              <a:r>
                <a:rPr lang="hi-in" sz="2200" b="1">
                  <a:solidFill>
                    <a:srgbClr val="FAFD00"/>
                  </a:solidFill>
                  <a:latin typeface="Verdana" charset="0"/>
                  <a:cs typeface="Verdana" charset="0"/>
                </a:rPr>
                <a:t>เราจะอวยพรบรรดาผู้ที่อวยพรเจ้า</a:t>
              </a:r>
            </a:p>
            <a:p>
              <a:pPr>
                <a:spcAft>
                  <a:spcPts val="1600"/>
                </a:spcAft>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200" b="1">
                  <a:solidFill>
                    <a:srgbClr val="FAFD00"/>
                  </a:solidFill>
                  <a:latin typeface="Times New Roman" charset="0"/>
                  <a:cs typeface="Verdana" charset="0"/>
                </a:rPr>
                <a:t>และเราจะสาปแช่งบรรดาผู้ที่แช่งเจ้า</a:t>
              </a:r>
            </a:p>
            <a:p>
              <a:pPr>
                <a:spcAft>
                  <a:spcPts val="1600"/>
                </a:spcAft>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200" b="1">
                  <a:solidFill>
                    <a:srgbClr val="FAFD00"/>
                  </a:solidFill>
                  <a:latin typeface="Times New Roman" charset="0"/>
                  <a:cs typeface="Verdana" charset="0"/>
                </a:rPr>
                <a:t>ทุกชนชาติทั่วโลก</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200" b="1">
                  <a:solidFill>
                    <a:srgbClr val="00DCFF"/>
                  </a:solidFill>
                  <a:latin typeface="Verdana" charset="0"/>
                  <a:cs typeface="Verdana" charset="0"/>
                </a:rPr>
                <a:t>จะได้รับพรผ่านทางเจ้า</a:t>
              </a:r>
              <a:r>
                <a:rPr lang="en-US" sz="2200" b="1">
                  <a:solidFill>
                    <a:srgbClr val="FAFD00"/>
                  </a:solidFill>
                  <a:latin typeface="Verdana" charset="0"/>
                  <a:cs typeface="Verdana" charset="0"/>
                </a:rPr>
                <a:t>”</a:t>
              </a:r>
              <a:r>
                <a:rPr lang="en-US" sz="2200" b="1">
                  <a:solidFill>
                    <a:srgbClr val="FAFD00"/>
                  </a:solidFill>
                  <a:latin typeface="Times New Roman" charset="0"/>
                  <a:cs typeface="Times New Roman" charset="0"/>
                </a:rPr>
                <a:t>"</a:t>
              </a:r>
            </a:p>
          </p:txBody>
        </p:sp>
        <p:sp>
          <p:nvSpPr>
            <p:cNvPr id="18441" name="Rectangle 9"/>
            <p:cNvSpPr>
              <a:spLocks noChangeArrowheads="1"/>
            </p:cNvSpPr>
            <p:nvPr/>
          </p:nvSpPr>
          <p:spPr bwMode="auto">
            <a:xfrm>
              <a:off x="992" y="2598"/>
              <a:ext cx="173" cy="28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1">
                  <a:solidFill>
                    <a:srgbClr val="FAFD00"/>
                  </a:solidFill>
                  <a:latin typeface="Times New Roman" charset="0"/>
                </a:rPr>
                <a:t>3</a:t>
              </a:r>
            </a:p>
          </p:txBody>
        </p:sp>
      </p:grpSp>
      <p:sp>
        <p:nvSpPr>
          <p:cNvPr id="18442" name="Rectangle 10"/>
          <p:cNvSpPr>
            <a:spLocks noChangeArrowheads="1"/>
          </p:cNvSpPr>
          <p:nvPr/>
        </p:nvSpPr>
        <p:spPr bwMode="auto">
          <a:xfrm>
            <a:off x="1168400" y="357188"/>
            <a:ext cx="7110413" cy="5159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solidFill>
                  <a:srgbClr val="FAFD00"/>
                </a:solidFill>
                <a:latin typeface="Times New Roman" charset="0"/>
              </a:rPr>
              <a:t>                            </a:t>
            </a:r>
          </a:p>
        </p:txBody>
      </p:sp>
      <p:grpSp>
        <p:nvGrpSpPr>
          <p:cNvPr id="18443" name="Group 11"/>
          <p:cNvGrpSpPr>
            <a:grpSpLocks/>
          </p:cNvGrpSpPr>
          <p:nvPr/>
        </p:nvGrpSpPr>
        <p:grpSpPr bwMode="auto">
          <a:xfrm>
            <a:off x="5967413" y="5226050"/>
            <a:ext cx="2859087" cy="614363"/>
            <a:chOff x="3759" y="3292"/>
            <a:chExt cx="1801" cy="387"/>
          </a:xfrm>
        </p:grpSpPr>
        <p:sp>
          <p:nvSpPr>
            <p:cNvPr id="18444" name="Oval 12"/>
            <p:cNvSpPr>
              <a:spLocks noChangeArrowheads="1"/>
            </p:cNvSpPr>
            <p:nvPr/>
          </p:nvSpPr>
          <p:spPr bwMode="auto">
            <a:xfrm>
              <a:off x="3759" y="3292"/>
              <a:ext cx="1801" cy="387"/>
            </a:xfrm>
            <a:prstGeom prst="ellipse">
              <a:avLst/>
            </a:prstGeom>
            <a:solidFill>
              <a:srgbClr val="790015"/>
            </a:solidFill>
            <a:ln w="50760" cap="sq">
              <a:solidFill>
                <a:srgbClr val="FFFFFF"/>
              </a:solidFill>
              <a:miter lim="800000"/>
              <a:headEnd/>
              <a:tailEnd/>
            </a:ln>
            <a:effectLst>
              <a:outerShdw blurRad="63500" dist="107933" dir="2700000" algn="ctr" rotWithShape="0">
                <a:srgbClr val="1A0004">
                  <a:alpha val="75014"/>
                </a:srgbClr>
              </a:outerShdw>
            </a:effectLst>
          </p:spPr>
          <p:txBody>
            <a:bodyPr wrap="none" anchor="ctr"/>
            <a:lstStyle/>
            <a:p>
              <a:pPr>
                <a:defRPr/>
              </a:pPr>
              <a:endParaRPr lang="en-US"/>
            </a:p>
          </p:txBody>
        </p:sp>
        <p:sp>
          <p:nvSpPr>
            <p:cNvPr id="18445" name="Rectangle 13"/>
            <p:cNvSpPr>
              <a:spLocks noChangeArrowheads="1"/>
            </p:cNvSpPr>
            <p:nvPr/>
          </p:nvSpPr>
          <p:spPr bwMode="auto">
            <a:xfrm>
              <a:off x="4298" y="3335"/>
              <a:ext cx="726" cy="32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a:solidFill>
                    <a:srgbClr val="FFFFFF"/>
                  </a:solidFill>
                  <a:latin typeface="Times New Roman" charset="0"/>
                </a:rPr>
                <a:t>พระพร</a:t>
              </a:r>
            </a:p>
          </p:txBody>
        </p:sp>
      </p:grpSp>
      <p:grpSp>
        <p:nvGrpSpPr>
          <p:cNvPr id="18446" name="Group 14"/>
          <p:cNvGrpSpPr>
            <a:grpSpLocks/>
          </p:cNvGrpSpPr>
          <p:nvPr/>
        </p:nvGrpSpPr>
        <p:grpSpPr bwMode="auto">
          <a:xfrm>
            <a:off x="5761038" y="3657600"/>
            <a:ext cx="2155825" cy="574675"/>
            <a:chOff x="3629" y="2304"/>
            <a:chExt cx="1358" cy="362"/>
          </a:xfrm>
        </p:grpSpPr>
        <p:sp>
          <p:nvSpPr>
            <p:cNvPr id="18447" name="Oval 15"/>
            <p:cNvSpPr>
              <a:spLocks noChangeArrowheads="1"/>
            </p:cNvSpPr>
            <p:nvPr/>
          </p:nvSpPr>
          <p:spPr bwMode="auto">
            <a:xfrm>
              <a:off x="3629" y="2324"/>
              <a:ext cx="1358" cy="324"/>
            </a:xfrm>
            <a:prstGeom prst="ellipse">
              <a:avLst/>
            </a:prstGeom>
            <a:solidFill>
              <a:srgbClr val="790015"/>
            </a:solidFill>
            <a:ln w="50760" cap="sq">
              <a:solidFill>
                <a:srgbClr val="FFFFFF"/>
              </a:solidFill>
              <a:miter lim="800000"/>
              <a:headEnd/>
              <a:tailEnd/>
            </a:ln>
            <a:effectLst>
              <a:outerShdw blurRad="63500" dist="107933" dir="2700000" algn="ctr" rotWithShape="0">
                <a:srgbClr val="1A0004">
                  <a:alpha val="75014"/>
                </a:srgbClr>
              </a:outerShdw>
            </a:effectLst>
          </p:spPr>
          <p:txBody>
            <a:bodyPr wrap="none" anchor="ctr"/>
            <a:lstStyle/>
            <a:p>
              <a:pPr>
                <a:defRPr/>
              </a:pPr>
              <a:endParaRPr lang="en-US"/>
            </a:p>
          </p:txBody>
        </p:sp>
        <p:sp>
          <p:nvSpPr>
            <p:cNvPr id="18448" name="Rectangle 16"/>
            <p:cNvSpPr>
              <a:spLocks noChangeArrowheads="1"/>
            </p:cNvSpPr>
            <p:nvPr/>
          </p:nvSpPr>
          <p:spPr bwMode="auto">
            <a:xfrm>
              <a:off x="3804" y="2304"/>
              <a:ext cx="1015" cy="3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200">
                  <a:solidFill>
                    <a:srgbClr val="FFFFFF"/>
                  </a:solidFill>
                  <a:latin typeface="Times New Roman" charset="0"/>
                </a:rPr>
                <a:t>ลูกหลาน</a:t>
              </a:r>
            </a:p>
          </p:txBody>
        </p:sp>
      </p:grpSp>
      <p:grpSp>
        <p:nvGrpSpPr>
          <p:cNvPr id="18449" name="Group 17"/>
          <p:cNvGrpSpPr>
            <a:grpSpLocks/>
          </p:cNvGrpSpPr>
          <p:nvPr/>
        </p:nvGrpSpPr>
        <p:grpSpPr bwMode="auto">
          <a:xfrm>
            <a:off x="6583363" y="1665288"/>
            <a:ext cx="2241550" cy="528637"/>
            <a:chOff x="4147" y="1049"/>
            <a:chExt cx="1412" cy="333"/>
          </a:xfrm>
        </p:grpSpPr>
        <p:sp>
          <p:nvSpPr>
            <p:cNvPr id="18450" name="Oval 18"/>
            <p:cNvSpPr>
              <a:spLocks noChangeArrowheads="1"/>
            </p:cNvSpPr>
            <p:nvPr/>
          </p:nvSpPr>
          <p:spPr bwMode="auto">
            <a:xfrm>
              <a:off x="4147" y="1049"/>
              <a:ext cx="1412" cy="324"/>
            </a:xfrm>
            <a:prstGeom prst="ellipse">
              <a:avLst/>
            </a:prstGeom>
            <a:solidFill>
              <a:srgbClr val="790015"/>
            </a:solidFill>
            <a:ln w="50760" cap="sq">
              <a:solidFill>
                <a:srgbClr val="FFFFFF"/>
              </a:solidFill>
              <a:miter lim="800000"/>
              <a:headEnd/>
              <a:tailEnd/>
            </a:ln>
            <a:effectLst>
              <a:outerShdw blurRad="63500" dist="107933" dir="2700000" algn="ctr" rotWithShape="0">
                <a:srgbClr val="1A0004">
                  <a:alpha val="75014"/>
                </a:srgbClr>
              </a:outerShdw>
            </a:effectLst>
          </p:spPr>
          <p:txBody>
            <a:bodyPr wrap="none" anchor="ctr"/>
            <a:lstStyle/>
            <a:p>
              <a:pPr>
                <a:defRPr/>
              </a:pPr>
              <a:endParaRPr lang="en-US"/>
            </a:p>
          </p:txBody>
        </p:sp>
        <p:sp>
          <p:nvSpPr>
            <p:cNvPr id="18451" name="Rectangle 19"/>
            <p:cNvSpPr>
              <a:spLocks noChangeArrowheads="1"/>
            </p:cNvSpPr>
            <p:nvPr/>
          </p:nvSpPr>
          <p:spPr bwMode="auto">
            <a:xfrm>
              <a:off x="4469" y="1058"/>
              <a:ext cx="796" cy="32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a:solidFill>
                    <a:srgbClr val="FFFFFF"/>
                  </a:solidFill>
                  <a:latin typeface="Times New Roman" charset="0"/>
                </a:rPr>
                <a:t>แผ่นดิน</a:t>
              </a:r>
            </a:p>
          </p:txBody>
        </p:sp>
      </p:grpSp>
      <p:grpSp>
        <p:nvGrpSpPr>
          <p:cNvPr id="36873" name="Group 20"/>
          <p:cNvGrpSpPr>
            <a:grpSpLocks/>
          </p:cNvGrpSpPr>
          <p:nvPr/>
        </p:nvGrpSpPr>
        <p:grpSpPr bwMode="auto">
          <a:xfrm>
            <a:off x="8051800" y="3432175"/>
            <a:ext cx="941388" cy="1220788"/>
            <a:chOff x="5072" y="2162"/>
            <a:chExt cx="593" cy="769"/>
          </a:xfrm>
        </p:grpSpPr>
        <p:sp>
          <p:nvSpPr>
            <p:cNvPr id="18453" name="Freeform 21"/>
            <p:cNvSpPr>
              <a:spLocks noChangeArrowheads="1"/>
            </p:cNvSpPr>
            <p:nvPr/>
          </p:nvSpPr>
          <p:spPr bwMode="auto">
            <a:xfrm>
              <a:off x="5521" y="2246"/>
              <a:ext cx="122" cy="42"/>
            </a:xfrm>
            <a:custGeom>
              <a:avLst/>
              <a:gdLst>
                <a:gd name="G0" fmla="*/ 1 0 51712"/>
                <a:gd name="G1" fmla="+- 48 0 0"/>
                <a:gd name="G2" fmla="+- 1 0 0"/>
                <a:gd name="G3" fmla="*/ 1 0 51712"/>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54" name="AutoShape 22"/>
            <p:cNvSpPr>
              <a:spLocks noChangeArrowheads="1"/>
            </p:cNvSpPr>
            <p:nvPr/>
          </p:nvSpPr>
          <p:spPr bwMode="auto">
            <a:xfrm>
              <a:off x="5073" y="2178"/>
              <a:ext cx="453" cy="562"/>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55" name="Rectangle 23"/>
            <p:cNvSpPr>
              <a:spLocks noChangeArrowheads="1"/>
            </p:cNvSpPr>
            <p:nvPr/>
          </p:nvSpPr>
          <p:spPr bwMode="auto">
            <a:xfrm>
              <a:off x="5072" y="2277"/>
              <a:ext cx="593" cy="654"/>
            </a:xfrm>
            <a:prstGeom prst="rect">
              <a:avLst/>
            </a:prstGeom>
            <a:solidFill>
              <a:srgbClr val="FFFF00"/>
            </a:solidFill>
            <a:ln w="38160" cap="sq">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56" name="AutoShape 24"/>
            <p:cNvSpPr>
              <a:spLocks noChangeArrowheads="1"/>
            </p:cNvSpPr>
            <p:nvPr/>
          </p:nvSpPr>
          <p:spPr bwMode="auto">
            <a:xfrm>
              <a:off x="5085" y="2194"/>
              <a:ext cx="429" cy="562"/>
            </a:xfrm>
            <a:prstGeom prst="roundRect">
              <a:avLst>
                <a:gd name="adj" fmla="val 16667"/>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57" name="Line 25"/>
            <p:cNvSpPr>
              <a:spLocks noChangeShapeType="1"/>
            </p:cNvSpPr>
            <p:nvPr/>
          </p:nvSpPr>
          <p:spPr bwMode="auto">
            <a:xfrm flipV="1">
              <a:off x="5111" y="2522"/>
              <a:ext cx="521" cy="8"/>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8458" name="Line 26"/>
            <p:cNvSpPr>
              <a:spLocks noChangeShapeType="1"/>
            </p:cNvSpPr>
            <p:nvPr/>
          </p:nvSpPr>
          <p:spPr bwMode="auto">
            <a:xfrm flipV="1">
              <a:off x="5111" y="2650"/>
              <a:ext cx="526" cy="8"/>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8459" name="Rectangle 27"/>
            <p:cNvSpPr>
              <a:spLocks noChangeArrowheads="1"/>
            </p:cNvSpPr>
            <p:nvPr/>
          </p:nvSpPr>
          <p:spPr bwMode="auto">
            <a:xfrm>
              <a:off x="5315" y="2558"/>
              <a:ext cx="201" cy="65"/>
            </a:xfrm>
            <a:prstGeom prst="rect">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60" name="Rectangle 28"/>
            <p:cNvSpPr>
              <a:spLocks noChangeArrowheads="1"/>
            </p:cNvSpPr>
            <p:nvPr/>
          </p:nvSpPr>
          <p:spPr bwMode="auto">
            <a:xfrm>
              <a:off x="5149" y="2414"/>
              <a:ext cx="431" cy="15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000" b="1">
                  <a:solidFill>
                    <a:srgbClr val="000000"/>
                  </a:solidFill>
                  <a:latin typeface="Arial" charset="0"/>
                </a:rPr>
                <a:t>ด – ล </a:t>
              </a:r>
              <a:r>
                <a:rPr lang="en-US" sz="1000" b="1">
                  <a:solidFill>
                    <a:srgbClr val="000000"/>
                  </a:solidFill>
                  <a:latin typeface="Times New Roman" charset="0"/>
                  <a:cs typeface="Times New Roman" charset="0"/>
                </a:rPr>
                <a:t>- </a:t>
              </a:r>
              <a:r>
                <a:rPr lang="hi-in" sz="1000" b="1">
                  <a:solidFill>
                    <a:srgbClr val="000000"/>
                  </a:solidFill>
                  <a:latin typeface="Arial" charset="0"/>
                </a:rPr>
                <a:t>พ</a:t>
              </a:r>
            </a:p>
          </p:txBody>
        </p:sp>
        <p:sp>
          <p:nvSpPr>
            <p:cNvPr id="18461" name="Rectangle 29"/>
            <p:cNvSpPr>
              <a:spLocks noChangeArrowheads="1"/>
            </p:cNvSpPr>
            <p:nvPr/>
          </p:nvSpPr>
          <p:spPr bwMode="auto">
            <a:xfrm>
              <a:off x="5133" y="2302"/>
              <a:ext cx="487" cy="14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Arial" charset="0"/>
                </a:rPr>
                <a:t>การทรงเรียก</a:t>
              </a:r>
            </a:p>
          </p:txBody>
        </p:sp>
        <p:sp>
          <p:nvSpPr>
            <p:cNvPr id="18462" name="Rectangle 30"/>
            <p:cNvSpPr>
              <a:spLocks noChangeArrowheads="1"/>
            </p:cNvSpPr>
            <p:nvPr/>
          </p:nvSpPr>
          <p:spPr bwMode="auto">
            <a:xfrm>
              <a:off x="5103" y="2162"/>
              <a:ext cx="360" cy="14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Chicago" charset="0"/>
                </a:rPr>
                <a:t>อับราฮัม</a:t>
              </a:r>
            </a:p>
          </p:txBody>
        </p:sp>
        <p:sp>
          <p:nvSpPr>
            <p:cNvPr id="18463" name="Line 31"/>
            <p:cNvSpPr>
              <a:spLocks noChangeShapeType="1"/>
            </p:cNvSpPr>
            <p:nvPr/>
          </p:nvSpPr>
          <p:spPr bwMode="auto">
            <a:xfrm flipV="1">
              <a:off x="5107" y="2402"/>
              <a:ext cx="516" cy="8"/>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8464" name="Line 32"/>
            <p:cNvSpPr>
              <a:spLocks noChangeShapeType="1"/>
            </p:cNvSpPr>
            <p:nvPr/>
          </p:nvSpPr>
          <p:spPr bwMode="auto">
            <a:xfrm flipV="1">
              <a:off x="5107" y="2765"/>
              <a:ext cx="526" cy="9"/>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8465" name="Line 33"/>
            <p:cNvSpPr>
              <a:spLocks noChangeShapeType="1"/>
            </p:cNvSpPr>
            <p:nvPr/>
          </p:nvSpPr>
          <p:spPr bwMode="auto">
            <a:xfrm flipV="1">
              <a:off x="5107" y="2889"/>
              <a:ext cx="521" cy="9"/>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grpSp>
      <p:sp>
        <p:nvSpPr>
          <p:cNvPr id="18466" name="Text Box 34"/>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67" name="Text Box 35"/>
          <p:cNvSpPr txBox="1">
            <a:spLocks noChangeArrowheads="1"/>
          </p:cNvSpPr>
          <p:nvPr/>
        </p:nvSpPr>
        <p:spPr bwMode="auto">
          <a:xfrm>
            <a:off x="8640763" y="6446838"/>
            <a:ext cx="304800"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1000"/>
              </a:spcBef>
              <a:buClrTx/>
              <a:buFontTx/>
              <a:buNone/>
              <a:defRPr/>
            </a:pPr>
            <a:r>
              <a:rPr lang="en-US" sz="1600" b="1">
                <a:solidFill>
                  <a:srgbClr val="FFFFFF"/>
                </a:solidFill>
              </a:rPr>
              <a:t>3</a:t>
            </a:r>
          </a:p>
        </p:txBody>
      </p:sp>
      <p:sp>
        <p:nvSpPr>
          <p:cNvPr id="18468" name="Rectangle 36"/>
          <p:cNvSpPr>
            <a:spLocks noChangeArrowheads="1"/>
          </p:cNvSpPr>
          <p:nvPr/>
        </p:nvSpPr>
        <p:spPr bwMode="auto">
          <a:xfrm>
            <a:off x="8094663" y="6524625"/>
            <a:ext cx="336550" cy="2460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1">
                <a:solidFill>
                  <a:srgbClr val="FFFFFF"/>
                </a:solidFill>
                <a:effectLst>
                  <a:outerShdw blurRad="38100" dist="38100" dir="2700000" algn="tl">
                    <a:srgbClr val="000000"/>
                  </a:outerShdw>
                </a:effectLst>
              </a:rPr>
              <a:t>15</a:t>
            </a:r>
          </a:p>
        </p:txBody>
      </p:sp>
      <p:sp>
        <p:nvSpPr>
          <p:cNvPr id="18469" name="Text Box 37"/>
          <p:cNvSpPr txBox="1">
            <a:spLocks noChangeArrowheads="1"/>
          </p:cNvSpPr>
          <p:nvPr/>
        </p:nvSpPr>
        <p:spPr bwMode="auto">
          <a:xfrm>
            <a:off x="7177088" y="6242050"/>
            <a:ext cx="1266825"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1">
                <a:solidFill>
                  <a:srgbClr val="FFFFFF"/>
                </a:solidFill>
                <a:latin typeface="Arial" charset="0"/>
              </a:rPr>
              <a:t>คู่มือหน้าที่ </a:t>
            </a:r>
            <a:r>
              <a:rPr lang="en-US" sz="1200" b="1">
                <a:solidFill>
                  <a:srgbClr val="FFFFFF"/>
                </a:solidFill>
                <a:latin typeface="Arial" charset="0"/>
              </a:rPr>
              <a:t>19-24</a:t>
            </a:r>
          </a:p>
        </p:txBody>
      </p:sp>
      <p:grpSp>
        <p:nvGrpSpPr>
          <p:cNvPr id="36878" name="Group 38"/>
          <p:cNvGrpSpPr>
            <a:grpSpLocks/>
          </p:cNvGrpSpPr>
          <p:nvPr/>
        </p:nvGrpSpPr>
        <p:grpSpPr bwMode="auto">
          <a:xfrm>
            <a:off x="519113" y="7938"/>
            <a:ext cx="854075" cy="1701800"/>
            <a:chOff x="327" y="5"/>
            <a:chExt cx="538" cy="1072"/>
          </a:xfrm>
        </p:grpSpPr>
        <p:sp>
          <p:nvSpPr>
            <p:cNvPr id="18471" name="Rectangle 39"/>
            <p:cNvSpPr>
              <a:spLocks noChangeArrowheads="1"/>
            </p:cNvSpPr>
            <p:nvPr/>
          </p:nvSpPr>
          <p:spPr bwMode="auto">
            <a:xfrm>
              <a:off x="327" y="5"/>
              <a:ext cx="538" cy="10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600">
                  <a:solidFill>
                    <a:srgbClr val="FFFF00"/>
                  </a:solidFill>
                  <a:latin typeface="Times New Roman" charset="0"/>
                </a:rPr>
                <a:t>7</a:t>
              </a:r>
            </a:p>
          </p:txBody>
        </p:sp>
        <p:sp>
          <p:nvSpPr>
            <p:cNvPr id="18472" name="Line 40"/>
            <p:cNvSpPr>
              <a:spLocks noChangeShapeType="1"/>
            </p:cNvSpPr>
            <p:nvPr/>
          </p:nvSpPr>
          <p:spPr bwMode="auto">
            <a:xfrm>
              <a:off x="500" y="573"/>
              <a:ext cx="243" cy="0"/>
            </a:xfrm>
            <a:prstGeom prst="line">
              <a:avLst/>
            </a:prstGeom>
            <a:noFill/>
            <a:ln w="76320" cap="sq">
              <a:solidFill>
                <a:srgbClr val="FFFF00"/>
              </a:solidFill>
              <a:miter lim="800000"/>
              <a:headEnd/>
              <a:tailEnd/>
            </a:ln>
            <a:effectLst>
              <a:outerShdw blurRad="63500" dist="107933" dir="2700000" algn="ctr" rotWithShape="0">
                <a:srgbClr val="1A0004">
                  <a:alpha val="75014"/>
                </a:srgbClr>
              </a:outerShdw>
            </a:effectLst>
            <a:extLst>
              <a:ext uri="{909E8E84-426E-40dd-AFC4-6F175D3DCCD1}">
                <a14:hiddenFill xmlns="" xmlns:a14="http://schemas.microsoft.com/office/drawing/2010/main">
                  <a:noFill/>
                </a14:hiddenFill>
              </a:ext>
            </a:extLst>
          </p:spPr>
          <p:txBody>
            <a:bodyPr/>
            <a:lstStyle/>
            <a:p>
              <a:pPr>
                <a:defRPr/>
              </a:pPr>
              <a:endParaRPr lang="en-US"/>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additive="repl">
                                        <p:cTn id="6" dur="1" fill="hold">
                                          <p:stCondLst>
                                            <p:cond delay="0"/>
                                          </p:stCondLst>
                                        </p:cTn>
                                        <p:tgtEl>
                                          <p:spTgt spid="18449"/>
                                        </p:tgtEl>
                                        <p:attrNameLst>
                                          <p:attrName>style.visibility</p:attrName>
                                        </p:attrNameLst>
                                      </p:cBhvr>
                                      <p:to>
                                        <p:strVal val="visible"/>
                                      </p:to>
                                    </p:set>
                                    <p:anim calcmode="lin" valueType="num">
                                      <p:cBhvr additive="repl">
                                        <p:cTn id="7" dur="500" fill="hold"/>
                                        <p:tgtEl>
                                          <p:spTgt spid="18449"/>
                                        </p:tgtEl>
                                        <p:attrNameLst>
                                          <p:attrName>ppt_w</p:attrName>
                                        </p:attrNameLst>
                                      </p:cBhvr>
                                      <p:tavLst>
                                        <p:tav tm="100000">
                                          <p:val>
                                            <p:fltVal val="0"/>
                                          </p:val>
                                        </p:tav>
                                        <p:tav>
                                          <p:val>
                                            <p:strVal val="#ppt_w"/>
                                          </p:val>
                                        </p:tav>
                                      </p:tavLst>
                                    </p:anim>
                                    <p:anim calcmode="lin" valueType="num">
                                      <p:cBhvr additive="repl">
                                        <p:cTn id="8" dur="500" fill="hold"/>
                                        <p:tgtEl>
                                          <p:spTgt spid="18449"/>
                                        </p:tgtEl>
                                        <p:attrNameLst>
                                          <p:attrName>ppt_h</p:attrName>
                                        </p:attrNameLst>
                                      </p:cBhvr>
                                      <p:tavLst>
                                        <p:tav tm="100000">
                                          <p:val>
                                            <p:fltVal val="0"/>
                                          </p:val>
                                        </p:tav>
                                        <p:tav>
                                          <p:val>
                                            <p:strVal val="#ppt_h"/>
                                          </p:val>
                                        </p:tav>
                                      </p:tavLst>
                                    </p:anim>
                                    <p:anim calcmode="lin" valueType="num">
                                      <p:cBhvr additive="repl">
                                        <p:cTn id="9" dur="500" fill="hold"/>
                                        <p:tgtEl>
                                          <p:spTgt spid="18449"/>
                                        </p:tgtEl>
                                        <p:attrNameLst>
                                          <p:attrName>ppt_x</p:attrName>
                                        </p:attrNameLst>
                                      </p:cBhvr>
                                      <p:tavLst>
                                        <p:tav tm="100000">
                                          <p:val>
                                            <p:fltVal val="0.5"/>
                                          </p:val>
                                        </p:tav>
                                        <p:tav>
                                          <p:val>
                                            <p:strVal val="#ppt_x"/>
                                          </p:val>
                                        </p:tav>
                                      </p:tavLst>
                                    </p:anim>
                                    <p:anim calcmode="lin" valueType="num">
                                      <p:cBhvr additive="repl">
                                        <p:cTn id="10" dur="500" fill="hold"/>
                                        <p:tgtEl>
                                          <p:spTgt spid="18449"/>
                                        </p:tgtEl>
                                        <p:attrNameLst>
                                          <p:attrName>ppt_y</p:attrName>
                                        </p:attrNameLst>
                                      </p:cBhvr>
                                      <p:tavLst>
                                        <p:tav tm="100000">
                                          <p:val>
                                            <p:fltVal val="0.5"/>
                                          </p:val>
                                        </p:tav>
                                        <p:tav>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additive="repl">
                                        <p:cTn id="14" dur="1" fill="hold">
                                          <p:stCondLst>
                                            <p:cond delay="0"/>
                                          </p:stCondLst>
                                        </p:cTn>
                                        <p:tgtEl>
                                          <p:spTgt spid="18446"/>
                                        </p:tgtEl>
                                        <p:attrNameLst>
                                          <p:attrName>style.visibility</p:attrName>
                                        </p:attrNameLst>
                                      </p:cBhvr>
                                      <p:to>
                                        <p:strVal val="visible"/>
                                      </p:to>
                                    </p:set>
                                    <p:anim calcmode="lin" valueType="num">
                                      <p:cBhvr additive="repl">
                                        <p:cTn id="15" dur="500" fill="hold"/>
                                        <p:tgtEl>
                                          <p:spTgt spid="18446"/>
                                        </p:tgtEl>
                                        <p:attrNameLst>
                                          <p:attrName>ppt_w</p:attrName>
                                        </p:attrNameLst>
                                      </p:cBhvr>
                                      <p:tavLst>
                                        <p:tav tm="100000">
                                          <p:val>
                                            <p:fltVal val="0"/>
                                          </p:val>
                                        </p:tav>
                                        <p:tav>
                                          <p:val>
                                            <p:strVal val="#ppt_w"/>
                                          </p:val>
                                        </p:tav>
                                      </p:tavLst>
                                    </p:anim>
                                    <p:anim calcmode="lin" valueType="num">
                                      <p:cBhvr additive="repl">
                                        <p:cTn id="16" dur="500" fill="hold"/>
                                        <p:tgtEl>
                                          <p:spTgt spid="18446"/>
                                        </p:tgtEl>
                                        <p:attrNameLst>
                                          <p:attrName>ppt_h</p:attrName>
                                        </p:attrNameLst>
                                      </p:cBhvr>
                                      <p:tavLst>
                                        <p:tav tm="100000">
                                          <p:val>
                                            <p:fltVal val="0"/>
                                          </p:val>
                                        </p:tav>
                                        <p:tav>
                                          <p:val>
                                            <p:strVal val="#ppt_h"/>
                                          </p:val>
                                        </p:tav>
                                      </p:tavLst>
                                    </p:anim>
                                    <p:anim calcmode="lin" valueType="num">
                                      <p:cBhvr additive="repl">
                                        <p:cTn id="17" dur="500" fill="hold"/>
                                        <p:tgtEl>
                                          <p:spTgt spid="18446"/>
                                        </p:tgtEl>
                                        <p:attrNameLst>
                                          <p:attrName>ppt_x</p:attrName>
                                        </p:attrNameLst>
                                      </p:cBhvr>
                                      <p:tavLst>
                                        <p:tav tm="100000">
                                          <p:val>
                                            <p:fltVal val="0.5"/>
                                          </p:val>
                                        </p:tav>
                                        <p:tav>
                                          <p:val>
                                            <p:strVal val="#ppt_x"/>
                                          </p:val>
                                        </p:tav>
                                      </p:tavLst>
                                    </p:anim>
                                    <p:anim calcmode="lin" valueType="num">
                                      <p:cBhvr additive="repl">
                                        <p:cTn id="18" dur="500" fill="hold"/>
                                        <p:tgtEl>
                                          <p:spTgt spid="18446"/>
                                        </p:tgtEl>
                                        <p:attrNameLst>
                                          <p:attrName>ppt_y</p:attrName>
                                        </p:attrNameLst>
                                      </p:cBhvr>
                                      <p:tavLst>
                                        <p:tav tm="100000">
                                          <p:val>
                                            <p:fltVal val="0.5"/>
                                          </p:val>
                                        </p:tav>
                                        <p:tav>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nodeType="clickEffect">
                                  <p:stCondLst>
                                    <p:cond delay="0"/>
                                  </p:stCondLst>
                                  <p:childTnLst>
                                    <p:set>
                                      <p:cBhvr additive="repl">
                                        <p:cTn id="22" dur="1" fill="hold">
                                          <p:stCondLst>
                                            <p:cond delay="0"/>
                                          </p:stCondLst>
                                        </p:cTn>
                                        <p:tgtEl>
                                          <p:spTgt spid="18443"/>
                                        </p:tgtEl>
                                        <p:attrNameLst>
                                          <p:attrName>style.visibility</p:attrName>
                                        </p:attrNameLst>
                                      </p:cBhvr>
                                      <p:to>
                                        <p:strVal val="visible"/>
                                      </p:to>
                                    </p:set>
                                    <p:anim calcmode="lin" valueType="num">
                                      <p:cBhvr additive="repl">
                                        <p:cTn id="23" dur="500" fill="hold"/>
                                        <p:tgtEl>
                                          <p:spTgt spid="18443"/>
                                        </p:tgtEl>
                                        <p:attrNameLst>
                                          <p:attrName>ppt_w</p:attrName>
                                        </p:attrNameLst>
                                      </p:cBhvr>
                                      <p:tavLst>
                                        <p:tav tm="100000">
                                          <p:val>
                                            <p:fltVal val="0"/>
                                          </p:val>
                                        </p:tav>
                                        <p:tav>
                                          <p:val>
                                            <p:strVal val="#ppt_w"/>
                                          </p:val>
                                        </p:tav>
                                      </p:tavLst>
                                    </p:anim>
                                    <p:anim calcmode="lin" valueType="num">
                                      <p:cBhvr additive="repl">
                                        <p:cTn id="24" dur="500" fill="hold"/>
                                        <p:tgtEl>
                                          <p:spTgt spid="18443"/>
                                        </p:tgtEl>
                                        <p:attrNameLst>
                                          <p:attrName>ppt_h</p:attrName>
                                        </p:attrNameLst>
                                      </p:cBhvr>
                                      <p:tavLst>
                                        <p:tav tm="100000">
                                          <p:val>
                                            <p:fltVal val="0"/>
                                          </p:val>
                                        </p:tav>
                                        <p:tav>
                                          <p:val>
                                            <p:strVal val="#ppt_h"/>
                                          </p:val>
                                        </p:tav>
                                      </p:tavLst>
                                    </p:anim>
                                    <p:anim calcmode="lin" valueType="num">
                                      <p:cBhvr additive="repl">
                                        <p:cTn id="25" dur="500" fill="hold"/>
                                        <p:tgtEl>
                                          <p:spTgt spid="18443"/>
                                        </p:tgtEl>
                                        <p:attrNameLst>
                                          <p:attrName>ppt_x</p:attrName>
                                        </p:attrNameLst>
                                      </p:cBhvr>
                                      <p:tavLst>
                                        <p:tav tm="100000">
                                          <p:val>
                                            <p:fltVal val="0.5"/>
                                          </p:val>
                                        </p:tav>
                                        <p:tav>
                                          <p:val>
                                            <p:strVal val="#ppt_x"/>
                                          </p:val>
                                        </p:tav>
                                      </p:tavLst>
                                    </p:anim>
                                    <p:anim calcmode="lin" valueType="num">
                                      <p:cBhvr additive="repl">
                                        <p:cTn id="26" dur="500" fill="hold"/>
                                        <p:tgtEl>
                                          <p:spTgt spid="18443"/>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19457" name="Rectangle 1"/>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9458" name="Rectangle 2"/>
          <p:cNvSpPr>
            <a:spLocks noChangeArrowheads="1"/>
          </p:cNvSpPr>
          <p:nvPr/>
        </p:nvSpPr>
        <p:spPr bwMode="auto">
          <a:xfrm>
            <a:off x="852488" y="612775"/>
            <a:ext cx="7505700" cy="7667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4400" b="1" dirty="0">
                <a:solidFill>
                  <a:srgbClr val="FAFD00"/>
                </a:solidFill>
                <a:effectLst>
                  <a:outerShdw blurRad="50800" dist="63500" dir="2700000" algn="tl" rotWithShape="0">
                    <a:srgbClr val="000000">
                      <a:alpha val="93000"/>
                    </a:srgbClr>
                  </a:outerShdw>
                </a:effectLst>
                <a:latin typeface="Arial" charset="0"/>
              </a:rPr>
              <a:t>พันธสัญญากับอับราฮัม</a:t>
            </a:r>
          </a:p>
        </p:txBody>
      </p:sp>
      <p:sp>
        <p:nvSpPr>
          <p:cNvPr id="19459" name="Rectangle 3"/>
          <p:cNvSpPr>
            <a:spLocks noChangeArrowheads="1"/>
          </p:cNvSpPr>
          <p:nvPr/>
        </p:nvSpPr>
        <p:spPr bwMode="auto">
          <a:xfrm>
            <a:off x="1019175" y="3354388"/>
            <a:ext cx="7086600" cy="1825625"/>
          </a:xfrm>
          <a:prstGeom prst="rect">
            <a:avLst/>
          </a:prstGeom>
          <a:noFill/>
          <a:ln w="76320" cap="sq">
            <a:solidFill>
              <a:srgbClr val="FAFD00"/>
            </a:solidFill>
            <a:miter lim="800000"/>
            <a:headEnd/>
            <a:tailEnd/>
          </a:ln>
          <a:effectLst>
            <a:outerShdw blurRad="63500" dist="107933" dir="2700000" algn="ctr" rotWithShape="0">
              <a:srgbClr val="1A0004">
                <a:alpha val="75014"/>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19460" name="Text Box 4"/>
          <p:cNvSpPr txBox="1">
            <a:spLocks noChangeArrowheads="1"/>
          </p:cNvSpPr>
          <p:nvPr/>
        </p:nvSpPr>
        <p:spPr bwMode="auto">
          <a:xfrm>
            <a:off x="8723313" y="88900"/>
            <a:ext cx="250825" cy="3984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1250"/>
              </a:spcBef>
              <a:buClrTx/>
              <a:buFontTx/>
              <a:buNone/>
              <a:defRPr/>
            </a:pPr>
            <a:r>
              <a:rPr lang="en-US" sz="2000">
                <a:solidFill>
                  <a:srgbClr val="FFA27C"/>
                </a:solidFill>
                <a:latin typeface="Arial" charset="0"/>
              </a:rPr>
              <a:t> </a:t>
            </a:r>
          </a:p>
        </p:txBody>
      </p:sp>
      <p:sp>
        <p:nvSpPr>
          <p:cNvPr id="19461" name="Text Box 5"/>
          <p:cNvSpPr txBox="1">
            <a:spLocks noChangeArrowheads="1"/>
          </p:cNvSpPr>
          <p:nvPr/>
        </p:nvSpPr>
        <p:spPr bwMode="auto">
          <a:xfrm>
            <a:off x="647700" y="3541713"/>
            <a:ext cx="6307138" cy="6413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9462" name="Text Box 6"/>
          <p:cNvSpPr txBox="1">
            <a:spLocks noChangeArrowheads="1"/>
          </p:cNvSpPr>
          <p:nvPr/>
        </p:nvSpPr>
        <p:spPr bwMode="auto">
          <a:xfrm>
            <a:off x="5305425" y="3657600"/>
            <a:ext cx="2752725" cy="642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2250"/>
              </a:spcBef>
              <a:buClrTx/>
              <a:buFontTx/>
              <a:buNone/>
              <a:defRPr/>
            </a:pPr>
            <a:r>
              <a:rPr lang="hi-in" sz="3600" b="1">
                <a:solidFill>
                  <a:srgbClr val="00FF00"/>
                </a:solidFill>
                <a:effectLst>
                  <a:outerShdw blurRad="50800" dist="63500" dir="2700000" algn="tl" rotWithShape="0">
                    <a:srgbClr val="000000">
                      <a:alpha val="93000"/>
                    </a:srgbClr>
                  </a:outerShdw>
                </a:effectLst>
                <a:latin typeface="Arial" charset="0"/>
              </a:rPr>
              <a:t>พระพร</a:t>
            </a:r>
          </a:p>
        </p:txBody>
      </p:sp>
      <p:sp>
        <p:nvSpPr>
          <p:cNvPr id="19463" name="Text Box 7"/>
          <p:cNvSpPr txBox="1">
            <a:spLocks noChangeArrowheads="1"/>
          </p:cNvSpPr>
          <p:nvPr/>
        </p:nvSpPr>
        <p:spPr bwMode="auto">
          <a:xfrm>
            <a:off x="3722688" y="3670300"/>
            <a:ext cx="1574800" cy="642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2250"/>
              </a:spcBef>
              <a:buClrTx/>
              <a:buFontTx/>
              <a:buNone/>
              <a:defRPr/>
            </a:pPr>
            <a:r>
              <a:rPr lang="hi-in" sz="3600" b="1">
                <a:solidFill>
                  <a:srgbClr val="00FF00"/>
                </a:solidFill>
                <a:effectLst>
                  <a:outerShdw blurRad="50800" dist="63500" dir="2700000" algn="tl" rotWithShape="0">
                    <a:srgbClr val="000000">
                      <a:alpha val="93000"/>
                    </a:srgbClr>
                  </a:outerShdw>
                </a:effectLst>
                <a:latin typeface="Arial" charset="0"/>
              </a:rPr>
              <a:t>ลูก</a:t>
            </a:r>
          </a:p>
        </p:txBody>
      </p:sp>
      <p:sp>
        <p:nvSpPr>
          <p:cNvPr id="19464" name="Text Box 8"/>
          <p:cNvSpPr txBox="1">
            <a:spLocks noChangeArrowheads="1"/>
          </p:cNvSpPr>
          <p:nvPr/>
        </p:nvSpPr>
        <p:spPr bwMode="auto">
          <a:xfrm>
            <a:off x="1498600" y="3659188"/>
            <a:ext cx="1609725" cy="6429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2250"/>
              </a:spcBef>
              <a:buClrTx/>
              <a:buFontTx/>
              <a:buNone/>
              <a:defRPr/>
            </a:pPr>
            <a:r>
              <a:rPr lang="hi-in" sz="3600" b="1">
                <a:solidFill>
                  <a:srgbClr val="00FF00"/>
                </a:solidFill>
                <a:effectLst>
                  <a:outerShdw blurRad="50800" dist="63500" dir="2700000" algn="tl" rotWithShape="0">
                    <a:srgbClr val="000000">
                      <a:alpha val="93000"/>
                    </a:srgbClr>
                  </a:outerShdw>
                </a:effectLst>
                <a:latin typeface="Arial" charset="0"/>
              </a:rPr>
              <a:t>แผ่นดิน</a:t>
            </a:r>
          </a:p>
        </p:txBody>
      </p:sp>
      <p:sp>
        <p:nvSpPr>
          <p:cNvPr id="19465" name="Text Box 9"/>
          <p:cNvSpPr txBox="1">
            <a:spLocks noChangeArrowheads="1"/>
          </p:cNvSpPr>
          <p:nvPr/>
        </p:nvSpPr>
        <p:spPr bwMode="auto">
          <a:xfrm>
            <a:off x="1460500" y="4364038"/>
            <a:ext cx="1684338" cy="7032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2500"/>
              </a:spcBef>
              <a:buClrTx/>
              <a:buFontTx/>
              <a:buNone/>
              <a:defRPr/>
            </a:pPr>
            <a:r>
              <a:rPr lang="en-US" sz="4000" b="1">
                <a:solidFill>
                  <a:srgbClr val="FAFD00"/>
                </a:solidFill>
                <a:effectLst>
                  <a:outerShdw blurRad="50800" dist="63500" dir="2700000" algn="tl" rotWithShape="0">
                    <a:srgbClr val="000000">
                      <a:alpha val="93000"/>
                    </a:srgbClr>
                  </a:outerShdw>
                </a:effectLst>
                <a:latin typeface="Arial" charset="0"/>
              </a:rPr>
              <a:t>12:1</a:t>
            </a:r>
          </a:p>
        </p:txBody>
      </p:sp>
      <p:sp>
        <p:nvSpPr>
          <p:cNvPr id="19466" name="Text Box 10"/>
          <p:cNvSpPr txBox="1">
            <a:spLocks noChangeArrowheads="1"/>
          </p:cNvSpPr>
          <p:nvPr/>
        </p:nvSpPr>
        <p:spPr bwMode="auto">
          <a:xfrm>
            <a:off x="5607050" y="4364038"/>
            <a:ext cx="2200275" cy="7032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2500"/>
              </a:spcBef>
              <a:buClrTx/>
              <a:buFontTx/>
              <a:buNone/>
              <a:defRPr/>
            </a:pPr>
            <a:r>
              <a:rPr lang="en-US" sz="4000" b="1">
                <a:solidFill>
                  <a:srgbClr val="FAFD00"/>
                </a:solidFill>
                <a:effectLst>
                  <a:outerShdw blurRad="50800" dist="63500" dir="2700000" algn="tl" rotWithShape="0">
                    <a:srgbClr val="000000">
                      <a:alpha val="93000"/>
                    </a:srgbClr>
                  </a:outerShdw>
                </a:effectLst>
                <a:latin typeface="Arial" charset="0"/>
              </a:rPr>
              <a:t>12:3</a:t>
            </a:r>
          </a:p>
        </p:txBody>
      </p:sp>
      <p:sp>
        <p:nvSpPr>
          <p:cNvPr id="19467" name="Text Box 11"/>
          <p:cNvSpPr txBox="1">
            <a:spLocks noChangeArrowheads="1"/>
          </p:cNvSpPr>
          <p:nvPr/>
        </p:nvSpPr>
        <p:spPr bwMode="auto">
          <a:xfrm>
            <a:off x="3446463" y="4376738"/>
            <a:ext cx="2200275" cy="7032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2500"/>
              </a:spcBef>
              <a:buClrTx/>
              <a:buFontTx/>
              <a:buNone/>
              <a:defRPr/>
            </a:pPr>
            <a:r>
              <a:rPr lang="en-US" sz="4000" b="1">
                <a:solidFill>
                  <a:srgbClr val="FAFD00"/>
                </a:solidFill>
                <a:effectLst>
                  <a:outerShdw blurRad="50800" dist="63500" dir="2700000" algn="tl" rotWithShape="0">
                    <a:srgbClr val="000000">
                      <a:alpha val="93000"/>
                    </a:srgbClr>
                  </a:outerShdw>
                </a:effectLst>
                <a:latin typeface="Arial" charset="0"/>
              </a:rPr>
              <a:t>12:2</a:t>
            </a:r>
          </a:p>
        </p:txBody>
      </p:sp>
      <p:sp>
        <p:nvSpPr>
          <p:cNvPr id="19468" name="Text Box 12"/>
          <p:cNvSpPr txBox="1">
            <a:spLocks noChangeArrowheads="1"/>
          </p:cNvSpPr>
          <p:nvPr/>
        </p:nvSpPr>
        <p:spPr bwMode="auto">
          <a:xfrm>
            <a:off x="2555875" y="1878013"/>
            <a:ext cx="4062413" cy="5873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2000"/>
              </a:spcBef>
              <a:buClrTx/>
              <a:buFontTx/>
              <a:buNone/>
              <a:defRPr/>
            </a:pPr>
            <a:r>
              <a:rPr lang="hi-in" sz="3200" b="1" i="1">
                <a:solidFill>
                  <a:srgbClr val="00FF00"/>
                </a:solidFill>
                <a:effectLst>
                  <a:outerShdw blurRad="50800" dist="63500" dir="2700000" algn="tl" rotWithShape="0">
                    <a:srgbClr val="000000">
                      <a:alpha val="93000"/>
                    </a:srgbClr>
                  </a:outerShdw>
                </a:effectLst>
                <a:latin typeface="Arial" charset="0"/>
              </a:rPr>
              <a:t>ปฐมกาล </a:t>
            </a:r>
            <a:r>
              <a:rPr lang="en-US" sz="3200" b="1" i="1">
                <a:solidFill>
                  <a:srgbClr val="00FF00"/>
                </a:solidFill>
                <a:effectLst>
                  <a:outerShdw blurRad="50800" dist="63500" dir="2700000" algn="tl" rotWithShape="0">
                    <a:srgbClr val="000000">
                      <a:alpha val="93000"/>
                    </a:srgbClr>
                  </a:outerShdw>
                </a:effectLst>
                <a:latin typeface="Arial" charset="0"/>
              </a:rPr>
              <a:t>12:1-3</a:t>
            </a:r>
          </a:p>
        </p:txBody>
      </p:sp>
      <p:sp>
        <p:nvSpPr>
          <p:cNvPr id="19469" name="Rectangle 13"/>
          <p:cNvSpPr>
            <a:spLocks noChangeArrowheads="1"/>
          </p:cNvSpPr>
          <p:nvPr/>
        </p:nvSpPr>
        <p:spPr bwMode="auto">
          <a:xfrm>
            <a:off x="2925763" y="1323975"/>
            <a:ext cx="3200400" cy="5762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200" b="1" dirty="0">
                <a:solidFill>
                  <a:srgbClr val="FAFD00"/>
                </a:solidFill>
                <a:effectLst>
                  <a:outerShdw blurRad="50800" dist="63500" dir="2700000" algn="tl" rotWithShape="0">
                    <a:srgbClr val="000000">
                      <a:alpha val="93000"/>
                    </a:srgbClr>
                  </a:outerShdw>
                </a:effectLst>
                <a:latin typeface="Arial" charset="0"/>
              </a:rPr>
              <a:t>("</a:t>
            </a:r>
            <a:r>
              <a:rPr lang="hi-in" sz="3200" b="1" dirty="0">
                <a:solidFill>
                  <a:srgbClr val="FAFD00"/>
                </a:solidFill>
                <a:effectLst>
                  <a:outerShdw blurRad="50800" dist="63500" dir="2700000" algn="tl" rotWithShape="0">
                    <a:srgbClr val="000000">
                      <a:alpha val="93000"/>
                    </a:srgbClr>
                  </a:outerShdw>
                </a:effectLst>
                <a:latin typeface="Arial" charset="0"/>
              </a:rPr>
              <a:t>การทรงเรียก</a:t>
            </a:r>
            <a:r>
              <a:rPr lang="en-US" sz="3200" b="1" dirty="0">
                <a:solidFill>
                  <a:srgbClr val="FAFD00"/>
                </a:solidFill>
                <a:effectLst>
                  <a:outerShdw blurRad="50800" dist="63500" dir="2700000" algn="tl" rotWithShape="0">
                    <a:srgbClr val="000000">
                      <a:alpha val="93000"/>
                    </a:srgbClr>
                  </a:outerShdw>
                </a:effectLst>
                <a:latin typeface="Arial" charset="0"/>
              </a:rPr>
              <a:t>")</a:t>
            </a:r>
          </a:p>
        </p:txBody>
      </p:sp>
      <p:sp>
        <p:nvSpPr>
          <p:cNvPr id="19470" name="Line 14"/>
          <p:cNvSpPr>
            <a:spLocks noChangeShapeType="1"/>
          </p:cNvSpPr>
          <p:nvPr/>
        </p:nvSpPr>
        <p:spPr bwMode="auto">
          <a:xfrm flipH="1">
            <a:off x="2289175" y="2468563"/>
            <a:ext cx="2260600" cy="1203325"/>
          </a:xfrm>
          <a:prstGeom prst="line">
            <a:avLst/>
          </a:prstGeom>
          <a:noFill/>
          <a:ln w="57240" cap="sq">
            <a:solidFill>
              <a:srgbClr val="FFFFFF"/>
            </a:solidFill>
            <a:miter lim="800000"/>
            <a:headEnd/>
            <a:tailEnd type="triangle" w="med" len="med"/>
          </a:ln>
          <a:effectLst>
            <a:outerShdw blurRad="63500" dist="89605" dir="2700000" algn="ctr" rotWithShape="0">
              <a:srgbClr val="1A0004">
                <a:alpha val="75014"/>
              </a:srgb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9471" name="Line 15"/>
          <p:cNvSpPr>
            <a:spLocks noChangeShapeType="1"/>
          </p:cNvSpPr>
          <p:nvPr/>
        </p:nvSpPr>
        <p:spPr bwMode="auto">
          <a:xfrm>
            <a:off x="4538663" y="2451100"/>
            <a:ext cx="1587" cy="1246188"/>
          </a:xfrm>
          <a:prstGeom prst="line">
            <a:avLst/>
          </a:prstGeom>
          <a:noFill/>
          <a:ln w="57240" cap="sq">
            <a:solidFill>
              <a:srgbClr val="FFFFFF"/>
            </a:solidFill>
            <a:miter lim="800000"/>
            <a:headEnd/>
            <a:tailEnd type="triangle" w="med" len="med"/>
          </a:ln>
          <a:effectLst>
            <a:outerShdw blurRad="63500" dist="89605" dir="2700000" algn="ctr" rotWithShape="0">
              <a:srgbClr val="1A0004">
                <a:alpha val="75014"/>
              </a:srgb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9472" name="Line 16"/>
          <p:cNvSpPr>
            <a:spLocks noChangeShapeType="1"/>
          </p:cNvSpPr>
          <p:nvPr/>
        </p:nvSpPr>
        <p:spPr bwMode="auto">
          <a:xfrm>
            <a:off x="4524375" y="2465388"/>
            <a:ext cx="2163763" cy="1206500"/>
          </a:xfrm>
          <a:prstGeom prst="line">
            <a:avLst/>
          </a:prstGeom>
          <a:noFill/>
          <a:ln w="57240" cap="sq">
            <a:solidFill>
              <a:srgbClr val="FFFFFF"/>
            </a:solidFill>
            <a:miter lim="800000"/>
            <a:headEnd/>
            <a:tailEnd type="triangle" w="med" len="med"/>
          </a:ln>
          <a:effectLst>
            <a:outerShdw blurRad="63500" dist="89605" dir="2700000" algn="ctr" rotWithShape="0">
              <a:srgbClr val="1A0004">
                <a:alpha val="75014"/>
              </a:srgb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9473" name="Rectangle 17"/>
          <p:cNvSpPr>
            <a:spLocks noChangeArrowheads="1"/>
          </p:cNvSpPr>
          <p:nvPr/>
        </p:nvSpPr>
        <p:spPr bwMode="auto">
          <a:xfrm>
            <a:off x="2770188" y="5116513"/>
            <a:ext cx="4075112" cy="1320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8000" i="1">
                <a:solidFill>
                  <a:srgbClr val="FFFFFF"/>
                </a:solidFill>
                <a:effectLst>
                  <a:outerShdw blurRad="50800" dist="63500" dir="2700000" algn="tl" rotWithShape="0">
                    <a:srgbClr val="000000">
                      <a:alpha val="93000"/>
                    </a:srgbClr>
                  </a:outerShdw>
                </a:effectLst>
                <a:latin typeface="Times New Roman" charset="0"/>
              </a:rPr>
              <a:t>"</a:t>
            </a:r>
            <a:r>
              <a:rPr lang="hi-in" sz="8000" i="1">
                <a:solidFill>
                  <a:srgbClr val="FFFFFF"/>
                </a:solidFill>
                <a:effectLst>
                  <a:outerShdw blurRad="50800" dist="63500" dir="2700000" algn="tl" rotWithShape="0">
                    <a:srgbClr val="000000">
                      <a:alpha val="93000"/>
                    </a:srgbClr>
                  </a:outerShdw>
                </a:effectLst>
                <a:latin typeface="Times New Roman" charset="0"/>
              </a:rPr>
              <a:t>ด</a:t>
            </a:r>
            <a:r>
              <a:rPr lang="en-US" sz="8000" i="1">
                <a:solidFill>
                  <a:srgbClr val="FFFFFF"/>
                </a:solidFill>
                <a:effectLst>
                  <a:outerShdw blurRad="50800" dist="63500" dir="2700000" algn="tl" rotWithShape="0">
                    <a:srgbClr val="000000">
                      <a:alpha val="93000"/>
                    </a:srgbClr>
                  </a:outerShdw>
                </a:effectLst>
                <a:latin typeface="Times New Roman" charset="0"/>
              </a:rPr>
              <a:t>-</a:t>
            </a:r>
            <a:r>
              <a:rPr lang="hi-in" sz="8000" i="1">
                <a:solidFill>
                  <a:srgbClr val="FFFFFF"/>
                </a:solidFill>
                <a:effectLst>
                  <a:outerShdw blurRad="50800" dist="63500" dir="2700000" algn="tl" rotWithShape="0">
                    <a:srgbClr val="000000">
                      <a:alpha val="93000"/>
                    </a:srgbClr>
                  </a:outerShdw>
                </a:effectLst>
                <a:latin typeface="Times New Roman" charset="0"/>
              </a:rPr>
              <a:t>ล</a:t>
            </a:r>
            <a:r>
              <a:rPr lang="en-US" sz="8000" i="1">
                <a:solidFill>
                  <a:srgbClr val="FFFFFF"/>
                </a:solidFill>
                <a:effectLst>
                  <a:outerShdw blurRad="50800" dist="63500" dir="2700000" algn="tl" rotWithShape="0">
                    <a:srgbClr val="000000">
                      <a:alpha val="93000"/>
                    </a:srgbClr>
                  </a:outerShdw>
                </a:effectLst>
                <a:latin typeface="Times New Roman" charset="0"/>
              </a:rPr>
              <a:t>-</a:t>
            </a:r>
            <a:r>
              <a:rPr lang="hi-in" sz="8000" i="1">
                <a:solidFill>
                  <a:srgbClr val="FFFFFF"/>
                </a:solidFill>
                <a:effectLst>
                  <a:outerShdw blurRad="50800" dist="63500" dir="2700000" algn="tl" rotWithShape="0">
                    <a:srgbClr val="000000">
                      <a:alpha val="93000"/>
                    </a:srgbClr>
                  </a:outerShdw>
                </a:effectLst>
                <a:latin typeface="Times New Roman" charset="0"/>
              </a:rPr>
              <a:t>พ</a:t>
            </a:r>
            <a:r>
              <a:rPr lang="en-US" sz="8000" i="1">
                <a:solidFill>
                  <a:srgbClr val="FFFFFF"/>
                </a:solidFill>
                <a:effectLst>
                  <a:outerShdw blurRad="50800" dist="63500" dir="2700000" algn="tl" rotWithShape="0">
                    <a:srgbClr val="000000">
                      <a:alpha val="93000"/>
                    </a:srgbClr>
                  </a:outerShdw>
                </a:effectLst>
                <a:latin typeface="Times New Roman" charset="0"/>
              </a:rPr>
              <a:t>"</a:t>
            </a:r>
          </a:p>
        </p:txBody>
      </p:sp>
      <p:sp>
        <p:nvSpPr>
          <p:cNvPr id="19474" name="Rectangle 18"/>
          <p:cNvSpPr>
            <a:spLocks noChangeArrowheads="1"/>
          </p:cNvSpPr>
          <p:nvPr/>
        </p:nvSpPr>
        <p:spPr bwMode="auto">
          <a:xfrm>
            <a:off x="8093075" y="6524625"/>
            <a:ext cx="336550" cy="2460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1">
                <a:solidFill>
                  <a:srgbClr val="FFFFFF"/>
                </a:solidFill>
                <a:effectLst>
                  <a:outerShdw blurRad="38100" dist="38100" dir="2700000" algn="tl">
                    <a:srgbClr val="000000"/>
                  </a:outerShdw>
                </a:effectLst>
              </a:rPr>
              <a:t>16</a:t>
            </a:r>
          </a:p>
        </p:txBody>
      </p:sp>
      <p:sp>
        <p:nvSpPr>
          <p:cNvPr id="19475" name="Text Box 19"/>
          <p:cNvSpPr txBox="1">
            <a:spLocks noChangeArrowheads="1"/>
          </p:cNvSpPr>
          <p:nvPr/>
        </p:nvSpPr>
        <p:spPr bwMode="auto">
          <a:xfrm>
            <a:off x="8643938" y="6450013"/>
            <a:ext cx="304800"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1000"/>
              </a:spcBef>
              <a:buClrTx/>
              <a:buFontTx/>
              <a:buNone/>
              <a:defRPr/>
            </a:pPr>
            <a:r>
              <a:rPr lang="en-US" sz="1600" b="1">
                <a:solidFill>
                  <a:srgbClr val="FFFFFF"/>
                </a:solidFill>
              </a:rPr>
              <a:t>3</a:t>
            </a:r>
          </a:p>
        </p:txBody>
      </p:sp>
      <p:sp>
        <p:nvSpPr>
          <p:cNvPr id="19476" name="Text Box 20"/>
          <p:cNvSpPr txBox="1">
            <a:spLocks noChangeArrowheads="1"/>
          </p:cNvSpPr>
          <p:nvPr/>
        </p:nvSpPr>
        <p:spPr bwMode="auto">
          <a:xfrm>
            <a:off x="7177088" y="6242050"/>
            <a:ext cx="1266825"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1">
                <a:solidFill>
                  <a:srgbClr val="FFFFFF"/>
                </a:solidFill>
                <a:latin typeface="Arial" charset="0"/>
              </a:rPr>
              <a:t>คู่มือหน้าที่ </a:t>
            </a:r>
            <a:r>
              <a:rPr lang="en-US" sz="1200" b="1">
                <a:solidFill>
                  <a:srgbClr val="FFFFFF"/>
                </a:solidFill>
                <a:latin typeface="Arial" charset="0"/>
              </a:rPr>
              <a:t>19-24</a:t>
            </a:r>
          </a:p>
        </p:txBody>
      </p:sp>
      <p:grpSp>
        <p:nvGrpSpPr>
          <p:cNvPr id="38934" name="Group 21"/>
          <p:cNvGrpSpPr>
            <a:grpSpLocks/>
          </p:cNvGrpSpPr>
          <p:nvPr/>
        </p:nvGrpSpPr>
        <p:grpSpPr bwMode="auto">
          <a:xfrm>
            <a:off x="8051800" y="3432175"/>
            <a:ext cx="941388" cy="1220788"/>
            <a:chOff x="5072" y="2162"/>
            <a:chExt cx="593" cy="769"/>
          </a:xfrm>
        </p:grpSpPr>
        <p:sp>
          <p:nvSpPr>
            <p:cNvPr id="19478" name="Freeform 22"/>
            <p:cNvSpPr>
              <a:spLocks noChangeArrowheads="1"/>
            </p:cNvSpPr>
            <p:nvPr/>
          </p:nvSpPr>
          <p:spPr bwMode="auto">
            <a:xfrm>
              <a:off x="5521" y="2246"/>
              <a:ext cx="122" cy="42"/>
            </a:xfrm>
            <a:custGeom>
              <a:avLst/>
              <a:gdLst>
                <a:gd name="G0" fmla="*/ 1 0 51712"/>
                <a:gd name="G1" fmla="+- 48 0 0"/>
                <a:gd name="G2" fmla="+- 1 0 0"/>
                <a:gd name="G3" fmla="*/ 1 0 51712"/>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9479" name="AutoShape 23"/>
            <p:cNvSpPr>
              <a:spLocks noChangeArrowheads="1"/>
            </p:cNvSpPr>
            <p:nvPr/>
          </p:nvSpPr>
          <p:spPr bwMode="auto">
            <a:xfrm>
              <a:off x="5073" y="2178"/>
              <a:ext cx="453" cy="562"/>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9480" name="Rectangle 24"/>
            <p:cNvSpPr>
              <a:spLocks noChangeArrowheads="1"/>
            </p:cNvSpPr>
            <p:nvPr/>
          </p:nvSpPr>
          <p:spPr bwMode="auto">
            <a:xfrm>
              <a:off x="5072" y="2277"/>
              <a:ext cx="593" cy="654"/>
            </a:xfrm>
            <a:prstGeom prst="rect">
              <a:avLst/>
            </a:prstGeom>
            <a:solidFill>
              <a:srgbClr val="FFFF00"/>
            </a:solidFill>
            <a:ln w="38160" cap="sq">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9481" name="AutoShape 25"/>
            <p:cNvSpPr>
              <a:spLocks noChangeArrowheads="1"/>
            </p:cNvSpPr>
            <p:nvPr/>
          </p:nvSpPr>
          <p:spPr bwMode="auto">
            <a:xfrm>
              <a:off x="5085" y="2194"/>
              <a:ext cx="429" cy="562"/>
            </a:xfrm>
            <a:prstGeom prst="roundRect">
              <a:avLst>
                <a:gd name="adj" fmla="val 16667"/>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9482" name="Line 26"/>
            <p:cNvSpPr>
              <a:spLocks noChangeShapeType="1"/>
            </p:cNvSpPr>
            <p:nvPr/>
          </p:nvSpPr>
          <p:spPr bwMode="auto">
            <a:xfrm flipV="1">
              <a:off x="5111" y="2522"/>
              <a:ext cx="521" cy="8"/>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9483" name="Line 27"/>
            <p:cNvSpPr>
              <a:spLocks noChangeShapeType="1"/>
            </p:cNvSpPr>
            <p:nvPr/>
          </p:nvSpPr>
          <p:spPr bwMode="auto">
            <a:xfrm flipV="1">
              <a:off x="5111" y="2650"/>
              <a:ext cx="526" cy="8"/>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9484" name="Rectangle 28"/>
            <p:cNvSpPr>
              <a:spLocks noChangeArrowheads="1"/>
            </p:cNvSpPr>
            <p:nvPr/>
          </p:nvSpPr>
          <p:spPr bwMode="auto">
            <a:xfrm>
              <a:off x="5315" y="2558"/>
              <a:ext cx="201" cy="65"/>
            </a:xfrm>
            <a:prstGeom prst="rect">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9485" name="Rectangle 29"/>
            <p:cNvSpPr>
              <a:spLocks noChangeArrowheads="1"/>
            </p:cNvSpPr>
            <p:nvPr/>
          </p:nvSpPr>
          <p:spPr bwMode="auto">
            <a:xfrm>
              <a:off x="5158" y="2414"/>
              <a:ext cx="399" cy="14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Arial" charset="0"/>
                </a:rPr>
                <a:t>ด – ล </a:t>
              </a:r>
              <a:r>
                <a:rPr lang="en-US" sz="900" b="1">
                  <a:solidFill>
                    <a:srgbClr val="000000"/>
                  </a:solidFill>
                  <a:latin typeface="Times New Roman" charset="0"/>
                  <a:cs typeface="Times New Roman" charset="0"/>
                </a:rPr>
                <a:t>- </a:t>
              </a:r>
              <a:r>
                <a:rPr lang="hi-in" sz="900" b="1">
                  <a:solidFill>
                    <a:srgbClr val="000000"/>
                  </a:solidFill>
                  <a:latin typeface="Arial" charset="0"/>
                </a:rPr>
                <a:t>พ</a:t>
              </a:r>
            </a:p>
          </p:txBody>
        </p:sp>
        <p:sp>
          <p:nvSpPr>
            <p:cNvPr id="19486" name="Rectangle 30"/>
            <p:cNvSpPr>
              <a:spLocks noChangeArrowheads="1"/>
            </p:cNvSpPr>
            <p:nvPr/>
          </p:nvSpPr>
          <p:spPr bwMode="auto">
            <a:xfrm>
              <a:off x="5133" y="2302"/>
              <a:ext cx="487" cy="14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Arial" charset="0"/>
                </a:rPr>
                <a:t>การทรงเรียก</a:t>
              </a:r>
            </a:p>
          </p:txBody>
        </p:sp>
        <p:sp>
          <p:nvSpPr>
            <p:cNvPr id="19487" name="Rectangle 31"/>
            <p:cNvSpPr>
              <a:spLocks noChangeArrowheads="1"/>
            </p:cNvSpPr>
            <p:nvPr/>
          </p:nvSpPr>
          <p:spPr bwMode="auto">
            <a:xfrm>
              <a:off x="5103" y="2162"/>
              <a:ext cx="360" cy="14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Chicago" charset="0"/>
                </a:rPr>
                <a:t>อับราฮัม</a:t>
              </a:r>
            </a:p>
          </p:txBody>
        </p:sp>
        <p:sp>
          <p:nvSpPr>
            <p:cNvPr id="19488" name="Line 32"/>
            <p:cNvSpPr>
              <a:spLocks noChangeShapeType="1"/>
            </p:cNvSpPr>
            <p:nvPr/>
          </p:nvSpPr>
          <p:spPr bwMode="auto">
            <a:xfrm flipV="1">
              <a:off x="5107" y="2402"/>
              <a:ext cx="516" cy="8"/>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9489" name="Line 33"/>
            <p:cNvSpPr>
              <a:spLocks noChangeShapeType="1"/>
            </p:cNvSpPr>
            <p:nvPr/>
          </p:nvSpPr>
          <p:spPr bwMode="auto">
            <a:xfrm flipV="1">
              <a:off x="5107" y="2765"/>
              <a:ext cx="526" cy="9"/>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9490" name="Line 34"/>
            <p:cNvSpPr>
              <a:spLocks noChangeShapeType="1"/>
            </p:cNvSpPr>
            <p:nvPr/>
          </p:nvSpPr>
          <p:spPr bwMode="auto">
            <a:xfrm flipV="1">
              <a:off x="5107" y="2889"/>
              <a:ext cx="521" cy="9"/>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grpSp>
      <p:sp>
        <p:nvSpPr>
          <p:cNvPr id="19491" name="AutoShape 35"/>
          <p:cNvSpPr>
            <a:spLocks noChangeArrowheads="1"/>
          </p:cNvSpPr>
          <p:nvPr/>
        </p:nvSpPr>
        <p:spPr bwMode="auto">
          <a:xfrm>
            <a:off x="1524000" y="3705225"/>
            <a:ext cx="1617663" cy="1335088"/>
          </a:xfrm>
          <a:prstGeom prst="roundRect">
            <a:avLst>
              <a:gd name="adj" fmla="val 10546"/>
            </a:avLst>
          </a:prstGeom>
          <a:noFill/>
          <a:ln w="57240" cap="sq">
            <a:solidFill>
              <a:srgbClr val="FF0000"/>
            </a:solidFill>
            <a:miter lim="800000"/>
            <a:headEnd/>
            <a:tailEnd/>
          </a:ln>
          <a:effectLst>
            <a:outerShdw blurRad="63500" dist="52300" dir="4563565" algn="ctr" rotWithShape="0">
              <a:srgbClr val="808080">
                <a:alpha val="75014"/>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19492" name="AutoShape 36"/>
          <p:cNvSpPr>
            <a:spLocks noChangeArrowheads="1"/>
          </p:cNvSpPr>
          <p:nvPr/>
        </p:nvSpPr>
        <p:spPr bwMode="auto">
          <a:xfrm>
            <a:off x="3678238" y="3703638"/>
            <a:ext cx="1617662" cy="1335087"/>
          </a:xfrm>
          <a:prstGeom prst="roundRect">
            <a:avLst>
              <a:gd name="adj" fmla="val 10546"/>
            </a:avLst>
          </a:prstGeom>
          <a:noFill/>
          <a:ln w="57240" cap="sq">
            <a:solidFill>
              <a:srgbClr val="FF0000"/>
            </a:solidFill>
            <a:miter lim="800000"/>
            <a:headEnd/>
            <a:tailEnd/>
          </a:ln>
          <a:effectLst>
            <a:outerShdw blurRad="63500" dist="52300" dir="4563565" algn="ctr" rotWithShape="0">
              <a:srgbClr val="808080">
                <a:alpha val="75014"/>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19493" name="AutoShape 37"/>
          <p:cNvSpPr>
            <a:spLocks noChangeArrowheads="1"/>
          </p:cNvSpPr>
          <p:nvPr/>
        </p:nvSpPr>
        <p:spPr bwMode="auto">
          <a:xfrm>
            <a:off x="5418138" y="3703638"/>
            <a:ext cx="2543175" cy="1335087"/>
          </a:xfrm>
          <a:prstGeom prst="roundRect">
            <a:avLst>
              <a:gd name="adj" fmla="val 10546"/>
            </a:avLst>
          </a:prstGeom>
          <a:noFill/>
          <a:ln w="57240" cap="sq">
            <a:solidFill>
              <a:srgbClr val="FF0000"/>
            </a:solidFill>
            <a:miter lim="800000"/>
            <a:headEnd/>
            <a:tailEnd/>
          </a:ln>
          <a:effectLst>
            <a:outerShdw blurRad="63500" dist="52300" dir="4563565" algn="ctr" rotWithShape="0">
              <a:srgbClr val="808080">
                <a:alpha val="75014"/>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additive="repl">
                                        <p:cTn id="6" dur="1" fill="hold">
                                          <p:stCondLst>
                                            <p:cond delay="0"/>
                                          </p:stCondLst>
                                        </p:cTn>
                                        <p:tgtEl>
                                          <p:spTgt spid="19473"/>
                                        </p:tgtEl>
                                        <p:attrNameLst>
                                          <p:attrName>style.visibility</p:attrName>
                                        </p:attrNameLst>
                                      </p:cBhvr>
                                      <p:to>
                                        <p:strVal val="visible"/>
                                      </p:to>
                                    </p:set>
                                    <p:anim calcmode="lin" valueType="num">
                                      <p:cBhvr additive="repl">
                                        <p:cTn id="7" dur="500" fill="hold"/>
                                        <p:tgtEl>
                                          <p:spTgt spid="19473"/>
                                        </p:tgtEl>
                                        <p:attrNameLst>
                                          <p:attrName>ppt_x</p:attrName>
                                        </p:attrNameLst>
                                      </p:cBhvr>
                                      <p:tavLst>
                                        <p:tav tm="100000">
                                          <p:val>
                                            <p:strVal val="0-#ppt_w/2"/>
                                          </p:val>
                                        </p:tav>
                                        <p:tav>
                                          <p:val>
                                            <p:strVal val="#ppt_x"/>
                                          </p:val>
                                        </p:tav>
                                      </p:tavLst>
                                    </p:anim>
                                    <p:anim calcmode="lin" valueType="num">
                                      <p:cBhvr additive="repl">
                                        <p:cTn id="8" dur="500" fill="hold"/>
                                        <p:tgtEl>
                                          <p:spTgt spid="19473"/>
                                        </p:tgtEl>
                                        <p:attrNameLst>
                                          <p:attrName>ppt_y</p:attrName>
                                        </p:attrNameLst>
                                      </p:cBhvr>
                                      <p:tavLst>
                                        <p:tav tm="100000">
                                          <p:val>
                                            <p:strVal val="#ppt_y"/>
                                          </p:val>
                                        </p:tav>
                                        <p:tav>
                                          <p:val>
                                            <p:strVal val="#ppt_y"/>
                                          </p:val>
                                        </p:tav>
                                      </p:tavLst>
                                    </p:anim>
                                  </p:childTnLst>
                                </p:cTn>
                              </p:par>
                            </p:childTnLst>
                          </p:cTn>
                        </p:par>
                        <p:par>
                          <p:cTn id="9" fill="hold" nodeType="afterGroup">
                            <p:stCondLst>
                              <p:cond delay="500"/>
                            </p:stCondLst>
                            <p:childTnLst>
                              <p:par>
                                <p:cTn id="10" presetID="22" presetClass="entr" presetSubtype="8" fill="hold" grpId="0" nodeType="afterEffect">
                                  <p:stCondLst>
                                    <p:cond delay="0"/>
                                  </p:stCondLst>
                                  <p:childTnLst>
                                    <p:set>
                                      <p:cBhvr additive="repl">
                                        <p:cTn id="11" dur="1" fill="hold">
                                          <p:stCondLst>
                                            <p:cond delay="0"/>
                                          </p:stCondLst>
                                        </p:cTn>
                                        <p:tgtEl>
                                          <p:spTgt spid="19459"/>
                                        </p:tgtEl>
                                        <p:attrNameLst>
                                          <p:attrName>style.visibility</p:attrName>
                                        </p:attrNameLst>
                                      </p:cBhvr>
                                      <p:to>
                                        <p:strVal val="visible"/>
                                      </p:to>
                                    </p:set>
                                    <p:animEffect transition="in" filter="wipe(left)">
                                      <p:cBhvr additive="repl">
                                        <p:cTn id="12" dur="500"/>
                                        <p:tgtEl>
                                          <p:spTgt spid="1945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additive="repl">
                                        <p:cTn id="16" dur="1" fill="hold">
                                          <p:stCondLst>
                                            <p:cond delay="0"/>
                                          </p:stCondLst>
                                        </p:cTn>
                                        <p:tgtEl>
                                          <p:spTgt spid="19470"/>
                                        </p:tgtEl>
                                        <p:attrNameLst>
                                          <p:attrName>style.visibility</p:attrName>
                                        </p:attrNameLst>
                                      </p:cBhvr>
                                      <p:to>
                                        <p:strVal val="visible"/>
                                      </p:to>
                                    </p:set>
                                    <p:animEffect transition="in" filter="wipe(up)">
                                      <p:cBhvr additive="repl">
                                        <p:cTn id="17" dur="500"/>
                                        <p:tgtEl>
                                          <p:spTgt spid="19470"/>
                                        </p:tgtEl>
                                      </p:cBhvr>
                                    </p:animEffect>
                                  </p:childTnLst>
                                </p:cTn>
                              </p:par>
                            </p:childTnLst>
                          </p:cTn>
                        </p:par>
                        <p:par>
                          <p:cTn id="18" fill="hold" nodeType="afterGroup">
                            <p:stCondLst>
                              <p:cond delay="0"/>
                            </p:stCondLst>
                            <p:childTnLst>
                              <p:par>
                                <p:cTn id="19" presetID="10" presetClass="entr" fill="hold" nodeType="afterEffect">
                                  <p:stCondLst>
                                    <p:cond delay="0"/>
                                  </p:stCondLst>
                                  <p:childTnLst>
                                    <p:set>
                                      <p:cBhvr additive="repl">
                                        <p:cTn id="20" dur="1" fill="hold">
                                          <p:stCondLst>
                                            <p:cond delay="0"/>
                                          </p:stCondLst>
                                        </p:cTn>
                                        <p:tgtEl>
                                          <p:spTgt spid="19464"/>
                                        </p:tgtEl>
                                        <p:attrNameLst>
                                          <p:attrName>style.visibility</p:attrName>
                                        </p:attrNameLst>
                                      </p:cBhvr>
                                      <p:to>
                                        <p:strVal val="visible"/>
                                      </p:to>
                                    </p:set>
                                    <p:animEffect transition="in" filter="fade">
                                      <p:cBhvr additive="repl">
                                        <p:cTn id="21" dur="1000"/>
                                        <p:tgtEl>
                                          <p:spTgt spid="19464"/>
                                        </p:tgtEl>
                                      </p:cBhvr>
                                    </p:animEffect>
                                  </p:childTnLst>
                                </p:cTn>
                              </p:par>
                            </p:childTnLst>
                          </p:cTn>
                        </p:par>
                        <p:par>
                          <p:cTn id="22" fill="hold" nodeType="afterGroup">
                            <p:stCondLst>
                              <p:cond delay="0"/>
                            </p:stCondLst>
                            <p:childTnLst>
                              <p:par>
                                <p:cTn id="23" presetID="10" presetClass="entr" fill="hold" nodeType="afterEffect">
                                  <p:stCondLst>
                                    <p:cond delay="0"/>
                                  </p:stCondLst>
                                  <p:childTnLst>
                                    <p:set>
                                      <p:cBhvr additive="repl">
                                        <p:cTn id="24" dur="1" fill="hold">
                                          <p:stCondLst>
                                            <p:cond delay="0"/>
                                          </p:stCondLst>
                                        </p:cTn>
                                        <p:tgtEl>
                                          <p:spTgt spid="19465"/>
                                        </p:tgtEl>
                                        <p:attrNameLst>
                                          <p:attrName>style.visibility</p:attrName>
                                        </p:attrNameLst>
                                      </p:cBhvr>
                                      <p:to>
                                        <p:strVal val="visible"/>
                                      </p:to>
                                    </p:set>
                                    <p:animEffect transition="in" filter="fade">
                                      <p:cBhvr additive="repl">
                                        <p:cTn id="25" dur="1000"/>
                                        <p:tgtEl>
                                          <p:spTgt spid="19465"/>
                                        </p:tgtEl>
                                      </p:cBhvr>
                                    </p:animEffect>
                                  </p:childTnLst>
                                </p:cTn>
                              </p:par>
                              <p:par>
                                <p:cTn id="26" presetID="10" presetClass="entr" fill="hold" grpId="0" nodeType="withEffect">
                                  <p:stCondLst>
                                    <p:cond delay="0"/>
                                  </p:stCondLst>
                                  <p:childTnLst>
                                    <p:set>
                                      <p:cBhvr additive="repl">
                                        <p:cTn id="27" dur="1" fill="hold">
                                          <p:stCondLst>
                                            <p:cond delay="0"/>
                                          </p:stCondLst>
                                        </p:cTn>
                                        <p:tgtEl>
                                          <p:spTgt spid="19491"/>
                                        </p:tgtEl>
                                        <p:attrNameLst>
                                          <p:attrName>style.visibility</p:attrName>
                                        </p:attrNameLst>
                                      </p:cBhvr>
                                      <p:to>
                                        <p:strVal val="visible"/>
                                      </p:to>
                                    </p:set>
                                    <p:animEffect transition="in" filter="fade">
                                      <p:cBhvr additive="repl">
                                        <p:cTn id="28" dur="500"/>
                                        <p:tgtEl>
                                          <p:spTgt spid="19491"/>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1" fill="hold" nodeType="clickEffect">
                                  <p:stCondLst>
                                    <p:cond delay="0"/>
                                  </p:stCondLst>
                                  <p:childTnLst>
                                    <p:set>
                                      <p:cBhvr additive="repl">
                                        <p:cTn id="32" dur="1" fill="hold">
                                          <p:stCondLst>
                                            <p:cond delay="0"/>
                                          </p:stCondLst>
                                        </p:cTn>
                                        <p:tgtEl>
                                          <p:spTgt spid="19471"/>
                                        </p:tgtEl>
                                        <p:attrNameLst>
                                          <p:attrName>style.visibility</p:attrName>
                                        </p:attrNameLst>
                                      </p:cBhvr>
                                      <p:to>
                                        <p:strVal val="visible"/>
                                      </p:to>
                                    </p:set>
                                    <p:animEffect transition="in" filter="wipe(up)">
                                      <p:cBhvr additive="repl">
                                        <p:cTn id="33" dur="500"/>
                                        <p:tgtEl>
                                          <p:spTgt spid="19471"/>
                                        </p:tgtEl>
                                      </p:cBhvr>
                                    </p:animEffect>
                                  </p:childTnLst>
                                </p:cTn>
                              </p:par>
                            </p:childTnLst>
                          </p:cTn>
                        </p:par>
                        <p:par>
                          <p:cTn id="34" fill="hold" nodeType="afterGroup">
                            <p:stCondLst>
                              <p:cond delay="0"/>
                            </p:stCondLst>
                            <p:childTnLst>
                              <p:par>
                                <p:cTn id="35" presetID="10" presetClass="entr" fill="hold" nodeType="afterEffect">
                                  <p:stCondLst>
                                    <p:cond delay="0"/>
                                  </p:stCondLst>
                                  <p:childTnLst>
                                    <p:set>
                                      <p:cBhvr additive="repl">
                                        <p:cTn id="36" dur="1" fill="hold">
                                          <p:stCondLst>
                                            <p:cond delay="0"/>
                                          </p:stCondLst>
                                        </p:cTn>
                                        <p:tgtEl>
                                          <p:spTgt spid="19463"/>
                                        </p:tgtEl>
                                        <p:attrNameLst>
                                          <p:attrName>style.visibility</p:attrName>
                                        </p:attrNameLst>
                                      </p:cBhvr>
                                      <p:to>
                                        <p:strVal val="visible"/>
                                      </p:to>
                                    </p:set>
                                    <p:animEffect transition="in" filter="fade">
                                      <p:cBhvr additive="repl">
                                        <p:cTn id="37" dur="1000"/>
                                        <p:tgtEl>
                                          <p:spTgt spid="19463"/>
                                        </p:tgtEl>
                                      </p:cBhvr>
                                    </p:animEffect>
                                  </p:childTnLst>
                                </p:cTn>
                              </p:par>
                            </p:childTnLst>
                          </p:cTn>
                        </p:par>
                        <p:par>
                          <p:cTn id="38" fill="hold" nodeType="afterGroup">
                            <p:stCondLst>
                              <p:cond delay="0"/>
                            </p:stCondLst>
                            <p:childTnLst>
                              <p:par>
                                <p:cTn id="39" presetID="10" presetClass="entr" fill="hold" nodeType="afterEffect">
                                  <p:stCondLst>
                                    <p:cond delay="0"/>
                                  </p:stCondLst>
                                  <p:childTnLst>
                                    <p:set>
                                      <p:cBhvr additive="repl">
                                        <p:cTn id="40" dur="1" fill="hold">
                                          <p:stCondLst>
                                            <p:cond delay="0"/>
                                          </p:stCondLst>
                                        </p:cTn>
                                        <p:tgtEl>
                                          <p:spTgt spid="19467"/>
                                        </p:tgtEl>
                                        <p:attrNameLst>
                                          <p:attrName>style.visibility</p:attrName>
                                        </p:attrNameLst>
                                      </p:cBhvr>
                                      <p:to>
                                        <p:strVal val="visible"/>
                                      </p:to>
                                    </p:set>
                                    <p:animEffect transition="in" filter="fade">
                                      <p:cBhvr additive="repl">
                                        <p:cTn id="41" dur="1000"/>
                                        <p:tgtEl>
                                          <p:spTgt spid="19467"/>
                                        </p:tgtEl>
                                      </p:cBhvr>
                                    </p:animEffect>
                                  </p:childTnLst>
                                </p:cTn>
                              </p:par>
                              <p:par>
                                <p:cTn id="42" presetID="10" presetClass="entr" fill="hold" grpId="0" nodeType="withEffect">
                                  <p:stCondLst>
                                    <p:cond delay="0"/>
                                  </p:stCondLst>
                                  <p:childTnLst>
                                    <p:set>
                                      <p:cBhvr additive="repl">
                                        <p:cTn id="43" dur="1" fill="hold">
                                          <p:stCondLst>
                                            <p:cond delay="0"/>
                                          </p:stCondLst>
                                        </p:cTn>
                                        <p:tgtEl>
                                          <p:spTgt spid="19492"/>
                                        </p:tgtEl>
                                        <p:attrNameLst>
                                          <p:attrName>style.visibility</p:attrName>
                                        </p:attrNameLst>
                                      </p:cBhvr>
                                      <p:to>
                                        <p:strVal val="visible"/>
                                      </p:to>
                                    </p:set>
                                    <p:animEffect transition="in" filter="fade">
                                      <p:cBhvr additive="repl">
                                        <p:cTn id="44" dur="1000"/>
                                        <p:tgtEl>
                                          <p:spTgt spid="19492"/>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1" fill="hold" nodeType="clickEffect">
                                  <p:stCondLst>
                                    <p:cond delay="0"/>
                                  </p:stCondLst>
                                  <p:childTnLst>
                                    <p:set>
                                      <p:cBhvr additive="repl">
                                        <p:cTn id="48" dur="1" fill="hold">
                                          <p:stCondLst>
                                            <p:cond delay="0"/>
                                          </p:stCondLst>
                                        </p:cTn>
                                        <p:tgtEl>
                                          <p:spTgt spid="19472"/>
                                        </p:tgtEl>
                                        <p:attrNameLst>
                                          <p:attrName>style.visibility</p:attrName>
                                        </p:attrNameLst>
                                      </p:cBhvr>
                                      <p:to>
                                        <p:strVal val="visible"/>
                                      </p:to>
                                    </p:set>
                                    <p:animEffect transition="in" filter="wipe(up)">
                                      <p:cBhvr additive="repl">
                                        <p:cTn id="49" dur="500"/>
                                        <p:tgtEl>
                                          <p:spTgt spid="19472"/>
                                        </p:tgtEl>
                                      </p:cBhvr>
                                    </p:animEffect>
                                  </p:childTnLst>
                                </p:cTn>
                              </p:par>
                            </p:childTnLst>
                          </p:cTn>
                        </p:par>
                        <p:par>
                          <p:cTn id="50" fill="hold" nodeType="afterGroup">
                            <p:stCondLst>
                              <p:cond delay="0"/>
                            </p:stCondLst>
                            <p:childTnLst>
                              <p:par>
                                <p:cTn id="51" presetID="10" presetClass="entr" fill="hold" nodeType="afterEffect">
                                  <p:stCondLst>
                                    <p:cond delay="0"/>
                                  </p:stCondLst>
                                  <p:childTnLst>
                                    <p:set>
                                      <p:cBhvr additive="repl">
                                        <p:cTn id="52" dur="1" fill="hold">
                                          <p:stCondLst>
                                            <p:cond delay="0"/>
                                          </p:stCondLst>
                                        </p:cTn>
                                        <p:tgtEl>
                                          <p:spTgt spid="19462"/>
                                        </p:tgtEl>
                                        <p:attrNameLst>
                                          <p:attrName>style.visibility</p:attrName>
                                        </p:attrNameLst>
                                      </p:cBhvr>
                                      <p:to>
                                        <p:strVal val="visible"/>
                                      </p:to>
                                    </p:set>
                                    <p:animEffect transition="in" filter="fade">
                                      <p:cBhvr additive="repl">
                                        <p:cTn id="53" dur="1000"/>
                                        <p:tgtEl>
                                          <p:spTgt spid="19462"/>
                                        </p:tgtEl>
                                      </p:cBhvr>
                                    </p:animEffect>
                                  </p:childTnLst>
                                </p:cTn>
                              </p:par>
                            </p:childTnLst>
                          </p:cTn>
                        </p:par>
                        <p:par>
                          <p:cTn id="54" fill="hold" nodeType="afterGroup">
                            <p:stCondLst>
                              <p:cond delay="0"/>
                            </p:stCondLst>
                            <p:childTnLst>
                              <p:par>
                                <p:cTn id="55" presetID="10" presetClass="entr" fill="hold" nodeType="afterEffect">
                                  <p:stCondLst>
                                    <p:cond delay="0"/>
                                  </p:stCondLst>
                                  <p:childTnLst>
                                    <p:set>
                                      <p:cBhvr additive="repl">
                                        <p:cTn id="56" dur="1" fill="hold">
                                          <p:stCondLst>
                                            <p:cond delay="0"/>
                                          </p:stCondLst>
                                        </p:cTn>
                                        <p:tgtEl>
                                          <p:spTgt spid="19466"/>
                                        </p:tgtEl>
                                        <p:attrNameLst>
                                          <p:attrName>style.visibility</p:attrName>
                                        </p:attrNameLst>
                                      </p:cBhvr>
                                      <p:to>
                                        <p:strVal val="visible"/>
                                      </p:to>
                                    </p:set>
                                    <p:animEffect transition="in" filter="fade">
                                      <p:cBhvr additive="repl">
                                        <p:cTn id="57" dur="1000"/>
                                        <p:tgtEl>
                                          <p:spTgt spid="19466"/>
                                        </p:tgtEl>
                                      </p:cBhvr>
                                    </p:animEffect>
                                  </p:childTnLst>
                                </p:cTn>
                              </p:par>
                              <p:par>
                                <p:cTn id="58" presetID="10" presetClass="entr" fill="hold" grpId="0" nodeType="withEffect">
                                  <p:stCondLst>
                                    <p:cond delay="0"/>
                                  </p:stCondLst>
                                  <p:childTnLst>
                                    <p:set>
                                      <p:cBhvr additive="repl">
                                        <p:cTn id="59" dur="1" fill="hold">
                                          <p:stCondLst>
                                            <p:cond delay="0"/>
                                          </p:stCondLst>
                                        </p:cTn>
                                        <p:tgtEl>
                                          <p:spTgt spid="19493"/>
                                        </p:tgtEl>
                                        <p:attrNameLst>
                                          <p:attrName>style.visibility</p:attrName>
                                        </p:attrNameLst>
                                      </p:cBhvr>
                                      <p:to>
                                        <p:strVal val="visible"/>
                                      </p:to>
                                    </p:set>
                                    <p:animEffect transition="in" filter="fade">
                                      <p:cBhvr additive="repl">
                                        <p:cTn id="60" dur="1000"/>
                                        <p:tgtEl>
                                          <p:spTgt spid="194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animBg="1"/>
      <p:bldP spid="19491" grpId="0" animBg="1"/>
      <p:bldP spid="19492" grpId="0" animBg="1"/>
      <p:bldP spid="1949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20481" name="Rectangle 1"/>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482" name="Rectangle 2"/>
          <p:cNvSpPr>
            <a:spLocks noChangeArrowheads="1"/>
          </p:cNvSpPr>
          <p:nvPr/>
        </p:nvSpPr>
        <p:spPr bwMode="auto">
          <a:xfrm>
            <a:off x="852488" y="612775"/>
            <a:ext cx="7505700" cy="7667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4400" b="1">
                <a:solidFill>
                  <a:srgbClr val="FAFD00"/>
                </a:solidFill>
                <a:effectLst>
                  <a:outerShdw blurRad="50800" dist="76200" dir="2700000" algn="tl" rotWithShape="0">
                    <a:srgbClr val="000000"/>
                  </a:outerShdw>
                </a:effectLst>
                <a:latin typeface="Arial" charset="0"/>
              </a:rPr>
              <a:t>พันธสัญญากับอับราฮัม</a:t>
            </a:r>
          </a:p>
        </p:txBody>
      </p:sp>
      <p:sp>
        <p:nvSpPr>
          <p:cNvPr id="20483" name="Rectangle 3"/>
          <p:cNvSpPr>
            <a:spLocks noChangeArrowheads="1"/>
          </p:cNvSpPr>
          <p:nvPr/>
        </p:nvSpPr>
        <p:spPr bwMode="auto">
          <a:xfrm>
            <a:off x="1019175" y="3303588"/>
            <a:ext cx="7086600" cy="2847975"/>
          </a:xfrm>
          <a:prstGeom prst="rect">
            <a:avLst/>
          </a:prstGeom>
          <a:noFill/>
          <a:ln w="76320" cap="sq">
            <a:solidFill>
              <a:srgbClr val="FAFD00"/>
            </a:solidFill>
            <a:miter lim="800000"/>
            <a:headEnd/>
            <a:tailEnd/>
          </a:ln>
          <a:effectLst>
            <a:outerShdw blurRad="63500" dist="107933" dir="2700000" algn="ctr" rotWithShape="0">
              <a:srgbClr val="1A0004">
                <a:alpha val="75014"/>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20484" name="Text Box 4"/>
          <p:cNvSpPr txBox="1">
            <a:spLocks noChangeArrowheads="1"/>
          </p:cNvSpPr>
          <p:nvPr/>
        </p:nvSpPr>
        <p:spPr bwMode="auto">
          <a:xfrm>
            <a:off x="8723313" y="88900"/>
            <a:ext cx="250825" cy="3984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1250"/>
              </a:spcBef>
              <a:buClrTx/>
              <a:buFontTx/>
              <a:buNone/>
              <a:defRPr/>
            </a:pPr>
            <a:r>
              <a:rPr lang="en-US" sz="2000">
                <a:solidFill>
                  <a:srgbClr val="FFA27C"/>
                </a:solidFill>
                <a:latin typeface="Arial" charset="0"/>
              </a:rPr>
              <a:t> </a:t>
            </a:r>
          </a:p>
        </p:txBody>
      </p:sp>
      <p:sp>
        <p:nvSpPr>
          <p:cNvPr id="20485" name="Text Box 5"/>
          <p:cNvSpPr txBox="1">
            <a:spLocks noChangeArrowheads="1"/>
          </p:cNvSpPr>
          <p:nvPr/>
        </p:nvSpPr>
        <p:spPr bwMode="auto">
          <a:xfrm>
            <a:off x="647700" y="3541713"/>
            <a:ext cx="6307138" cy="6413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486" name="Text Box 6"/>
          <p:cNvSpPr txBox="1">
            <a:spLocks noChangeArrowheads="1"/>
          </p:cNvSpPr>
          <p:nvPr/>
        </p:nvSpPr>
        <p:spPr bwMode="auto">
          <a:xfrm>
            <a:off x="5305425" y="3657600"/>
            <a:ext cx="2752725" cy="642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2250"/>
              </a:spcBef>
              <a:buClrTx/>
              <a:buFontTx/>
              <a:buNone/>
              <a:defRPr/>
            </a:pPr>
            <a:r>
              <a:rPr lang="hi-in" sz="3600" b="1">
                <a:solidFill>
                  <a:srgbClr val="00FF00"/>
                </a:solidFill>
                <a:effectLst>
                  <a:outerShdw blurRad="50800" dist="76200" dir="2700000" algn="tl" rotWithShape="0">
                    <a:srgbClr val="000000"/>
                  </a:outerShdw>
                </a:effectLst>
                <a:latin typeface="Arial" charset="0"/>
              </a:rPr>
              <a:t>พระพร</a:t>
            </a:r>
          </a:p>
        </p:txBody>
      </p:sp>
      <p:sp>
        <p:nvSpPr>
          <p:cNvPr id="20487" name="Text Box 7"/>
          <p:cNvSpPr txBox="1">
            <a:spLocks noChangeArrowheads="1"/>
          </p:cNvSpPr>
          <p:nvPr/>
        </p:nvSpPr>
        <p:spPr bwMode="auto">
          <a:xfrm>
            <a:off x="3722688" y="3670300"/>
            <a:ext cx="1574800" cy="642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2250"/>
              </a:spcBef>
              <a:buClrTx/>
              <a:buFontTx/>
              <a:buNone/>
              <a:defRPr/>
            </a:pPr>
            <a:r>
              <a:rPr lang="hi-in" sz="3600" b="1">
                <a:solidFill>
                  <a:srgbClr val="00FF00"/>
                </a:solidFill>
                <a:effectLst>
                  <a:outerShdw blurRad="50800" dist="76200" dir="2700000" algn="tl" rotWithShape="0">
                    <a:srgbClr val="000000"/>
                  </a:outerShdw>
                </a:effectLst>
                <a:latin typeface="Arial" charset="0"/>
              </a:rPr>
              <a:t>ลูก</a:t>
            </a:r>
          </a:p>
        </p:txBody>
      </p:sp>
      <p:sp>
        <p:nvSpPr>
          <p:cNvPr id="20488" name="Text Box 8"/>
          <p:cNvSpPr txBox="1">
            <a:spLocks noChangeArrowheads="1"/>
          </p:cNvSpPr>
          <p:nvPr/>
        </p:nvSpPr>
        <p:spPr bwMode="auto">
          <a:xfrm>
            <a:off x="1498600" y="3659188"/>
            <a:ext cx="1609725" cy="12017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2800">
                <a:solidFill>
                  <a:srgbClr val="00DFCA"/>
                </a:solidFill>
                <a:latin typeface="Comic Sans MS" charset="0"/>
                <a:ea typeface="ＭＳ Ｐゴシック" charset="0"/>
                <a:cs typeface="ＭＳ Ｐゴシック"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2800">
                <a:solidFill>
                  <a:srgbClr val="00DFCA"/>
                </a:solidFill>
                <a:latin typeface="Comic Sans MS" charset="0"/>
                <a:ea typeface="ＭＳ Ｐゴシック" charset="0"/>
                <a:cs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2800">
                <a:solidFill>
                  <a:srgbClr val="00DFCA"/>
                </a:solidFill>
                <a:latin typeface="Comic Sans MS" charset="0"/>
                <a:ea typeface="ＭＳ Ｐゴシック" charset="0"/>
                <a:cs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2800">
                <a:solidFill>
                  <a:srgbClr val="00DFCA"/>
                </a:solidFill>
                <a:latin typeface="Comic Sans MS" charset="0"/>
                <a:ea typeface="ＭＳ Ｐゴシック" charset="0"/>
                <a:cs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2800">
                <a:solidFill>
                  <a:srgbClr val="00DFCA"/>
                </a:solidFill>
                <a:latin typeface="Comic Sans MS" charset="0"/>
                <a:ea typeface="ＭＳ Ｐゴシック" charset="0"/>
                <a:cs typeface="ＭＳ Ｐゴシック" charset="0"/>
              </a:defRPr>
            </a:lvl9pPr>
          </a:lstStyle>
          <a:p>
            <a:pPr>
              <a:spcBef>
                <a:spcPts val="2250"/>
              </a:spcBef>
              <a:buClrTx/>
              <a:buFontTx/>
              <a:buNone/>
              <a:defRPr/>
            </a:pPr>
            <a:r>
              <a:rPr lang="hi-in" sz="3600" b="1">
                <a:solidFill>
                  <a:srgbClr val="00FF00"/>
                </a:solidFill>
                <a:effectLst>
                  <a:outerShdw blurRad="50800" dist="76200" dir="2700000" algn="tl" rotWithShape="0">
                    <a:srgbClr val="000000"/>
                  </a:outerShdw>
                </a:effectLst>
                <a:latin typeface="Arial" charset="0"/>
              </a:rPr>
              <a:t>แผ่นดิน</a:t>
            </a:r>
            <a:r>
              <a:rPr lang="en-US" sz="3600" b="1">
                <a:solidFill>
                  <a:srgbClr val="00FF00"/>
                </a:solidFill>
                <a:effectLst>
                  <a:outerShdw blurRad="50800" dist="76200" dir="2700000" algn="tl" rotWithShape="0">
                    <a:srgbClr val="000000"/>
                  </a:outerShdw>
                </a:effectLst>
                <a:latin typeface="Arial" charset="0"/>
              </a:rPr>
              <a:t>	</a:t>
            </a:r>
          </a:p>
        </p:txBody>
      </p:sp>
      <p:sp>
        <p:nvSpPr>
          <p:cNvPr id="20489" name="Text Box 9"/>
          <p:cNvSpPr txBox="1">
            <a:spLocks noChangeArrowheads="1"/>
          </p:cNvSpPr>
          <p:nvPr/>
        </p:nvSpPr>
        <p:spPr bwMode="auto">
          <a:xfrm>
            <a:off x="2555875" y="1878013"/>
            <a:ext cx="4062413" cy="5873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2000"/>
              </a:spcBef>
              <a:buClrTx/>
              <a:buFontTx/>
              <a:buNone/>
              <a:defRPr/>
            </a:pPr>
            <a:r>
              <a:rPr lang="hi-in" sz="3200" b="1" i="1">
                <a:solidFill>
                  <a:srgbClr val="00FF00"/>
                </a:solidFill>
                <a:effectLst>
                  <a:outerShdw blurRad="50800" dist="76200" dir="2700000" algn="tl" rotWithShape="0">
                    <a:srgbClr val="000000"/>
                  </a:outerShdw>
                </a:effectLst>
                <a:latin typeface="Arial" charset="0"/>
              </a:rPr>
              <a:t>ปฐมกาล </a:t>
            </a:r>
            <a:r>
              <a:rPr lang="en-US" sz="3200" b="1" i="1">
                <a:solidFill>
                  <a:srgbClr val="00FF00"/>
                </a:solidFill>
                <a:effectLst>
                  <a:outerShdw blurRad="50800" dist="76200" dir="2700000" algn="tl" rotWithShape="0">
                    <a:srgbClr val="000000"/>
                  </a:outerShdw>
                </a:effectLst>
                <a:latin typeface="Arial" charset="0"/>
              </a:rPr>
              <a:t>12:1-3</a:t>
            </a:r>
          </a:p>
        </p:txBody>
      </p:sp>
      <p:sp>
        <p:nvSpPr>
          <p:cNvPr id="20490" name="Rectangle 10"/>
          <p:cNvSpPr>
            <a:spLocks noChangeArrowheads="1"/>
          </p:cNvSpPr>
          <p:nvPr/>
        </p:nvSpPr>
        <p:spPr bwMode="auto">
          <a:xfrm>
            <a:off x="2925763" y="1323975"/>
            <a:ext cx="2974975" cy="5762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200" b="1">
                <a:solidFill>
                  <a:srgbClr val="FAFD00"/>
                </a:solidFill>
                <a:effectLst>
                  <a:outerShdw blurRad="50800" dist="76200" dir="2700000" algn="tl" rotWithShape="0">
                    <a:srgbClr val="000000"/>
                  </a:outerShdw>
                </a:effectLst>
                <a:latin typeface="Arial" charset="0"/>
              </a:rPr>
              <a:t>("</a:t>
            </a:r>
            <a:r>
              <a:rPr lang="hi-in" sz="3200" b="1">
                <a:solidFill>
                  <a:srgbClr val="FAFD00"/>
                </a:solidFill>
                <a:effectLst>
                  <a:outerShdw blurRad="50800" dist="76200" dir="2700000" algn="tl" rotWithShape="0">
                    <a:srgbClr val="000000"/>
                  </a:outerShdw>
                </a:effectLst>
                <a:latin typeface="Arial" charset="0"/>
              </a:rPr>
              <a:t>การทรงเรียก</a:t>
            </a:r>
            <a:r>
              <a:rPr lang="en-US" sz="3200" b="1">
                <a:solidFill>
                  <a:srgbClr val="FAFD00"/>
                </a:solidFill>
                <a:effectLst>
                  <a:outerShdw blurRad="50800" dist="76200" dir="2700000" algn="tl" rotWithShape="0">
                    <a:srgbClr val="000000"/>
                  </a:outerShdw>
                </a:effectLst>
                <a:latin typeface="Arial" charset="0"/>
              </a:rPr>
              <a:t>")</a:t>
            </a:r>
          </a:p>
        </p:txBody>
      </p:sp>
      <p:sp>
        <p:nvSpPr>
          <p:cNvPr id="20491" name="Line 11"/>
          <p:cNvSpPr>
            <a:spLocks noChangeShapeType="1"/>
          </p:cNvSpPr>
          <p:nvPr/>
        </p:nvSpPr>
        <p:spPr bwMode="auto">
          <a:xfrm flipH="1">
            <a:off x="2289175" y="2468563"/>
            <a:ext cx="2260600" cy="1203325"/>
          </a:xfrm>
          <a:prstGeom prst="line">
            <a:avLst/>
          </a:prstGeom>
          <a:noFill/>
          <a:ln w="57240" cap="sq">
            <a:solidFill>
              <a:srgbClr val="FFFFFF"/>
            </a:solidFill>
            <a:miter lim="800000"/>
            <a:headEnd/>
            <a:tailEnd type="triangle" w="med" len="med"/>
          </a:ln>
          <a:effectLst>
            <a:outerShdw blurRad="63500" dist="89605" dir="2700000" algn="ctr" rotWithShape="0">
              <a:srgbClr val="1A0004">
                <a:alpha val="75014"/>
              </a:srgb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20492" name="Line 12"/>
          <p:cNvSpPr>
            <a:spLocks noChangeShapeType="1"/>
          </p:cNvSpPr>
          <p:nvPr/>
        </p:nvSpPr>
        <p:spPr bwMode="auto">
          <a:xfrm>
            <a:off x="4538663" y="2451100"/>
            <a:ext cx="1587" cy="1246188"/>
          </a:xfrm>
          <a:prstGeom prst="line">
            <a:avLst/>
          </a:prstGeom>
          <a:noFill/>
          <a:ln w="57240" cap="sq">
            <a:solidFill>
              <a:srgbClr val="FFFFFF"/>
            </a:solidFill>
            <a:miter lim="800000"/>
            <a:headEnd/>
            <a:tailEnd type="triangle" w="med" len="med"/>
          </a:ln>
          <a:effectLst>
            <a:outerShdw blurRad="63500" dist="89605" dir="2700000" algn="ctr" rotWithShape="0">
              <a:srgbClr val="1A0004">
                <a:alpha val="75014"/>
              </a:srgb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20493" name="Line 13"/>
          <p:cNvSpPr>
            <a:spLocks noChangeShapeType="1"/>
          </p:cNvSpPr>
          <p:nvPr/>
        </p:nvSpPr>
        <p:spPr bwMode="auto">
          <a:xfrm>
            <a:off x="4524375" y="2465388"/>
            <a:ext cx="2163763" cy="1206500"/>
          </a:xfrm>
          <a:prstGeom prst="line">
            <a:avLst/>
          </a:prstGeom>
          <a:noFill/>
          <a:ln w="57240" cap="sq">
            <a:solidFill>
              <a:srgbClr val="FFFFFF"/>
            </a:solidFill>
            <a:miter lim="800000"/>
            <a:headEnd/>
            <a:tailEnd type="triangle" w="med" len="med"/>
          </a:ln>
          <a:effectLst>
            <a:outerShdw blurRad="63500" dist="89605" dir="2700000" algn="ctr" rotWithShape="0">
              <a:srgbClr val="1A0004">
                <a:alpha val="75014"/>
              </a:srgb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20494" name="Text Box 14"/>
          <p:cNvSpPr txBox="1">
            <a:spLocks noChangeArrowheads="1"/>
          </p:cNvSpPr>
          <p:nvPr/>
        </p:nvSpPr>
        <p:spPr bwMode="auto">
          <a:xfrm>
            <a:off x="3721100" y="5340350"/>
            <a:ext cx="4572000" cy="642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lgn="l">
              <a:spcBef>
                <a:spcPts val="2250"/>
              </a:spcBef>
              <a:buClrTx/>
              <a:buFontTx/>
              <a:buNone/>
              <a:defRPr/>
            </a:pPr>
            <a:r>
              <a:rPr lang="en-US" sz="3600" b="1">
                <a:solidFill>
                  <a:srgbClr val="FFEA18"/>
                </a:solidFill>
                <a:effectLst>
                  <a:outerShdw blurRad="50800" dist="76200" dir="2700000" algn="tl" rotWithShape="0">
                    <a:srgbClr val="000000"/>
                  </a:outerShdw>
                </a:effectLst>
                <a:latin typeface="Arial" charset="0"/>
              </a:rPr>
              <a:t>• </a:t>
            </a:r>
            <a:r>
              <a:rPr lang="hi-in" sz="3600" b="1">
                <a:solidFill>
                  <a:srgbClr val="FFEA18"/>
                </a:solidFill>
                <a:effectLst>
                  <a:outerShdw blurRad="50800" dist="76200" dir="2700000" algn="tl" rotWithShape="0">
                    <a:srgbClr val="000000"/>
                  </a:outerShdw>
                </a:effectLst>
                <a:latin typeface="Arial" charset="0"/>
              </a:rPr>
              <a:t>ไม่มีเงื่อนไข</a:t>
            </a:r>
          </a:p>
        </p:txBody>
      </p:sp>
      <p:sp>
        <p:nvSpPr>
          <p:cNvPr id="20495" name="Text Box 15"/>
          <p:cNvSpPr txBox="1">
            <a:spLocks noChangeArrowheads="1"/>
          </p:cNvSpPr>
          <p:nvPr/>
        </p:nvSpPr>
        <p:spPr bwMode="auto">
          <a:xfrm>
            <a:off x="2347913" y="4768850"/>
            <a:ext cx="3321050" cy="642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lgn="l">
              <a:spcBef>
                <a:spcPts val="2250"/>
              </a:spcBef>
              <a:buClrTx/>
              <a:buFontTx/>
              <a:buNone/>
              <a:defRPr/>
            </a:pPr>
            <a:r>
              <a:rPr lang="en-US" sz="3600" b="1" dirty="0">
                <a:solidFill>
                  <a:srgbClr val="FFEA18"/>
                </a:solidFill>
                <a:effectLst>
                  <a:outerShdw blurRad="50800" dist="76200" dir="2700000" algn="tl" rotWithShape="0">
                    <a:srgbClr val="000000"/>
                  </a:outerShdw>
                </a:effectLst>
                <a:latin typeface="Arial" charset="0"/>
              </a:rPr>
              <a:t>• </a:t>
            </a:r>
            <a:r>
              <a:rPr lang="hi-in" sz="3600" b="1" dirty="0">
                <a:solidFill>
                  <a:srgbClr val="FFEA18"/>
                </a:solidFill>
                <a:effectLst>
                  <a:outerShdw blurRad="50800" dist="76200" dir="2700000" algn="tl" rotWithShape="0">
                    <a:srgbClr val="000000"/>
                  </a:outerShdw>
                </a:effectLst>
                <a:latin typeface="Arial" charset="0"/>
              </a:rPr>
              <a:t>ที่อยู่ชั่วนิรันดร์</a:t>
            </a:r>
          </a:p>
        </p:txBody>
      </p:sp>
      <p:sp>
        <p:nvSpPr>
          <p:cNvPr id="20496" name="Rectangle 16"/>
          <p:cNvSpPr>
            <a:spLocks noChangeArrowheads="1"/>
          </p:cNvSpPr>
          <p:nvPr/>
        </p:nvSpPr>
        <p:spPr bwMode="auto">
          <a:xfrm>
            <a:off x="1146175" y="4235450"/>
            <a:ext cx="2935288" cy="642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600" b="1">
                <a:solidFill>
                  <a:srgbClr val="FFEA18"/>
                </a:solidFill>
                <a:effectLst>
                  <a:outerShdw blurRad="50800" dist="76200" dir="2700000" algn="tl" rotWithShape="0">
                    <a:srgbClr val="000000"/>
                  </a:outerShdw>
                </a:effectLst>
                <a:latin typeface="Arial" charset="0"/>
              </a:rPr>
              <a:t>• </a:t>
            </a:r>
            <a:r>
              <a:rPr lang="hi-in" sz="3600" b="1">
                <a:solidFill>
                  <a:srgbClr val="FFEA18"/>
                </a:solidFill>
                <a:effectLst>
                  <a:outerShdw blurRad="50800" dist="76200" dir="2700000" algn="tl" rotWithShape="0">
                    <a:srgbClr val="000000"/>
                  </a:outerShdw>
                </a:effectLst>
                <a:latin typeface="Arial" charset="0"/>
              </a:rPr>
              <a:t>ตามตัวอักษร</a:t>
            </a:r>
          </a:p>
        </p:txBody>
      </p:sp>
      <p:sp>
        <p:nvSpPr>
          <p:cNvPr id="20497" name="Text Box 17"/>
          <p:cNvSpPr txBox="1">
            <a:spLocks noChangeArrowheads="1"/>
          </p:cNvSpPr>
          <p:nvPr/>
        </p:nvSpPr>
        <p:spPr bwMode="auto">
          <a:xfrm>
            <a:off x="8643938" y="6446838"/>
            <a:ext cx="304800"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1000"/>
              </a:spcBef>
              <a:buClrTx/>
              <a:buFontTx/>
              <a:buNone/>
              <a:defRPr/>
            </a:pPr>
            <a:r>
              <a:rPr lang="en-US" sz="1600" b="1">
                <a:solidFill>
                  <a:srgbClr val="FFFFFF"/>
                </a:solidFill>
              </a:rPr>
              <a:t>3</a:t>
            </a:r>
          </a:p>
        </p:txBody>
      </p:sp>
      <p:sp>
        <p:nvSpPr>
          <p:cNvPr id="20498" name="Rectangle 18"/>
          <p:cNvSpPr>
            <a:spLocks noChangeArrowheads="1"/>
          </p:cNvSpPr>
          <p:nvPr/>
        </p:nvSpPr>
        <p:spPr bwMode="auto">
          <a:xfrm>
            <a:off x="8093075" y="6524625"/>
            <a:ext cx="336550" cy="2460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1">
                <a:solidFill>
                  <a:srgbClr val="FFFFFF"/>
                </a:solidFill>
                <a:effectLst>
                  <a:outerShdw blurRad="38100" dist="38100" dir="2700000" algn="tl">
                    <a:srgbClr val="000000"/>
                  </a:outerShdw>
                </a:effectLst>
              </a:rPr>
              <a:t>17</a:t>
            </a:r>
          </a:p>
        </p:txBody>
      </p:sp>
      <p:grpSp>
        <p:nvGrpSpPr>
          <p:cNvPr id="40980" name="Group 19"/>
          <p:cNvGrpSpPr>
            <a:grpSpLocks/>
          </p:cNvGrpSpPr>
          <p:nvPr/>
        </p:nvGrpSpPr>
        <p:grpSpPr bwMode="auto">
          <a:xfrm>
            <a:off x="8051800" y="3432175"/>
            <a:ext cx="941388" cy="1220788"/>
            <a:chOff x="5072" y="2162"/>
            <a:chExt cx="593" cy="769"/>
          </a:xfrm>
        </p:grpSpPr>
        <p:sp>
          <p:nvSpPr>
            <p:cNvPr id="20500" name="Freeform 20"/>
            <p:cNvSpPr>
              <a:spLocks noChangeArrowheads="1"/>
            </p:cNvSpPr>
            <p:nvPr/>
          </p:nvSpPr>
          <p:spPr bwMode="auto">
            <a:xfrm>
              <a:off x="5521" y="2246"/>
              <a:ext cx="122" cy="42"/>
            </a:xfrm>
            <a:custGeom>
              <a:avLst/>
              <a:gdLst>
                <a:gd name="G0" fmla="*/ 1 0 51712"/>
                <a:gd name="G1" fmla="+- 48 0 0"/>
                <a:gd name="G2" fmla="+- 1 0 0"/>
                <a:gd name="G3" fmla="*/ 1 0 51712"/>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501" name="AutoShape 21"/>
            <p:cNvSpPr>
              <a:spLocks noChangeArrowheads="1"/>
            </p:cNvSpPr>
            <p:nvPr/>
          </p:nvSpPr>
          <p:spPr bwMode="auto">
            <a:xfrm>
              <a:off x="5073" y="2178"/>
              <a:ext cx="453" cy="562"/>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502" name="Rectangle 22"/>
            <p:cNvSpPr>
              <a:spLocks noChangeArrowheads="1"/>
            </p:cNvSpPr>
            <p:nvPr/>
          </p:nvSpPr>
          <p:spPr bwMode="auto">
            <a:xfrm>
              <a:off x="5072" y="2277"/>
              <a:ext cx="593" cy="654"/>
            </a:xfrm>
            <a:prstGeom prst="rect">
              <a:avLst/>
            </a:prstGeom>
            <a:solidFill>
              <a:srgbClr val="FFFF00"/>
            </a:solidFill>
            <a:ln w="38160" cap="sq">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503" name="AutoShape 23"/>
            <p:cNvSpPr>
              <a:spLocks noChangeArrowheads="1"/>
            </p:cNvSpPr>
            <p:nvPr/>
          </p:nvSpPr>
          <p:spPr bwMode="auto">
            <a:xfrm>
              <a:off x="5085" y="2194"/>
              <a:ext cx="429" cy="562"/>
            </a:xfrm>
            <a:prstGeom prst="roundRect">
              <a:avLst>
                <a:gd name="adj" fmla="val 16667"/>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504" name="Line 24"/>
            <p:cNvSpPr>
              <a:spLocks noChangeShapeType="1"/>
            </p:cNvSpPr>
            <p:nvPr/>
          </p:nvSpPr>
          <p:spPr bwMode="auto">
            <a:xfrm flipV="1">
              <a:off x="5111" y="2522"/>
              <a:ext cx="521" cy="8"/>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0505" name="Line 25"/>
            <p:cNvSpPr>
              <a:spLocks noChangeShapeType="1"/>
            </p:cNvSpPr>
            <p:nvPr/>
          </p:nvSpPr>
          <p:spPr bwMode="auto">
            <a:xfrm flipV="1">
              <a:off x="5111" y="2650"/>
              <a:ext cx="526" cy="8"/>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0506" name="Rectangle 26"/>
            <p:cNvSpPr>
              <a:spLocks noChangeArrowheads="1"/>
            </p:cNvSpPr>
            <p:nvPr/>
          </p:nvSpPr>
          <p:spPr bwMode="auto">
            <a:xfrm>
              <a:off x="5315" y="2558"/>
              <a:ext cx="201" cy="65"/>
            </a:xfrm>
            <a:prstGeom prst="rect">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507" name="Rectangle 27"/>
            <p:cNvSpPr>
              <a:spLocks noChangeArrowheads="1"/>
            </p:cNvSpPr>
            <p:nvPr/>
          </p:nvSpPr>
          <p:spPr bwMode="auto">
            <a:xfrm>
              <a:off x="5205" y="2414"/>
              <a:ext cx="319" cy="15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000" b="1">
                  <a:solidFill>
                    <a:srgbClr val="000000"/>
                  </a:solidFill>
                  <a:latin typeface="Arial" charset="0"/>
                </a:rPr>
                <a:t>ด</a:t>
              </a:r>
              <a:r>
                <a:rPr lang="en-US" sz="1000" b="1">
                  <a:solidFill>
                    <a:srgbClr val="000000"/>
                  </a:solidFill>
                  <a:latin typeface="Arial" charset="0"/>
                </a:rPr>
                <a:t>-</a:t>
              </a:r>
              <a:r>
                <a:rPr lang="hi-in" sz="1000" b="1">
                  <a:solidFill>
                    <a:srgbClr val="000000"/>
                  </a:solidFill>
                  <a:latin typeface="Arial" charset="0"/>
                </a:rPr>
                <a:t>ล</a:t>
              </a:r>
              <a:r>
                <a:rPr lang="en-US" sz="1000" b="1">
                  <a:solidFill>
                    <a:srgbClr val="000000"/>
                  </a:solidFill>
                  <a:latin typeface="Arial" charset="0"/>
                </a:rPr>
                <a:t>-</a:t>
              </a:r>
              <a:r>
                <a:rPr lang="hi-in" sz="1000" b="1">
                  <a:solidFill>
                    <a:srgbClr val="000000"/>
                  </a:solidFill>
                  <a:latin typeface="Arial" charset="0"/>
                </a:rPr>
                <a:t>พ</a:t>
              </a:r>
            </a:p>
          </p:txBody>
        </p:sp>
        <p:sp>
          <p:nvSpPr>
            <p:cNvPr id="20508" name="Rectangle 28"/>
            <p:cNvSpPr>
              <a:spLocks noChangeArrowheads="1"/>
            </p:cNvSpPr>
            <p:nvPr/>
          </p:nvSpPr>
          <p:spPr bwMode="auto">
            <a:xfrm>
              <a:off x="5133" y="2302"/>
              <a:ext cx="487" cy="14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Arial" charset="0"/>
                </a:rPr>
                <a:t>การทรงเรียก</a:t>
              </a:r>
            </a:p>
          </p:txBody>
        </p:sp>
        <p:sp>
          <p:nvSpPr>
            <p:cNvPr id="20509" name="Rectangle 29"/>
            <p:cNvSpPr>
              <a:spLocks noChangeArrowheads="1"/>
            </p:cNvSpPr>
            <p:nvPr/>
          </p:nvSpPr>
          <p:spPr bwMode="auto">
            <a:xfrm>
              <a:off x="5103" y="2162"/>
              <a:ext cx="360" cy="14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Chicago" charset="0"/>
                </a:rPr>
                <a:t>อับราฮัม</a:t>
              </a:r>
            </a:p>
          </p:txBody>
        </p:sp>
        <p:sp>
          <p:nvSpPr>
            <p:cNvPr id="20510" name="Line 30"/>
            <p:cNvSpPr>
              <a:spLocks noChangeShapeType="1"/>
            </p:cNvSpPr>
            <p:nvPr/>
          </p:nvSpPr>
          <p:spPr bwMode="auto">
            <a:xfrm flipV="1">
              <a:off x="5107" y="2402"/>
              <a:ext cx="516" cy="8"/>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0511" name="Line 31"/>
            <p:cNvSpPr>
              <a:spLocks noChangeShapeType="1"/>
            </p:cNvSpPr>
            <p:nvPr/>
          </p:nvSpPr>
          <p:spPr bwMode="auto">
            <a:xfrm flipV="1">
              <a:off x="5107" y="2765"/>
              <a:ext cx="526" cy="9"/>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0512" name="Line 32"/>
            <p:cNvSpPr>
              <a:spLocks noChangeShapeType="1"/>
            </p:cNvSpPr>
            <p:nvPr/>
          </p:nvSpPr>
          <p:spPr bwMode="auto">
            <a:xfrm flipV="1">
              <a:off x="5107" y="2889"/>
              <a:ext cx="521" cy="9"/>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grpSp>
      <p:sp>
        <p:nvSpPr>
          <p:cNvPr id="20513" name="Text Box 33"/>
          <p:cNvSpPr txBox="1">
            <a:spLocks noChangeArrowheads="1"/>
          </p:cNvSpPr>
          <p:nvPr/>
        </p:nvSpPr>
        <p:spPr bwMode="auto">
          <a:xfrm>
            <a:off x="896938" y="2490788"/>
            <a:ext cx="7535862" cy="6429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lgn="l">
              <a:spcBef>
                <a:spcPts val="2250"/>
              </a:spcBef>
              <a:buClrTx/>
              <a:buFontTx/>
              <a:buNone/>
              <a:defRPr/>
            </a:pPr>
            <a:r>
              <a:rPr lang="hi-in" sz="3600" b="1">
                <a:solidFill>
                  <a:srgbClr val="FF8F1E"/>
                </a:solidFill>
                <a:effectLst>
                  <a:outerShdw blurRad="50800" dist="76200" dir="2700000" algn="tl" rotWithShape="0">
                    <a:srgbClr val="000000"/>
                  </a:outerShdw>
                </a:effectLst>
                <a:latin typeface="Arial" charset="0"/>
              </a:rPr>
              <a:t>คุณลักษณะสามประการซึ่งสำคัญที่สุด</a:t>
            </a:r>
            <a:r>
              <a:rPr lang="en-US" sz="3600" b="1">
                <a:solidFill>
                  <a:srgbClr val="FF8F1E"/>
                </a:solidFill>
                <a:effectLst>
                  <a:outerShdw blurRad="50800" dist="76200" dir="2700000" algn="tl" rotWithShape="0">
                    <a:srgbClr val="000000"/>
                  </a:outerShdw>
                </a:effectLst>
                <a:latin typeface="Arial" charset="0"/>
              </a:rPr>
              <a:t>!</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afterEffect">
                                  <p:stCondLst>
                                    <p:cond delay="0"/>
                                  </p:stCondLst>
                                  <p:childTnLst>
                                    <p:set>
                                      <p:cBhvr additive="repl">
                                        <p:cTn id="6" dur="1" fill="hold">
                                          <p:stCondLst>
                                            <p:cond delay="0"/>
                                          </p:stCondLst>
                                        </p:cTn>
                                        <p:tgtEl>
                                          <p:spTgt spid="20513"/>
                                        </p:tgtEl>
                                        <p:attrNameLst>
                                          <p:attrName>style.visibility</p:attrName>
                                        </p:attrNameLst>
                                      </p:cBhvr>
                                      <p:to>
                                        <p:strVal val="visible"/>
                                      </p:to>
                                    </p:set>
                                    <p:animEffect transition="in" filter="wipe(left)">
                                      <p:cBhvr additive="repl">
                                        <p:cTn id="7" dur="500"/>
                                        <p:tgtEl>
                                          <p:spTgt spid="205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additive="repl">
                                        <p:cTn id="11" dur="1" fill="hold">
                                          <p:stCondLst>
                                            <p:cond delay="0"/>
                                          </p:stCondLst>
                                        </p:cTn>
                                        <p:tgtEl>
                                          <p:spTgt spid="20496">
                                            <p:txEl>
                                              <p:pRg st="0" end="0"/>
                                            </p:txEl>
                                          </p:spTgt>
                                        </p:tgtEl>
                                        <p:attrNameLst>
                                          <p:attrName>style.visibility</p:attrName>
                                        </p:attrNameLst>
                                      </p:cBhvr>
                                      <p:to>
                                        <p:strVal val="visible"/>
                                      </p:to>
                                    </p:set>
                                    <p:animEffect transition="in" filter="box(out)">
                                      <p:cBhvr additive="repl">
                                        <p:cTn id="12" dur="500"/>
                                        <p:tgtEl>
                                          <p:spTgt spid="2049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nodeType="clickEffect">
                                  <p:stCondLst>
                                    <p:cond delay="0"/>
                                  </p:stCondLst>
                                  <p:childTnLst>
                                    <p:set>
                                      <p:cBhvr additive="repl">
                                        <p:cTn id="16" dur="1" fill="hold">
                                          <p:stCondLst>
                                            <p:cond delay="0"/>
                                          </p:stCondLst>
                                        </p:cTn>
                                        <p:tgtEl>
                                          <p:spTgt spid="20495">
                                            <p:txEl>
                                              <p:pRg st="0" end="0"/>
                                            </p:txEl>
                                          </p:spTgt>
                                        </p:tgtEl>
                                        <p:attrNameLst>
                                          <p:attrName>style.visibility</p:attrName>
                                        </p:attrNameLst>
                                      </p:cBhvr>
                                      <p:to>
                                        <p:strVal val="visible"/>
                                      </p:to>
                                    </p:set>
                                    <p:animEffect transition="in" filter="box(out)">
                                      <p:cBhvr additive="repl">
                                        <p:cTn id="17" dur="500"/>
                                        <p:tgtEl>
                                          <p:spTgt spid="20495">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nodeType="clickEffect">
                                  <p:stCondLst>
                                    <p:cond delay="0"/>
                                  </p:stCondLst>
                                  <p:childTnLst>
                                    <p:set>
                                      <p:cBhvr additive="repl">
                                        <p:cTn id="21" dur="1" fill="hold">
                                          <p:stCondLst>
                                            <p:cond delay="0"/>
                                          </p:stCondLst>
                                        </p:cTn>
                                        <p:tgtEl>
                                          <p:spTgt spid="20494">
                                            <p:txEl>
                                              <p:pRg st="0" end="0"/>
                                            </p:txEl>
                                          </p:spTgt>
                                        </p:tgtEl>
                                        <p:attrNameLst>
                                          <p:attrName>style.visibility</p:attrName>
                                        </p:attrNameLst>
                                      </p:cBhvr>
                                      <p:to>
                                        <p:strVal val="visible"/>
                                      </p:to>
                                    </p:set>
                                    <p:animEffect transition="in" filter="box(out)">
                                      <p:cBhvr additive="repl">
                                        <p:cTn id="22" dur="500"/>
                                        <p:tgtEl>
                                          <p:spTgt spid="2049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3073" name="Rectangle 1"/>
          <p:cNvSpPr>
            <a:spLocks noChangeArrowheads="1"/>
          </p:cNvSpPr>
          <p:nvPr/>
        </p:nvSpPr>
        <p:spPr bwMode="auto">
          <a:xfrm>
            <a:off x="641350" y="850900"/>
            <a:ext cx="7823200" cy="5097463"/>
          </a:xfrm>
          <a:prstGeom prst="rect">
            <a:avLst/>
          </a:prstGeom>
          <a:solidFill>
            <a:srgbClr val="790015"/>
          </a:solidFill>
          <a:ln w="76320" cap="sq">
            <a:solidFill>
              <a:srgbClr val="114FFB"/>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074" name="Rectangle 2"/>
          <p:cNvSpPr>
            <a:spLocks noChangeArrowheads="1"/>
          </p:cNvSpPr>
          <p:nvPr/>
        </p:nvSpPr>
        <p:spPr bwMode="auto">
          <a:xfrm>
            <a:off x="738188" y="1285875"/>
            <a:ext cx="7921625" cy="33813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600" b="1" dirty="0">
                <a:solidFill>
                  <a:srgbClr val="FAFD00"/>
                </a:solidFill>
                <a:latin typeface="Times New Roman" charset="0"/>
              </a:rPr>
              <a:t>เวลาโดยประมาณ </a:t>
            </a:r>
            <a:r>
              <a:rPr lang="en-US" sz="3600" b="1" dirty="0">
                <a:solidFill>
                  <a:srgbClr val="FAFD00"/>
                </a:solidFill>
                <a:latin typeface="Times New Roman" charset="0"/>
              </a:rPr>
              <a:t>:</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3600" b="1" dirty="0">
              <a:solidFill>
                <a:srgbClr val="FAFD00"/>
              </a:solidFill>
              <a:latin typeface="Times New Roman" charset="0"/>
            </a:endParaRPr>
          </a:p>
          <a:p>
            <a: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600" b="1" dirty="0">
                <a:solidFill>
                  <a:srgbClr val="FFFFFF"/>
                </a:solidFill>
                <a:latin typeface="Times New Roman" charset="0"/>
              </a:rPr>
              <a:t>     </a:t>
            </a:r>
            <a:r>
              <a:rPr lang="hi-in" sz="3600" b="1" dirty="0">
                <a:solidFill>
                  <a:srgbClr val="FFFFFF"/>
                </a:solidFill>
                <a:latin typeface="Times New Roman" charset="0"/>
              </a:rPr>
              <a:t>อับราฮัม</a:t>
            </a:r>
            <a:r>
              <a:rPr lang="en-US" sz="3600" b="1" dirty="0">
                <a:solidFill>
                  <a:srgbClr val="FFFFFF"/>
                </a:solidFill>
                <a:latin typeface="Times New Roman" charset="0"/>
              </a:rPr>
              <a:t>-</a:t>
            </a:r>
            <a:r>
              <a:rPr lang="hi-in" sz="3600" b="1" dirty="0">
                <a:solidFill>
                  <a:srgbClr val="FFFFFF"/>
                </a:solidFill>
                <a:latin typeface="Times New Roman" charset="0"/>
              </a:rPr>
              <a:t>โยเซฟ   ก่อนคศ </a:t>
            </a:r>
            <a:r>
              <a:rPr lang="en-US" sz="3600" b="1" dirty="0">
                <a:solidFill>
                  <a:srgbClr val="FFFFFF"/>
                </a:solidFill>
                <a:latin typeface="Times New Roman" charset="0"/>
              </a:rPr>
              <a:t>2000 </a:t>
            </a:r>
          </a:p>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3600" b="1" dirty="0">
              <a:solidFill>
                <a:srgbClr val="FAFD00"/>
              </a:solidFill>
              <a:latin typeface="Times New Roman" charset="0"/>
            </a:endParaRPr>
          </a:p>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3600" b="1" dirty="0">
              <a:solidFill>
                <a:srgbClr val="FAFD00"/>
              </a:solidFill>
              <a:latin typeface="Times New Roman" charset="0"/>
            </a:endParaRP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3600" b="1" dirty="0">
              <a:solidFill>
                <a:srgbClr val="FAFD00"/>
              </a:solidFill>
              <a:latin typeface="Times New Roman" charset="0"/>
            </a:endParaRPr>
          </a:p>
        </p:txBody>
      </p:sp>
      <p:sp>
        <p:nvSpPr>
          <p:cNvPr id="3075" name="Rectangle 3"/>
          <p:cNvSpPr>
            <a:spLocks noChangeArrowheads="1"/>
          </p:cNvSpPr>
          <p:nvPr/>
        </p:nvSpPr>
        <p:spPr bwMode="auto">
          <a:xfrm>
            <a:off x="1490663" y="1074738"/>
            <a:ext cx="7112000" cy="5029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076" name="Text Box 4"/>
          <p:cNvSpPr txBox="1">
            <a:spLocks noChangeArrowheads="1"/>
          </p:cNvSpPr>
          <p:nvPr/>
        </p:nvSpPr>
        <p:spPr bwMode="auto">
          <a:xfrm>
            <a:off x="1473200" y="3560763"/>
            <a:ext cx="6248400" cy="13128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defRPr/>
            </a:pPr>
            <a:r>
              <a:rPr lang="hi-in" sz="4000" b="1">
                <a:solidFill>
                  <a:srgbClr val="D6E008"/>
                </a:solidFill>
              </a:rPr>
              <a:t>ตัวเลขวันที่โดยประมาณทุกๆก่อนคศ </a:t>
            </a:r>
            <a:r>
              <a:rPr lang="en-US" sz="4000" b="1">
                <a:solidFill>
                  <a:srgbClr val="D6E008"/>
                </a:solidFill>
              </a:rPr>
              <a:t>500</a:t>
            </a:r>
          </a:p>
        </p:txBody>
      </p:sp>
      <p:sp>
        <p:nvSpPr>
          <p:cNvPr id="3077" name="Text Box 5"/>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078" name="Rectangle 6"/>
          <p:cNvSpPr>
            <a:spLocks noChangeArrowheads="1"/>
          </p:cNvSpPr>
          <p:nvPr/>
        </p:nvSpPr>
        <p:spPr bwMode="auto">
          <a:xfrm>
            <a:off x="8088313" y="6519863"/>
            <a:ext cx="336550" cy="2460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1">
                <a:solidFill>
                  <a:srgbClr val="FFFFFF"/>
                </a:solidFill>
                <a:effectLst>
                  <a:outerShdw blurRad="38100" dist="38100" dir="2700000" algn="tl">
                    <a:srgbClr val="000000"/>
                  </a:outerShdw>
                </a:effectLst>
              </a:rPr>
              <a:t>01</a:t>
            </a:r>
          </a:p>
        </p:txBody>
      </p:sp>
      <p:sp>
        <p:nvSpPr>
          <p:cNvPr id="3079" name="Text Box 7"/>
          <p:cNvSpPr txBox="1">
            <a:spLocks noChangeArrowheads="1"/>
          </p:cNvSpPr>
          <p:nvPr/>
        </p:nvSpPr>
        <p:spPr bwMode="auto">
          <a:xfrm>
            <a:off x="7177088" y="6242050"/>
            <a:ext cx="1266825"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1">
                <a:solidFill>
                  <a:srgbClr val="FFFFFF"/>
                </a:solidFill>
                <a:latin typeface="Arial" charset="0"/>
              </a:rPr>
              <a:t>คู่มือหน้าที่ </a:t>
            </a:r>
            <a:r>
              <a:rPr lang="en-US" sz="1200" b="1">
                <a:solidFill>
                  <a:srgbClr val="FFFFFF"/>
                </a:solidFill>
                <a:latin typeface="Arial" charset="0"/>
              </a:rPr>
              <a:t>19-24</a:t>
            </a:r>
          </a:p>
        </p:txBody>
      </p:sp>
      <p:sp>
        <p:nvSpPr>
          <p:cNvPr id="3080" name="Text Box 8"/>
          <p:cNvSpPr txBox="1">
            <a:spLocks noChangeArrowheads="1"/>
          </p:cNvSpPr>
          <p:nvPr/>
        </p:nvSpPr>
        <p:spPr bwMode="auto">
          <a:xfrm>
            <a:off x="8639175" y="6434138"/>
            <a:ext cx="336550" cy="3984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1250"/>
              </a:spcBef>
              <a:buClrTx/>
              <a:buFontTx/>
              <a:buNone/>
              <a:defRPr/>
            </a:pPr>
            <a:r>
              <a:rPr lang="en-US" sz="2000" b="1">
                <a:solidFill>
                  <a:srgbClr val="FFFFFF"/>
                </a:solidFill>
              </a:rPr>
              <a:t>1</a:t>
            </a:r>
          </a:p>
        </p:txBody>
      </p:sp>
      <p:sp>
        <p:nvSpPr>
          <p:cNvPr id="3081" name="Text Box 9"/>
          <p:cNvSpPr txBox="1">
            <a:spLocks noChangeArrowheads="1"/>
          </p:cNvSpPr>
          <p:nvPr/>
        </p:nvSpPr>
        <p:spPr bwMode="auto">
          <a:xfrm>
            <a:off x="1781175" y="0"/>
            <a:ext cx="2603500"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lgn="l">
              <a:spcBef>
                <a:spcPts val="750"/>
              </a:spcBef>
              <a:buClrTx/>
              <a:buFontTx/>
              <a:buNone/>
              <a:defRPr/>
            </a:pPr>
            <a:r>
              <a:rPr lang="hi-in" sz="1200" b="1">
                <a:solidFill>
                  <a:srgbClr val="FFFFFF"/>
                </a:solidFill>
              </a:rPr>
              <a:t>ปฐม</a:t>
            </a:r>
            <a:r>
              <a:rPr lang="en-US" sz="1200" b="1">
                <a:solidFill>
                  <a:srgbClr val="FFFFFF"/>
                </a:solidFill>
              </a:rPr>
              <a:t>. 11:26 </a:t>
            </a:r>
            <a:r>
              <a:rPr lang="hi-in" sz="1200" b="1">
                <a:solidFill>
                  <a:srgbClr val="FFFFFF"/>
                </a:solidFill>
              </a:rPr>
              <a:t>ถึง </a:t>
            </a:r>
            <a:r>
              <a:rPr lang="en-US" sz="1200" b="1">
                <a:solidFill>
                  <a:srgbClr val="FFFFFF"/>
                </a:solidFill>
              </a:rPr>
              <a:t>25:8</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ssolve">
                                      <p:cBhvr>
                                        <p:cTn id="7" dur="500"/>
                                        <p:tgtEl>
                                          <p:spTgt spid="30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childTnLst>
                                    <p:set>
                                      <p:cBhvr additive="repl">
                                        <p:cTn id="11" dur="1" fill="hold">
                                          <p:stCondLst>
                                            <p:cond delay="0"/>
                                          </p:stCondLst>
                                        </p:cTn>
                                        <p:tgtEl>
                                          <p:spTgt spid="3076"/>
                                        </p:tgtEl>
                                        <p:attrNameLst>
                                          <p:attrName>style.visibility</p:attrName>
                                        </p:attrNameLst>
                                      </p:cBhvr>
                                      <p:to>
                                        <p:strVal val="visible"/>
                                      </p:to>
                                    </p:set>
                                    <p:anim calcmode="lin" valueType="num">
                                      <p:cBhvr additive="repl">
                                        <p:cTn id="12" dur="500" fill="hold"/>
                                        <p:tgtEl>
                                          <p:spTgt spid="3076"/>
                                        </p:tgtEl>
                                        <p:attrNameLst>
                                          <p:attrName>ppt_w</p:attrName>
                                        </p:attrNameLst>
                                      </p:cBhvr>
                                      <p:tavLst>
                                        <p:tav tm="100000">
                                          <p:val>
                                            <p:fltVal val="0"/>
                                          </p:val>
                                        </p:tav>
                                        <p:tav>
                                          <p:val>
                                            <p:strVal val="#ppt_w"/>
                                          </p:val>
                                        </p:tav>
                                      </p:tavLst>
                                    </p:anim>
                                    <p:anim calcmode="lin" valueType="num">
                                      <p:cBhvr additive="repl">
                                        <p:cTn id="13" dur="500" fill="hold"/>
                                        <p:tgtEl>
                                          <p:spTgt spid="3076"/>
                                        </p:tgtEl>
                                        <p:attrNameLst>
                                          <p:attrName>ppt_h</p:attrName>
                                        </p:attrNameLst>
                                      </p:cBhvr>
                                      <p:tavLst>
                                        <p:tav tm="100000">
                                          <p:val>
                                            <p:fltVal val="0"/>
                                          </p:val>
                                        </p:tav>
                                        <p:tav>
                                          <p:val>
                                            <p:strVal val="#ppt_h"/>
                                          </p:val>
                                        </p:tav>
                                      </p:tavLst>
                                    </p:anim>
                                    <p:anim calcmode="lin" valueType="num">
                                      <p:cBhvr additive="repl">
                                        <p:cTn id="14" dur="500" fill="hold"/>
                                        <p:tgtEl>
                                          <p:spTgt spid="3076"/>
                                        </p:tgtEl>
                                        <p:attrNameLst>
                                          <p:attrName>ppt_x</p:attrName>
                                        </p:attrNameLst>
                                      </p:cBhvr>
                                      <p:tavLst>
                                        <p:tav tm="100000">
                                          <p:val>
                                            <p:fltVal val="0.5"/>
                                          </p:val>
                                        </p:tav>
                                        <p:tav>
                                          <p:val>
                                            <p:strVal val="#ppt_x"/>
                                          </p:val>
                                        </p:tav>
                                      </p:tavLst>
                                    </p:anim>
                                    <p:anim calcmode="lin" valueType="num">
                                      <p:cBhvr additive="repl">
                                        <p:cTn id="15" dur="500" fill="hold"/>
                                        <p:tgtEl>
                                          <p:spTgt spid="3076"/>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21505" name="Rectangle 1"/>
          <p:cNvSpPr>
            <a:spLocks noChangeArrowheads="1"/>
          </p:cNvSpPr>
          <p:nvPr/>
        </p:nvSpPr>
        <p:spPr bwMode="auto">
          <a:xfrm>
            <a:off x="1566863" y="869950"/>
            <a:ext cx="6858000" cy="5257800"/>
          </a:xfrm>
          <a:prstGeom prst="rect">
            <a:avLst/>
          </a:prstGeom>
          <a:gradFill rotWithShape="0">
            <a:gsLst>
              <a:gs pos="0">
                <a:srgbClr val="011753"/>
              </a:gs>
              <a:gs pos="100000">
                <a:srgbClr val="0331B3"/>
              </a:gs>
            </a:gsLst>
            <a:path path="shape">
              <a:fillToRect l="50000" t="50000" r="50000" b="50000"/>
            </a:path>
          </a:gradFill>
          <a:ln w="76320" cap="sq">
            <a:solidFill>
              <a:srgbClr val="790015"/>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506" name="Freeform 2"/>
          <p:cNvSpPr>
            <a:spLocks noChangeArrowheads="1"/>
          </p:cNvSpPr>
          <p:nvPr/>
        </p:nvSpPr>
        <p:spPr bwMode="auto">
          <a:xfrm>
            <a:off x="1616075" y="858838"/>
            <a:ext cx="1620838" cy="3049587"/>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51712"/>
              <a:gd name="G45" fmla="+- 1224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51712"/>
              <a:gd name="G61" fmla="*/ 1 0 51712"/>
              <a:gd name="G62" fmla="+- 1 0 0"/>
              <a:gd name="G63" fmla="+- 1 0 0"/>
              <a:gd name="G64" fmla="+- 1 0 0"/>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0"/>
              <a:gd name="G78" fmla="+- 1 0 0"/>
              <a:gd name="G79" fmla="+- 1 0 0"/>
              <a:gd name="G80" fmla="+- 1 0 0"/>
              <a:gd name="G81" fmla="+- 1920 0 0"/>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560" cap="rnd">
            <a:solidFill>
              <a:srgbClr val="00AE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507" name="Rectangle 3"/>
          <p:cNvSpPr>
            <a:spLocks noChangeArrowheads="1"/>
          </p:cNvSpPr>
          <p:nvPr/>
        </p:nvSpPr>
        <p:spPr bwMode="auto">
          <a:xfrm>
            <a:off x="441325" y="166688"/>
            <a:ext cx="968375" cy="13731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508" name="Rectangle 4"/>
          <p:cNvSpPr>
            <a:spLocks noChangeArrowheads="1"/>
          </p:cNvSpPr>
          <p:nvPr/>
        </p:nvSpPr>
        <p:spPr bwMode="auto">
          <a:xfrm>
            <a:off x="590550" y="2020888"/>
            <a:ext cx="1695450" cy="42275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509" name="Freeform 5"/>
          <p:cNvSpPr>
            <a:spLocks noChangeArrowheads="1"/>
          </p:cNvSpPr>
          <p:nvPr/>
        </p:nvSpPr>
        <p:spPr bwMode="auto">
          <a:xfrm>
            <a:off x="6991350" y="3978275"/>
            <a:ext cx="1430338" cy="2097088"/>
          </a:xfrm>
          <a:custGeom>
            <a:avLst/>
            <a:gdLst>
              <a:gd name="G0" fmla="+- 1 0 0"/>
              <a:gd name="G1" fmla="+- 1 0 0"/>
              <a:gd name="G2" fmla="+- 1 0 0"/>
              <a:gd name="G3" fmla="+- 1 0 0"/>
              <a:gd name="G4" fmla="+- 1 0 0"/>
              <a:gd name="G5" fmla="*/ 1 0 51712"/>
              <a:gd name="G6" fmla="+- 84 0 0"/>
              <a:gd name="G7" fmla="+- 1 0 0"/>
              <a:gd name="G8" fmla="+- 1 0 0"/>
              <a:gd name="G9" fmla="+- 1 0 0"/>
              <a:gd name="G10" fmla="+- 1 0 0"/>
              <a:gd name="G11" fmla="+- 1 0 0"/>
              <a:gd name="G12" fmla="+- 1 0 0"/>
              <a:gd name="G13" fmla="+- 1 0 0"/>
              <a:gd name="G14" fmla="+- 1 0 0"/>
              <a:gd name="G15" fmla="+- 1 0 0"/>
              <a:gd name="G16" fmla="+- 1 0 0"/>
              <a:gd name="G17" fmla="+- 1 0 0"/>
              <a:gd name="G18" fmla="*/ 1 0 51712"/>
              <a:gd name="G19" fmla="*/ 1 0 51712"/>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12735 57600"/>
              <a:gd name="G34" fmla="*/ 1 4243 51712"/>
              <a:gd name="G35" fmla="*/ G34 1 180"/>
              <a:gd name="G36" fmla="*/ G33 1 G35"/>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51712"/>
              <a:gd name="G61" fmla="*/ 1 0 51712"/>
              <a:gd name="G62" fmla="+- 1320 0 0"/>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560" cap="rnd">
            <a:solidFill>
              <a:srgbClr val="00AE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510" name="Freeform 6"/>
          <p:cNvSpPr>
            <a:spLocks noChangeArrowheads="1"/>
          </p:cNvSpPr>
          <p:nvPr/>
        </p:nvSpPr>
        <p:spPr bwMode="auto">
          <a:xfrm>
            <a:off x="3562350" y="1695450"/>
            <a:ext cx="4097338" cy="291623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51712"/>
              <a:gd name="G21" fmla="+- 1 0 0"/>
              <a:gd name="G22" fmla="+- 1 0 0"/>
              <a:gd name="G23" fmla="+- 1 0 0"/>
              <a:gd name="G24" fmla="+- 1 0 0"/>
              <a:gd name="G25" fmla="+- 1 0 0"/>
              <a:gd name="G26" fmla="+- 1 0 0"/>
              <a:gd name="G27" fmla="+- 1 0 0"/>
              <a:gd name="G28" fmla="+- 1 0 0"/>
              <a:gd name="G29" fmla="+- 1 0 0"/>
              <a:gd name="G30" fmla="*/ 1 0 51712"/>
              <a:gd name="G31" fmla="+- 1423 0 0"/>
              <a:gd name="G32" fmla="cos G30 G31"/>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51712"/>
              <a:gd name="G54" fmla="+- 1 0 0"/>
              <a:gd name="G55" fmla="+- 1 0 0"/>
              <a:gd name="G56" fmla="+- 1 0 0"/>
              <a:gd name="G57" fmla="+- 1 0 0"/>
              <a:gd name="G58" fmla="+- 1 0 0"/>
              <a:gd name="G59" fmla="+- 1 0 0"/>
              <a:gd name="G60" fmla="+- 1 0 0"/>
              <a:gd name="G61" fmla="+- 1 0 0"/>
              <a:gd name="G62" fmla="+- 1 0 0"/>
              <a:gd name="G63" fmla="+- 1 0 0"/>
              <a:gd name="G64" fmla="*/ 1 0 51712"/>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0"/>
              <a:gd name="G78" fmla="+- 1 0 0"/>
              <a:gd name="G79" fmla="+- 1 0 0"/>
              <a:gd name="G80" fmla="*/ 1 0 51712"/>
              <a:gd name="G81" fmla="+- 340 0 0"/>
              <a:gd name="G82" fmla="cos G80 G81"/>
              <a:gd name="G83" fmla="+- 1 0 0"/>
              <a:gd name="G84" fmla="+- 1 0 0"/>
              <a:gd name="G85" fmla="+- 1 0 0"/>
              <a:gd name="G86" fmla="+- 1 0 0"/>
              <a:gd name="G87" fmla="+- 1 0 0"/>
              <a:gd name="G88" fmla="*/ 1 0 51712"/>
              <a:gd name="G89" fmla="sin 54736 G88"/>
              <a:gd name="G90" fmla="*/ 1 0 51712"/>
              <a:gd name="G91" fmla="cos 54943 G90"/>
              <a:gd name="G92" fmla="+- G89 0 G91"/>
              <a:gd name="G93" fmla="*/ G92 65535 1"/>
              <a:gd name="G94" fmla="+- G93 10800 0"/>
              <a:gd name="G95" fmla="+- 1 0 0"/>
              <a:gd name="G96" fmla="+- 1 0 0"/>
              <a:gd name="G97" fmla="+- 1 0 0"/>
              <a:gd name="G98" fmla="+- 1 0 0"/>
              <a:gd name="G99" fmla="+- 1 0 0"/>
              <a:gd name="G100" fmla="+- 1 0 0"/>
              <a:gd name="G101" fmla="+- 1 0 0"/>
              <a:gd name="G102" fmla="+- 1 0 0"/>
              <a:gd name="G103" fmla="+- 1 0 0"/>
              <a:gd name="G104" fmla="+- 1 0 0"/>
              <a:gd name="G105" fmla="+- 1 0 0"/>
              <a:gd name="G106" fmla="+- 1 0 0"/>
              <a:gd name="G107" fmla="+- 1 0 0"/>
              <a:gd name="G108" fmla="+- 1 0 0"/>
              <a:gd name="G109" fmla="*/ 1 0 51712"/>
              <a:gd name="G110" fmla="+- 1 0 0"/>
              <a:gd name="G111" fmla="+- 1 0 0"/>
              <a:gd name="G112" fmla="+- 1 0 0"/>
              <a:gd name="G113" fmla="+- 1 0 0"/>
              <a:gd name="G114" fmla="+- 1 0 0"/>
              <a:gd name="G115" fmla="+- 1 0 0"/>
              <a:gd name="G116" fmla="+- 1 0 0"/>
              <a:gd name="G117" fmla="+- 1 0 0"/>
              <a:gd name="G118" fmla="+- 1 0 0"/>
              <a:gd name="G119" fmla="+- 1 0 0"/>
              <a:gd name="G120" fmla="*/ 1 0 51712"/>
              <a:gd name="G121" fmla="+- 97 0 0"/>
              <a:gd name="G122" fmla="+- 122 0 0"/>
              <a:gd name="G123" fmla="+- 146 0 0"/>
              <a:gd name="G124" fmla="+- 170 0 0"/>
              <a:gd name="G125" fmla="*/ 1 0 51712"/>
              <a:gd name="G126" fmla="+- 1 0 0"/>
              <a:gd name="G127" fmla="+- 1 0 0"/>
              <a:gd name="G128" fmla="+- 1 0 0"/>
              <a:gd name="G129" fmla="+- 1 0 0"/>
              <a:gd name="G130" fmla="+- 1 0 0"/>
              <a:gd name="G131" fmla="+- 1 0 0"/>
              <a:gd name="G132" fmla="+- 1 0 0"/>
              <a:gd name="G133" fmla="+- 1 0 0"/>
              <a:gd name="G134" fmla="+- 1 0 0"/>
              <a:gd name="G135" fmla="+- 1 0 0"/>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560" cap="rnd">
            <a:solidFill>
              <a:srgbClr val="00AE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511" name="Rectangle 7"/>
          <p:cNvSpPr>
            <a:spLocks noChangeArrowheads="1"/>
          </p:cNvSpPr>
          <p:nvPr/>
        </p:nvSpPr>
        <p:spPr bwMode="auto">
          <a:xfrm>
            <a:off x="4630738" y="2649538"/>
            <a:ext cx="152082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1">
                <a:solidFill>
                  <a:srgbClr val="CECECE"/>
                </a:solidFill>
                <a:latin typeface="Times New Roman" charset="0"/>
              </a:rPr>
              <a:t>R</a:t>
            </a:r>
          </a:p>
        </p:txBody>
      </p:sp>
      <p:sp>
        <p:nvSpPr>
          <p:cNvPr id="21512" name="Freeform 8"/>
          <p:cNvSpPr>
            <a:spLocks noChangeArrowheads="1"/>
          </p:cNvSpPr>
          <p:nvPr/>
        </p:nvSpPr>
        <p:spPr bwMode="auto">
          <a:xfrm>
            <a:off x="2038350" y="4591050"/>
            <a:ext cx="1887538" cy="1487488"/>
          </a:xfrm>
          <a:custGeom>
            <a:avLst/>
            <a:gdLst>
              <a:gd name="G0" fmla="+- 1 0 0"/>
              <a:gd name="G1" fmla="+- 1 0 0"/>
              <a:gd name="G2" fmla="+- 1 0 0"/>
              <a:gd name="G3" fmla="+- 1 0 0"/>
              <a:gd name="G4" fmla="+- 1 0 0"/>
              <a:gd name="G5" fmla="+- 1 0 0"/>
              <a:gd name="G6" fmla="+- 1 0 0"/>
              <a:gd name="G7" fmla="*/ 1 12735 57600"/>
              <a:gd name="G8" fmla="*/ 1 4243 51712"/>
              <a:gd name="G9" fmla="*/ G8 1 180"/>
              <a:gd name="G10" fmla="*/ G7 1 G9"/>
              <a:gd name="G11" fmla="*/ 1 12735 57600"/>
              <a:gd name="G12" fmla="*/ 1 4243 51712"/>
              <a:gd name="G13" fmla="*/ G12 1 180"/>
              <a:gd name="G14" fmla="*/ G11 1 G13"/>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51712"/>
              <a:gd name="G34" fmla="+- 264 0 0"/>
              <a:gd name="G35" fmla="+- 240 0 0"/>
              <a:gd name="G36" fmla="+- 216 0 0"/>
              <a:gd name="G37" fmla="+- 192 0 0"/>
              <a:gd name="G38" fmla="+- 168 0 0"/>
              <a:gd name="G39" fmla="+- 144 0 0"/>
              <a:gd name="G40" fmla="*/ 1 0 51712"/>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51712"/>
              <a:gd name="G60" fmla="*/ 1 0 51712"/>
              <a:gd name="G61" fmla="+- 1 0 0"/>
              <a:gd name="G62" fmla="+- 1 0 0"/>
              <a:gd name="G63" fmla="+- 1 0 0"/>
              <a:gd name="G64" fmla="+- 1 0 0"/>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51712"/>
              <a:gd name="G78" fmla="+- 1 0 0"/>
              <a:gd name="G79" fmla="+- 1 0 0"/>
              <a:gd name="G80" fmla="+- 1 0 0"/>
              <a:gd name="G81" fmla="+- 1 0 0"/>
              <a:gd name="G82" fmla="+- 1 0 0"/>
              <a:gd name="G83" fmla="+- 1 0 0"/>
              <a:gd name="G84" fmla="+- 1 0 0"/>
              <a:gd name="G85" fmla="+- 1 0 0"/>
              <a:gd name="G86" fmla="+- 1 0 0"/>
              <a:gd name="G87" fmla="+- 636 0 0"/>
              <a:gd name="G88" fmla="*/ 1 0 51712"/>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G105" fmla="+- 1 0 0"/>
              <a:gd name="G106" fmla="*/ 1 12735 57600"/>
              <a:gd name="G107" fmla="*/ 1 4243 51712"/>
              <a:gd name="G108" fmla="*/ G107 1 180"/>
              <a:gd name="G109" fmla="*/ G106 1 G108"/>
              <a:gd name="G110" fmla="+- 1 0 0"/>
              <a:gd name="G111" fmla="+- 1 0 0"/>
              <a:gd name="G112" fmla="+- 1 0 0"/>
              <a:gd name="G113" fmla="+- 1 0 0"/>
              <a:gd name="G114" fmla="*/ 1 0 51712"/>
              <a:gd name="G115" fmla="+- 1 0 0"/>
              <a:gd name="G116" fmla="+- 1 0 0"/>
              <a:gd name="G117" fmla="+- 1 0 0"/>
              <a:gd name="G118" fmla="+- 1 0 0"/>
              <a:gd name="G119" fmla="+- 1 0 0"/>
              <a:gd name="G120" fmla="+- 1 0 0"/>
              <a:gd name="G121" fmla="+- 1 0 0"/>
              <a:gd name="G122" fmla="+- 1 0 0"/>
              <a:gd name="G123" fmla="*/ 1 0 51712"/>
              <a:gd name="G124" fmla="+- 1 0 0"/>
              <a:gd name="G125" fmla="+- 1 0 0"/>
              <a:gd name="G126" fmla="+- 1 0 0"/>
              <a:gd name="G127" fmla="+- 1 0 0"/>
              <a:gd name="G128" fmla="+- 1 0 0"/>
              <a:gd name="G129" fmla="+- 1 0 0"/>
              <a:gd name="G130" fmla="+- 1 0 0"/>
              <a:gd name="G131" fmla="+- 1 0 0"/>
              <a:gd name="G132" fmla="+- 1 0 0"/>
              <a:gd name="G133" fmla="+- 1 0 0"/>
              <a:gd name="G134" fmla="+- 1 0 0"/>
              <a:gd name="G135" fmla="+- 1 0 0"/>
              <a:gd name="G136" fmla="+- 1 0 0"/>
              <a:gd name="G137" fmla="+- 1 0 0"/>
              <a:gd name="G138" fmla="+- 1 0 0"/>
              <a:gd name="G139" fmla="+- 1 0 0"/>
              <a:gd name="G140" fmla="+- 1 0 0"/>
              <a:gd name="G141" fmla="+- 1 0 0"/>
              <a:gd name="G142" fmla="+- 1 0 0"/>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560" cap="rnd">
            <a:solidFill>
              <a:srgbClr val="00AE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513" name="Rectangle 9"/>
          <p:cNvSpPr>
            <a:spLocks noChangeArrowheads="1"/>
          </p:cNvSpPr>
          <p:nvPr/>
        </p:nvSpPr>
        <p:spPr bwMode="auto">
          <a:xfrm>
            <a:off x="7259638" y="5259388"/>
            <a:ext cx="131127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CECECE"/>
                </a:solidFill>
                <a:latin typeface="Times New Roman" charset="0"/>
              </a:rPr>
              <a:t>อป</a:t>
            </a:r>
          </a:p>
        </p:txBody>
      </p:sp>
      <p:sp>
        <p:nvSpPr>
          <p:cNvPr id="21514" name="Freeform 10"/>
          <p:cNvSpPr>
            <a:spLocks noChangeArrowheads="1"/>
          </p:cNvSpPr>
          <p:nvPr/>
        </p:nvSpPr>
        <p:spPr bwMode="auto">
          <a:xfrm>
            <a:off x="3257550" y="2628900"/>
            <a:ext cx="268288" cy="306388"/>
          </a:xfrm>
          <a:custGeom>
            <a:avLst/>
            <a:gdLst>
              <a:gd name="G0" fmla="+- 1 0 0"/>
              <a:gd name="G1" fmla="+- 1 0 0"/>
              <a:gd name="G2" fmla="+- 1 0 0"/>
              <a:gd name="G3" fmla="+- 1 0 0"/>
              <a:gd name="G4" fmla="+- 1 0 0"/>
              <a:gd name="G5" fmla="+- 96 0 0"/>
              <a:gd name="G6" fmla="+- 120 0 0"/>
              <a:gd name="G7" fmla="+- 144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560" cap="rnd">
            <a:solidFill>
              <a:srgbClr val="00AE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515" name="Freeform 11"/>
          <p:cNvSpPr>
            <a:spLocks noChangeArrowheads="1"/>
          </p:cNvSpPr>
          <p:nvPr/>
        </p:nvSpPr>
        <p:spPr bwMode="auto">
          <a:xfrm>
            <a:off x="3067050" y="3333750"/>
            <a:ext cx="439738" cy="915988"/>
          </a:xfrm>
          <a:custGeom>
            <a:avLst/>
            <a:gdLst>
              <a:gd name="G0" fmla="+- 1 0 0"/>
              <a:gd name="G1" fmla="+- 1 0 0"/>
              <a:gd name="G2" fmla="+- 1 0 0"/>
              <a:gd name="G3" fmla="+- 1 0 0"/>
              <a:gd name="G4" fmla="*/ 1 12735 57600"/>
              <a:gd name="G5" fmla="*/ 1 4243 51712"/>
              <a:gd name="G6" fmla="*/ G5 1 180"/>
              <a:gd name="G7" fmla="*/ G4 1 G6"/>
              <a:gd name="G8" fmla="+- 1 0 0"/>
              <a:gd name="G9" fmla="+- 1 0 0"/>
              <a:gd name="G10" fmla="+- 1 0 0"/>
              <a:gd name="G11" fmla="+- 1 0 0"/>
              <a:gd name="G12" fmla="+- 1 0 0"/>
              <a:gd name="G13" fmla="+- 1 0 0"/>
              <a:gd name="G14" fmla="+- 1 0 0"/>
              <a:gd name="G15" fmla="+- 1 0 0"/>
              <a:gd name="G16" fmla="+- 1 0 0"/>
              <a:gd name="G17" fmla="*/ 1 12735 57600"/>
              <a:gd name="G18" fmla="*/ 1 4243 51712"/>
              <a:gd name="G19" fmla="*/ G18 1 180"/>
              <a:gd name="G20" fmla="*/ G17 1 G19"/>
              <a:gd name="G21" fmla="*/ 1 12735 57600"/>
              <a:gd name="G22" fmla="*/ 1 4243 51712"/>
              <a:gd name="G23" fmla="*/ G22 1 180"/>
              <a:gd name="G24" fmla="*/ G21 1 G23"/>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51712"/>
              <a:gd name="G39" fmla="*/ 1 0 51712"/>
              <a:gd name="G40" fmla="+- 504 0 0"/>
              <a:gd name="G41" fmla="*/ 1 0 51712"/>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560" cap="rnd">
            <a:solidFill>
              <a:srgbClr val="00AE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516" name="Freeform 12"/>
          <p:cNvSpPr>
            <a:spLocks noChangeArrowheads="1"/>
          </p:cNvSpPr>
          <p:nvPr/>
        </p:nvSpPr>
        <p:spPr bwMode="auto">
          <a:xfrm>
            <a:off x="3333750" y="2933700"/>
            <a:ext cx="58738" cy="420688"/>
          </a:xfrm>
          <a:custGeom>
            <a:avLst/>
            <a:gdLst>
              <a:gd name="G0" fmla="*/ 1 0 51712"/>
              <a:gd name="G1" fmla="+- 1 0 0"/>
              <a:gd name="G2" fmla="+- 1 0 0"/>
              <a:gd name="G3" fmla="+- 1 0 0"/>
              <a:gd name="G4" fmla="+- 1 0 0"/>
              <a:gd name="G5" fmla="+- 1 0 0"/>
              <a:gd name="G6" fmla="+- 1 0 0"/>
              <a:gd name="G7" fmla="*/ 1 0 51712"/>
              <a:gd name="G8" fmla="+- 168 0 0"/>
              <a:gd name="G9" fmla="+- 192 0 0"/>
              <a:gd name="G10" fmla="+- 216 0 0"/>
              <a:gd name="G11" fmla="+- 240 0 0"/>
              <a:gd name="G12" fmla="*/ 1 0 51712"/>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560" cap="rnd">
            <a:solidFill>
              <a:srgbClr val="00AE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517" name="Rectangle 13"/>
          <p:cNvSpPr>
            <a:spLocks noChangeArrowheads="1"/>
          </p:cNvSpPr>
          <p:nvPr/>
        </p:nvSpPr>
        <p:spPr bwMode="auto">
          <a:xfrm>
            <a:off x="3449638" y="2382838"/>
            <a:ext cx="127317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CECECE"/>
                </a:solidFill>
                <a:latin typeface="Times New Roman" charset="0"/>
              </a:rPr>
              <a:t>ทก</a:t>
            </a:r>
          </a:p>
        </p:txBody>
      </p:sp>
      <p:sp>
        <p:nvSpPr>
          <p:cNvPr id="21518" name="Rectangle 14"/>
          <p:cNvSpPr>
            <a:spLocks noChangeArrowheads="1"/>
          </p:cNvSpPr>
          <p:nvPr/>
        </p:nvSpPr>
        <p:spPr bwMode="auto">
          <a:xfrm>
            <a:off x="2516188" y="5640388"/>
            <a:ext cx="70167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CECECE"/>
                </a:solidFill>
                <a:latin typeface="Times New Roman" charset="0"/>
              </a:rPr>
              <a:t>ทด</a:t>
            </a:r>
          </a:p>
        </p:txBody>
      </p:sp>
      <p:sp>
        <p:nvSpPr>
          <p:cNvPr id="21519" name="Rectangle 15"/>
          <p:cNvSpPr>
            <a:spLocks noChangeArrowheads="1"/>
          </p:cNvSpPr>
          <p:nvPr/>
        </p:nvSpPr>
        <p:spPr bwMode="auto">
          <a:xfrm>
            <a:off x="2020888" y="992188"/>
            <a:ext cx="83502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CECECE"/>
                </a:solidFill>
                <a:latin typeface="Times New Roman" charset="0"/>
              </a:rPr>
              <a:t>ทม</a:t>
            </a:r>
          </a:p>
        </p:txBody>
      </p:sp>
      <p:sp>
        <p:nvSpPr>
          <p:cNvPr id="21520" name="Rectangle 16"/>
          <p:cNvSpPr>
            <a:spLocks noChangeArrowheads="1"/>
          </p:cNvSpPr>
          <p:nvPr/>
        </p:nvSpPr>
        <p:spPr bwMode="auto">
          <a:xfrm>
            <a:off x="3086100" y="4381500"/>
            <a:ext cx="1676400" cy="457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521" name="Line 17"/>
          <p:cNvSpPr>
            <a:spLocks noChangeShapeType="1"/>
          </p:cNvSpPr>
          <p:nvPr/>
        </p:nvSpPr>
        <p:spPr bwMode="auto">
          <a:xfrm>
            <a:off x="1746250" y="3505200"/>
            <a:ext cx="6546850" cy="1588"/>
          </a:xfrm>
          <a:prstGeom prst="line">
            <a:avLst/>
          </a:prstGeom>
          <a:noFill/>
          <a:ln w="25560" cap="sq">
            <a:solidFill>
              <a:srgbClr val="790015"/>
            </a:solidFill>
            <a:prstDash val="dashDot"/>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1522" name="Line 18"/>
          <p:cNvSpPr>
            <a:spLocks noChangeShapeType="1"/>
          </p:cNvSpPr>
          <p:nvPr/>
        </p:nvSpPr>
        <p:spPr bwMode="auto">
          <a:xfrm>
            <a:off x="4991100" y="984250"/>
            <a:ext cx="1588" cy="5003800"/>
          </a:xfrm>
          <a:prstGeom prst="line">
            <a:avLst/>
          </a:prstGeom>
          <a:noFill/>
          <a:ln w="25560" cap="sq">
            <a:solidFill>
              <a:srgbClr val="790015"/>
            </a:solidFill>
            <a:prstDash val="dashDot"/>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1523" name="Rectangle 19"/>
          <p:cNvSpPr>
            <a:spLocks noChangeArrowheads="1"/>
          </p:cNvSpPr>
          <p:nvPr/>
        </p:nvSpPr>
        <p:spPr bwMode="auto">
          <a:xfrm>
            <a:off x="76200" y="304800"/>
            <a:ext cx="2825750"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FFD34A"/>
                </a:solidFill>
                <a:latin typeface="Times New Roman" charset="0"/>
              </a:rPr>
              <a:t>แผนที่</a:t>
            </a:r>
          </a:p>
        </p:txBody>
      </p:sp>
      <p:sp>
        <p:nvSpPr>
          <p:cNvPr id="21524" name="Rectangle 20"/>
          <p:cNvSpPr>
            <a:spLocks noChangeArrowheads="1"/>
          </p:cNvSpPr>
          <p:nvPr/>
        </p:nvSpPr>
        <p:spPr bwMode="auto">
          <a:xfrm>
            <a:off x="2613025" y="3613150"/>
            <a:ext cx="173037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CECECE"/>
                </a:solidFill>
                <a:latin typeface="Times New Roman" charset="0"/>
              </a:rPr>
              <a:t>ทต</a:t>
            </a:r>
          </a:p>
        </p:txBody>
      </p:sp>
      <p:sp>
        <p:nvSpPr>
          <p:cNvPr id="21525" name="Line 21"/>
          <p:cNvSpPr>
            <a:spLocks noChangeShapeType="1"/>
          </p:cNvSpPr>
          <p:nvPr/>
        </p:nvSpPr>
        <p:spPr bwMode="auto">
          <a:xfrm>
            <a:off x="4114800" y="1600200"/>
            <a:ext cx="1693863" cy="1588"/>
          </a:xfrm>
          <a:prstGeom prst="line">
            <a:avLst/>
          </a:prstGeom>
          <a:noFill/>
          <a:ln>
            <a:noFill/>
          </a:ln>
          <a:effectLst/>
          <a:extLst>
            <a:ext uri="{909E8E84-426E-40dd-AFC4-6F175D3DCCD1}">
              <a14:hiddenFill xmlns="" xmlns:a14="http://schemas.microsoft.com/office/drawing/2010/main">
                <a:no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1526" name="Rectangle 22"/>
          <p:cNvSpPr>
            <a:spLocks noChangeArrowheads="1"/>
          </p:cNvSpPr>
          <p:nvPr/>
        </p:nvSpPr>
        <p:spPr bwMode="auto">
          <a:xfrm>
            <a:off x="4081463" y="1125538"/>
            <a:ext cx="812800" cy="5191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527" name="Rectangle 23"/>
          <p:cNvSpPr>
            <a:spLocks noChangeArrowheads="1"/>
          </p:cNvSpPr>
          <p:nvPr/>
        </p:nvSpPr>
        <p:spPr bwMode="auto">
          <a:xfrm>
            <a:off x="6896100" y="4395788"/>
            <a:ext cx="835025" cy="698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2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4000" b="1">
                <a:solidFill>
                  <a:srgbClr val="EEFF4B"/>
                </a:solidFill>
                <a:latin typeface="Times New Roman" charset="0"/>
              </a:rPr>
              <a:t>อ</a:t>
            </a:r>
          </a:p>
        </p:txBody>
      </p:sp>
      <p:sp>
        <p:nvSpPr>
          <p:cNvPr id="21528" name="Rectangle 24"/>
          <p:cNvSpPr>
            <a:spLocks noChangeArrowheads="1"/>
          </p:cNvSpPr>
          <p:nvPr/>
        </p:nvSpPr>
        <p:spPr bwMode="auto">
          <a:xfrm>
            <a:off x="5830888" y="2884488"/>
            <a:ext cx="835025" cy="698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2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4000" b="1">
                <a:solidFill>
                  <a:srgbClr val="EEFF4B"/>
                </a:solidFill>
                <a:latin typeface="Times New Roman" charset="0"/>
              </a:rPr>
              <a:t>บ</a:t>
            </a:r>
          </a:p>
        </p:txBody>
      </p:sp>
      <p:sp>
        <p:nvSpPr>
          <p:cNvPr id="21529" name="Oval 25"/>
          <p:cNvSpPr>
            <a:spLocks noChangeArrowheads="1"/>
          </p:cNvSpPr>
          <p:nvPr/>
        </p:nvSpPr>
        <p:spPr bwMode="auto">
          <a:xfrm>
            <a:off x="5702300" y="3033713"/>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530" name="Rectangle 26"/>
          <p:cNvSpPr>
            <a:spLocks noChangeArrowheads="1"/>
          </p:cNvSpPr>
          <p:nvPr/>
        </p:nvSpPr>
        <p:spPr bwMode="auto">
          <a:xfrm>
            <a:off x="5487988" y="1811338"/>
            <a:ext cx="83502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CECECE"/>
                </a:solidFill>
                <a:latin typeface="Times New Roman" charset="0"/>
              </a:rPr>
              <a:t>ฮ</a:t>
            </a:r>
          </a:p>
        </p:txBody>
      </p:sp>
      <p:sp>
        <p:nvSpPr>
          <p:cNvPr id="21531" name="Oval 27"/>
          <p:cNvSpPr>
            <a:spLocks noChangeArrowheads="1"/>
          </p:cNvSpPr>
          <p:nvPr/>
        </p:nvSpPr>
        <p:spPr bwMode="auto">
          <a:xfrm>
            <a:off x="5313363" y="1982788"/>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532" name="Rectangle 28"/>
          <p:cNvSpPr>
            <a:spLocks noChangeArrowheads="1"/>
          </p:cNvSpPr>
          <p:nvPr/>
        </p:nvSpPr>
        <p:spPr bwMode="auto">
          <a:xfrm>
            <a:off x="7088188" y="1525588"/>
            <a:ext cx="129222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CECECE"/>
                </a:solidFill>
                <a:latin typeface="Times New Roman" charset="0"/>
              </a:rPr>
              <a:t>ม</a:t>
            </a:r>
            <a:r>
              <a:rPr lang="en-US" sz="2400" b="1">
                <a:solidFill>
                  <a:srgbClr val="CECECE"/>
                </a:solidFill>
                <a:latin typeface="Times New Roman" charset="0"/>
              </a:rPr>
              <a:t>(</a:t>
            </a:r>
            <a:r>
              <a:rPr lang="hi-in" sz="2400" b="1">
                <a:solidFill>
                  <a:srgbClr val="CECECE"/>
                </a:solidFill>
                <a:latin typeface="Times New Roman" charset="0"/>
              </a:rPr>
              <a:t>อ</a:t>
            </a:r>
            <a:r>
              <a:rPr lang="en-US" sz="2400" b="1">
                <a:solidFill>
                  <a:srgbClr val="CECECE"/>
                </a:solidFill>
                <a:latin typeface="Times New Roman" charset="0"/>
              </a:rPr>
              <a:t>)</a:t>
            </a:r>
          </a:p>
        </p:txBody>
      </p:sp>
      <p:sp>
        <p:nvSpPr>
          <p:cNvPr id="21533" name="Oval 29"/>
          <p:cNvSpPr>
            <a:spLocks noChangeArrowheads="1"/>
          </p:cNvSpPr>
          <p:nvPr/>
        </p:nvSpPr>
        <p:spPr bwMode="auto">
          <a:xfrm>
            <a:off x="6921500" y="1644650"/>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534" name="Oval 30"/>
          <p:cNvSpPr>
            <a:spLocks noChangeArrowheads="1"/>
          </p:cNvSpPr>
          <p:nvPr/>
        </p:nvSpPr>
        <p:spPr bwMode="auto">
          <a:xfrm>
            <a:off x="2873375" y="2744788"/>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535" name="Rectangle 31"/>
          <p:cNvSpPr>
            <a:spLocks noChangeArrowheads="1"/>
          </p:cNvSpPr>
          <p:nvPr/>
        </p:nvSpPr>
        <p:spPr bwMode="auto">
          <a:xfrm>
            <a:off x="3079750" y="2568575"/>
            <a:ext cx="407988" cy="515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spcBef>
                <a:spcPts val="17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b="1">
                <a:solidFill>
                  <a:srgbClr val="FFFFFF"/>
                </a:solidFill>
                <a:latin typeface="Times New Roman" charset="0"/>
              </a:rPr>
              <a:t>ค</a:t>
            </a:r>
          </a:p>
        </p:txBody>
      </p:sp>
      <p:sp>
        <p:nvSpPr>
          <p:cNvPr id="21536" name="Oval 32"/>
          <p:cNvSpPr>
            <a:spLocks noChangeArrowheads="1"/>
          </p:cNvSpPr>
          <p:nvPr/>
        </p:nvSpPr>
        <p:spPr bwMode="auto">
          <a:xfrm>
            <a:off x="2974975" y="3235325"/>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537" name="Rectangle 33"/>
          <p:cNvSpPr>
            <a:spLocks noChangeArrowheads="1"/>
          </p:cNvSpPr>
          <p:nvPr/>
        </p:nvSpPr>
        <p:spPr bwMode="auto">
          <a:xfrm>
            <a:off x="2711450" y="3078163"/>
            <a:ext cx="366713"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CECECE"/>
                </a:solidFill>
                <a:latin typeface="Times New Roman" charset="0"/>
              </a:rPr>
              <a:t>ย</a:t>
            </a:r>
          </a:p>
        </p:txBody>
      </p:sp>
      <p:sp>
        <p:nvSpPr>
          <p:cNvPr id="21538" name="Oval 34"/>
          <p:cNvSpPr>
            <a:spLocks noChangeArrowheads="1"/>
          </p:cNvSpPr>
          <p:nvPr/>
        </p:nvSpPr>
        <p:spPr bwMode="auto">
          <a:xfrm>
            <a:off x="3516313" y="3201988"/>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539" name="Oval 35"/>
          <p:cNvSpPr>
            <a:spLocks noChangeArrowheads="1"/>
          </p:cNvSpPr>
          <p:nvPr/>
        </p:nvSpPr>
        <p:spPr bwMode="auto">
          <a:xfrm>
            <a:off x="2906713" y="4573588"/>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540" name="Rectangle 36"/>
          <p:cNvSpPr>
            <a:spLocks noChangeArrowheads="1"/>
          </p:cNvSpPr>
          <p:nvPr/>
        </p:nvSpPr>
        <p:spPr bwMode="auto">
          <a:xfrm>
            <a:off x="3090863" y="4451350"/>
            <a:ext cx="57467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CECECE"/>
                </a:solidFill>
                <a:latin typeface="Times New Roman" charset="0"/>
              </a:rPr>
              <a:t>คบ</a:t>
            </a:r>
          </a:p>
        </p:txBody>
      </p:sp>
      <p:sp>
        <p:nvSpPr>
          <p:cNvPr id="21541" name="Oval 37"/>
          <p:cNvSpPr>
            <a:spLocks noChangeArrowheads="1"/>
          </p:cNvSpPr>
          <p:nvPr/>
        </p:nvSpPr>
        <p:spPr bwMode="auto">
          <a:xfrm>
            <a:off x="2992438" y="5286375"/>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542" name="Rectangle 38"/>
          <p:cNvSpPr>
            <a:spLocks noChangeArrowheads="1"/>
          </p:cNvSpPr>
          <p:nvPr/>
        </p:nvSpPr>
        <p:spPr bwMode="auto">
          <a:xfrm>
            <a:off x="3216275" y="5164138"/>
            <a:ext cx="563563"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CECECE"/>
                </a:solidFill>
                <a:latin typeface="Times New Roman" charset="0"/>
              </a:rPr>
              <a:t>ภซ</a:t>
            </a:r>
          </a:p>
        </p:txBody>
      </p:sp>
      <p:sp>
        <p:nvSpPr>
          <p:cNvPr id="21543" name="Oval 39"/>
          <p:cNvSpPr>
            <a:spLocks noChangeArrowheads="1"/>
          </p:cNvSpPr>
          <p:nvPr/>
        </p:nvSpPr>
        <p:spPr bwMode="auto">
          <a:xfrm>
            <a:off x="1671638" y="4186238"/>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544" name="Rectangle 40"/>
          <p:cNvSpPr>
            <a:spLocks noChangeArrowheads="1"/>
          </p:cNvSpPr>
          <p:nvPr/>
        </p:nvSpPr>
        <p:spPr bwMode="auto">
          <a:xfrm>
            <a:off x="1822450" y="4081463"/>
            <a:ext cx="35877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CECECE"/>
                </a:solidFill>
                <a:latin typeface="Times New Roman" charset="0"/>
              </a:rPr>
              <a:t>อี</a:t>
            </a:r>
          </a:p>
        </p:txBody>
      </p:sp>
      <p:sp>
        <p:nvSpPr>
          <p:cNvPr id="21545" name="Rectangle 41"/>
          <p:cNvSpPr>
            <a:spLocks noChangeArrowheads="1"/>
          </p:cNvSpPr>
          <p:nvPr/>
        </p:nvSpPr>
        <p:spPr bwMode="auto">
          <a:xfrm>
            <a:off x="3814763" y="3078163"/>
            <a:ext cx="56197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CECECE"/>
                </a:solidFill>
                <a:latin typeface="Times New Roman" charset="0"/>
              </a:rPr>
              <a:t>มน</a:t>
            </a:r>
          </a:p>
        </p:txBody>
      </p:sp>
      <p:sp>
        <p:nvSpPr>
          <p:cNvPr id="21546" name="Freeform 42"/>
          <p:cNvSpPr>
            <a:spLocks noChangeArrowheads="1"/>
          </p:cNvSpPr>
          <p:nvPr/>
        </p:nvSpPr>
        <p:spPr bwMode="auto">
          <a:xfrm rot="7500000">
            <a:off x="6961188" y="2905125"/>
            <a:ext cx="1219200" cy="1143000"/>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5400 0 0"/>
              <a:gd name="G14" fmla="+- 16200 0 0"/>
              <a:gd name="G15" fmla="+- 1 0 0"/>
              <a:gd name="G16" fmla="+- 1 0 0"/>
              <a:gd name="G17" fmla="+- 5400 0 0"/>
              <a:gd name="T0" fmla="*/ 914400 w 21600"/>
              <a:gd name="T1" fmla="*/ 0 h 21600"/>
              <a:gd name="T2" fmla="*/ 0 w 21600"/>
              <a:gd name="T3" fmla="*/ 571500 h 21600"/>
              <a:gd name="T4" fmla="*/ 914400 w 21600"/>
              <a:gd name="T5" fmla="*/ 1143000 h 21600"/>
              <a:gd name="T6" fmla="*/ 1219200 w 21600"/>
              <a:gd name="T7" fmla="*/ 571500 h 21600"/>
              <a:gd name="T8" fmla="*/ 3375 w 21600"/>
              <a:gd name="T9" fmla="*/ 5400 h 21600"/>
              <a:gd name="T10" fmla="*/ 18900 w 21600"/>
              <a:gd name="T11" fmla="*/ 16200 h 21600"/>
            </a:gdLst>
            <a:ahLst/>
            <a:cxnLst>
              <a:cxn ang="0">
                <a:pos x="T0" y="T1"/>
              </a:cxn>
              <a:cxn ang="0">
                <a:pos x="T2" y="T3"/>
              </a:cxn>
              <a:cxn ang="0">
                <a:pos x="T4" y="T5"/>
              </a:cxn>
              <a:cxn ang="0">
                <a:pos x="T6" y="T7"/>
              </a:cxn>
            </a:cxnLst>
            <a:rect l="T8" t="T9" r="T10" b="T11"/>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EEFF4B"/>
          </a:solidFill>
          <a:ln w="28440" cap="sq">
            <a:solidFill>
              <a:srgbClr val="D83104"/>
            </a:solidFill>
            <a:miter lim="800000"/>
            <a:headEnd/>
            <a:tailEnd/>
          </a:ln>
          <a:effectLst>
            <a:outerShdw blurRad="63500" dist="89605" dir="2700000" algn="ctr" rotWithShape="0">
              <a:srgbClr val="1A0004">
                <a:alpha val="75014"/>
              </a:srgbClr>
            </a:outerShdw>
          </a:effectLst>
        </p:spPr>
        <p:txBody>
          <a:bodyPr wrap="none" anchor="ctr"/>
          <a:lstStyle/>
          <a:p>
            <a:pPr>
              <a:defRPr/>
            </a:pPr>
            <a:endParaRPr lang="en-US"/>
          </a:p>
        </p:txBody>
      </p:sp>
      <p:sp>
        <p:nvSpPr>
          <p:cNvPr id="21547" name="Text Box 43"/>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548" name="Text Box 44"/>
          <p:cNvSpPr txBox="1">
            <a:spLocks noChangeArrowheads="1"/>
          </p:cNvSpPr>
          <p:nvPr/>
        </p:nvSpPr>
        <p:spPr bwMode="auto">
          <a:xfrm>
            <a:off x="1790700" y="0"/>
            <a:ext cx="1662113"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lgn="l">
              <a:spcBef>
                <a:spcPts val="750"/>
              </a:spcBef>
              <a:buClrTx/>
              <a:buFontTx/>
              <a:buNone/>
              <a:defRPr/>
            </a:pPr>
            <a:r>
              <a:rPr lang="hi-in" sz="1200" b="1">
                <a:solidFill>
                  <a:srgbClr val="FFFFFF"/>
                </a:solidFill>
              </a:rPr>
              <a:t>ปฐม</a:t>
            </a:r>
            <a:r>
              <a:rPr lang="en-US" sz="1200" b="1">
                <a:solidFill>
                  <a:srgbClr val="FFFFFF"/>
                </a:solidFill>
              </a:rPr>
              <a:t>. 11:31</a:t>
            </a:r>
          </a:p>
        </p:txBody>
      </p:sp>
      <p:pic>
        <p:nvPicPr>
          <p:cNvPr id="21549" name="Picture 45"/>
          <p:cNvPicPr>
            <a:picLocks noChangeAspect="1" noChangeArrowheads="1"/>
          </p:cNvPicPr>
          <p:nvPr/>
        </p:nvPicPr>
        <p:blipFill>
          <a:blip r:embed="rId3">
            <a:extLst>
              <a:ext uri="{28A0092B-C50C-407E-A947-70E740481C1C}">
                <a14:useLocalDpi xmlns:a14="http://schemas.microsoft.com/office/drawing/2010/main" val="0"/>
              </a:ext>
            </a:extLst>
          </a:blip>
          <a:srcRect b="26086"/>
          <a:stretch>
            <a:fillRect/>
          </a:stretch>
        </p:blipFill>
        <p:spPr bwMode="auto">
          <a:xfrm>
            <a:off x="3335338" y="4557713"/>
            <a:ext cx="3189287" cy="1739900"/>
          </a:xfrm>
          <a:prstGeom prst="rect">
            <a:avLst/>
          </a:prstGeom>
          <a:noFill/>
          <a:ln>
            <a:noFill/>
          </a:ln>
          <a:effectLst/>
          <a:extLst>
            <a:ext uri="{909E8E84-426E-40dd-AFC4-6F175D3DCCD1}">
              <a14:hiddenFill xmlns="" xmlns:a14="http://schemas.microsoft.com/office/drawing/2010/main">
                <a:blipFill dpi="0" rotWithShape="0">
                  <a:blip/>
                  <a:srcRect b="26086"/>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1550" name="Oval 46"/>
          <p:cNvSpPr>
            <a:spLocks noChangeArrowheads="1"/>
          </p:cNvSpPr>
          <p:nvPr/>
        </p:nvSpPr>
        <p:spPr bwMode="auto">
          <a:xfrm>
            <a:off x="6735763" y="4508500"/>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551" name="Freeform 47"/>
          <p:cNvSpPr>
            <a:spLocks noChangeArrowheads="1"/>
          </p:cNvSpPr>
          <p:nvPr/>
        </p:nvSpPr>
        <p:spPr bwMode="auto">
          <a:xfrm>
            <a:off x="5816600" y="3136900"/>
            <a:ext cx="939800" cy="1422400"/>
          </a:xfrm>
          <a:custGeom>
            <a:avLst/>
            <a:gdLst>
              <a:gd name="G0" fmla="+- 1 0 0"/>
              <a:gd name="G1" fmla="+- 1 0 0"/>
              <a:gd name="G2" fmla="+- 1 0 0"/>
              <a:gd name="G3" fmla="+- 1 0 0"/>
              <a:gd name="G4" fmla="*/ 1 0 51712"/>
              <a:gd name="G5" fmla="+- 1 0 0"/>
              <a:gd name="G6" fmla="+- 1 0 0"/>
              <a:gd name="G7" fmla="+- 1 0 0"/>
              <a:gd name="G8" fmla="+- 1 0 0"/>
              <a:gd name="G9" fmla="+- 1 0 0"/>
              <a:gd name="G10" fmla="+- 1 0 0"/>
              <a:gd name="G11" fmla="+- 1 0 0"/>
              <a:gd name="G12" fmla="+- 1 0 0"/>
              <a:gd name="G13" fmla="+- 1 0 0"/>
              <a:gd name="G14" fmla="+- 26 0 0"/>
              <a:gd name="G15" fmla="+- 1 0 0"/>
              <a:gd name="T0" fmla="*/ 592 w 592"/>
              <a:gd name="T1" fmla="*/ 896 h 896"/>
              <a:gd name="T2" fmla="*/ 328 w 592"/>
              <a:gd name="T3" fmla="*/ 760 h 896"/>
              <a:gd name="T4" fmla="*/ 192 w 592"/>
              <a:gd name="T5" fmla="*/ 576 h 896"/>
              <a:gd name="T6" fmla="*/ 40 w 592"/>
              <a:gd name="T7" fmla="*/ 160 h 896"/>
              <a:gd name="T8" fmla="*/ 24 w 592"/>
              <a:gd name="T9" fmla="*/ 80 h 896"/>
              <a:gd name="T10" fmla="*/ 0 w 592"/>
              <a:gd name="T11" fmla="*/ 0 h 896"/>
            </a:gdLst>
            <a:ahLst/>
            <a:cxnLst>
              <a:cxn ang="0">
                <a:pos x="T0" y="T1"/>
              </a:cxn>
              <a:cxn ang="0">
                <a:pos x="T2" y="T3"/>
              </a:cxn>
              <a:cxn ang="0">
                <a:pos x="T4" y="T5"/>
              </a:cxn>
              <a:cxn ang="0">
                <a:pos x="T6" y="T7"/>
              </a:cxn>
              <a:cxn ang="0">
                <a:pos x="T8" y="T9"/>
              </a:cxn>
              <a:cxn ang="0">
                <a:pos x="T10" y="T11"/>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240" cap="flat">
            <a:solidFill>
              <a:srgbClr val="FFFA35"/>
            </a:solidFill>
            <a:round/>
            <a:headEnd/>
            <a:tailEnd/>
          </a:ln>
          <a:effectLst>
            <a:outerShdw blurRad="63500" dist="38184" dir="2700000" algn="ctr" rotWithShape="0">
              <a:srgbClr val="1A0004">
                <a:alpha val="75014"/>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21552" name="Oval 48"/>
          <p:cNvSpPr>
            <a:spLocks noChangeArrowheads="1"/>
          </p:cNvSpPr>
          <p:nvPr/>
        </p:nvSpPr>
        <p:spPr bwMode="auto">
          <a:xfrm>
            <a:off x="6515100" y="4114800"/>
            <a:ext cx="1066800" cy="990600"/>
          </a:xfrm>
          <a:prstGeom prst="ellipse">
            <a:avLst/>
          </a:prstGeom>
          <a:noFill/>
          <a:ln w="57240" cap="sq">
            <a:solidFill>
              <a:srgbClr val="D83104"/>
            </a:solidFill>
            <a:miter lim="800000"/>
            <a:headEnd/>
            <a:tailEnd/>
          </a:ln>
          <a:effectLst>
            <a:outerShdw blurRad="63500" dist="109185" dir="2128308" algn="ctr" rotWithShape="0">
              <a:srgbClr val="1A0004">
                <a:alpha val="75014"/>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21553" name="Freeform 49"/>
          <p:cNvSpPr>
            <a:spLocks noChangeArrowheads="1"/>
          </p:cNvSpPr>
          <p:nvPr/>
        </p:nvSpPr>
        <p:spPr bwMode="auto">
          <a:xfrm>
            <a:off x="8764588" y="3565525"/>
            <a:ext cx="204787" cy="77788"/>
          </a:xfrm>
          <a:custGeom>
            <a:avLst/>
            <a:gdLst>
              <a:gd name="G0" fmla="*/ 1 0 51712"/>
              <a:gd name="G1" fmla="+- 48 0 0"/>
              <a:gd name="G2" fmla="+- 1 0 0"/>
              <a:gd name="G3" fmla="*/ 1 0 51712"/>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554" name="AutoShape 50"/>
          <p:cNvSpPr>
            <a:spLocks noChangeArrowheads="1"/>
          </p:cNvSpPr>
          <p:nvPr/>
        </p:nvSpPr>
        <p:spPr bwMode="auto">
          <a:xfrm>
            <a:off x="8053388" y="3457575"/>
            <a:ext cx="730250" cy="903288"/>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555" name="Rectangle 51"/>
          <p:cNvSpPr>
            <a:spLocks noChangeArrowheads="1"/>
          </p:cNvSpPr>
          <p:nvPr/>
        </p:nvSpPr>
        <p:spPr bwMode="auto">
          <a:xfrm>
            <a:off x="8051800" y="3614738"/>
            <a:ext cx="952500" cy="1049337"/>
          </a:xfrm>
          <a:prstGeom prst="rect">
            <a:avLst/>
          </a:prstGeom>
          <a:solidFill>
            <a:srgbClr val="FFFF00"/>
          </a:solidFill>
          <a:ln w="38160" cap="sq">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556" name="AutoShape 52"/>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557" name="Line 53"/>
          <p:cNvSpPr>
            <a:spLocks noChangeShapeType="1"/>
          </p:cNvSpPr>
          <p:nvPr/>
        </p:nvSpPr>
        <p:spPr bwMode="auto">
          <a:xfrm flipV="1">
            <a:off x="8113713" y="4003675"/>
            <a:ext cx="838200" cy="23813"/>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1558" name="Line 54"/>
          <p:cNvSpPr>
            <a:spLocks noChangeShapeType="1"/>
          </p:cNvSpPr>
          <p:nvPr/>
        </p:nvSpPr>
        <p:spPr bwMode="auto">
          <a:xfrm flipV="1">
            <a:off x="8113713" y="4206875"/>
            <a:ext cx="846137" cy="23813"/>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1559" name="Rectangle 55"/>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560" name="Rectangle 56"/>
          <p:cNvSpPr>
            <a:spLocks noChangeArrowheads="1"/>
          </p:cNvSpPr>
          <p:nvPr/>
        </p:nvSpPr>
        <p:spPr bwMode="auto">
          <a:xfrm>
            <a:off x="8148638" y="3654425"/>
            <a:ext cx="774700" cy="2254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Arial" charset="0"/>
              </a:rPr>
              <a:t>การทรงเรียก</a:t>
            </a:r>
          </a:p>
        </p:txBody>
      </p:sp>
      <p:sp>
        <p:nvSpPr>
          <p:cNvPr id="21561" name="Rectangle 57"/>
          <p:cNvSpPr>
            <a:spLocks noChangeArrowheads="1"/>
          </p:cNvSpPr>
          <p:nvPr/>
        </p:nvSpPr>
        <p:spPr bwMode="auto">
          <a:xfrm>
            <a:off x="8102600" y="3432175"/>
            <a:ext cx="573088" cy="2254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Chicago" charset="0"/>
              </a:rPr>
              <a:t>อับราฮัม</a:t>
            </a:r>
          </a:p>
        </p:txBody>
      </p:sp>
      <p:sp>
        <p:nvSpPr>
          <p:cNvPr id="21562" name="Line 58"/>
          <p:cNvSpPr>
            <a:spLocks noChangeShapeType="1"/>
          </p:cNvSpPr>
          <p:nvPr/>
        </p:nvSpPr>
        <p:spPr bwMode="auto">
          <a:xfrm flipV="1">
            <a:off x="8107363" y="3813175"/>
            <a:ext cx="830262" cy="23813"/>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1563" name="Line 59"/>
          <p:cNvSpPr>
            <a:spLocks noChangeShapeType="1"/>
          </p:cNvSpPr>
          <p:nvPr/>
        </p:nvSpPr>
        <p:spPr bwMode="auto">
          <a:xfrm flipV="1">
            <a:off x="8107363" y="4389438"/>
            <a:ext cx="846137" cy="2540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1564" name="Line 60"/>
          <p:cNvSpPr>
            <a:spLocks noChangeShapeType="1"/>
          </p:cNvSpPr>
          <p:nvPr/>
        </p:nvSpPr>
        <p:spPr bwMode="auto">
          <a:xfrm flipV="1">
            <a:off x="8107363" y="4586288"/>
            <a:ext cx="838200" cy="2540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1565" name="Text Box 61"/>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566" name="Rectangle 62"/>
          <p:cNvSpPr>
            <a:spLocks noChangeArrowheads="1"/>
          </p:cNvSpPr>
          <p:nvPr/>
        </p:nvSpPr>
        <p:spPr bwMode="auto">
          <a:xfrm>
            <a:off x="8093075" y="6524625"/>
            <a:ext cx="336550" cy="2460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1">
                <a:solidFill>
                  <a:srgbClr val="FFFFFF"/>
                </a:solidFill>
                <a:effectLst>
                  <a:outerShdw blurRad="38100" dist="38100" dir="2700000" algn="tl">
                    <a:srgbClr val="000000"/>
                  </a:outerShdw>
                </a:effectLst>
              </a:rPr>
              <a:t>18</a:t>
            </a:r>
          </a:p>
        </p:txBody>
      </p:sp>
      <p:sp>
        <p:nvSpPr>
          <p:cNvPr id="21567" name="Text Box 63"/>
          <p:cNvSpPr txBox="1">
            <a:spLocks noChangeArrowheads="1"/>
          </p:cNvSpPr>
          <p:nvPr/>
        </p:nvSpPr>
        <p:spPr bwMode="auto">
          <a:xfrm>
            <a:off x="7177088" y="6242050"/>
            <a:ext cx="1266825"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1">
                <a:solidFill>
                  <a:srgbClr val="FFFFFF"/>
                </a:solidFill>
                <a:latin typeface="Arial" charset="0"/>
              </a:rPr>
              <a:t>คู่มือหน้าที่ </a:t>
            </a:r>
            <a:r>
              <a:rPr lang="en-US" sz="1200" b="1">
                <a:solidFill>
                  <a:srgbClr val="FFFFFF"/>
                </a:solidFill>
                <a:latin typeface="Arial" charset="0"/>
              </a:rPr>
              <a:t>19-24</a:t>
            </a:r>
          </a:p>
        </p:txBody>
      </p:sp>
      <p:sp>
        <p:nvSpPr>
          <p:cNvPr id="21568" name="Text Box 64"/>
          <p:cNvSpPr txBox="1">
            <a:spLocks noChangeArrowheads="1"/>
          </p:cNvSpPr>
          <p:nvPr/>
        </p:nvSpPr>
        <p:spPr bwMode="auto">
          <a:xfrm>
            <a:off x="8661400" y="6416675"/>
            <a:ext cx="184150" cy="3968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569" name="Text Box 65"/>
          <p:cNvSpPr txBox="1">
            <a:spLocks noChangeArrowheads="1"/>
          </p:cNvSpPr>
          <p:nvPr/>
        </p:nvSpPr>
        <p:spPr bwMode="auto">
          <a:xfrm>
            <a:off x="8640763" y="6459538"/>
            <a:ext cx="304800"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1000"/>
              </a:spcBef>
              <a:buClrTx/>
              <a:buFontTx/>
              <a:buNone/>
              <a:defRPr/>
            </a:pPr>
            <a:r>
              <a:rPr lang="en-US" sz="1600" b="1">
                <a:solidFill>
                  <a:srgbClr val="FFFFFF"/>
                </a:solidFill>
              </a:rPr>
              <a:t>2</a:t>
            </a:r>
          </a:p>
        </p:txBody>
      </p:sp>
      <p:sp>
        <p:nvSpPr>
          <p:cNvPr id="21570" name="Rectangle 66"/>
          <p:cNvSpPr>
            <a:spLocks noChangeArrowheads="1"/>
          </p:cNvSpPr>
          <p:nvPr/>
        </p:nvSpPr>
        <p:spPr bwMode="auto">
          <a:xfrm>
            <a:off x="8262938" y="3832225"/>
            <a:ext cx="508000" cy="241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000" b="1">
                <a:solidFill>
                  <a:srgbClr val="000000"/>
                </a:solidFill>
                <a:latin typeface="Arial" charset="0"/>
              </a:rPr>
              <a:t>ด</a:t>
            </a:r>
            <a:r>
              <a:rPr lang="en-US" sz="1000" b="1">
                <a:solidFill>
                  <a:srgbClr val="000000"/>
                </a:solidFill>
                <a:latin typeface="Arial" charset="0"/>
              </a:rPr>
              <a:t>-</a:t>
            </a:r>
            <a:r>
              <a:rPr lang="hi-in" sz="1000" b="1">
                <a:solidFill>
                  <a:srgbClr val="000000"/>
                </a:solidFill>
                <a:latin typeface="Arial" charset="0"/>
              </a:rPr>
              <a:t>ล</a:t>
            </a:r>
            <a:r>
              <a:rPr lang="en-US" sz="1000" b="1">
                <a:solidFill>
                  <a:srgbClr val="000000"/>
                </a:solidFill>
                <a:latin typeface="Arial" charset="0"/>
              </a:rPr>
              <a:t>-</a:t>
            </a:r>
            <a:r>
              <a:rPr lang="hi-in" sz="1000" b="1">
                <a:solidFill>
                  <a:srgbClr val="000000"/>
                </a:solidFill>
                <a:latin typeface="Arial" charset="0"/>
              </a:rPr>
              <a:t>พ</a:t>
            </a:r>
          </a:p>
        </p:txBody>
      </p:sp>
      <p:sp>
        <p:nvSpPr>
          <p:cNvPr id="69" name="WordArt 60"/>
          <p:cNvSpPr>
            <a:spLocks noChangeArrowheads="1" noChangeShapeType="1" noTextEdit="1"/>
          </p:cNvSpPr>
          <p:nvPr/>
        </p:nvSpPr>
        <p:spPr bwMode="auto">
          <a:xfrm>
            <a:off x="467544" y="980728"/>
            <a:ext cx="7950200" cy="6083300"/>
          </a:xfrm>
          <a:prstGeom prst="rect">
            <a:avLst/>
          </a:prstGeom>
        </p:spPr>
        <p:txBody>
          <a:bodyPr wrap="none" fromWordArt="1">
            <a:prstTxWarp prst="textSlantUp">
              <a:avLst>
                <a:gd name="adj" fmla="val 33212"/>
              </a:avLst>
            </a:prstTxWarp>
            <a:scene3d>
              <a:camera prst="orthographicFront">
                <a:rot lat="0" lon="1200000" rev="0"/>
              </a:camera>
              <a:lightRig rig="threePt" dir="t"/>
            </a:scene3d>
            <a:sp3d z="57150"/>
          </a:bodyPr>
          <a:lstStyle/>
          <a:p>
            <a:pPr defTabSz="914400">
              <a:defRPr/>
            </a:pPr>
            <a:r>
              <a:rPr lang="th-TH" sz="3600" b="1" spc="300" dirty="0">
                <a:solidFill>
                  <a:srgbClr val="FFFF00"/>
                </a:solidFill>
                <a:effectLst>
                  <a:glow rad="177800">
                    <a:srgbClr val="1A0004">
                      <a:alpha val="99000"/>
                    </a:srgbClr>
                  </a:glow>
                </a:effectLst>
                <a:latin typeface="Comic Sans MS" pitchFamily="66" charset="0"/>
                <a:ea typeface="MS PGothic" pitchFamily="34" charset="-128"/>
              </a:rPr>
              <a:t>พวกเขาเดินทางไปด้วย</a:t>
            </a:r>
            <a:br>
              <a:rPr lang="en-US" sz="3600" b="1" spc="300" dirty="0">
                <a:solidFill>
                  <a:srgbClr val="FFFF00"/>
                </a:solidFill>
                <a:effectLst>
                  <a:glow rad="177800">
                    <a:srgbClr val="1A0004">
                      <a:alpha val="99000"/>
                    </a:srgbClr>
                  </a:glow>
                </a:effectLst>
                <a:latin typeface="Comic Sans MS" pitchFamily="66" charset="0"/>
                <a:ea typeface="MS PGothic" pitchFamily="34" charset="-128"/>
              </a:rPr>
            </a:br>
            <a:r>
              <a:rPr lang="th-TH" sz="3600" b="1" spc="300" dirty="0">
                <a:solidFill>
                  <a:srgbClr val="FFFF00"/>
                </a:solidFill>
                <a:effectLst>
                  <a:glow rad="177800">
                    <a:srgbClr val="1A0004">
                      <a:alpha val="99000"/>
                    </a:srgbClr>
                  </a:glow>
                </a:effectLst>
                <a:latin typeface="Comic Sans MS" pitchFamily="66" charset="0"/>
                <a:ea typeface="MS PGothic" pitchFamily="34" charset="-128"/>
              </a:rPr>
              <a:t>ความเชื่อ</a:t>
            </a:r>
          </a:p>
          <a:p>
            <a:pPr defTabSz="914400">
              <a:defRPr/>
            </a:pPr>
            <a:endParaRPr lang="th-TH" sz="3600" b="1" spc="300" dirty="0">
              <a:solidFill>
                <a:srgbClr val="FFFF00"/>
              </a:solidFill>
              <a:effectLst>
                <a:glow rad="177800">
                  <a:srgbClr val="1A0004">
                    <a:alpha val="99000"/>
                  </a:srgbClr>
                </a:glow>
              </a:effectLst>
              <a:latin typeface="Comic Sans MS" pitchFamily="66" charset="0"/>
              <a:ea typeface="MS PGothic" pitchFamily="34" charset="-128"/>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additive="repl">
                                        <p:cTn id="6" dur="1" fill="hold">
                                          <p:stCondLst>
                                            <p:cond delay="0"/>
                                          </p:stCondLst>
                                        </p:cTn>
                                        <p:tgtEl>
                                          <p:spTgt spid="21551"/>
                                        </p:tgtEl>
                                        <p:attrNameLst>
                                          <p:attrName>style.visibility</p:attrName>
                                        </p:attrNameLst>
                                      </p:cBhvr>
                                      <p:to>
                                        <p:strVal val="visible"/>
                                      </p:to>
                                    </p:set>
                                    <p:animEffect transition="in" filter="wipe(right)">
                                      <p:cBhvr additive="repl">
                                        <p:cTn id="7" dur="500"/>
                                        <p:tgtEl>
                                          <p:spTgt spid="215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childTnLst>
                                    <p:set>
                                      <p:cBhvr>
                                        <p:cTn id="11" dur="1" fill="hold">
                                          <p:stCondLst>
                                            <p:cond delay="0"/>
                                          </p:stCondLst>
                                        </p:cTn>
                                        <p:tgtEl>
                                          <p:spTgt spid="69"/>
                                        </p:tgtEl>
                                        <p:attrNameLst>
                                          <p:attrName>style.visibility</p:attrName>
                                        </p:attrNameLst>
                                      </p:cBhvr>
                                      <p:to>
                                        <p:strVal val="visible"/>
                                      </p:to>
                                    </p:set>
                                    <p:anim calcmode="lin" valueType="num">
                                      <p:cBhvr>
                                        <p:cTn id="12" dur="500" fill="hold"/>
                                        <p:tgtEl>
                                          <p:spTgt spid="69"/>
                                        </p:tgtEl>
                                        <p:attrNameLst>
                                          <p:attrName>ppt_w</p:attrName>
                                        </p:attrNameLst>
                                      </p:cBhvr>
                                      <p:tavLst>
                                        <p:tav tm="0">
                                          <p:val>
                                            <p:fltVal val="0"/>
                                          </p:val>
                                        </p:tav>
                                        <p:tav tm="100000">
                                          <p:val>
                                            <p:strVal val="#ppt_w"/>
                                          </p:val>
                                        </p:tav>
                                      </p:tavLst>
                                    </p:anim>
                                    <p:anim calcmode="lin" valueType="num">
                                      <p:cBhvr>
                                        <p:cTn id="13" dur="500" fill="hold"/>
                                        <p:tgtEl>
                                          <p:spTgt spid="69"/>
                                        </p:tgtEl>
                                        <p:attrNameLst>
                                          <p:attrName>ppt_h</p:attrName>
                                        </p:attrNameLst>
                                      </p:cBhvr>
                                      <p:tavLst>
                                        <p:tav tm="0">
                                          <p:val>
                                            <p:fltVal val="0"/>
                                          </p:val>
                                        </p:tav>
                                        <p:tav tm="100000">
                                          <p:val>
                                            <p:strVal val="#ppt_h"/>
                                          </p:val>
                                        </p:tav>
                                      </p:tavLst>
                                    </p:anim>
                                    <p:anim calcmode="lin" valueType="num">
                                      <p:cBhvr>
                                        <p:cTn id="14" dur="500" fill="hold"/>
                                        <p:tgtEl>
                                          <p:spTgt spid="69"/>
                                        </p:tgtEl>
                                        <p:attrNameLst>
                                          <p:attrName>ppt_x</p:attrName>
                                        </p:attrNameLst>
                                      </p:cBhvr>
                                      <p:tavLst>
                                        <p:tav tm="0">
                                          <p:val>
                                            <p:fltVal val="0.5"/>
                                          </p:val>
                                        </p:tav>
                                        <p:tav tm="100000">
                                          <p:val>
                                            <p:strVal val="#ppt_x"/>
                                          </p:val>
                                        </p:tav>
                                      </p:tavLst>
                                    </p:anim>
                                    <p:anim calcmode="lin" valueType="num">
                                      <p:cBhvr>
                                        <p:cTn id="15" dur="500" fill="hold"/>
                                        <p:tgtEl>
                                          <p:spTgt spid="6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22529" name="Rectangle 1"/>
          <p:cNvSpPr>
            <a:spLocks noChangeArrowheads="1"/>
          </p:cNvSpPr>
          <p:nvPr/>
        </p:nvSpPr>
        <p:spPr bwMode="auto">
          <a:xfrm>
            <a:off x="1574800" y="838200"/>
            <a:ext cx="6858000" cy="5257800"/>
          </a:xfrm>
          <a:prstGeom prst="rect">
            <a:avLst/>
          </a:prstGeom>
          <a:gradFill rotWithShape="0">
            <a:gsLst>
              <a:gs pos="0">
                <a:srgbClr val="011753"/>
              </a:gs>
              <a:gs pos="100000">
                <a:srgbClr val="0331B3"/>
              </a:gs>
            </a:gsLst>
            <a:path path="shape">
              <a:fillToRect l="50000" t="50000" r="50000" b="50000"/>
            </a:path>
          </a:gradFill>
          <a:ln w="76320" cap="sq">
            <a:solidFill>
              <a:srgbClr val="790015"/>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530" name="Freeform 2"/>
          <p:cNvSpPr>
            <a:spLocks noChangeArrowheads="1"/>
          </p:cNvSpPr>
          <p:nvPr/>
        </p:nvSpPr>
        <p:spPr bwMode="auto">
          <a:xfrm>
            <a:off x="1616075" y="858838"/>
            <a:ext cx="1620838" cy="3049587"/>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51712"/>
              <a:gd name="G45" fmla="+- 1224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51712"/>
              <a:gd name="G61" fmla="*/ 1 0 51712"/>
              <a:gd name="G62" fmla="+- 1 0 0"/>
              <a:gd name="G63" fmla="+- 1 0 0"/>
              <a:gd name="G64" fmla="+- 1 0 0"/>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0"/>
              <a:gd name="G78" fmla="+- 1 0 0"/>
              <a:gd name="G79" fmla="+- 1 0 0"/>
              <a:gd name="G80" fmla="+- 1 0 0"/>
              <a:gd name="G81" fmla="+- 1920 0 0"/>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560" cap="rnd">
            <a:solidFill>
              <a:srgbClr val="00AE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531" name="Rectangle 3"/>
          <p:cNvSpPr>
            <a:spLocks noChangeArrowheads="1"/>
          </p:cNvSpPr>
          <p:nvPr/>
        </p:nvSpPr>
        <p:spPr bwMode="auto">
          <a:xfrm>
            <a:off x="441325" y="166688"/>
            <a:ext cx="968375" cy="13731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532" name="Rectangle 4"/>
          <p:cNvSpPr>
            <a:spLocks noChangeArrowheads="1"/>
          </p:cNvSpPr>
          <p:nvPr/>
        </p:nvSpPr>
        <p:spPr bwMode="auto">
          <a:xfrm>
            <a:off x="590550" y="2020888"/>
            <a:ext cx="1695450" cy="42275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533" name="Freeform 5"/>
          <p:cNvSpPr>
            <a:spLocks noChangeArrowheads="1"/>
          </p:cNvSpPr>
          <p:nvPr/>
        </p:nvSpPr>
        <p:spPr bwMode="auto">
          <a:xfrm>
            <a:off x="6991350" y="3978275"/>
            <a:ext cx="1430338" cy="2097088"/>
          </a:xfrm>
          <a:custGeom>
            <a:avLst/>
            <a:gdLst>
              <a:gd name="G0" fmla="+- 1 0 0"/>
              <a:gd name="G1" fmla="+- 1 0 0"/>
              <a:gd name="G2" fmla="+- 1 0 0"/>
              <a:gd name="G3" fmla="+- 1 0 0"/>
              <a:gd name="G4" fmla="+- 1 0 0"/>
              <a:gd name="G5" fmla="*/ 1 0 51712"/>
              <a:gd name="G6" fmla="+- 84 0 0"/>
              <a:gd name="G7" fmla="+- 1 0 0"/>
              <a:gd name="G8" fmla="+- 1 0 0"/>
              <a:gd name="G9" fmla="+- 1 0 0"/>
              <a:gd name="G10" fmla="+- 1 0 0"/>
              <a:gd name="G11" fmla="+- 1 0 0"/>
              <a:gd name="G12" fmla="+- 1 0 0"/>
              <a:gd name="G13" fmla="+- 1 0 0"/>
              <a:gd name="G14" fmla="+- 1 0 0"/>
              <a:gd name="G15" fmla="+- 1 0 0"/>
              <a:gd name="G16" fmla="+- 1 0 0"/>
              <a:gd name="G17" fmla="+- 1 0 0"/>
              <a:gd name="G18" fmla="*/ 1 0 51712"/>
              <a:gd name="G19" fmla="*/ 1 0 51712"/>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12735 57600"/>
              <a:gd name="G34" fmla="*/ 1 4243 51712"/>
              <a:gd name="G35" fmla="*/ G34 1 180"/>
              <a:gd name="G36" fmla="*/ G33 1 G35"/>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51712"/>
              <a:gd name="G61" fmla="*/ 1 0 51712"/>
              <a:gd name="G62" fmla="+- 1320 0 0"/>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560" cap="rnd">
            <a:solidFill>
              <a:srgbClr val="00AE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534" name="Freeform 6"/>
          <p:cNvSpPr>
            <a:spLocks noChangeArrowheads="1"/>
          </p:cNvSpPr>
          <p:nvPr/>
        </p:nvSpPr>
        <p:spPr bwMode="auto">
          <a:xfrm>
            <a:off x="3562350" y="1695450"/>
            <a:ext cx="4097338" cy="291623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51712"/>
              <a:gd name="G21" fmla="+- 1 0 0"/>
              <a:gd name="G22" fmla="+- 1 0 0"/>
              <a:gd name="G23" fmla="+- 1 0 0"/>
              <a:gd name="G24" fmla="+- 1 0 0"/>
              <a:gd name="G25" fmla="+- 1 0 0"/>
              <a:gd name="G26" fmla="+- 1 0 0"/>
              <a:gd name="G27" fmla="+- 1 0 0"/>
              <a:gd name="G28" fmla="+- 1 0 0"/>
              <a:gd name="G29" fmla="+- 1 0 0"/>
              <a:gd name="G30" fmla="*/ 1 0 51712"/>
              <a:gd name="G31" fmla="+- 1423 0 0"/>
              <a:gd name="G32" fmla="cos G30 G31"/>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51712"/>
              <a:gd name="G54" fmla="+- 1 0 0"/>
              <a:gd name="G55" fmla="+- 1 0 0"/>
              <a:gd name="G56" fmla="+- 1 0 0"/>
              <a:gd name="G57" fmla="+- 1 0 0"/>
              <a:gd name="G58" fmla="+- 1 0 0"/>
              <a:gd name="G59" fmla="+- 1 0 0"/>
              <a:gd name="G60" fmla="+- 1 0 0"/>
              <a:gd name="G61" fmla="+- 1 0 0"/>
              <a:gd name="G62" fmla="+- 1 0 0"/>
              <a:gd name="G63" fmla="+- 1 0 0"/>
              <a:gd name="G64" fmla="*/ 1 0 51712"/>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0"/>
              <a:gd name="G78" fmla="+- 1 0 0"/>
              <a:gd name="G79" fmla="+- 1 0 0"/>
              <a:gd name="G80" fmla="*/ 1 0 51712"/>
              <a:gd name="G81" fmla="+- 340 0 0"/>
              <a:gd name="G82" fmla="cos G80 G81"/>
              <a:gd name="G83" fmla="+- 1 0 0"/>
              <a:gd name="G84" fmla="+- 1 0 0"/>
              <a:gd name="G85" fmla="+- 1 0 0"/>
              <a:gd name="G86" fmla="+- 1 0 0"/>
              <a:gd name="G87" fmla="+- 1 0 0"/>
              <a:gd name="G88" fmla="*/ 1 0 51712"/>
              <a:gd name="G89" fmla="sin 54736 G88"/>
              <a:gd name="G90" fmla="*/ 1 0 51712"/>
              <a:gd name="G91" fmla="cos 54943 G90"/>
              <a:gd name="G92" fmla="+- G89 0 G91"/>
              <a:gd name="G93" fmla="*/ G92 65535 1"/>
              <a:gd name="G94" fmla="+- G93 10800 0"/>
              <a:gd name="G95" fmla="+- 1 0 0"/>
              <a:gd name="G96" fmla="+- 1 0 0"/>
              <a:gd name="G97" fmla="+- 1 0 0"/>
              <a:gd name="G98" fmla="+- 1 0 0"/>
              <a:gd name="G99" fmla="+- 1 0 0"/>
              <a:gd name="G100" fmla="+- 1 0 0"/>
              <a:gd name="G101" fmla="+- 1 0 0"/>
              <a:gd name="G102" fmla="+- 1 0 0"/>
              <a:gd name="G103" fmla="+- 1 0 0"/>
              <a:gd name="G104" fmla="+- 1 0 0"/>
              <a:gd name="G105" fmla="+- 1 0 0"/>
              <a:gd name="G106" fmla="+- 1 0 0"/>
              <a:gd name="G107" fmla="+- 1 0 0"/>
              <a:gd name="G108" fmla="+- 1 0 0"/>
              <a:gd name="G109" fmla="*/ 1 0 51712"/>
              <a:gd name="G110" fmla="+- 1 0 0"/>
              <a:gd name="G111" fmla="+- 1 0 0"/>
              <a:gd name="G112" fmla="+- 1 0 0"/>
              <a:gd name="G113" fmla="+- 1 0 0"/>
              <a:gd name="G114" fmla="+- 1 0 0"/>
              <a:gd name="G115" fmla="+- 1 0 0"/>
              <a:gd name="G116" fmla="+- 1 0 0"/>
              <a:gd name="G117" fmla="+- 1 0 0"/>
              <a:gd name="G118" fmla="+- 1 0 0"/>
              <a:gd name="G119" fmla="+- 1 0 0"/>
              <a:gd name="G120" fmla="*/ 1 0 51712"/>
              <a:gd name="G121" fmla="+- 97 0 0"/>
              <a:gd name="G122" fmla="+- 122 0 0"/>
              <a:gd name="G123" fmla="+- 146 0 0"/>
              <a:gd name="G124" fmla="+- 170 0 0"/>
              <a:gd name="G125" fmla="*/ 1 0 51712"/>
              <a:gd name="G126" fmla="+- 1 0 0"/>
              <a:gd name="G127" fmla="+- 1 0 0"/>
              <a:gd name="G128" fmla="+- 1 0 0"/>
              <a:gd name="G129" fmla="+- 1 0 0"/>
              <a:gd name="G130" fmla="+- 1 0 0"/>
              <a:gd name="G131" fmla="+- 1 0 0"/>
              <a:gd name="G132" fmla="+- 1 0 0"/>
              <a:gd name="G133" fmla="+- 1 0 0"/>
              <a:gd name="G134" fmla="+- 1 0 0"/>
              <a:gd name="G135" fmla="+- 1 0 0"/>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560" cap="rnd">
            <a:solidFill>
              <a:srgbClr val="00AE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535" name="Rectangle 7"/>
          <p:cNvSpPr>
            <a:spLocks noChangeArrowheads="1"/>
          </p:cNvSpPr>
          <p:nvPr/>
        </p:nvSpPr>
        <p:spPr bwMode="auto">
          <a:xfrm>
            <a:off x="4630738" y="2649538"/>
            <a:ext cx="152082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CECECE"/>
                </a:solidFill>
                <a:latin typeface="Times New Roman" charset="0"/>
              </a:rPr>
              <a:t>มย</a:t>
            </a:r>
          </a:p>
        </p:txBody>
      </p:sp>
      <p:sp>
        <p:nvSpPr>
          <p:cNvPr id="22536" name="Freeform 8"/>
          <p:cNvSpPr>
            <a:spLocks noChangeArrowheads="1"/>
          </p:cNvSpPr>
          <p:nvPr/>
        </p:nvSpPr>
        <p:spPr bwMode="auto">
          <a:xfrm>
            <a:off x="2038350" y="4591050"/>
            <a:ext cx="1887538" cy="1487488"/>
          </a:xfrm>
          <a:custGeom>
            <a:avLst/>
            <a:gdLst>
              <a:gd name="G0" fmla="+- 1 0 0"/>
              <a:gd name="G1" fmla="+- 1 0 0"/>
              <a:gd name="G2" fmla="+- 1 0 0"/>
              <a:gd name="G3" fmla="+- 1 0 0"/>
              <a:gd name="G4" fmla="+- 1 0 0"/>
              <a:gd name="G5" fmla="+- 1 0 0"/>
              <a:gd name="G6" fmla="+- 1 0 0"/>
              <a:gd name="G7" fmla="*/ 1 12735 57600"/>
              <a:gd name="G8" fmla="*/ 1 4243 51712"/>
              <a:gd name="G9" fmla="*/ G8 1 180"/>
              <a:gd name="G10" fmla="*/ G7 1 G9"/>
              <a:gd name="G11" fmla="*/ 1 12735 57600"/>
              <a:gd name="G12" fmla="*/ 1 4243 51712"/>
              <a:gd name="G13" fmla="*/ G12 1 180"/>
              <a:gd name="G14" fmla="*/ G11 1 G13"/>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51712"/>
              <a:gd name="G34" fmla="+- 264 0 0"/>
              <a:gd name="G35" fmla="+- 240 0 0"/>
              <a:gd name="G36" fmla="+- 216 0 0"/>
              <a:gd name="G37" fmla="+- 192 0 0"/>
              <a:gd name="G38" fmla="+- 168 0 0"/>
              <a:gd name="G39" fmla="+- 144 0 0"/>
              <a:gd name="G40" fmla="*/ 1 0 51712"/>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51712"/>
              <a:gd name="G60" fmla="*/ 1 0 51712"/>
              <a:gd name="G61" fmla="+- 1 0 0"/>
              <a:gd name="G62" fmla="+- 1 0 0"/>
              <a:gd name="G63" fmla="+- 1 0 0"/>
              <a:gd name="G64" fmla="+- 1 0 0"/>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51712"/>
              <a:gd name="G78" fmla="+- 1 0 0"/>
              <a:gd name="G79" fmla="+- 1 0 0"/>
              <a:gd name="G80" fmla="+- 1 0 0"/>
              <a:gd name="G81" fmla="+- 1 0 0"/>
              <a:gd name="G82" fmla="+- 1 0 0"/>
              <a:gd name="G83" fmla="+- 1 0 0"/>
              <a:gd name="G84" fmla="+- 1 0 0"/>
              <a:gd name="G85" fmla="+- 1 0 0"/>
              <a:gd name="G86" fmla="+- 1 0 0"/>
              <a:gd name="G87" fmla="+- 636 0 0"/>
              <a:gd name="G88" fmla="*/ 1 0 51712"/>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G105" fmla="+- 1 0 0"/>
              <a:gd name="G106" fmla="*/ 1 12735 57600"/>
              <a:gd name="G107" fmla="*/ 1 4243 51712"/>
              <a:gd name="G108" fmla="*/ G107 1 180"/>
              <a:gd name="G109" fmla="*/ G106 1 G108"/>
              <a:gd name="G110" fmla="+- 1 0 0"/>
              <a:gd name="G111" fmla="+- 1 0 0"/>
              <a:gd name="G112" fmla="+- 1 0 0"/>
              <a:gd name="G113" fmla="+- 1 0 0"/>
              <a:gd name="G114" fmla="*/ 1 0 51712"/>
              <a:gd name="G115" fmla="+- 1 0 0"/>
              <a:gd name="G116" fmla="+- 1 0 0"/>
              <a:gd name="G117" fmla="+- 1 0 0"/>
              <a:gd name="G118" fmla="+- 1 0 0"/>
              <a:gd name="G119" fmla="+- 1 0 0"/>
              <a:gd name="G120" fmla="+- 1 0 0"/>
              <a:gd name="G121" fmla="+- 1 0 0"/>
              <a:gd name="G122" fmla="+- 1 0 0"/>
              <a:gd name="G123" fmla="*/ 1 0 51712"/>
              <a:gd name="G124" fmla="+- 1 0 0"/>
              <a:gd name="G125" fmla="+- 1 0 0"/>
              <a:gd name="G126" fmla="+- 1 0 0"/>
              <a:gd name="G127" fmla="+- 1 0 0"/>
              <a:gd name="G128" fmla="+- 1 0 0"/>
              <a:gd name="G129" fmla="+- 1 0 0"/>
              <a:gd name="G130" fmla="+- 1 0 0"/>
              <a:gd name="G131" fmla="+- 1 0 0"/>
              <a:gd name="G132" fmla="+- 1 0 0"/>
              <a:gd name="G133" fmla="+- 1 0 0"/>
              <a:gd name="G134" fmla="+- 1 0 0"/>
              <a:gd name="G135" fmla="+- 1 0 0"/>
              <a:gd name="G136" fmla="+- 1 0 0"/>
              <a:gd name="G137" fmla="+- 1 0 0"/>
              <a:gd name="G138" fmla="+- 1 0 0"/>
              <a:gd name="G139" fmla="+- 1 0 0"/>
              <a:gd name="G140" fmla="+- 1 0 0"/>
              <a:gd name="G141" fmla="+- 1 0 0"/>
              <a:gd name="G142" fmla="+- 1 0 0"/>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560" cap="rnd">
            <a:solidFill>
              <a:srgbClr val="00AE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537" name="Rectangle 9"/>
          <p:cNvSpPr>
            <a:spLocks noChangeArrowheads="1"/>
          </p:cNvSpPr>
          <p:nvPr/>
        </p:nvSpPr>
        <p:spPr bwMode="auto">
          <a:xfrm>
            <a:off x="7259638" y="5259388"/>
            <a:ext cx="131127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CECECE"/>
                </a:solidFill>
                <a:latin typeface="Times New Roman" charset="0"/>
              </a:rPr>
              <a:t>อป</a:t>
            </a:r>
          </a:p>
        </p:txBody>
      </p:sp>
      <p:sp>
        <p:nvSpPr>
          <p:cNvPr id="22538" name="Freeform 10"/>
          <p:cNvSpPr>
            <a:spLocks noChangeArrowheads="1"/>
          </p:cNvSpPr>
          <p:nvPr/>
        </p:nvSpPr>
        <p:spPr bwMode="auto">
          <a:xfrm>
            <a:off x="3257550" y="2628900"/>
            <a:ext cx="268288" cy="306388"/>
          </a:xfrm>
          <a:custGeom>
            <a:avLst/>
            <a:gdLst>
              <a:gd name="G0" fmla="+- 1 0 0"/>
              <a:gd name="G1" fmla="+- 1 0 0"/>
              <a:gd name="G2" fmla="+- 1 0 0"/>
              <a:gd name="G3" fmla="+- 1 0 0"/>
              <a:gd name="G4" fmla="+- 1 0 0"/>
              <a:gd name="G5" fmla="+- 96 0 0"/>
              <a:gd name="G6" fmla="+- 120 0 0"/>
              <a:gd name="G7" fmla="+- 144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560" cap="rnd">
            <a:solidFill>
              <a:srgbClr val="00AE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539" name="Freeform 11"/>
          <p:cNvSpPr>
            <a:spLocks noChangeArrowheads="1"/>
          </p:cNvSpPr>
          <p:nvPr/>
        </p:nvSpPr>
        <p:spPr bwMode="auto">
          <a:xfrm>
            <a:off x="3067050" y="3333750"/>
            <a:ext cx="439738" cy="915988"/>
          </a:xfrm>
          <a:custGeom>
            <a:avLst/>
            <a:gdLst>
              <a:gd name="G0" fmla="+- 1 0 0"/>
              <a:gd name="G1" fmla="+- 1 0 0"/>
              <a:gd name="G2" fmla="+- 1 0 0"/>
              <a:gd name="G3" fmla="+- 1 0 0"/>
              <a:gd name="G4" fmla="*/ 1 12735 57600"/>
              <a:gd name="G5" fmla="*/ 1 4243 51712"/>
              <a:gd name="G6" fmla="*/ G5 1 180"/>
              <a:gd name="G7" fmla="*/ G4 1 G6"/>
              <a:gd name="G8" fmla="+- 1 0 0"/>
              <a:gd name="G9" fmla="+- 1 0 0"/>
              <a:gd name="G10" fmla="+- 1 0 0"/>
              <a:gd name="G11" fmla="+- 1 0 0"/>
              <a:gd name="G12" fmla="+- 1 0 0"/>
              <a:gd name="G13" fmla="+- 1 0 0"/>
              <a:gd name="G14" fmla="+- 1 0 0"/>
              <a:gd name="G15" fmla="+- 1 0 0"/>
              <a:gd name="G16" fmla="+- 1 0 0"/>
              <a:gd name="G17" fmla="*/ 1 12735 57600"/>
              <a:gd name="G18" fmla="*/ 1 4243 51712"/>
              <a:gd name="G19" fmla="*/ G18 1 180"/>
              <a:gd name="G20" fmla="*/ G17 1 G19"/>
              <a:gd name="G21" fmla="*/ 1 12735 57600"/>
              <a:gd name="G22" fmla="*/ 1 4243 51712"/>
              <a:gd name="G23" fmla="*/ G22 1 180"/>
              <a:gd name="G24" fmla="*/ G21 1 G23"/>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51712"/>
              <a:gd name="G39" fmla="*/ 1 0 51712"/>
              <a:gd name="G40" fmla="+- 504 0 0"/>
              <a:gd name="G41" fmla="*/ 1 0 51712"/>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560" cap="rnd">
            <a:solidFill>
              <a:srgbClr val="00AE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540" name="Freeform 12"/>
          <p:cNvSpPr>
            <a:spLocks noChangeArrowheads="1"/>
          </p:cNvSpPr>
          <p:nvPr/>
        </p:nvSpPr>
        <p:spPr bwMode="auto">
          <a:xfrm>
            <a:off x="3333750" y="2933700"/>
            <a:ext cx="58738" cy="420688"/>
          </a:xfrm>
          <a:custGeom>
            <a:avLst/>
            <a:gdLst>
              <a:gd name="G0" fmla="*/ 1 0 51712"/>
              <a:gd name="G1" fmla="+- 1 0 0"/>
              <a:gd name="G2" fmla="+- 1 0 0"/>
              <a:gd name="G3" fmla="+- 1 0 0"/>
              <a:gd name="G4" fmla="+- 1 0 0"/>
              <a:gd name="G5" fmla="+- 1 0 0"/>
              <a:gd name="G6" fmla="+- 1 0 0"/>
              <a:gd name="G7" fmla="*/ 1 0 51712"/>
              <a:gd name="G8" fmla="+- 168 0 0"/>
              <a:gd name="G9" fmla="+- 192 0 0"/>
              <a:gd name="G10" fmla="+- 216 0 0"/>
              <a:gd name="G11" fmla="+- 240 0 0"/>
              <a:gd name="G12" fmla="*/ 1 0 51712"/>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560" cap="rnd">
            <a:solidFill>
              <a:srgbClr val="00AE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541" name="Rectangle 13"/>
          <p:cNvSpPr>
            <a:spLocks noChangeArrowheads="1"/>
          </p:cNvSpPr>
          <p:nvPr/>
        </p:nvSpPr>
        <p:spPr bwMode="auto">
          <a:xfrm>
            <a:off x="3449638" y="2382838"/>
            <a:ext cx="127317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CECECE"/>
                </a:solidFill>
                <a:latin typeface="Times New Roman" charset="0"/>
              </a:rPr>
              <a:t>ทก</a:t>
            </a:r>
          </a:p>
        </p:txBody>
      </p:sp>
      <p:sp>
        <p:nvSpPr>
          <p:cNvPr id="22542" name="Rectangle 14"/>
          <p:cNvSpPr>
            <a:spLocks noChangeArrowheads="1"/>
          </p:cNvSpPr>
          <p:nvPr/>
        </p:nvSpPr>
        <p:spPr bwMode="auto">
          <a:xfrm>
            <a:off x="2516188" y="5640388"/>
            <a:ext cx="70167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CECECE"/>
                </a:solidFill>
                <a:latin typeface="Times New Roman" charset="0"/>
              </a:rPr>
              <a:t>ทด</a:t>
            </a:r>
          </a:p>
        </p:txBody>
      </p:sp>
      <p:sp>
        <p:nvSpPr>
          <p:cNvPr id="22543" name="Rectangle 15"/>
          <p:cNvSpPr>
            <a:spLocks noChangeArrowheads="1"/>
          </p:cNvSpPr>
          <p:nvPr/>
        </p:nvSpPr>
        <p:spPr bwMode="auto">
          <a:xfrm>
            <a:off x="2020888" y="992188"/>
            <a:ext cx="83502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CECECE"/>
                </a:solidFill>
                <a:latin typeface="Times New Roman" charset="0"/>
              </a:rPr>
              <a:t>ทม</a:t>
            </a:r>
          </a:p>
        </p:txBody>
      </p:sp>
      <p:sp>
        <p:nvSpPr>
          <p:cNvPr id="22544" name="Rectangle 16"/>
          <p:cNvSpPr>
            <a:spLocks noChangeArrowheads="1"/>
          </p:cNvSpPr>
          <p:nvPr/>
        </p:nvSpPr>
        <p:spPr bwMode="auto">
          <a:xfrm>
            <a:off x="3086100" y="4381500"/>
            <a:ext cx="1676400" cy="457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545" name="Line 17"/>
          <p:cNvSpPr>
            <a:spLocks noChangeShapeType="1"/>
          </p:cNvSpPr>
          <p:nvPr/>
        </p:nvSpPr>
        <p:spPr bwMode="auto">
          <a:xfrm>
            <a:off x="1746250" y="3505200"/>
            <a:ext cx="6546850" cy="1588"/>
          </a:xfrm>
          <a:prstGeom prst="line">
            <a:avLst/>
          </a:prstGeom>
          <a:noFill/>
          <a:ln w="25560" cap="sq">
            <a:solidFill>
              <a:srgbClr val="790015"/>
            </a:solidFill>
            <a:prstDash val="dashDot"/>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2546" name="Line 18"/>
          <p:cNvSpPr>
            <a:spLocks noChangeShapeType="1"/>
          </p:cNvSpPr>
          <p:nvPr/>
        </p:nvSpPr>
        <p:spPr bwMode="auto">
          <a:xfrm>
            <a:off x="4991100" y="984250"/>
            <a:ext cx="1588" cy="5003800"/>
          </a:xfrm>
          <a:prstGeom prst="line">
            <a:avLst/>
          </a:prstGeom>
          <a:noFill/>
          <a:ln w="25560" cap="sq">
            <a:solidFill>
              <a:srgbClr val="790015"/>
            </a:solidFill>
            <a:prstDash val="dashDot"/>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2547" name="Rectangle 19"/>
          <p:cNvSpPr>
            <a:spLocks noChangeArrowheads="1"/>
          </p:cNvSpPr>
          <p:nvPr/>
        </p:nvSpPr>
        <p:spPr bwMode="auto">
          <a:xfrm>
            <a:off x="76200" y="304800"/>
            <a:ext cx="2825750"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1">
                <a:solidFill>
                  <a:srgbClr val="FFD34A"/>
                </a:solidFill>
                <a:latin typeface="Times New Roman" charset="0"/>
              </a:rPr>
              <a:t> </a:t>
            </a:r>
            <a:r>
              <a:rPr lang="hi-in" sz="2400" b="1">
                <a:solidFill>
                  <a:srgbClr val="FFD34A"/>
                </a:solidFill>
                <a:latin typeface="Times New Roman" charset="0"/>
              </a:rPr>
              <a:t>แผนที่</a:t>
            </a:r>
          </a:p>
        </p:txBody>
      </p:sp>
      <p:sp>
        <p:nvSpPr>
          <p:cNvPr id="22548" name="Rectangle 20"/>
          <p:cNvSpPr>
            <a:spLocks noChangeArrowheads="1"/>
          </p:cNvSpPr>
          <p:nvPr/>
        </p:nvSpPr>
        <p:spPr bwMode="auto">
          <a:xfrm>
            <a:off x="2613025" y="3613150"/>
            <a:ext cx="173037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CECECE"/>
                </a:solidFill>
                <a:latin typeface="Times New Roman" charset="0"/>
              </a:rPr>
              <a:t>ทต</a:t>
            </a:r>
          </a:p>
        </p:txBody>
      </p:sp>
      <p:sp>
        <p:nvSpPr>
          <p:cNvPr id="22549" name="Line 21"/>
          <p:cNvSpPr>
            <a:spLocks noChangeShapeType="1"/>
          </p:cNvSpPr>
          <p:nvPr/>
        </p:nvSpPr>
        <p:spPr bwMode="auto">
          <a:xfrm>
            <a:off x="4114800" y="1600200"/>
            <a:ext cx="1693863" cy="1588"/>
          </a:xfrm>
          <a:prstGeom prst="line">
            <a:avLst/>
          </a:prstGeom>
          <a:noFill/>
          <a:ln>
            <a:noFill/>
          </a:ln>
          <a:effectLst/>
          <a:extLst>
            <a:ext uri="{909E8E84-426E-40dd-AFC4-6F175D3DCCD1}">
              <a14:hiddenFill xmlns="" xmlns:a14="http://schemas.microsoft.com/office/drawing/2010/main">
                <a:no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2550" name="Oval 22"/>
          <p:cNvSpPr>
            <a:spLocks noChangeArrowheads="1"/>
          </p:cNvSpPr>
          <p:nvPr/>
        </p:nvSpPr>
        <p:spPr bwMode="auto">
          <a:xfrm>
            <a:off x="6735763" y="4508500"/>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551" name="Rectangle 23"/>
          <p:cNvSpPr>
            <a:spLocks noChangeArrowheads="1"/>
          </p:cNvSpPr>
          <p:nvPr/>
        </p:nvSpPr>
        <p:spPr bwMode="auto">
          <a:xfrm>
            <a:off x="4081463" y="1125538"/>
            <a:ext cx="812800" cy="5191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552" name="Rectangle 24"/>
          <p:cNvSpPr>
            <a:spLocks noChangeArrowheads="1"/>
          </p:cNvSpPr>
          <p:nvPr/>
        </p:nvSpPr>
        <p:spPr bwMode="auto">
          <a:xfrm>
            <a:off x="6896100" y="4395788"/>
            <a:ext cx="835025" cy="698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2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4000" b="1">
                <a:solidFill>
                  <a:srgbClr val="EEFF4B"/>
                </a:solidFill>
                <a:latin typeface="Times New Roman" charset="0"/>
              </a:rPr>
              <a:t>อ</a:t>
            </a:r>
          </a:p>
        </p:txBody>
      </p:sp>
      <p:sp>
        <p:nvSpPr>
          <p:cNvPr id="22553" name="Rectangle 25"/>
          <p:cNvSpPr>
            <a:spLocks noChangeArrowheads="1"/>
          </p:cNvSpPr>
          <p:nvPr/>
        </p:nvSpPr>
        <p:spPr bwMode="auto">
          <a:xfrm>
            <a:off x="5830888" y="2884488"/>
            <a:ext cx="835025" cy="698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2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4000" b="1">
                <a:solidFill>
                  <a:srgbClr val="EEFF4B"/>
                </a:solidFill>
                <a:latin typeface="Times New Roman" charset="0"/>
              </a:rPr>
              <a:t>บ</a:t>
            </a:r>
          </a:p>
        </p:txBody>
      </p:sp>
      <p:sp>
        <p:nvSpPr>
          <p:cNvPr id="22554" name="Oval 26"/>
          <p:cNvSpPr>
            <a:spLocks noChangeArrowheads="1"/>
          </p:cNvSpPr>
          <p:nvPr/>
        </p:nvSpPr>
        <p:spPr bwMode="auto">
          <a:xfrm>
            <a:off x="5702300" y="3033713"/>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555" name="Rectangle 27"/>
          <p:cNvSpPr>
            <a:spLocks noChangeArrowheads="1"/>
          </p:cNvSpPr>
          <p:nvPr/>
        </p:nvSpPr>
        <p:spPr bwMode="auto">
          <a:xfrm>
            <a:off x="5487988" y="1811338"/>
            <a:ext cx="83502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CECECE"/>
                </a:solidFill>
                <a:latin typeface="Times New Roman" charset="0"/>
              </a:rPr>
              <a:t>ฮ</a:t>
            </a:r>
          </a:p>
        </p:txBody>
      </p:sp>
      <p:sp>
        <p:nvSpPr>
          <p:cNvPr id="22556" name="Oval 28"/>
          <p:cNvSpPr>
            <a:spLocks noChangeArrowheads="1"/>
          </p:cNvSpPr>
          <p:nvPr/>
        </p:nvSpPr>
        <p:spPr bwMode="auto">
          <a:xfrm>
            <a:off x="5313363" y="1982788"/>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557" name="Rectangle 29"/>
          <p:cNvSpPr>
            <a:spLocks noChangeArrowheads="1"/>
          </p:cNvSpPr>
          <p:nvPr/>
        </p:nvSpPr>
        <p:spPr bwMode="auto">
          <a:xfrm>
            <a:off x="7088188" y="1525588"/>
            <a:ext cx="129222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CECECE"/>
                </a:solidFill>
                <a:latin typeface="Times New Roman" charset="0"/>
              </a:rPr>
              <a:t>ม</a:t>
            </a:r>
            <a:r>
              <a:rPr lang="en-US" sz="2400" b="1">
                <a:solidFill>
                  <a:srgbClr val="CECECE"/>
                </a:solidFill>
                <a:latin typeface="Times New Roman" charset="0"/>
              </a:rPr>
              <a:t>(</a:t>
            </a:r>
            <a:r>
              <a:rPr lang="hi-in" sz="2400" b="1">
                <a:solidFill>
                  <a:srgbClr val="CECECE"/>
                </a:solidFill>
                <a:latin typeface="Times New Roman" charset="0"/>
              </a:rPr>
              <a:t>อ</a:t>
            </a:r>
            <a:r>
              <a:rPr lang="en-US" sz="2400" b="1">
                <a:solidFill>
                  <a:srgbClr val="CECECE"/>
                </a:solidFill>
                <a:latin typeface="Times New Roman" charset="0"/>
              </a:rPr>
              <a:t>)</a:t>
            </a:r>
          </a:p>
        </p:txBody>
      </p:sp>
      <p:sp>
        <p:nvSpPr>
          <p:cNvPr id="22558" name="Oval 30"/>
          <p:cNvSpPr>
            <a:spLocks noChangeArrowheads="1"/>
          </p:cNvSpPr>
          <p:nvPr/>
        </p:nvSpPr>
        <p:spPr bwMode="auto">
          <a:xfrm>
            <a:off x="6921500" y="1644650"/>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559" name="Oval 31"/>
          <p:cNvSpPr>
            <a:spLocks noChangeArrowheads="1"/>
          </p:cNvSpPr>
          <p:nvPr/>
        </p:nvSpPr>
        <p:spPr bwMode="auto">
          <a:xfrm>
            <a:off x="2873375" y="2744788"/>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560" name="Rectangle 32"/>
          <p:cNvSpPr>
            <a:spLocks noChangeArrowheads="1"/>
          </p:cNvSpPr>
          <p:nvPr/>
        </p:nvSpPr>
        <p:spPr bwMode="auto">
          <a:xfrm>
            <a:off x="3079750" y="2568575"/>
            <a:ext cx="407988" cy="515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spcBef>
                <a:spcPts val="17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b="1">
                <a:solidFill>
                  <a:srgbClr val="FFFFFF"/>
                </a:solidFill>
                <a:latin typeface="Times New Roman" charset="0"/>
              </a:rPr>
              <a:t>ค</a:t>
            </a:r>
          </a:p>
        </p:txBody>
      </p:sp>
      <p:sp>
        <p:nvSpPr>
          <p:cNvPr id="22561" name="Oval 33"/>
          <p:cNvSpPr>
            <a:spLocks noChangeArrowheads="1"/>
          </p:cNvSpPr>
          <p:nvPr/>
        </p:nvSpPr>
        <p:spPr bwMode="auto">
          <a:xfrm>
            <a:off x="2974975" y="3235325"/>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562" name="Rectangle 34"/>
          <p:cNvSpPr>
            <a:spLocks noChangeArrowheads="1"/>
          </p:cNvSpPr>
          <p:nvPr/>
        </p:nvSpPr>
        <p:spPr bwMode="auto">
          <a:xfrm>
            <a:off x="2711450" y="3078163"/>
            <a:ext cx="366713"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CECECE"/>
                </a:solidFill>
                <a:latin typeface="Times New Roman" charset="0"/>
              </a:rPr>
              <a:t>ย</a:t>
            </a:r>
          </a:p>
        </p:txBody>
      </p:sp>
      <p:sp>
        <p:nvSpPr>
          <p:cNvPr id="22563" name="Oval 35"/>
          <p:cNvSpPr>
            <a:spLocks noChangeArrowheads="1"/>
          </p:cNvSpPr>
          <p:nvPr/>
        </p:nvSpPr>
        <p:spPr bwMode="auto">
          <a:xfrm>
            <a:off x="3516313" y="3201988"/>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564" name="Oval 36"/>
          <p:cNvSpPr>
            <a:spLocks noChangeArrowheads="1"/>
          </p:cNvSpPr>
          <p:nvPr/>
        </p:nvSpPr>
        <p:spPr bwMode="auto">
          <a:xfrm>
            <a:off x="2906713" y="4573588"/>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565" name="Rectangle 37"/>
          <p:cNvSpPr>
            <a:spLocks noChangeArrowheads="1"/>
          </p:cNvSpPr>
          <p:nvPr/>
        </p:nvSpPr>
        <p:spPr bwMode="auto">
          <a:xfrm>
            <a:off x="3090863" y="4451350"/>
            <a:ext cx="57467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CECECE"/>
                </a:solidFill>
                <a:latin typeface="Times New Roman" charset="0"/>
              </a:rPr>
              <a:t>คบ</a:t>
            </a:r>
          </a:p>
        </p:txBody>
      </p:sp>
      <p:sp>
        <p:nvSpPr>
          <p:cNvPr id="22566" name="Oval 38"/>
          <p:cNvSpPr>
            <a:spLocks noChangeArrowheads="1"/>
          </p:cNvSpPr>
          <p:nvPr/>
        </p:nvSpPr>
        <p:spPr bwMode="auto">
          <a:xfrm>
            <a:off x="2992438" y="5286375"/>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567" name="Rectangle 39"/>
          <p:cNvSpPr>
            <a:spLocks noChangeArrowheads="1"/>
          </p:cNvSpPr>
          <p:nvPr/>
        </p:nvSpPr>
        <p:spPr bwMode="auto">
          <a:xfrm>
            <a:off x="3216275" y="5164138"/>
            <a:ext cx="563563"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CECECE"/>
                </a:solidFill>
                <a:latin typeface="Times New Roman" charset="0"/>
              </a:rPr>
              <a:t>ภซ</a:t>
            </a:r>
          </a:p>
        </p:txBody>
      </p:sp>
      <p:sp>
        <p:nvSpPr>
          <p:cNvPr id="22568" name="Oval 40"/>
          <p:cNvSpPr>
            <a:spLocks noChangeArrowheads="1"/>
          </p:cNvSpPr>
          <p:nvPr/>
        </p:nvSpPr>
        <p:spPr bwMode="auto">
          <a:xfrm>
            <a:off x="1671638" y="4186238"/>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569" name="Rectangle 41"/>
          <p:cNvSpPr>
            <a:spLocks noChangeArrowheads="1"/>
          </p:cNvSpPr>
          <p:nvPr/>
        </p:nvSpPr>
        <p:spPr bwMode="auto">
          <a:xfrm>
            <a:off x="1822450" y="4081463"/>
            <a:ext cx="35877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CECECE"/>
                </a:solidFill>
                <a:latin typeface="Times New Roman" charset="0"/>
              </a:rPr>
              <a:t>อี</a:t>
            </a:r>
          </a:p>
        </p:txBody>
      </p:sp>
      <p:sp>
        <p:nvSpPr>
          <p:cNvPr id="22570" name="Rectangle 42"/>
          <p:cNvSpPr>
            <a:spLocks noChangeArrowheads="1"/>
          </p:cNvSpPr>
          <p:nvPr/>
        </p:nvSpPr>
        <p:spPr bwMode="auto">
          <a:xfrm>
            <a:off x="3814763" y="3078163"/>
            <a:ext cx="56197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CECECE"/>
                </a:solidFill>
                <a:latin typeface="Times New Roman" charset="0"/>
              </a:rPr>
              <a:t>มน</a:t>
            </a:r>
          </a:p>
        </p:txBody>
      </p:sp>
      <p:sp>
        <p:nvSpPr>
          <p:cNvPr id="22571" name="Freeform 43"/>
          <p:cNvSpPr>
            <a:spLocks noChangeArrowheads="1"/>
          </p:cNvSpPr>
          <p:nvPr/>
        </p:nvSpPr>
        <p:spPr bwMode="auto">
          <a:xfrm>
            <a:off x="5816600" y="3136900"/>
            <a:ext cx="939800" cy="1422400"/>
          </a:xfrm>
          <a:custGeom>
            <a:avLst/>
            <a:gdLst>
              <a:gd name="G0" fmla="+- 1 0 0"/>
              <a:gd name="G1" fmla="+- 1 0 0"/>
              <a:gd name="G2" fmla="+- 1 0 0"/>
              <a:gd name="G3" fmla="+- 1 0 0"/>
              <a:gd name="G4" fmla="*/ 1 0 51712"/>
              <a:gd name="G5" fmla="+- 1 0 0"/>
              <a:gd name="G6" fmla="+- 1 0 0"/>
              <a:gd name="G7" fmla="+- 1 0 0"/>
              <a:gd name="G8" fmla="+- 1 0 0"/>
              <a:gd name="G9" fmla="+- 1 0 0"/>
              <a:gd name="G10" fmla="+- 1 0 0"/>
              <a:gd name="G11" fmla="+- 1 0 0"/>
              <a:gd name="G12" fmla="+- 1 0 0"/>
              <a:gd name="G13" fmla="+- 1 0 0"/>
              <a:gd name="G14" fmla="+- 26 0 0"/>
              <a:gd name="G15" fmla="+- 1 0 0"/>
              <a:gd name="T0" fmla="*/ 592 w 592"/>
              <a:gd name="T1" fmla="*/ 896 h 896"/>
              <a:gd name="T2" fmla="*/ 328 w 592"/>
              <a:gd name="T3" fmla="*/ 760 h 896"/>
              <a:gd name="T4" fmla="*/ 192 w 592"/>
              <a:gd name="T5" fmla="*/ 576 h 896"/>
              <a:gd name="T6" fmla="*/ 40 w 592"/>
              <a:gd name="T7" fmla="*/ 160 h 896"/>
              <a:gd name="T8" fmla="*/ 24 w 592"/>
              <a:gd name="T9" fmla="*/ 80 h 896"/>
              <a:gd name="T10" fmla="*/ 0 w 592"/>
              <a:gd name="T11" fmla="*/ 0 h 896"/>
            </a:gdLst>
            <a:ahLst/>
            <a:cxnLst>
              <a:cxn ang="0">
                <a:pos x="T0" y="T1"/>
              </a:cxn>
              <a:cxn ang="0">
                <a:pos x="T2" y="T3"/>
              </a:cxn>
              <a:cxn ang="0">
                <a:pos x="T4" y="T5"/>
              </a:cxn>
              <a:cxn ang="0">
                <a:pos x="T6" y="T7"/>
              </a:cxn>
              <a:cxn ang="0">
                <a:pos x="T8" y="T9"/>
              </a:cxn>
              <a:cxn ang="0">
                <a:pos x="T10" y="T11"/>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240" cap="flat">
            <a:solidFill>
              <a:srgbClr val="FFFA35"/>
            </a:solidFill>
            <a:round/>
            <a:headEnd/>
            <a:tailEnd/>
          </a:ln>
          <a:effectLst>
            <a:outerShdw blurRad="63500" dist="38184" dir="2700000" algn="ctr" rotWithShape="0">
              <a:srgbClr val="1A0004">
                <a:alpha val="75014"/>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22572" name="Oval 44"/>
          <p:cNvSpPr>
            <a:spLocks noChangeArrowheads="1"/>
          </p:cNvSpPr>
          <p:nvPr/>
        </p:nvSpPr>
        <p:spPr bwMode="auto">
          <a:xfrm>
            <a:off x="5486400" y="2743200"/>
            <a:ext cx="1066800" cy="990600"/>
          </a:xfrm>
          <a:prstGeom prst="ellipse">
            <a:avLst/>
          </a:prstGeom>
          <a:noFill/>
          <a:ln w="57240" cap="sq">
            <a:solidFill>
              <a:srgbClr val="D83104"/>
            </a:solidFill>
            <a:miter lim="800000"/>
            <a:headEnd/>
            <a:tailEnd/>
          </a:ln>
          <a:effectLst>
            <a:outerShdw blurRad="63500" dist="109185" dir="2128308" algn="ctr" rotWithShape="0">
              <a:srgbClr val="1A0004">
                <a:alpha val="75014"/>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22573" name="Freeform 45"/>
          <p:cNvSpPr>
            <a:spLocks noChangeArrowheads="1"/>
          </p:cNvSpPr>
          <p:nvPr/>
        </p:nvSpPr>
        <p:spPr bwMode="auto">
          <a:xfrm rot="7500000">
            <a:off x="6324600" y="1533525"/>
            <a:ext cx="1219200" cy="1143000"/>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5400 0 0"/>
              <a:gd name="G14" fmla="+- 16200 0 0"/>
              <a:gd name="G15" fmla="+- 1 0 0"/>
              <a:gd name="G16" fmla="+- 1 0 0"/>
              <a:gd name="G17" fmla="+- 5400 0 0"/>
              <a:gd name="T0" fmla="*/ 914400 w 21600"/>
              <a:gd name="T1" fmla="*/ 0 h 21600"/>
              <a:gd name="T2" fmla="*/ 0 w 21600"/>
              <a:gd name="T3" fmla="*/ 571500 h 21600"/>
              <a:gd name="T4" fmla="*/ 914400 w 21600"/>
              <a:gd name="T5" fmla="*/ 1143000 h 21600"/>
              <a:gd name="T6" fmla="*/ 1219200 w 21600"/>
              <a:gd name="T7" fmla="*/ 571500 h 21600"/>
              <a:gd name="T8" fmla="*/ 3375 w 21600"/>
              <a:gd name="T9" fmla="*/ 5400 h 21600"/>
              <a:gd name="T10" fmla="*/ 18900 w 21600"/>
              <a:gd name="T11" fmla="*/ 16200 h 21600"/>
            </a:gdLst>
            <a:ahLst/>
            <a:cxnLst>
              <a:cxn ang="0">
                <a:pos x="T0" y="T1"/>
              </a:cxn>
              <a:cxn ang="0">
                <a:pos x="T2" y="T3"/>
              </a:cxn>
              <a:cxn ang="0">
                <a:pos x="T4" y="T5"/>
              </a:cxn>
              <a:cxn ang="0">
                <a:pos x="T6" y="T7"/>
              </a:cxn>
            </a:cxnLst>
            <a:rect l="T8" t="T9" r="T10" b="T11"/>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EEFF4B"/>
          </a:solidFill>
          <a:ln w="28440" cap="sq">
            <a:solidFill>
              <a:srgbClr val="D83104"/>
            </a:solidFill>
            <a:miter lim="800000"/>
            <a:headEnd/>
            <a:tailEnd/>
          </a:ln>
          <a:effectLst>
            <a:outerShdw blurRad="63500" dist="89605" dir="2700000" algn="ctr" rotWithShape="0">
              <a:srgbClr val="1A0004">
                <a:alpha val="75014"/>
              </a:srgbClr>
            </a:outerShdw>
          </a:effectLst>
        </p:spPr>
        <p:txBody>
          <a:bodyPr wrap="none" anchor="ctr"/>
          <a:lstStyle/>
          <a:p>
            <a:pPr>
              <a:defRPr/>
            </a:pPr>
            <a:endParaRPr lang="en-US"/>
          </a:p>
        </p:txBody>
      </p:sp>
      <p:sp>
        <p:nvSpPr>
          <p:cNvPr id="22574" name="Text Box 46"/>
          <p:cNvSpPr txBox="1">
            <a:spLocks noChangeArrowheads="1"/>
          </p:cNvSpPr>
          <p:nvPr/>
        </p:nvSpPr>
        <p:spPr bwMode="auto">
          <a:xfrm>
            <a:off x="1579563" y="0"/>
            <a:ext cx="1435100"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1">
                <a:solidFill>
                  <a:srgbClr val="FFFFFF"/>
                </a:solidFill>
              </a:rPr>
              <a:t>ปฐม</a:t>
            </a:r>
            <a:r>
              <a:rPr lang="en-US" sz="1200" b="1">
                <a:solidFill>
                  <a:srgbClr val="FFFFFF"/>
                </a:solidFill>
              </a:rPr>
              <a:t>. 11:31-32</a:t>
            </a:r>
          </a:p>
        </p:txBody>
      </p:sp>
      <p:sp>
        <p:nvSpPr>
          <p:cNvPr id="22575" name="Freeform 47"/>
          <p:cNvSpPr>
            <a:spLocks noChangeArrowheads="1"/>
          </p:cNvSpPr>
          <p:nvPr/>
        </p:nvSpPr>
        <p:spPr bwMode="auto">
          <a:xfrm>
            <a:off x="8764588" y="3565525"/>
            <a:ext cx="204787" cy="77788"/>
          </a:xfrm>
          <a:custGeom>
            <a:avLst/>
            <a:gdLst>
              <a:gd name="G0" fmla="*/ 1 0 51712"/>
              <a:gd name="G1" fmla="+- 48 0 0"/>
              <a:gd name="G2" fmla="+- 1 0 0"/>
              <a:gd name="G3" fmla="*/ 1 0 51712"/>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576" name="AutoShape 48"/>
          <p:cNvSpPr>
            <a:spLocks noChangeArrowheads="1"/>
          </p:cNvSpPr>
          <p:nvPr/>
        </p:nvSpPr>
        <p:spPr bwMode="auto">
          <a:xfrm>
            <a:off x="8053388" y="3457575"/>
            <a:ext cx="730250" cy="903288"/>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577" name="Rectangle 49"/>
          <p:cNvSpPr>
            <a:spLocks noChangeArrowheads="1"/>
          </p:cNvSpPr>
          <p:nvPr/>
        </p:nvSpPr>
        <p:spPr bwMode="auto">
          <a:xfrm>
            <a:off x="8051800" y="3614738"/>
            <a:ext cx="952500" cy="1049337"/>
          </a:xfrm>
          <a:prstGeom prst="rect">
            <a:avLst/>
          </a:prstGeom>
          <a:solidFill>
            <a:srgbClr val="FFFF00"/>
          </a:solidFill>
          <a:ln w="38160" cap="sq">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578" name="AutoShape 50"/>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579" name="Line 51"/>
          <p:cNvSpPr>
            <a:spLocks noChangeShapeType="1"/>
          </p:cNvSpPr>
          <p:nvPr/>
        </p:nvSpPr>
        <p:spPr bwMode="auto">
          <a:xfrm flipV="1">
            <a:off x="8113713" y="4003675"/>
            <a:ext cx="838200" cy="23813"/>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2580" name="Line 52"/>
          <p:cNvSpPr>
            <a:spLocks noChangeShapeType="1"/>
          </p:cNvSpPr>
          <p:nvPr/>
        </p:nvSpPr>
        <p:spPr bwMode="auto">
          <a:xfrm flipV="1">
            <a:off x="8113713" y="4206875"/>
            <a:ext cx="846137" cy="23813"/>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2581" name="Rectangle 53"/>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582" name="Rectangle 54"/>
          <p:cNvSpPr>
            <a:spLocks noChangeArrowheads="1"/>
          </p:cNvSpPr>
          <p:nvPr/>
        </p:nvSpPr>
        <p:spPr bwMode="auto">
          <a:xfrm>
            <a:off x="8148638" y="3654425"/>
            <a:ext cx="774700" cy="2254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Arial" charset="0"/>
              </a:rPr>
              <a:t>การทรงเรียก</a:t>
            </a:r>
          </a:p>
        </p:txBody>
      </p:sp>
      <p:sp>
        <p:nvSpPr>
          <p:cNvPr id="22583" name="Rectangle 55"/>
          <p:cNvSpPr>
            <a:spLocks noChangeArrowheads="1"/>
          </p:cNvSpPr>
          <p:nvPr/>
        </p:nvSpPr>
        <p:spPr bwMode="auto">
          <a:xfrm>
            <a:off x="8102600" y="3432175"/>
            <a:ext cx="573088" cy="2254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Chicago" charset="0"/>
              </a:rPr>
              <a:t>อับราฮัม</a:t>
            </a:r>
          </a:p>
        </p:txBody>
      </p:sp>
      <p:sp>
        <p:nvSpPr>
          <p:cNvPr id="22584" name="Line 56"/>
          <p:cNvSpPr>
            <a:spLocks noChangeShapeType="1"/>
          </p:cNvSpPr>
          <p:nvPr/>
        </p:nvSpPr>
        <p:spPr bwMode="auto">
          <a:xfrm flipV="1">
            <a:off x="8107363" y="3813175"/>
            <a:ext cx="830262" cy="23813"/>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2585" name="Line 57"/>
          <p:cNvSpPr>
            <a:spLocks noChangeShapeType="1"/>
          </p:cNvSpPr>
          <p:nvPr/>
        </p:nvSpPr>
        <p:spPr bwMode="auto">
          <a:xfrm flipV="1">
            <a:off x="8107363" y="4389438"/>
            <a:ext cx="846137" cy="2540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2586" name="Line 58"/>
          <p:cNvSpPr>
            <a:spLocks noChangeShapeType="1"/>
          </p:cNvSpPr>
          <p:nvPr/>
        </p:nvSpPr>
        <p:spPr bwMode="auto">
          <a:xfrm flipV="1">
            <a:off x="8107363" y="4586288"/>
            <a:ext cx="838200" cy="2540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2587" name="Text Box 59"/>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pic>
        <p:nvPicPr>
          <p:cNvPr id="22588" name="Picture 60"/>
          <p:cNvPicPr>
            <a:picLocks noChangeAspect="1" noChangeArrowheads="1"/>
          </p:cNvPicPr>
          <p:nvPr/>
        </p:nvPicPr>
        <p:blipFill>
          <a:blip r:embed="rId3">
            <a:lum bright="18000" contrast="42000"/>
            <a:extLst>
              <a:ext uri="{28A0092B-C50C-407E-A947-70E740481C1C}">
                <a14:useLocalDpi xmlns:a14="http://schemas.microsoft.com/office/drawing/2010/main" val="0"/>
              </a:ext>
            </a:extLst>
          </a:blip>
          <a:srcRect/>
          <a:stretch>
            <a:fillRect/>
          </a:stretch>
        </p:blipFill>
        <p:spPr bwMode="auto">
          <a:xfrm>
            <a:off x="1041400" y="2305050"/>
            <a:ext cx="4175125" cy="3073400"/>
          </a:xfrm>
          <a:prstGeom prst="rect">
            <a:avLst/>
          </a:prstGeom>
          <a:noFill/>
          <a:ln>
            <a:noFill/>
          </a:ln>
          <a:effectLst/>
          <a:extLst>
            <a:ext uri="{909E8E84-426E-40dd-AFC4-6F175D3DCCD1}">
              <a14:hiddenFill xmlns="" xmlns:a14="http://schemas.microsoft.com/office/drawing/2010/main">
                <a:blipFill dpi="0" rotWithShape="0">
                  <a:blip>
                    <a:lum bright="18000" contrast="4200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2589" name="Rectangle 61"/>
          <p:cNvSpPr>
            <a:spLocks noChangeArrowheads="1"/>
          </p:cNvSpPr>
          <p:nvPr/>
        </p:nvSpPr>
        <p:spPr bwMode="auto">
          <a:xfrm>
            <a:off x="8093075" y="6524625"/>
            <a:ext cx="336550" cy="2460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1">
                <a:solidFill>
                  <a:srgbClr val="FFFFFF"/>
                </a:solidFill>
                <a:effectLst>
                  <a:outerShdw blurRad="38100" dist="38100" dir="2700000" algn="tl">
                    <a:srgbClr val="000000"/>
                  </a:outerShdw>
                </a:effectLst>
              </a:rPr>
              <a:t>19</a:t>
            </a:r>
          </a:p>
        </p:txBody>
      </p:sp>
      <p:sp>
        <p:nvSpPr>
          <p:cNvPr id="22590" name="Text Box 62"/>
          <p:cNvSpPr txBox="1">
            <a:spLocks noChangeArrowheads="1"/>
          </p:cNvSpPr>
          <p:nvPr/>
        </p:nvSpPr>
        <p:spPr bwMode="auto">
          <a:xfrm>
            <a:off x="7177088" y="6242050"/>
            <a:ext cx="1266825"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1">
                <a:solidFill>
                  <a:srgbClr val="FFFFFF"/>
                </a:solidFill>
                <a:latin typeface="Arial" charset="0"/>
              </a:rPr>
              <a:t>คู่มือหน้าที่ </a:t>
            </a:r>
            <a:r>
              <a:rPr lang="en-US" sz="1200" b="1">
                <a:solidFill>
                  <a:srgbClr val="FFFFFF"/>
                </a:solidFill>
                <a:latin typeface="Arial" charset="0"/>
              </a:rPr>
              <a:t>19-24</a:t>
            </a:r>
          </a:p>
        </p:txBody>
      </p:sp>
      <p:sp>
        <p:nvSpPr>
          <p:cNvPr id="22591" name="Text Box 63"/>
          <p:cNvSpPr txBox="1">
            <a:spLocks noChangeArrowheads="1"/>
          </p:cNvSpPr>
          <p:nvPr/>
        </p:nvSpPr>
        <p:spPr bwMode="auto">
          <a:xfrm>
            <a:off x="733425" y="4841875"/>
            <a:ext cx="6137275" cy="5207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1750"/>
              </a:spcBef>
              <a:buClrTx/>
              <a:buFontTx/>
              <a:buNone/>
              <a:defRPr/>
            </a:pPr>
            <a:r>
              <a:rPr lang="hi-in" b="1">
                <a:solidFill>
                  <a:srgbClr val="FFFFFF"/>
                </a:solidFill>
                <a:effectLst>
                  <a:outerShdw blurRad="38100" dist="38100" dir="2700000" algn="tl">
                    <a:srgbClr val="000000"/>
                  </a:outerShdw>
                </a:effectLst>
              </a:rPr>
              <a:t>มหานครบาบิโลน</a:t>
            </a:r>
          </a:p>
        </p:txBody>
      </p:sp>
      <p:sp>
        <p:nvSpPr>
          <p:cNvPr id="22592" name="Rectangle 64"/>
          <p:cNvSpPr>
            <a:spLocks noChangeArrowheads="1"/>
          </p:cNvSpPr>
          <p:nvPr/>
        </p:nvSpPr>
        <p:spPr bwMode="auto">
          <a:xfrm>
            <a:off x="8262938" y="3832225"/>
            <a:ext cx="508000" cy="241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000" b="1">
                <a:solidFill>
                  <a:srgbClr val="000000"/>
                </a:solidFill>
                <a:latin typeface="Arial" charset="0"/>
              </a:rPr>
              <a:t>ด</a:t>
            </a:r>
            <a:r>
              <a:rPr lang="en-US" sz="1000" b="1">
                <a:solidFill>
                  <a:srgbClr val="000000"/>
                </a:solidFill>
                <a:latin typeface="Arial" charset="0"/>
              </a:rPr>
              <a:t>-</a:t>
            </a:r>
            <a:r>
              <a:rPr lang="hi-in" sz="1000" b="1">
                <a:solidFill>
                  <a:srgbClr val="000000"/>
                </a:solidFill>
                <a:latin typeface="Arial" charset="0"/>
              </a:rPr>
              <a:t>ล</a:t>
            </a:r>
            <a:r>
              <a:rPr lang="en-US" sz="1000" b="1">
                <a:solidFill>
                  <a:srgbClr val="000000"/>
                </a:solidFill>
                <a:latin typeface="Arial" charset="0"/>
              </a:rPr>
              <a:t>-</a:t>
            </a:r>
            <a:r>
              <a:rPr lang="hi-in" sz="1000" b="1">
                <a:solidFill>
                  <a:srgbClr val="000000"/>
                </a:solidFill>
                <a:latin typeface="Arial" charset="0"/>
              </a:rPr>
              <a:t>พ</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grpId="0" nodeType="withEffect">
                                  <p:stCondLst>
                                    <p:cond delay="0"/>
                                  </p:stCondLst>
                                  <p:childTnLst>
                                    <p:set>
                                      <p:cBhvr additive="repl">
                                        <p:cTn id="6" dur="1" fill="hold">
                                          <p:stCondLst>
                                            <p:cond delay="0"/>
                                          </p:stCondLst>
                                        </p:cTn>
                                        <p:tgtEl>
                                          <p:spTgt spid="22572"/>
                                        </p:tgtEl>
                                        <p:attrNameLst>
                                          <p:attrName>style.visibility</p:attrName>
                                        </p:attrNameLst>
                                      </p:cBhvr>
                                      <p:to>
                                        <p:strVal val="visible"/>
                                      </p:to>
                                    </p:set>
                                    <p:animEffect transition="in" filter="fade">
                                      <p:cBhvr additive="repl">
                                        <p:cTn id="7" dur="1000"/>
                                        <p:tgtEl>
                                          <p:spTgt spid="22572"/>
                                        </p:tgtEl>
                                      </p:cBhvr>
                                    </p:animEffect>
                                  </p:childTnLst>
                                </p:cTn>
                              </p:par>
                            </p:childTnLst>
                          </p:cTn>
                        </p:par>
                        <p:par>
                          <p:cTn id="8" fill="hold" nodeType="afterGroup">
                            <p:stCondLst>
                              <p:cond delay="1000"/>
                            </p:stCondLst>
                            <p:childTnLst>
                              <p:par>
                                <p:cTn id="9" presetID="10" presetClass="entr" fill="hold" nodeType="afterEffect">
                                  <p:stCondLst>
                                    <p:cond delay="0"/>
                                  </p:stCondLst>
                                  <p:childTnLst>
                                    <p:set>
                                      <p:cBhvr additive="repl">
                                        <p:cTn id="10" dur="1" fill="hold">
                                          <p:stCondLst>
                                            <p:cond delay="0"/>
                                          </p:stCondLst>
                                        </p:cTn>
                                        <p:tgtEl>
                                          <p:spTgt spid="22588"/>
                                        </p:tgtEl>
                                        <p:attrNameLst>
                                          <p:attrName>style.visibility</p:attrName>
                                        </p:attrNameLst>
                                      </p:cBhvr>
                                      <p:to>
                                        <p:strVal val="visible"/>
                                      </p:to>
                                    </p:set>
                                    <p:animEffect transition="in" filter="fade">
                                      <p:cBhvr additive="repl">
                                        <p:cTn id="11" dur="1000"/>
                                        <p:tgtEl>
                                          <p:spTgt spid="22588"/>
                                        </p:tgtEl>
                                      </p:cBhvr>
                                    </p:animEffect>
                                  </p:childTnLst>
                                </p:cTn>
                              </p:par>
                            </p:childTnLst>
                          </p:cTn>
                        </p:par>
                        <p:par>
                          <p:cTn id="12" fill="hold" nodeType="afterGroup">
                            <p:stCondLst>
                              <p:cond delay="2000"/>
                            </p:stCondLst>
                            <p:childTnLst>
                              <p:par>
                                <p:cTn id="13" presetID="10" presetClass="entr" fill="hold" nodeType="afterEffect">
                                  <p:stCondLst>
                                    <p:cond delay="0"/>
                                  </p:stCondLst>
                                  <p:childTnLst>
                                    <p:set>
                                      <p:cBhvr additive="repl">
                                        <p:cTn id="14" dur="1" fill="hold">
                                          <p:stCondLst>
                                            <p:cond delay="0"/>
                                          </p:stCondLst>
                                        </p:cTn>
                                        <p:tgtEl>
                                          <p:spTgt spid="22591"/>
                                        </p:tgtEl>
                                        <p:attrNameLst>
                                          <p:attrName>style.visibility</p:attrName>
                                        </p:attrNameLst>
                                      </p:cBhvr>
                                      <p:to>
                                        <p:strVal val="visible"/>
                                      </p:to>
                                    </p:set>
                                    <p:animEffect transition="in" filter="fade">
                                      <p:cBhvr additive="repl">
                                        <p:cTn id="15" dur="1000"/>
                                        <p:tgtEl>
                                          <p:spTgt spid="225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7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23553" name="Rectangle 1"/>
          <p:cNvSpPr>
            <a:spLocks noChangeArrowheads="1"/>
          </p:cNvSpPr>
          <p:nvPr/>
        </p:nvSpPr>
        <p:spPr bwMode="auto">
          <a:xfrm>
            <a:off x="1600200" y="838200"/>
            <a:ext cx="6858000" cy="5257800"/>
          </a:xfrm>
          <a:prstGeom prst="rect">
            <a:avLst/>
          </a:prstGeom>
          <a:gradFill rotWithShape="0">
            <a:gsLst>
              <a:gs pos="0">
                <a:srgbClr val="011753"/>
              </a:gs>
              <a:gs pos="100000">
                <a:srgbClr val="0331B3"/>
              </a:gs>
            </a:gsLst>
            <a:path path="shape">
              <a:fillToRect l="50000" t="50000" r="50000" b="50000"/>
            </a:path>
          </a:gradFill>
          <a:ln w="76320" cap="sq">
            <a:solidFill>
              <a:srgbClr val="790015"/>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554" name="Freeform 2"/>
          <p:cNvSpPr>
            <a:spLocks noChangeArrowheads="1"/>
          </p:cNvSpPr>
          <p:nvPr/>
        </p:nvSpPr>
        <p:spPr bwMode="auto">
          <a:xfrm>
            <a:off x="1616075" y="858838"/>
            <a:ext cx="1620838" cy="3049587"/>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51712"/>
              <a:gd name="G45" fmla="+- 1224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51712"/>
              <a:gd name="G61" fmla="*/ 1 0 51712"/>
              <a:gd name="G62" fmla="+- 1 0 0"/>
              <a:gd name="G63" fmla="+- 1 0 0"/>
              <a:gd name="G64" fmla="+- 1 0 0"/>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0"/>
              <a:gd name="G78" fmla="+- 1 0 0"/>
              <a:gd name="G79" fmla="+- 1 0 0"/>
              <a:gd name="G80" fmla="+- 1 0 0"/>
              <a:gd name="G81" fmla="+- 1920 0 0"/>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560" cap="rnd">
            <a:solidFill>
              <a:srgbClr val="00AE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555" name="Rectangle 3"/>
          <p:cNvSpPr>
            <a:spLocks noChangeArrowheads="1"/>
          </p:cNvSpPr>
          <p:nvPr/>
        </p:nvSpPr>
        <p:spPr bwMode="auto">
          <a:xfrm>
            <a:off x="441325" y="166688"/>
            <a:ext cx="968375" cy="13731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556" name="Rectangle 4"/>
          <p:cNvSpPr>
            <a:spLocks noChangeArrowheads="1"/>
          </p:cNvSpPr>
          <p:nvPr/>
        </p:nvSpPr>
        <p:spPr bwMode="auto">
          <a:xfrm>
            <a:off x="590550" y="2020888"/>
            <a:ext cx="1695450" cy="42275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557" name="Freeform 5"/>
          <p:cNvSpPr>
            <a:spLocks noChangeArrowheads="1"/>
          </p:cNvSpPr>
          <p:nvPr/>
        </p:nvSpPr>
        <p:spPr bwMode="auto">
          <a:xfrm>
            <a:off x="6991350" y="3978275"/>
            <a:ext cx="1430338" cy="2097088"/>
          </a:xfrm>
          <a:custGeom>
            <a:avLst/>
            <a:gdLst>
              <a:gd name="G0" fmla="+- 1 0 0"/>
              <a:gd name="G1" fmla="+- 1 0 0"/>
              <a:gd name="G2" fmla="+- 1 0 0"/>
              <a:gd name="G3" fmla="+- 1 0 0"/>
              <a:gd name="G4" fmla="+- 1 0 0"/>
              <a:gd name="G5" fmla="*/ 1 0 51712"/>
              <a:gd name="G6" fmla="+- 84 0 0"/>
              <a:gd name="G7" fmla="+- 1 0 0"/>
              <a:gd name="G8" fmla="+- 1 0 0"/>
              <a:gd name="G9" fmla="+- 1 0 0"/>
              <a:gd name="G10" fmla="+- 1 0 0"/>
              <a:gd name="G11" fmla="+- 1 0 0"/>
              <a:gd name="G12" fmla="+- 1 0 0"/>
              <a:gd name="G13" fmla="+- 1 0 0"/>
              <a:gd name="G14" fmla="+- 1 0 0"/>
              <a:gd name="G15" fmla="+- 1 0 0"/>
              <a:gd name="G16" fmla="+- 1 0 0"/>
              <a:gd name="G17" fmla="+- 1 0 0"/>
              <a:gd name="G18" fmla="*/ 1 0 51712"/>
              <a:gd name="G19" fmla="*/ 1 0 51712"/>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12735 57600"/>
              <a:gd name="G34" fmla="*/ 1 4243 51712"/>
              <a:gd name="G35" fmla="*/ G34 1 180"/>
              <a:gd name="G36" fmla="*/ G33 1 G35"/>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51712"/>
              <a:gd name="G61" fmla="*/ 1 0 51712"/>
              <a:gd name="G62" fmla="+- 1320 0 0"/>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560" cap="rnd">
            <a:solidFill>
              <a:srgbClr val="00AE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558" name="Freeform 6"/>
          <p:cNvSpPr>
            <a:spLocks noChangeArrowheads="1"/>
          </p:cNvSpPr>
          <p:nvPr/>
        </p:nvSpPr>
        <p:spPr bwMode="auto">
          <a:xfrm>
            <a:off x="3562350" y="1695450"/>
            <a:ext cx="4097338" cy="291623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51712"/>
              <a:gd name="G21" fmla="+- 1 0 0"/>
              <a:gd name="G22" fmla="+- 1 0 0"/>
              <a:gd name="G23" fmla="+- 1 0 0"/>
              <a:gd name="G24" fmla="+- 1 0 0"/>
              <a:gd name="G25" fmla="+- 1 0 0"/>
              <a:gd name="G26" fmla="+- 1 0 0"/>
              <a:gd name="G27" fmla="+- 1 0 0"/>
              <a:gd name="G28" fmla="+- 1 0 0"/>
              <a:gd name="G29" fmla="+- 1 0 0"/>
              <a:gd name="G30" fmla="*/ 1 0 51712"/>
              <a:gd name="G31" fmla="+- 1423 0 0"/>
              <a:gd name="G32" fmla="cos G30 G31"/>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51712"/>
              <a:gd name="G54" fmla="+- 1 0 0"/>
              <a:gd name="G55" fmla="+- 1 0 0"/>
              <a:gd name="G56" fmla="+- 1 0 0"/>
              <a:gd name="G57" fmla="+- 1 0 0"/>
              <a:gd name="G58" fmla="+- 1 0 0"/>
              <a:gd name="G59" fmla="+- 1 0 0"/>
              <a:gd name="G60" fmla="+- 1 0 0"/>
              <a:gd name="G61" fmla="+- 1 0 0"/>
              <a:gd name="G62" fmla="+- 1 0 0"/>
              <a:gd name="G63" fmla="+- 1 0 0"/>
              <a:gd name="G64" fmla="*/ 1 0 51712"/>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0"/>
              <a:gd name="G78" fmla="+- 1 0 0"/>
              <a:gd name="G79" fmla="+- 1 0 0"/>
              <a:gd name="G80" fmla="*/ 1 0 51712"/>
              <a:gd name="G81" fmla="+- 340 0 0"/>
              <a:gd name="G82" fmla="cos G80 G81"/>
              <a:gd name="G83" fmla="+- 1 0 0"/>
              <a:gd name="G84" fmla="+- 1 0 0"/>
              <a:gd name="G85" fmla="+- 1 0 0"/>
              <a:gd name="G86" fmla="+- 1 0 0"/>
              <a:gd name="G87" fmla="+- 1 0 0"/>
              <a:gd name="G88" fmla="*/ 1 0 51712"/>
              <a:gd name="G89" fmla="sin 54736 G88"/>
              <a:gd name="G90" fmla="*/ 1 0 51712"/>
              <a:gd name="G91" fmla="cos 54943 G90"/>
              <a:gd name="G92" fmla="+- G89 0 G91"/>
              <a:gd name="G93" fmla="*/ G92 65535 1"/>
              <a:gd name="G94" fmla="+- G93 10800 0"/>
              <a:gd name="G95" fmla="+- 1 0 0"/>
              <a:gd name="G96" fmla="+- 1 0 0"/>
              <a:gd name="G97" fmla="+- 1 0 0"/>
              <a:gd name="G98" fmla="+- 1 0 0"/>
              <a:gd name="G99" fmla="+- 1 0 0"/>
              <a:gd name="G100" fmla="+- 1 0 0"/>
              <a:gd name="G101" fmla="+- 1 0 0"/>
              <a:gd name="G102" fmla="+- 1 0 0"/>
              <a:gd name="G103" fmla="+- 1 0 0"/>
              <a:gd name="G104" fmla="+- 1 0 0"/>
              <a:gd name="G105" fmla="+- 1 0 0"/>
              <a:gd name="G106" fmla="+- 1 0 0"/>
              <a:gd name="G107" fmla="+- 1 0 0"/>
              <a:gd name="G108" fmla="+- 1 0 0"/>
              <a:gd name="G109" fmla="*/ 1 0 51712"/>
              <a:gd name="G110" fmla="+- 1 0 0"/>
              <a:gd name="G111" fmla="+- 1 0 0"/>
              <a:gd name="G112" fmla="+- 1 0 0"/>
              <a:gd name="G113" fmla="+- 1 0 0"/>
              <a:gd name="G114" fmla="+- 1 0 0"/>
              <a:gd name="G115" fmla="+- 1 0 0"/>
              <a:gd name="G116" fmla="+- 1 0 0"/>
              <a:gd name="G117" fmla="+- 1 0 0"/>
              <a:gd name="G118" fmla="+- 1 0 0"/>
              <a:gd name="G119" fmla="+- 1 0 0"/>
              <a:gd name="G120" fmla="*/ 1 0 51712"/>
              <a:gd name="G121" fmla="+- 97 0 0"/>
              <a:gd name="G122" fmla="+- 122 0 0"/>
              <a:gd name="G123" fmla="+- 146 0 0"/>
              <a:gd name="G124" fmla="+- 170 0 0"/>
              <a:gd name="G125" fmla="*/ 1 0 51712"/>
              <a:gd name="G126" fmla="+- 1 0 0"/>
              <a:gd name="G127" fmla="+- 1 0 0"/>
              <a:gd name="G128" fmla="+- 1 0 0"/>
              <a:gd name="G129" fmla="+- 1 0 0"/>
              <a:gd name="G130" fmla="+- 1 0 0"/>
              <a:gd name="G131" fmla="+- 1 0 0"/>
              <a:gd name="G132" fmla="+- 1 0 0"/>
              <a:gd name="G133" fmla="+- 1 0 0"/>
              <a:gd name="G134" fmla="+- 1 0 0"/>
              <a:gd name="G135" fmla="+- 1 0 0"/>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560" cap="rnd">
            <a:solidFill>
              <a:srgbClr val="00AE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559" name="Rectangle 7"/>
          <p:cNvSpPr>
            <a:spLocks noChangeArrowheads="1"/>
          </p:cNvSpPr>
          <p:nvPr/>
        </p:nvSpPr>
        <p:spPr bwMode="auto">
          <a:xfrm>
            <a:off x="4630738" y="2649538"/>
            <a:ext cx="152082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CECECE"/>
                </a:solidFill>
                <a:latin typeface="Times New Roman" charset="0"/>
              </a:rPr>
              <a:t>มย</a:t>
            </a:r>
          </a:p>
        </p:txBody>
      </p:sp>
      <p:sp>
        <p:nvSpPr>
          <p:cNvPr id="23560" name="Freeform 8"/>
          <p:cNvSpPr>
            <a:spLocks noChangeArrowheads="1"/>
          </p:cNvSpPr>
          <p:nvPr/>
        </p:nvSpPr>
        <p:spPr bwMode="auto">
          <a:xfrm>
            <a:off x="2038350" y="4591050"/>
            <a:ext cx="1887538" cy="1487488"/>
          </a:xfrm>
          <a:custGeom>
            <a:avLst/>
            <a:gdLst>
              <a:gd name="G0" fmla="+- 1 0 0"/>
              <a:gd name="G1" fmla="+- 1 0 0"/>
              <a:gd name="G2" fmla="+- 1 0 0"/>
              <a:gd name="G3" fmla="+- 1 0 0"/>
              <a:gd name="G4" fmla="+- 1 0 0"/>
              <a:gd name="G5" fmla="+- 1 0 0"/>
              <a:gd name="G6" fmla="+- 1 0 0"/>
              <a:gd name="G7" fmla="*/ 1 12735 57600"/>
              <a:gd name="G8" fmla="*/ 1 4243 51712"/>
              <a:gd name="G9" fmla="*/ G8 1 180"/>
              <a:gd name="G10" fmla="*/ G7 1 G9"/>
              <a:gd name="G11" fmla="*/ 1 12735 57600"/>
              <a:gd name="G12" fmla="*/ 1 4243 51712"/>
              <a:gd name="G13" fmla="*/ G12 1 180"/>
              <a:gd name="G14" fmla="*/ G11 1 G13"/>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51712"/>
              <a:gd name="G34" fmla="+- 264 0 0"/>
              <a:gd name="G35" fmla="+- 240 0 0"/>
              <a:gd name="G36" fmla="+- 216 0 0"/>
              <a:gd name="G37" fmla="+- 192 0 0"/>
              <a:gd name="G38" fmla="+- 168 0 0"/>
              <a:gd name="G39" fmla="+- 144 0 0"/>
              <a:gd name="G40" fmla="*/ 1 0 51712"/>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51712"/>
              <a:gd name="G60" fmla="*/ 1 0 51712"/>
              <a:gd name="G61" fmla="+- 1 0 0"/>
              <a:gd name="G62" fmla="+- 1 0 0"/>
              <a:gd name="G63" fmla="+- 1 0 0"/>
              <a:gd name="G64" fmla="+- 1 0 0"/>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51712"/>
              <a:gd name="G78" fmla="+- 1 0 0"/>
              <a:gd name="G79" fmla="+- 1 0 0"/>
              <a:gd name="G80" fmla="+- 1 0 0"/>
              <a:gd name="G81" fmla="+- 1 0 0"/>
              <a:gd name="G82" fmla="+- 1 0 0"/>
              <a:gd name="G83" fmla="+- 1 0 0"/>
              <a:gd name="G84" fmla="+- 1 0 0"/>
              <a:gd name="G85" fmla="+- 1 0 0"/>
              <a:gd name="G86" fmla="+- 1 0 0"/>
              <a:gd name="G87" fmla="+- 636 0 0"/>
              <a:gd name="G88" fmla="*/ 1 0 51712"/>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G105" fmla="+- 1 0 0"/>
              <a:gd name="G106" fmla="*/ 1 12735 57600"/>
              <a:gd name="G107" fmla="*/ 1 4243 51712"/>
              <a:gd name="G108" fmla="*/ G107 1 180"/>
              <a:gd name="G109" fmla="*/ G106 1 G108"/>
              <a:gd name="G110" fmla="+- 1 0 0"/>
              <a:gd name="G111" fmla="+- 1 0 0"/>
              <a:gd name="G112" fmla="+- 1 0 0"/>
              <a:gd name="G113" fmla="+- 1 0 0"/>
              <a:gd name="G114" fmla="*/ 1 0 51712"/>
              <a:gd name="G115" fmla="+- 1 0 0"/>
              <a:gd name="G116" fmla="+- 1 0 0"/>
              <a:gd name="G117" fmla="+- 1 0 0"/>
              <a:gd name="G118" fmla="+- 1 0 0"/>
              <a:gd name="G119" fmla="+- 1 0 0"/>
              <a:gd name="G120" fmla="+- 1 0 0"/>
              <a:gd name="G121" fmla="+- 1 0 0"/>
              <a:gd name="G122" fmla="+- 1 0 0"/>
              <a:gd name="G123" fmla="*/ 1 0 51712"/>
              <a:gd name="G124" fmla="+- 1 0 0"/>
              <a:gd name="G125" fmla="+- 1 0 0"/>
              <a:gd name="G126" fmla="+- 1 0 0"/>
              <a:gd name="G127" fmla="+- 1 0 0"/>
              <a:gd name="G128" fmla="+- 1 0 0"/>
              <a:gd name="G129" fmla="+- 1 0 0"/>
              <a:gd name="G130" fmla="+- 1 0 0"/>
              <a:gd name="G131" fmla="+- 1 0 0"/>
              <a:gd name="G132" fmla="+- 1 0 0"/>
              <a:gd name="G133" fmla="+- 1 0 0"/>
              <a:gd name="G134" fmla="+- 1 0 0"/>
              <a:gd name="G135" fmla="+- 1 0 0"/>
              <a:gd name="G136" fmla="+- 1 0 0"/>
              <a:gd name="G137" fmla="+- 1 0 0"/>
              <a:gd name="G138" fmla="+- 1 0 0"/>
              <a:gd name="G139" fmla="+- 1 0 0"/>
              <a:gd name="G140" fmla="+- 1 0 0"/>
              <a:gd name="G141" fmla="+- 1 0 0"/>
              <a:gd name="G142" fmla="+- 1 0 0"/>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560" cap="rnd">
            <a:solidFill>
              <a:srgbClr val="00AE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561" name="Rectangle 9"/>
          <p:cNvSpPr>
            <a:spLocks noChangeArrowheads="1"/>
          </p:cNvSpPr>
          <p:nvPr/>
        </p:nvSpPr>
        <p:spPr bwMode="auto">
          <a:xfrm>
            <a:off x="7259638" y="5259388"/>
            <a:ext cx="131127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CECECE"/>
                </a:solidFill>
                <a:latin typeface="Times New Roman" charset="0"/>
              </a:rPr>
              <a:t>อป</a:t>
            </a:r>
          </a:p>
        </p:txBody>
      </p:sp>
      <p:sp>
        <p:nvSpPr>
          <p:cNvPr id="23562" name="Freeform 10"/>
          <p:cNvSpPr>
            <a:spLocks noChangeArrowheads="1"/>
          </p:cNvSpPr>
          <p:nvPr/>
        </p:nvSpPr>
        <p:spPr bwMode="auto">
          <a:xfrm>
            <a:off x="3257550" y="2628900"/>
            <a:ext cx="268288" cy="306388"/>
          </a:xfrm>
          <a:custGeom>
            <a:avLst/>
            <a:gdLst>
              <a:gd name="G0" fmla="+- 1 0 0"/>
              <a:gd name="G1" fmla="+- 1 0 0"/>
              <a:gd name="G2" fmla="+- 1 0 0"/>
              <a:gd name="G3" fmla="+- 1 0 0"/>
              <a:gd name="G4" fmla="+- 1 0 0"/>
              <a:gd name="G5" fmla="+- 96 0 0"/>
              <a:gd name="G6" fmla="+- 120 0 0"/>
              <a:gd name="G7" fmla="+- 144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560" cap="rnd">
            <a:solidFill>
              <a:srgbClr val="00AE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563" name="Freeform 11"/>
          <p:cNvSpPr>
            <a:spLocks noChangeArrowheads="1"/>
          </p:cNvSpPr>
          <p:nvPr/>
        </p:nvSpPr>
        <p:spPr bwMode="auto">
          <a:xfrm>
            <a:off x="3067050" y="3333750"/>
            <a:ext cx="439738" cy="915988"/>
          </a:xfrm>
          <a:custGeom>
            <a:avLst/>
            <a:gdLst>
              <a:gd name="G0" fmla="+- 1 0 0"/>
              <a:gd name="G1" fmla="+- 1 0 0"/>
              <a:gd name="G2" fmla="+- 1 0 0"/>
              <a:gd name="G3" fmla="+- 1 0 0"/>
              <a:gd name="G4" fmla="*/ 1 12735 57600"/>
              <a:gd name="G5" fmla="*/ 1 4243 51712"/>
              <a:gd name="G6" fmla="*/ G5 1 180"/>
              <a:gd name="G7" fmla="*/ G4 1 G6"/>
              <a:gd name="G8" fmla="+- 1 0 0"/>
              <a:gd name="G9" fmla="+- 1 0 0"/>
              <a:gd name="G10" fmla="+- 1 0 0"/>
              <a:gd name="G11" fmla="+- 1 0 0"/>
              <a:gd name="G12" fmla="+- 1 0 0"/>
              <a:gd name="G13" fmla="+- 1 0 0"/>
              <a:gd name="G14" fmla="+- 1 0 0"/>
              <a:gd name="G15" fmla="+- 1 0 0"/>
              <a:gd name="G16" fmla="+- 1 0 0"/>
              <a:gd name="G17" fmla="*/ 1 12735 57600"/>
              <a:gd name="G18" fmla="*/ 1 4243 51712"/>
              <a:gd name="G19" fmla="*/ G18 1 180"/>
              <a:gd name="G20" fmla="*/ G17 1 G19"/>
              <a:gd name="G21" fmla="*/ 1 12735 57600"/>
              <a:gd name="G22" fmla="*/ 1 4243 51712"/>
              <a:gd name="G23" fmla="*/ G22 1 180"/>
              <a:gd name="G24" fmla="*/ G21 1 G23"/>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51712"/>
              <a:gd name="G39" fmla="*/ 1 0 51712"/>
              <a:gd name="G40" fmla="+- 504 0 0"/>
              <a:gd name="G41" fmla="*/ 1 0 51712"/>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560" cap="rnd">
            <a:solidFill>
              <a:srgbClr val="00AE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564" name="Freeform 12"/>
          <p:cNvSpPr>
            <a:spLocks noChangeArrowheads="1"/>
          </p:cNvSpPr>
          <p:nvPr/>
        </p:nvSpPr>
        <p:spPr bwMode="auto">
          <a:xfrm>
            <a:off x="3333750" y="2933700"/>
            <a:ext cx="58738" cy="420688"/>
          </a:xfrm>
          <a:custGeom>
            <a:avLst/>
            <a:gdLst>
              <a:gd name="G0" fmla="*/ 1 0 51712"/>
              <a:gd name="G1" fmla="+- 1 0 0"/>
              <a:gd name="G2" fmla="+- 1 0 0"/>
              <a:gd name="G3" fmla="+- 1 0 0"/>
              <a:gd name="G4" fmla="+- 1 0 0"/>
              <a:gd name="G5" fmla="+- 1 0 0"/>
              <a:gd name="G6" fmla="+- 1 0 0"/>
              <a:gd name="G7" fmla="*/ 1 0 51712"/>
              <a:gd name="G8" fmla="+- 168 0 0"/>
              <a:gd name="G9" fmla="+- 192 0 0"/>
              <a:gd name="G10" fmla="+- 216 0 0"/>
              <a:gd name="G11" fmla="+- 240 0 0"/>
              <a:gd name="G12" fmla="*/ 1 0 51712"/>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560" cap="rnd">
            <a:solidFill>
              <a:srgbClr val="00AE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565" name="Rectangle 13"/>
          <p:cNvSpPr>
            <a:spLocks noChangeArrowheads="1"/>
          </p:cNvSpPr>
          <p:nvPr/>
        </p:nvSpPr>
        <p:spPr bwMode="auto">
          <a:xfrm>
            <a:off x="3449638" y="2382838"/>
            <a:ext cx="127317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CECECE"/>
                </a:solidFill>
                <a:latin typeface="Times New Roman" charset="0"/>
              </a:rPr>
              <a:t>ทก</a:t>
            </a:r>
          </a:p>
        </p:txBody>
      </p:sp>
      <p:sp>
        <p:nvSpPr>
          <p:cNvPr id="23566" name="Rectangle 14"/>
          <p:cNvSpPr>
            <a:spLocks noChangeArrowheads="1"/>
          </p:cNvSpPr>
          <p:nvPr/>
        </p:nvSpPr>
        <p:spPr bwMode="auto">
          <a:xfrm>
            <a:off x="2516188" y="5640388"/>
            <a:ext cx="70167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CECECE"/>
                </a:solidFill>
                <a:latin typeface="Times New Roman" charset="0"/>
              </a:rPr>
              <a:t>ทด</a:t>
            </a:r>
          </a:p>
        </p:txBody>
      </p:sp>
      <p:sp>
        <p:nvSpPr>
          <p:cNvPr id="23567" name="Rectangle 15"/>
          <p:cNvSpPr>
            <a:spLocks noChangeArrowheads="1"/>
          </p:cNvSpPr>
          <p:nvPr/>
        </p:nvSpPr>
        <p:spPr bwMode="auto">
          <a:xfrm>
            <a:off x="2020888" y="992188"/>
            <a:ext cx="83502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CECECE"/>
                </a:solidFill>
                <a:latin typeface="Times New Roman" charset="0"/>
              </a:rPr>
              <a:t>ทม</a:t>
            </a:r>
          </a:p>
        </p:txBody>
      </p:sp>
      <p:sp>
        <p:nvSpPr>
          <p:cNvPr id="23568" name="Rectangle 16"/>
          <p:cNvSpPr>
            <a:spLocks noChangeArrowheads="1"/>
          </p:cNvSpPr>
          <p:nvPr/>
        </p:nvSpPr>
        <p:spPr bwMode="auto">
          <a:xfrm>
            <a:off x="3086100" y="4381500"/>
            <a:ext cx="1676400" cy="457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569" name="Line 17"/>
          <p:cNvSpPr>
            <a:spLocks noChangeShapeType="1"/>
          </p:cNvSpPr>
          <p:nvPr/>
        </p:nvSpPr>
        <p:spPr bwMode="auto">
          <a:xfrm>
            <a:off x="1746250" y="3505200"/>
            <a:ext cx="6546850" cy="1588"/>
          </a:xfrm>
          <a:prstGeom prst="line">
            <a:avLst/>
          </a:prstGeom>
          <a:noFill/>
          <a:ln w="25560" cap="sq">
            <a:solidFill>
              <a:srgbClr val="790015"/>
            </a:solidFill>
            <a:prstDash val="dashDot"/>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3570" name="Line 18"/>
          <p:cNvSpPr>
            <a:spLocks noChangeShapeType="1"/>
          </p:cNvSpPr>
          <p:nvPr/>
        </p:nvSpPr>
        <p:spPr bwMode="auto">
          <a:xfrm>
            <a:off x="4991100" y="984250"/>
            <a:ext cx="1588" cy="5003800"/>
          </a:xfrm>
          <a:prstGeom prst="line">
            <a:avLst/>
          </a:prstGeom>
          <a:noFill/>
          <a:ln w="25560" cap="sq">
            <a:solidFill>
              <a:srgbClr val="790015"/>
            </a:solidFill>
            <a:prstDash val="dashDot"/>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3571" name="Rectangle 19"/>
          <p:cNvSpPr>
            <a:spLocks noChangeArrowheads="1"/>
          </p:cNvSpPr>
          <p:nvPr/>
        </p:nvSpPr>
        <p:spPr bwMode="auto">
          <a:xfrm>
            <a:off x="76200" y="304800"/>
            <a:ext cx="2825750"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FFD34A"/>
                </a:solidFill>
                <a:latin typeface="Times New Roman" charset="0"/>
              </a:rPr>
              <a:t>แผนที่</a:t>
            </a:r>
          </a:p>
        </p:txBody>
      </p:sp>
      <p:sp>
        <p:nvSpPr>
          <p:cNvPr id="23572" name="Rectangle 20"/>
          <p:cNvSpPr>
            <a:spLocks noChangeArrowheads="1"/>
          </p:cNvSpPr>
          <p:nvPr/>
        </p:nvSpPr>
        <p:spPr bwMode="auto">
          <a:xfrm>
            <a:off x="2613025" y="3613150"/>
            <a:ext cx="173037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CECECE"/>
                </a:solidFill>
                <a:latin typeface="Times New Roman" charset="0"/>
              </a:rPr>
              <a:t>ทต</a:t>
            </a:r>
          </a:p>
        </p:txBody>
      </p:sp>
      <p:sp>
        <p:nvSpPr>
          <p:cNvPr id="23573" name="Line 21"/>
          <p:cNvSpPr>
            <a:spLocks noChangeShapeType="1"/>
          </p:cNvSpPr>
          <p:nvPr/>
        </p:nvSpPr>
        <p:spPr bwMode="auto">
          <a:xfrm>
            <a:off x="4114800" y="1600200"/>
            <a:ext cx="1693863" cy="1588"/>
          </a:xfrm>
          <a:prstGeom prst="line">
            <a:avLst/>
          </a:prstGeom>
          <a:noFill/>
          <a:ln>
            <a:noFill/>
          </a:ln>
          <a:effectLst/>
          <a:extLst>
            <a:ext uri="{909E8E84-426E-40dd-AFC4-6F175D3DCCD1}">
              <a14:hiddenFill xmlns="" xmlns:a14="http://schemas.microsoft.com/office/drawing/2010/main">
                <a:no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3574" name="Rectangle 22"/>
          <p:cNvSpPr>
            <a:spLocks noChangeArrowheads="1"/>
          </p:cNvSpPr>
          <p:nvPr/>
        </p:nvSpPr>
        <p:spPr bwMode="auto">
          <a:xfrm>
            <a:off x="4081463" y="1125538"/>
            <a:ext cx="812800" cy="5191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575" name="Rectangle 23"/>
          <p:cNvSpPr>
            <a:spLocks noChangeArrowheads="1"/>
          </p:cNvSpPr>
          <p:nvPr/>
        </p:nvSpPr>
        <p:spPr bwMode="auto">
          <a:xfrm>
            <a:off x="6896100" y="4395788"/>
            <a:ext cx="83502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CECECE"/>
                </a:solidFill>
                <a:latin typeface="Times New Roman" charset="0"/>
              </a:rPr>
              <a:t>อ</a:t>
            </a:r>
          </a:p>
        </p:txBody>
      </p:sp>
      <p:sp>
        <p:nvSpPr>
          <p:cNvPr id="23576" name="Rectangle 24"/>
          <p:cNvSpPr>
            <a:spLocks noChangeArrowheads="1"/>
          </p:cNvSpPr>
          <p:nvPr/>
        </p:nvSpPr>
        <p:spPr bwMode="auto">
          <a:xfrm>
            <a:off x="5830888" y="2884488"/>
            <a:ext cx="83502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CECECE"/>
                </a:solidFill>
                <a:latin typeface="Times New Roman" charset="0"/>
              </a:rPr>
              <a:t>บ</a:t>
            </a:r>
          </a:p>
        </p:txBody>
      </p:sp>
      <p:sp>
        <p:nvSpPr>
          <p:cNvPr id="23577" name="Rectangle 25"/>
          <p:cNvSpPr>
            <a:spLocks noChangeArrowheads="1"/>
          </p:cNvSpPr>
          <p:nvPr/>
        </p:nvSpPr>
        <p:spPr bwMode="auto">
          <a:xfrm>
            <a:off x="5413375" y="1676400"/>
            <a:ext cx="835025" cy="698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2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4000" b="1">
                <a:solidFill>
                  <a:srgbClr val="EEFF4B"/>
                </a:solidFill>
                <a:latin typeface="Times New Roman" charset="0"/>
              </a:rPr>
              <a:t>ฮ</a:t>
            </a:r>
          </a:p>
        </p:txBody>
      </p:sp>
      <p:sp>
        <p:nvSpPr>
          <p:cNvPr id="23578" name="Rectangle 26"/>
          <p:cNvSpPr>
            <a:spLocks noChangeArrowheads="1"/>
          </p:cNvSpPr>
          <p:nvPr/>
        </p:nvSpPr>
        <p:spPr bwMode="auto">
          <a:xfrm>
            <a:off x="7088188" y="1525588"/>
            <a:ext cx="129222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CECECE"/>
                </a:solidFill>
                <a:latin typeface="Times New Roman" charset="0"/>
              </a:rPr>
              <a:t>ม</a:t>
            </a:r>
            <a:r>
              <a:rPr lang="en-US" sz="2400" b="1">
                <a:solidFill>
                  <a:srgbClr val="CECECE"/>
                </a:solidFill>
                <a:latin typeface="Times New Roman" charset="0"/>
              </a:rPr>
              <a:t>(</a:t>
            </a:r>
            <a:r>
              <a:rPr lang="hi-in" sz="2400" b="1">
                <a:solidFill>
                  <a:srgbClr val="CECECE"/>
                </a:solidFill>
                <a:latin typeface="Times New Roman" charset="0"/>
              </a:rPr>
              <a:t>อ</a:t>
            </a:r>
            <a:r>
              <a:rPr lang="en-US" sz="2400" b="1">
                <a:solidFill>
                  <a:srgbClr val="CECECE"/>
                </a:solidFill>
                <a:latin typeface="Times New Roman" charset="0"/>
              </a:rPr>
              <a:t>)</a:t>
            </a:r>
          </a:p>
        </p:txBody>
      </p:sp>
      <p:sp>
        <p:nvSpPr>
          <p:cNvPr id="23579" name="Oval 27"/>
          <p:cNvSpPr>
            <a:spLocks noChangeArrowheads="1"/>
          </p:cNvSpPr>
          <p:nvPr/>
        </p:nvSpPr>
        <p:spPr bwMode="auto">
          <a:xfrm>
            <a:off x="6921500" y="1644650"/>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580" name="Oval 28"/>
          <p:cNvSpPr>
            <a:spLocks noChangeArrowheads="1"/>
          </p:cNvSpPr>
          <p:nvPr/>
        </p:nvSpPr>
        <p:spPr bwMode="auto">
          <a:xfrm>
            <a:off x="2873375" y="2744788"/>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581" name="Oval 29"/>
          <p:cNvSpPr>
            <a:spLocks noChangeArrowheads="1"/>
          </p:cNvSpPr>
          <p:nvPr/>
        </p:nvSpPr>
        <p:spPr bwMode="auto">
          <a:xfrm>
            <a:off x="2974975" y="3235325"/>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582" name="Rectangle 30"/>
          <p:cNvSpPr>
            <a:spLocks noChangeArrowheads="1"/>
          </p:cNvSpPr>
          <p:nvPr/>
        </p:nvSpPr>
        <p:spPr bwMode="auto">
          <a:xfrm>
            <a:off x="2711450" y="3078163"/>
            <a:ext cx="366713"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CECECE"/>
                </a:solidFill>
                <a:latin typeface="Times New Roman" charset="0"/>
              </a:rPr>
              <a:t>ย</a:t>
            </a:r>
          </a:p>
        </p:txBody>
      </p:sp>
      <p:sp>
        <p:nvSpPr>
          <p:cNvPr id="23583" name="Oval 31"/>
          <p:cNvSpPr>
            <a:spLocks noChangeArrowheads="1"/>
          </p:cNvSpPr>
          <p:nvPr/>
        </p:nvSpPr>
        <p:spPr bwMode="auto">
          <a:xfrm>
            <a:off x="3516313" y="3201988"/>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584" name="Oval 32"/>
          <p:cNvSpPr>
            <a:spLocks noChangeArrowheads="1"/>
          </p:cNvSpPr>
          <p:nvPr/>
        </p:nvSpPr>
        <p:spPr bwMode="auto">
          <a:xfrm>
            <a:off x="2906713" y="4573588"/>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585" name="Rectangle 33"/>
          <p:cNvSpPr>
            <a:spLocks noChangeArrowheads="1"/>
          </p:cNvSpPr>
          <p:nvPr/>
        </p:nvSpPr>
        <p:spPr bwMode="auto">
          <a:xfrm>
            <a:off x="3090863" y="4451350"/>
            <a:ext cx="57467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CECECE"/>
                </a:solidFill>
                <a:latin typeface="Times New Roman" charset="0"/>
              </a:rPr>
              <a:t>คบ</a:t>
            </a:r>
          </a:p>
        </p:txBody>
      </p:sp>
      <p:sp>
        <p:nvSpPr>
          <p:cNvPr id="23586" name="Oval 34"/>
          <p:cNvSpPr>
            <a:spLocks noChangeArrowheads="1"/>
          </p:cNvSpPr>
          <p:nvPr/>
        </p:nvSpPr>
        <p:spPr bwMode="auto">
          <a:xfrm>
            <a:off x="2992438" y="5286375"/>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587" name="Rectangle 35"/>
          <p:cNvSpPr>
            <a:spLocks noChangeArrowheads="1"/>
          </p:cNvSpPr>
          <p:nvPr/>
        </p:nvSpPr>
        <p:spPr bwMode="auto">
          <a:xfrm>
            <a:off x="3216275" y="5164138"/>
            <a:ext cx="563563"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CECECE"/>
                </a:solidFill>
                <a:latin typeface="Times New Roman" charset="0"/>
              </a:rPr>
              <a:t>ภซ</a:t>
            </a:r>
          </a:p>
        </p:txBody>
      </p:sp>
      <p:sp>
        <p:nvSpPr>
          <p:cNvPr id="23588" name="Oval 36"/>
          <p:cNvSpPr>
            <a:spLocks noChangeArrowheads="1"/>
          </p:cNvSpPr>
          <p:nvPr/>
        </p:nvSpPr>
        <p:spPr bwMode="auto">
          <a:xfrm>
            <a:off x="1671638" y="4186238"/>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589" name="Rectangle 37"/>
          <p:cNvSpPr>
            <a:spLocks noChangeArrowheads="1"/>
          </p:cNvSpPr>
          <p:nvPr/>
        </p:nvSpPr>
        <p:spPr bwMode="auto">
          <a:xfrm>
            <a:off x="1822450" y="4081463"/>
            <a:ext cx="35877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CECECE"/>
                </a:solidFill>
                <a:latin typeface="Times New Roman" charset="0"/>
              </a:rPr>
              <a:t>อี</a:t>
            </a:r>
          </a:p>
        </p:txBody>
      </p:sp>
      <p:sp>
        <p:nvSpPr>
          <p:cNvPr id="23590" name="Rectangle 38"/>
          <p:cNvSpPr>
            <a:spLocks noChangeArrowheads="1"/>
          </p:cNvSpPr>
          <p:nvPr/>
        </p:nvSpPr>
        <p:spPr bwMode="auto">
          <a:xfrm>
            <a:off x="3814763" y="3078163"/>
            <a:ext cx="56197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CECECE"/>
                </a:solidFill>
                <a:latin typeface="Times New Roman" charset="0"/>
              </a:rPr>
              <a:t>มน</a:t>
            </a:r>
          </a:p>
        </p:txBody>
      </p:sp>
      <p:sp>
        <p:nvSpPr>
          <p:cNvPr id="23591" name="Freeform 39"/>
          <p:cNvSpPr>
            <a:spLocks noChangeArrowheads="1"/>
          </p:cNvSpPr>
          <p:nvPr/>
        </p:nvSpPr>
        <p:spPr bwMode="auto">
          <a:xfrm>
            <a:off x="5816600" y="3136900"/>
            <a:ext cx="939800" cy="1422400"/>
          </a:xfrm>
          <a:custGeom>
            <a:avLst/>
            <a:gdLst>
              <a:gd name="G0" fmla="+- 1 0 0"/>
              <a:gd name="G1" fmla="+- 1 0 0"/>
              <a:gd name="G2" fmla="+- 1 0 0"/>
              <a:gd name="G3" fmla="+- 1 0 0"/>
              <a:gd name="G4" fmla="*/ 1 0 51712"/>
              <a:gd name="G5" fmla="+- 1 0 0"/>
              <a:gd name="G6" fmla="+- 1 0 0"/>
              <a:gd name="G7" fmla="+- 1 0 0"/>
              <a:gd name="G8" fmla="+- 1 0 0"/>
              <a:gd name="G9" fmla="+- 1 0 0"/>
              <a:gd name="G10" fmla="+- 1 0 0"/>
              <a:gd name="G11" fmla="+- 1 0 0"/>
              <a:gd name="G12" fmla="+- 1 0 0"/>
              <a:gd name="G13" fmla="+- 1 0 0"/>
              <a:gd name="G14" fmla="+- 26 0 0"/>
              <a:gd name="G15" fmla="+- 1 0 0"/>
              <a:gd name="T0" fmla="*/ 592 w 592"/>
              <a:gd name="T1" fmla="*/ 896 h 896"/>
              <a:gd name="T2" fmla="*/ 328 w 592"/>
              <a:gd name="T3" fmla="*/ 760 h 896"/>
              <a:gd name="T4" fmla="*/ 192 w 592"/>
              <a:gd name="T5" fmla="*/ 576 h 896"/>
              <a:gd name="T6" fmla="*/ 40 w 592"/>
              <a:gd name="T7" fmla="*/ 160 h 896"/>
              <a:gd name="T8" fmla="*/ 24 w 592"/>
              <a:gd name="T9" fmla="*/ 80 h 896"/>
              <a:gd name="T10" fmla="*/ 0 w 592"/>
              <a:gd name="T11" fmla="*/ 0 h 896"/>
            </a:gdLst>
            <a:ahLst/>
            <a:cxnLst>
              <a:cxn ang="0">
                <a:pos x="T0" y="T1"/>
              </a:cxn>
              <a:cxn ang="0">
                <a:pos x="T2" y="T3"/>
              </a:cxn>
              <a:cxn ang="0">
                <a:pos x="T4" y="T5"/>
              </a:cxn>
              <a:cxn ang="0">
                <a:pos x="T6" y="T7"/>
              </a:cxn>
              <a:cxn ang="0">
                <a:pos x="T8" y="T9"/>
              </a:cxn>
              <a:cxn ang="0">
                <a:pos x="T10" y="T11"/>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240" cap="flat">
            <a:solidFill>
              <a:srgbClr val="2E7E3B"/>
            </a:solidFill>
            <a:round/>
            <a:headEnd/>
            <a:tailEnd/>
          </a:ln>
          <a:effectLst>
            <a:outerShdw blurRad="63500" dist="38184" dir="2700000" algn="ctr" rotWithShape="0">
              <a:srgbClr val="1A0004">
                <a:alpha val="75014"/>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23592" name="Freeform 40"/>
          <p:cNvSpPr>
            <a:spLocks noChangeArrowheads="1"/>
          </p:cNvSpPr>
          <p:nvPr/>
        </p:nvSpPr>
        <p:spPr bwMode="auto">
          <a:xfrm rot="7500000">
            <a:off x="5715000" y="352425"/>
            <a:ext cx="1219200" cy="1143000"/>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5400 0 0"/>
              <a:gd name="G14" fmla="+- 16200 0 0"/>
              <a:gd name="G15" fmla="+- 1 0 0"/>
              <a:gd name="G16" fmla="+- 1 0 0"/>
              <a:gd name="G17" fmla="+- 5400 0 0"/>
              <a:gd name="T0" fmla="*/ 914400 w 21600"/>
              <a:gd name="T1" fmla="*/ 0 h 21600"/>
              <a:gd name="T2" fmla="*/ 0 w 21600"/>
              <a:gd name="T3" fmla="*/ 571500 h 21600"/>
              <a:gd name="T4" fmla="*/ 914400 w 21600"/>
              <a:gd name="T5" fmla="*/ 1143000 h 21600"/>
              <a:gd name="T6" fmla="*/ 1219200 w 21600"/>
              <a:gd name="T7" fmla="*/ 571500 h 21600"/>
              <a:gd name="T8" fmla="*/ 3375 w 21600"/>
              <a:gd name="T9" fmla="*/ 5400 h 21600"/>
              <a:gd name="T10" fmla="*/ 18900 w 21600"/>
              <a:gd name="T11" fmla="*/ 16200 h 21600"/>
            </a:gdLst>
            <a:ahLst/>
            <a:cxnLst>
              <a:cxn ang="0">
                <a:pos x="T0" y="T1"/>
              </a:cxn>
              <a:cxn ang="0">
                <a:pos x="T2" y="T3"/>
              </a:cxn>
              <a:cxn ang="0">
                <a:pos x="T4" y="T5"/>
              </a:cxn>
              <a:cxn ang="0">
                <a:pos x="T6" y="T7"/>
              </a:cxn>
            </a:cxnLst>
            <a:rect l="T8" t="T9" r="T10" b="T11"/>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EEFF4B"/>
          </a:solidFill>
          <a:ln w="28440" cap="sq">
            <a:solidFill>
              <a:srgbClr val="D83104"/>
            </a:solidFill>
            <a:miter lim="800000"/>
            <a:headEnd/>
            <a:tailEnd/>
          </a:ln>
          <a:effectLst>
            <a:outerShdw blurRad="63500" dist="89605" dir="2700000" algn="ctr" rotWithShape="0">
              <a:srgbClr val="1A0004">
                <a:alpha val="75014"/>
              </a:srgbClr>
            </a:outerShdw>
          </a:effectLst>
        </p:spPr>
        <p:txBody>
          <a:bodyPr wrap="none" anchor="ctr"/>
          <a:lstStyle/>
          <a:p>
            <a:pPr>
              <a:defRPr/>
            </a:pPr>
            <a:endParaRPr lang="en-US"/>
          </a:p>
        </p:txBody>
      </p:sp>
      <p:sp>
        <p:nvSpPr>
          <p:cNvPr id="23593" name="Freeform 41"/>
          <p:cNvSpPr>
            <a:spLocks noChangeArrowheads="1"/>
          </p:cNvSpPr>
          <p:nvPr/>
        </p:nvSpPr>
        <p:spPr bwMode="auto">
          <a:xfrm>
            <a:off x="5441950" y="2066925"/>
            <a:ext cx="349250" cy="1033463"/>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T0" fmla="*/ 0 w 220"/>
              <a:gd name="T1" fmla="*/ 0 h 651"/>
              <a:gd name="T2" fmla="*/ 94 w 220"/>
              <a:gd name="T3" fmla="*/ 94 h 651"/>
              <a:gd name="T4" fmla="*/ 102 w 220"/>
              <a:gd name="T5" fmla="*/ 118 h 651"/>
              <a:gd name="T6" fmla="*/ 118 w 220"/>
              <a:gd name="T7" fmla="*/ 141 h 651"/>
              <a:gd name="T8" fmla="*/ 141 w 220"/>
              <a:gd name="T9" fmla="*/ 220 h 651"/>
              <a:gd name="T10" fmla="*/ 157 w 220"/>
              <a:gd name="T11" fmla="*/ 267 h 651"/>
              <a:gd name="T12" fmla="*/ 165 w 220"/>
              <a:gd name="T13" fmla="*/ 290 h 651"/>
              <a:gd name="T14" fmla="*/ 220 w 220"/>
              <a:gd name="T15" fmla="*/ 651 h 6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0" h="651">
                <a:moveTo>
                  <a:pt x="0" y="0"/>
                </a:moveTo>
                <a:cubicBezTo>
                  <a:pt x="50" y="16"/>
                  <a:pt x="65" y="52"/>
                  <a:pt x="94" y="94"/>
                </a:cubicBezTo>
                <a:cubicBezTo>
                  <a:pt x="96" y="102"/>
                  <a:pt x="98" y="110"/>
                  <a:pt x="102" y="118"/>
                </a:cubicBezTo>
                <a:cubicBezTo>
                  <a:pt x="106" y="126"/>
                  <a:pt x="114" y="132"/>
                  <a:pt x="118" y="141"/>
                </a:cubicBezTo>
                <a:cubicBezTo>
                  <a:pt x="133" y="175"/>
                  <a:pt x="131" y="187"/>
                  <a:pt x="141" y="220"/>
                </a:cubicBezTo>
                <a:cubicBezTo>
                  <a:pt x="145" y="235"/>
                  <a:pt x="151" y="251"/>
                  <a:pt x="157" y="267"/>
                </a:cubicBezTo>
                <a:cubicBezTo>
                  <a:pt x="159" y="274"/>
                  <a:pt x="165" y="290"/>
                  <a:pt x="165" y="290"/>
                </a:cubicBezTo>
                <a:cubicBezTo>
                  <a:pt x="172" y="408"/>
                  <a:pt x="165" y="541"/>
                  <a:pt x="220" y="651"/>
                </a:cubicBezTo>
              </a:path>
            </a:pathLst>
          </a:custGeom>
          <a:noFill/>
          <a:ln w="57240" cap="flat">
            <a:solidFill>
              <a:srgbClr val="EEFF4B"/>
            </a:solidFill>
            <a:round/>
            <a:headEnd/>
            <a:tailEnd/>
          </a:ln>
          <a:effectLst>
            <a:outerShdw blurRad="63500" dist="38184" dir="2700000" algn="ctr" rotWithShape="0">
              <a:srgbClr val="1A0004">
                <a:alpha val="75014"/>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23594" name="Oval 42"/>
          <p:cNvSpPr>
            <a:spLocks noChangeArrowheads="1"/>
          </p:cNvSpPr>
          <p:nvPr/>
        </p:nvSpPr>
        <p:spPr bwMode="auto">
          <a:xfrm>
            <a:off x="5702300" y="3033713"/>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595" name="Oval 43"/>
          <p:cNvSpPr>
            <a:spLocks noChangeArrowheads="1"/>
          </p:cNvSpPr>
          <p:nvPr/>
        </p:nvSpPr>
        <p:spPr bwMode="auto">
          <a:xfrm>
            <a:off x="6735763" y="4508500"/>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596" name="Oval 44"/>
          <p:cNvSpPr>
            <a:spLocks noChangeArrowheads="1"/>
          </p:cNvSpPr>
          <p:nvPr/>
        </p:nvSpPr>
        <p:spPr bwMode="auto">
          <a:xfrm>
            <a:off x="5334000" y="1981200"/>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597" name="Rectangle 45"/>
          <p:cNvSpPr>
            <a:spLocks noChangeArrowheads="1"/>
          </p:cNvSpPr>
          <p:nvPr/>
        </p:nvSpPr>
        <p:spPr bwMode="auto">
          <a:xfrm>
            <a:off x="3079750" y="2568575"/>
            <a:ext cx="407988" cy="515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spcBef>
                <a:spcPts val="17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b="1">
                <a:solidFill>
                  <a:srgbClr val="FFFFFF"/>
                </a:solidFill>
                <a:latin typeface="Times New Roman" charset="0"/>
              </a:rPr>
              <a:t>ค</a:t>
            </a:r>
          </a:p>
        </p:txBody>
      </p:sp>
      <p:sp>
        <p:nvSpPr>
          <p:cNvPr id="23598" name="Text Box 46"/>
          <p:cNvSpPr txBox="1">
            <a:spLocks noChangeArrowheads="1"/>
          </p:cNvSpPr>
          <p:nvPr/>
        </p:nvSpPr>
        <p:spPr bwMode="auto">
          <a:xfrm>
            <a:off x="6230938" y="2025650"/>
            <a:ext cx="2692400" cy="9477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lgn="l">
              <a:spcBef>
                <a:spcPts val="1750"/>
              </a:spcBef>
              <a:buClrTx/>
              <a:buFontTx/>
              <a:buNone/>
              <a:defRPr/>
            </a:pPr>
            <a:r>
              <a:rPr lang="hi-in" b="1">
                <a:solidFill>
                  <a:srgbClr val="EEFF4B"/>
                </a:solidFill>
              </a:rPr>
              <a:t>เทราห์ผู้เป็นพ่อตายที่ฮาราน</a:t>
            </a:r>
          </a:p>
        </p:txBody>
      </p:sp>
      <p:sp>
        <p:nvSpPr>
          <p:cNvPr id="23599" name="Text Box 47"/>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600" name="Text Box 48"/>
          <p:cNvSpPr txBox="1">
            <a:spLocks noChangeArrowheads="1"/>
          </p:cNvSpPr>
          <p:nvPr/>
        </p:nvSpPr>
        <p:spPr bwMode="auto">
          <a:xfrm>
            <a:off x="1706563" y="0"/>
            <a:ext cx="1458912"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1">
                <a:solidFill>
                  <a:srgbClr val="FFFFFF"/>
                </a:solidFill>
              </a:rPr>
              <a:t>ปฐม</a:t>
            </a:r>
            <a:r>
              <a:rPr lang="en-US" sz="1200" b="1">
                <a:solidFill>
                  <a:srgbClr val="FFFFFF"/>
                </a:solidFill>
              </a:rPr>
              <a:t>. 11:31-32</a:t>
            </a:r>
          </a:p>
        </p:txBody>
      </p:sp>
      <p:sp>
        <p:nvSpPr>
          <p:cNvPr id="23601" name="Freeform 49"/>
          <p:cNvSpPr>
            <a:spLocks noChangeArrowheads="1"/>
          </p:cNvSpPr>
          <p:nvPr/>
        </p:nvSpPr>
        <p:spPr bwMode="auto">
          <a:xfrm>
            <a:off x="8764588" y="3565525"/>
            <a:ext cx="204787" cy="77788"/>
          </a:xfrm>
          <a:custGeom>
            <a:avLst/>
            <a:gdLst>
              <a:gd name="G0" fmla="*/ 1 0 51712"/>
              <a:gd name="G1" fmla="+- 48 0 0"/>
              <a:gd name="G2" fmla="+- 1 0 0"/>
              <a:gd name="G3" fmla="*/ 1 0 51712"/>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602" name="AutoShape 50"/>
          <p:cNvSpPr>
            <a:spLocks noChangeArrowheads="1"/>
          </p:cNvSpPr>
          <p:nvPr/>
        </p:nvSpPr>
        <p:spPr bwMode="auto">
          <a:xfrm>
            <a:off x="8053388" y="3457575"/>
            <a:ext cx="730250" cy="903288"/>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603" name="Rectangle 51"/>
          <p:cNvSpPr>
            <a:spLocks noChangeArrowheads="1"/>
          </p:cNvSpPr>
          <p:nvPr/>
        </p:nvSpPr>
        <p:spPr bwMode="auto">
          <a:xfrm>
            <a:off x="8051800" y="3614738"/>
            <a:ext cx="952500" cy="1049337"/>
          </a:xfrm>
          <a:prstGeom prst="rect">
            <a:avLst/>
          </a:prstGeom>
          <a:solidFill>
            <a:srgbClr val="FFFF00"/>
          </a:solidFill>
          <a:ln w="38160" cap="sq">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604" name="AutoShape 52"/>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605" name="Line 53"/>
          <p:cNvSpPr>
            <a:spLocks noChangeShapeType="1"/>
          </p:cNvSpPr>
          <p:nvPr/>
        </p:nvSpPr>
        <p:spPr bwMode="auto">
          <a:xfrm flipV="1">
            <a:off x="8113713" y="4003675"/>
            <a:ext cx="838200" cy="23813"/>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3606" name="Line 54"/>
          <p:cNvSpPr>
            <a:spLocks noChangeShapeType="1"/>
          </p:cNvSpPr>
          <p:nvPr/>
        </p:nvSpPr>
        <p:spPr bwMode="auto">
          <a:xfrm flipV="1">
            <a:off x="8113713" y="4206875"/>
            <a:ext cx="846137" cy="23813"/>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3607" name="Rectangle 55"/>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608" name="Rectangle 56"/>
          <p:cNvSpPr>
            <a:spLocks noChangeArrowheads="1"/>
          </p:cNvSpPr>
          <p:nvPr/>
        </p:nvSpPr>
        <p:spPr bwMode="auto">
          <a:xfrm>
            <a:off x="8148638" y="3654425"/>
            <a:ext cx="774700" cy="2254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Arial" charset="0"/>
              </a:rPr>
              <a:t>การทรงเรียก</a:t>
            </a:r>
          </a:p>
        </p:txBody>
      </p:sp>
      <p:sp>
        <p:nvSpPr>
          <p:cNvPr id="23609" name="Rectangle 57"/>
          <p:cNvSpPr>
            <a:spLocks noChangeArrowheads="1"/>
          </p:cNvSpPr>
          <p:nvPr/>
        </p:nvSpPr>
        <p:spPr bwMode="auto">
          <a:xfrm>
            <a:off x="8102600" y="3432175"/>
            <a:ext cx="573088" cy="2254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Chicago" charset="0"/>
              </a:rPr>
              <a:t>อับราฮัม</a:t>
            </a:r>
          </a:p>
        </p:txBody>
      </p:sp>
      <p:sp>
        <p:nvSpPr>
          <p:cNvPr id="23610" name="Line 58"/>
          <p:cNvSpPr>
            <a:spLocks noChangeShapeType="1"/>
          </p:cNvSpPr>
          <p:nvPr/>
        </p:nvSpPr>
        <p:spPr bwMode="auto">
          <a:xfrm flipV="1">
            <a:off x="8107363" y="3813175"/>
            <a:ext cx="830262" cy="23813"/>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3611" name="Line 59"/>
          <p:cNvSpPr>
            <a:spLocks noChangeShapeType="1"/>
          </p:cNvSpPr>
          <p:nvPr/>
        </p:nvSpPr>
        <p:spPr bwMode="auto">
          <a:xfrm flipV="1">
            <a:off x="8107363" y="4389438"/>
            <a:ext cx="846137" cy="2540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3612" name="Line 60"/>
          <p:cNvSpPr>
            <a:spLocks noChangeShapeType="1"/>
          </p:cNvSpPr>
          <p:nvPr/>
        </p:nvSpPr>
        <p:spPr bwMode="auto">
          <a:xfrm flipV="1">
            <a:off x="8107363" y="4586288"/>
            <a:ext cx="838200" cy="2540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3613" name="Text Box 61"/>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nvGrpSpPr>
          <p:cNvPr id="23614" name="Group 62"/>
          <p:cNvGrpSpPr>
            <a:grpSpLocks/>
          </p:cNvGrpSpPr>
          <p:nvPr/>
        </p:nvGrpSpPr>
        <p:grpSpPr bwMode="auto">
          <a:xfrm>
            <a:off x="1143000" y="1955800"/>
            <a:ext cx="4014788" cy="4332288"/>
            <a:chOff x="720" y="1232"/>
            <a:chExt cx="2529" cy="2729"/>
          </a:xfrm>
        </p:grpSpPr>
        <p:pic>
          <p:nvPicPr>
            <p:cNvPr id="23615" name="Picture 63"/>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720" y="1232"/>
              <a:ext cx="2529" cy="2729"/>
            </a:xfrm>
            <a:prstGeom prst="rect">
              <a:avLst/>
            </a:prstGeom>
            <a:noFill/>
            <a:ln>
              <a:noFill/>
            </a:ln>
            <a:effectLst/>
            <a:extLst>
              <a:ext uri="{909E8E84-426E-40dd-AFC4-6F175D3DCCD1}">
                <a14:hiddenFill xmlns="" xmlns:a14="http://schemas.microsoft.com/office/drawing/2010/main">
                  <a:blipFill dpi="0" rotWithShape="0">
                    <a:blip>
                      <a:lum bright="1200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3616" name="Text Box 64"/>
            <p:cNvSpPr txBox="1">
              <a:spLocks noChangeArrowheads="1"/>
            </p:cNvSpPr>
            <p:nvPr/>
          </p:nvSpPr>
          <p:spPr bwMode="auto">
            <a:xfrm>
              <a:off x="839" y="3294"/>
              <a:ext cx="2329" cy="602"/>
            </a:xfrm>
            <a:prstGeom prst="rect">
              <a:avLst/>
            </a:prstGeom>
            <a:noFill/>
            <a:ln w="9525">
              <a:noFill/>
              <a:miter lim="800000"/>
              <a:headEnd/>
              <a:tailEnd/>
            </a:ln>
            <a:effectLst>
              <a:outerShdw blurRad="63500" dist="63500" dir="3187806"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Lst>
          </p:spPr>
          <p:txBody>
            <a:bodyPr>
              <a:spAutoFit/>
              <a:flatTx/>
            </a:bodyPr>
            <a:lstStyle>
              <a:defPPr>
                <a:defRPr lang="en-US"/>
              </a:defPPr>
              <a:lvl1pPr marL="0" defTabSz="914400" latinLnBrk="0">
                <a:spcBef>
                  <a:spcPct val="50000"/>
                </a:spcBef>
                <a:defRPr b="1">
                  <a:solidFill>
                    <a:srgbClr val="FFFFFF"/>
                  </a:solidFill>
                  <a:effectLst>
                    <a:glow rad="127000">
                      <a:srgbClr val="1A0004">
                        <a:alpha val="98000"/>
                      </a:srgbClr>
                    </a:glow>
                  </a:effectLst>
                  <a:ea typeface="MS PGothic" charset="0"/>
                  <a:cs typeface="MS PGothic" charset="0"/>
                </a:defRPr>
              </a:lvl1pPr>
              <a:lvl2pPr algn="l" eaLnBrk="1" latinLnBrk="0" hangingPunct="1">
                <a:defRPr sz="1800">
                  <a:solidFill>
                    <a:schemeClr val="tx1"/>
                  </a:solidFill>
                  <a:latin typeface="+mn-lt"/>
                  <a:ea typeface="MS PGothic" charset="0"/>
                  <a:cs typeface="MS PGothic" charset="0"/>
                </a:defRPr>
              </a:lvl2pPr>
              <a:lvl3pPr algn="l" eaLnBrk="1" latinLnBrk="0" hangingPunct="1">
                <a:defRPr sz="1800">
                  <a:solidFill>
                    <a:schemeClr val="tx1"/>
                  </a:solidFill>
                  <a:latin typeface="+mn-lt"/>
                  <a:ea typeface="MS PGothic" charset="0"/>
                  <a:cs typeface="MS PGothic" charset="0"/>
                </a:defRPr>
              </a:lvl3pPr>
              <a:lvl4pPr algn="l" eaLnBrk="1" latinLnBrk="0" hangingPunct="1">
                <a:defRPr sz="1800">
                  <a:solidFill>
                    <a:schemeClr val="tx1"/>
                  </a:solidFill>
                  <a:latin typeface="+mn-lt"/>
                  <a:ea typeface="MS PGothic" charset="0"/>
                  <a:cs typeface="MS PGothic" charset="0"/>
                </a:defRPr>
              </a:lvl4pPr>
              <a:lvl5pPr algn="l" eaLnBrk="1" latinLnBrk="0" hangingPunct="1">
                <a:defRPr sz="1800">
                  <a:solidFill>
                    <a:schemeClr val="tx1"/>
                  </a:solidFill>
                  <a:latin typeface="+mn-lt"/>
                  <a:ea typeface="MS PGothic" charset="0"/>
                  <a:cs typeface="MS PGothic" charset="0"/>
                </a:defRPr>
              </a:lvl5pPr>
              <a:lvl6pPr marL="2514600" indent="-228600" algn="ctr" eaLnBrk="0" fontAlgn="base" hangingPunct="0">
                <a:spcBef>
                  <a:spcPct val="0"/>
                </a:spcBef>
                <a:spcAft>
                  <a:spcPct val="0"/>
                </a:spcAft>
                <a:defRPr sz="1800">
                  <a:solidFill>
                    <a:schemeClr val="tx1"/>
                  </a:solidFill>
                  <a:latin typeface="+mn-lt"/>
                  <a:ea typeface="MS PGothic" charset="0"/>
                  <a:cs typeface="MS PGothic" charset="0"/>
                </a:defRPr>
              </a:lvl6pPr>
              <a:lvl7pPr marL="2971800" indent="-228600" algn="ctr" eaLnBrk="0" fontAlgn="base" hangingPunct="0">
                <a:spcBef>
                  <a:spcPct val="0"/>
                </a:spcBef>
                <a:spcAft>
                  <a:spcPct val="0"/>
                </a:spcAft>
                <a:defRPr sz="1800">
                  <a:solidFill>
                    <a:schemeClr val="tx1"/>
                  </a:solidFill>
                  <a:latin typeface="+mn-lt"/>
                  <a:ea typeface="MS PGothic" charset="0"/>
                  <a:cs typeface="MS PGothic" charset="0"/>
                </a:defRPr>
              </a:lvl7pPr>
              <a:lvl8pPr marL="3429000" indent="-228600" algn="ctr" eaLnBrk="0" fontAlgn="base" hangingPunct="0">
                <a:spcBef>
                  <a:spcPct val="0"/>
                </a:spcBef>
                <a:spcAft>
                  <a:spcPct val="0"/>
                </a:spcAft>
                <a:defRPr sz="1800">
                  <a:solidFill>
                    <a:schemeClr val="tx1"/>
                  </a:solidFill>
                  <a:latin typeface="+mn-lt"/>
                  <a:ea typeface="MS PGothic" charset="0"/>
                  <a:cs typeface="MS PGothic" charset="0"/>
                </a:defRPr>
              </a:lvl8pPr>
              <a:lvl9pPr marL="3886200" indent="-228600" algn="ctr" eaLnBrk="0" fontAlgn="base" hangingPunct="0">
                <a:spcBef>
                  <a:spcPct val="0"/>
                </a:spcBef>
                <a:spcAft>
                  <a:spcPct val="0"/>
                </a:spcAft>
                <a:defRPr sz="1800">
                  <a:solidFill>
                    <a:schemeClr val="tx1"/>
                  </a:solidFill>
                  <a:latin typeface="+mn-lt"/>
                  <a:ea typeface="MS PGothic" charset="0"/>
                  <a:cs typeface="MS PGothic" charset="0"/>
                </a:defRPr>
              </a:lvl9pPr>
            </a:lstStyle>
            <a:p>
              <a:pPr>
                <a:defRPr/>
              </a:pPr>
              <a:r>
                <a:rPr lang="hi-in" dirty="0"/>
                <a:t>เมืองรวงผึ้ง ในฮาราน </a:t>
              </a:r>
              <a:r>
                <a:rPr lang="en-US" dirty="0"/>
                <a:t>(</a:t>
              </a:r>
              <a:r>
                <a:rPr lang="hi-in" dirty="0"/>
                <a:t>ตุรกี</a:t>
              </a:r>
              <a:r>
                <a:rPr lang="en-US" dirty="0"/>
                <a:t>) </a:t>
              </a:r>
              <a:r>
                <a:rPr lang="hi-in" dirty="0"/>
                <a:t>ณ ปัจจุบัน</a:t>
              </a:r>
            </a:p>
          </p:txBody>
        </p:sp>
      </p:grpSp>
      <p:sp>
        <p:nvSpPr>
          <p:cNvPr id="23617" name="Rectangle 65"/>
          <p:cNvSpPr>
            <a:spLocks noChangeArrowheads="1"/>
          </p:cNvSpPr>
          <p:nvPr/>
        </p:nvSpPr>
        <p:spPr bwMode="auto">
          <a:xfrm>
            <a:off x="8093075" y="6524625"/>
            <a:ext cx="336550" cy="2460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1">
                <a:solidFill>
                  <a:srgbClr val="FFFFFF"/>
                </a:solidFill>
                <a:effectLst>
                  <a:outerShdw blurRad="38100" dist="38100" dir="2700000" algn="tl">
                    <a:srgbClr val="000000"/>
                  </a:outerShdw>
                </a:effectLst>
              </a:rPr>
              <a:t>20</a:t>
            </a:r>
          </a:p>
        </p:txBody>
      </p:sp>
      <p:sp>
        <p:nvSpPr>
          <p:cNvPr id="23618" name="Text Box 66"/>
          <p:cNvSpPr txBox="1">
            <a:spLocks noChangeArrowheads="1"/>
          </p:cNvSpPr>
          <p:nvPr/>
        </p:nvSpPr>
        <p:spPr bwMode="auto">
          <a:xfrm>
            <a:off x="7177088" y="6242050"/>
            <a:ext cx="1266825"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1">
                <a:solidFill>
                  <a:srgbClr val="FFFFFF"/>
                </a:solidFill>
                <a:latin typeface="Arial" charset="0"/>
              </a:rPr>
              <a:t>คู่มือหน้าที่ </a:t>
            </a:r>
            <a:r>
              <a:rPr lang="en-US" sz="1200" b="1">
                <a:solidFill>
                  <a:srgbClr val="FFFFFF"/>
                </a:solidFill>
                <a:latin typeface="Arial" charset="0"/>
              </a:rPr>
              <a:t>19-24</a:t>
            </a:r>
          </a:p>
        </p:txBody>
      </p:sp>
      <p:sp>
        <p:nvSpPr>
          <p:cNvPr id="23619" name="Text Box 67"/>
          <p:cNvSpPr txBox="1">
            <a:spLocks noChangeArrowheads="1"/>
          </p:cNvSpPr>
          <p:nvPr/>
        </p:nvSpPr>
        <p:spPr bwMode="auto">
          <a:xfrm>
            <a:off x="8647113" y="6454775"/>
            <a:ext cx="304800"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1000"/>
              </a:spcBef>
              <a:buClrTx/>
              <a:buFontTx/>
              <a:buNone/>
              <a:defRPr/>
            </a:pPr>
            <a:r>
              <a:rPr lang="en-US" sz="1600" b="1">
                <a:solidFill>
                  <a:srgbClr val="FFFFFF"/>
                </a:solidFill>
              </a:rPr>
              <a:t>1</a:t>
            </a:r>
          </a:p>
        </p:txBody>
      </p:sp>
      <p:sp>
        <p:nvSpPr>
          <p:cNvPr id="23620" name="Oval 68"/>
          <p:cNvSpPr>
            <a:spLocks noChangeArrowheads="1"/>
          </p:cNvSpPr>
          <p:nvPr/>
        </p:nvSpPr>
        <p:spPr bwMode="auto">
          <a:xfrm>
            <a:off x="4999038" y="1517650"/>
            <a:ext cx="1066800" cy="990600"/>
          </a:xfrm>
          <a:prstGeom prst="ellipse">
            <a:avLst/>
          </a:prstGeom>
          <a:noFill/>
          <a:ln w="57240" cap="sq">
            <a:solidFill>
              <a:srgbClr val="D83104"/>
            </a:solidFill>
            <a:miter lim="800000"/>
            <a:headEnd/>
            <a:tailEnd/>
          </a:ln>
          <a:effectLst>
            <a:outerShdw blurRad="63500" dist="109185" dir="2128308" algn="ctr" rotWithShape="0">
              <a:srgbClr val="1A0004">
                <a:alpha val="75014"/>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23621" name="Rectangle 69"/>
          <p:cNvSpPr>
            <a:spLocks noChangeArrowheads="1"/>
          </p:cNvSpPr>
          <p:nvPr/>
        </p:nvSpPr>
        <p:spPr bwMode="auto">
          <a:xfrm>
            <a:off x="8262938" y="3832225"/>
            <a:ext cx="508000" cy="241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000" b="1">
                <a:solidFill>
                  <a:srgbClr val="000000"/>
                </a:solidFill>
                <a:latin typeface="Arial" charset="0"/>
              </a:rPr>
              <a:t>ด</a:t>
            </a:r>
            <a:r>
              <a:rPr lang="en-US" sz="1000" b="1">
                <a:solidFill>
                  <a:srgbClr val="000000"/>
                </a:solidFill>
                <a:latin typeface="Arial" charset="0"/>
              </a:rPr>
              <a:t>-</a:t>
            </a:r>
            <a:r>
              <a:rPr lang="hi-in" sz="1000" b="1">
                <a:solidFill>
                  <a:srgbClr val="000000"/>
                </a:solidFill>
                <a:latin typeface="Arial" charset="0"/>
              </a:rPr>
              <a:t>ล</a:t>
            </a:r>
            <a:r>
              <a:rPr lang="en-US" sz="1000" b="1">
                <a:solidFill>
                  <a:srgbClr val="000000"/>
                </a:solidFill>
                <a:latin typeface="Arial" charset="0"/>
              </a:rPr>
              <a:t>-</a:t>
            </a:r>
            <a:r>
              <a:rPr lang="hi-in" sz="1000" b="1">
                <a:solidFill>
                  <a:srgbClr val="000000"/>
                </a:solidFill>
                <a:latin typeface="Arial" charset="0"/>
              </a:rPr>
              <a:t>พ</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afterEffect">
                                  <p:stCondLst>
                                    <p:cond delay="0"/>
                                  </p:stCondLst>
                                  <p:childTnLst>
                                    <p:set>
                                      <p:cBhvr additive="repl">
                                        <p:cTn id="6" dur="1" fill="hold">
                                          <p:stCondLst>
                                            <p:cond delay="0"/>
                                          </p:stCondLst>
                                        </p:cTn>
                                        <p:tgtEl>
                                          <p:spTgt spid="23593"/>
                                        </p:tgtEl>
                                        <p:attrNameLst>
                                          <p:attrName>style.visibility</p:attrName>
                                        </p:attrNameLst>
                                      </p:cBhvr>
                                      <p:to>
                                        <p:strVal val="visible"/>
                                      </p:to>
                                    </p:set>
                                    <p:animEffect transition="in" filter="wipe(right)">
                                      <p:cBhvr additive="repl">
                                        <p:cTn id="7" dur="500"/>
                                        <p:tgtEl>
                                          <p:spTgt spid="23593"/>
                                        </p:tgtEl>
                                      </p:cBhvr>
                                    </p:animEffect>
                                  </p:childTnLst>
                                </p:cTn>
                              </p:par>
                            </p:childTnLst>
                          </p:cTn>
                        </p:par>
                        <p:par>
                          <p:cTn id="8" fill="hold" nodeType="afterGroup">
                            <p:stCondLst>
                              <p:cond delay="0"/>
                            </p:stCondLst>
                            <p:childTnLst>
                              <p:par>
                                <p:cTn id="9" presetID="10" presetClass="entr" fill="hold" nodeType="afterEffect">
                                  <p:stCondLst>
                                    <p:cond delay="0"/>
                                  </p:stCondLst>
                                  <p:childTnLst>
                                    <p:set>
                                      <p:cBhvr additive="repl">
                                        <p:cTn id="10" dur="1" fill="hold">
                                          <p:stCondLst>
                                            <p:cond delay="0"/>
                                          </p:stCondLst>
                                        </p:cTn>
                                        <p:tgtEl>
                                          <p:spTgt spid="23598"/>
                                        </p:tgtEl>
                                        <p:attrNameLst>
                                          <p:attrName>style.visibility</p:attrName>
                                        </p:attrNameLst>
                                      </p:cBhvr>
                                      <p:to>
                                        <p:strVal val="visible"/>
                                      </p:to>
                                    </p:set>
                                    <p:animEffect transition="in" filter="fade">
                                      <p:cBhvr additive="repl">
                                        <p:cTn id="11" dur="1000"/>
                                        <p:tgtEl>
                                          <p:spTgt spid="2359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fill="hold" nodeType="clickEffect">
                                  <p:stCondLst>
                                    <p:cond delay="0"/>
                                  </p:stCondLst>
                                  <p:childTnLst>
                                    <p:set>
                                      <p:cBhvr additive="repl">
                                        <p:cTn id="15" dur="1" fill="hold">
                                          <p:stCondLst>
                                            <p:cond delay="0"/>
                                          </p:stCondLst>
                                        </p:cTn>
                                        <p:tgtEl>
                                          <p:spTgt spid="23614"/>
                                        </p:tgtEl>
                                        <p:attrNameLst>
                                          <p:attrName>style.visibility</p:attrName>
                                        </p:attrNameLst>
                                      </p:cBhvr>
                                      <p:to>
                                        <p:strVal val="visible"/>
                                      </p:to>
                                    </p:set>
                                    <p:animEffect transition="in" filter="fade">
                                      <p:cBhvr additive="repl">
                                        <p:cTn id="16" dur="1000"/>
                                        <p:tgtEl>
                                          <p:spTgt spid="236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24577" name="Rectangle 1"/>
          <p:cNvSpPr>
            <a:spLocks noChangeArrowheads="1"/>
          </p:cNvSpPr>
          <p:nvPr/>
        </p:nvSpPr>
        <p:spPr bwMode="auto">
          <a:xfrm>
            <a:off x="1600200" y="838200"/>
            <a:ext cx="6858000" cy="5257800"/>
          </a:xfrm>
          <a:prstGeom prst="rect">
            <a:avLst/>
          </a:prstGeom>
          <a:gradFill rotWithShape="0">
            <a:gsLst>
              <a:gs pos="0">
                <a:srgbClr val="011753"/>
              </a:gs>
              <a:gs pos="100000">
                <a:srgbClr val="0331B3"/>
              </a:gs>
            </a:gsLst>
            <a:path path="shape">
              <a:fillToRect l="50000" t="50000" r="50000" b="50000"/>
            </a:path>
          </a:gradFill>
          <a:ln w="76320" cap="sq">
            <a:solidFill>
              <a:srgbClr val="790015"/>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4578" name="Freeform 2"/>
          <p:cNvSpPr>
            <a:spLocks noChangeArrowheads="1"/>
          </p:cNvSpPr>
          <p:nvPr/>
        </p:nvSpPr>
        <p:spPr bwMode="auto">
          <a:xfrm>
            <a:off x="1616075" y="858838"/>
            <a:ext cx="1620838" cy="3049587"/>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51712"/>
              <a:gd name="G45" fmla="+- 1224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51712"/>
              <a:gd name="G61" fmla="*/ 1 0 51712"/>
              <a:gd name="G62" fmla="+- 1 0 0"/>
              <a:gd name="G63" fmla="+- 1 0 0"/>
              <a:gd name="G64" fmla="+- 1 0 0"/>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0"/>
              <a:gd name="G78" fmla="+- 1 0 0"/>
              <a:gd name="G79" fmla="+- 1 0 0"/>
              <a:gd name="G80" fmla="+- 1 0 0"/>
              <a:gd name="G81" fmla="+- 1920 0 0"/>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560" cap="rnd">
            <a:solidFill>
              <a:srgbClr val="00AE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4579" name="Rectangle 3"/>
          <p:cNvSpPr>
            <a:spLocks noChangeArrowheads="1"/>
          </p:cNvSpPr>
          <p:nvPr/>
        </p:nvSpPr>
        <p:spPr bwMode="auto">
          <a:xfrm>
            <a:off x="441325" y="166688"/>
            <a:ext cx="968375" cy="13731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4580" name="Rectangle 4"/>
          <p:cNvSpPr>
            <a:spLocks noChangeArrowheads="1"/>
          </p:cNvSpPr>
          <p:nvPr/>
        </p:nvSpPr>
        <p:spPr bwMode="auto">
          <a:xfrm>
            <a:off x="590550" y="2020888"/>
            <a:ext cx="1695450" cy="42275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4581" name="Freeform 5"/>
          <p:cNvSpPr>
            <a:spLocks noChangeArrowheads="1"/>
          </p:cNvSpPr>
          <p:nvPr/>
        </p:nvSpPr>
        <p:spPr bwMode="auto">
          <a:xfrm>
            <a:off x="6991350" y="3978275"/>
            <a:ext cx="1430338" cy="2097088"/>
          </a:xfrm>
          <a:custGeom>
            <a:avLst/>
            <a:gdLst>
              <a:gd name="G0" fmla="+- 1 0 0"/>
              <a:gd name="G1" fmla="+- 1 0 0"/>
              <a:gd name="G2" fmla="+- 1 0 0"/>
              <a:gd name="G3" fmla="+- 1 0 0"/>
              <a:gd name="G4" fmla="+- 1 0 0"/>
              <a:gd name="G5" fmla="*/ 1 0 51712"/>
              <a:gd name="G6" fmla="+- 84 0 0"/>
              <a:gd name="G7" fmla="+- 1 0 0"/>
              <a:gd name="G8" fmla="+- 1 0 0"/>
              <a:gd name="G9" fmla="+- 1 0 0"/>
              <a:gd name="G10" fmla="+- 1 0 0"/>
              <a:gd name="G11" fmla="+- 1 0 0"/>
              <a:gd name="G12" fmla="+- 1 0 0"/>
              <a:gd name="G13" fmla="+- 1 0 0"/>
              <a:gd name="G14" fmla="+- 1 0 0"/>
              <a:gd name="G15" fmla="+- 1 0 0"/>
              <a:gd name="G16" fmla="+- 1 0 0"/>
              <a:gd name="G17" fmla="+- 1 0 0"/>
              <a:gd name="G18" fmla="*/ 1 0 51712"/>
              <a:gd name="G19" fmla="*/ 1 0 51712"/>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12735 57600"/>
              <a:gd name="G34" fmla="*/ 1 4243 51712"/>
              <a:gd name="G35" fmla="*/ G34 1 180"/>
              <a:gd name="G36" fmla="*/ G33 1 G35"/>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51712"/>
              <a:gd name="G61" fmla="*/ 1 0 51712"/>
              <a:gd name="G62" fmla="+- 1320 0 0"/>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560" cap="rnd">
            <a:solidFill>
              <a:srgbClr val="00AE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4582" name="Freeform 6"/>
          <p:cNvSpPr>
            <a:spLocks noChangeArrowheads="1"/>
          </p:cNvSpPr>
          <p:nvPr/>
        </p:nvSpPr>
        <p:spPr bwMode="auto">
          <a:xfrm>
            <a:off x="3562350" y="1695450"/>
            <a:ext cx="4097338" cy="291623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51712"/>
              <a:gd name="G21" fmla="+- 1 0 0"/>
              <a:gd name="G22" fmla="+- 1 0 0"/>
              <a:gd name="G23" fmla="+- 1 0 0"/>
              <a:gd name="G24" fmla="+- 1 0 0"/>
              <a:gd name="G25" fmla="+- 1 0 0"/>
              <a:gd name="G26" fmla="+- 1 0 0"/>
              <a:gd name="G27" fmla="+- 1 0 0"/>
              <a:gd name="G28" fmla="+- 1 0 0"/>
              <a:gd name="G29" fmla="+- 1 0 0"/>
              <a:gd name="G30" fmla="*/ 1 0 51712"/>
              <a:gd name="G31" fmla="+- 1423 0 0"/>
              <a:gd name="G32" fmla="cos G30 G31"/>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51712"/>
              <a:gd name="G54" fmla="+- 1 0 0"/>
              <a:gd name="G55" fmla="+- 1 0 0"/>
              <a:gd name="G56" fmla="+- 1 0 0"/>
              <a:gd name="G57" fmla="+- 1 0 0"/>
              <a:gd name="G58" fmla="+- 1 0 0"/>
              <a:gd name="G59" fmla="+- 1 0 0"/>
              <a:gd name="G60" fmla="+- 1 0 0"/>
              <a:gd name="G61" fmla="+- 1 0 0"/>
              <a:gd name="G62" fmla="+- 1 0 0"/>
              <a:gd name="G63" fmla="+- 1 0 0"/>
              <a:gd name="G64" fmla="*/ 1 0 51712"/>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0"/>
              <a:gd name="G78" fmla="+- 1 0 0"/>
              <a:gd name="G79" fmla="+- 1 0 0"/>
              <a:gd name="G80" fmla="*/ 1 0 51712"/>
              <a:gd name="G81" fmla="+- 340 0 0"/>
              <a:gd name="G82" fmla="cos G80 G81"/>
              <a:gd name="G83" fmla="+- 1 0 0"/>
              <a:gd name="G84" fmla="+- 1 0 0"/>
              <a:gd name="G85" fmla="+- 1 0 0"/>
              <a:gd name="G86" fmla="+- 1 0 0"/>
              <a:gd name="G87" fmla="+- 1 0 0"/>
              <a:gd name="G88" fmla="*/ 1 0 51712"/>
              <a:gd name="G89" fmla="sin 54736 G88"/>
              <a:gd name="G90" fmla="*/ 1 0 51712"/>
              <a:gd name="G91" fmla="cos 54943 G90"/>
              <a:gd name="G92" fmla="+- G89 0 G91"/>
              <a:gd name="G93" fmla="*/ G92 65535 1"/>
              <a:gd name="G94" fmla="+- G93 10800 0"/>
              <a:gd name="G95" fmla="+- 1 0 0"/>
              <a:gd name="G96" fmla="+- 1 0 0"/>
              <a:gd name="G97" fmla="+- 1 0 0"/>
              <a:gd name="G98" fmla="+- 1 0 0"/>
              <a:gd name="G99" fmla="+- 1 0 0"/>
              <a:gd name="G100" fmla="+- 1 0 0"/>
              <a:gd name="G101" fmla="+- 1 0 0"/>
              <a:gd name="G102" fmla="+- 1 0 0"/>
              <a:gd name="G103" fmla="+- 1 0 0"/>
              <a:gd name="G104" fmla="+- 1 0 0"/>
              <a:gd name="G105" fmla="+- 1 0 0"/>
              <a:gd name="G106" fmla="+- 1 0 0"/>
              <a:gd name="G107" fmla="+- 1 0 0"/>
              <a:gd name="G108" fmla="+- 1 0 0"/>
              <a:gd name="G109" fmla="*/ 1 0 51712"/>
              <a:gd name="G110" fmla="+- 1 0 0"/>
              <a:gd name="G111" fmla="+- 1 0 0"/>
              <a:gd name="G112" fmla="+- 1 0 0"/>
              <a:gd name="G113" fmla="+- 1 0 0"/>
              <a:gd name="G114" fmla="+- 1 0 0"/>
              <a:gd name="G115" fmla="+- 1 0 0"/>
              <a:gd name="G116" fmla="+- 1 0 0"/>
              <a:gd name="G117" fmla="+- 1 0 0"/>
              <a:gd name="G118" fmla="+- 1 0 0"/>
              <a:gd name="G119" fmla="+- 1 0 0"/>
              <a:gd name="G120" fmla="*/ 1 0 51712"/>
              <a:gd name="G121" fmla="+- 97 0 0"/>
              <a:gd name="G122" fmla="+- 122 0 0"/>
              <a:gd name="G123" fmla="+- 146 0 0"/>
              <a:gd name="G124" fmla="+- 170 0 0"/>
              <a:gd name="G125" fmla="*/ 1 0 51712"/>
              <a:gd name="G126" fmla="+- 1 0 0"/>
              <a:gd name="G127" fmla="+- 1 0 0"/>
              <a:gd name="G128" fmla="+- 1 0 0"/>
              <a:gd name="G129" fmla="+- 1 0 0"/>
              <a:gd name="G130" fmla="+- 1 0 0"/>
              <a:gd name="G131" fmla="+- 1 0 0"/>
              <a:gd name="G132" fmla="+- 1 0 0"/>
              <a:gd name="G133" fmla="+- 1 0 0"/>
              <a:gd name="G134" fmla="+- 1 0 0"/>
              <a:gd name="G135" fmla="+- 1 0 0"/>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560" cap="rnd">
            <a:solidFill>
              <a:srgbClr val="00AE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4583" name="Rectangle 7"/>
          <p:cNvSpPr>
            <a:spLocks noChangeArrowheads="1"/>
          </p:cNvSpPr>
          <p:nvPr/>
        </p:nvSpPr>
        <p:spPr bwMode="auto">
          <a:xfrm>
            <a:off x="4630738" y="2649538"/>
            <a:ext cx="152082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CECECE"/>
                </a:solidFill>
                <a:latin typeface="Times New Roman" charset="0"/>
              </a:rPr>
              <a:t>มย</a:t>
            </a:r>
          </a:p>
        </p:txBody>
      </p:sp>
      <p:sp>
        <p:nvSpPr>
          <p:cNvPr id="24584" name="Freeform 8"/>
          <p:cNvSpPr>
            <a:spLocks noChangeArrowheads="1"/>
          </p:cNvSpPr>
          <p:nvPr/>
        </p:nvSpPr>
        <p:spPr bwMode="auto">
          <a:xfrm>
            <a:off x="2038350" y="4591050"/>
            <a:ext cx="1887538" cy="1487488"/>
          </a:xfrm>
          <a:custGeom>
            <a:avLst/>
            <a:gdLst>
              <a:gd name="G0" fmla="+- 1 0 0"/>
              <a:gd name="G1" fmla="+- 1 0 0"/>
              <a:gd name="G2" fmla="+- 1 0 0"/>
              <a:gd name="G3" fmla="+- 1 0 0"/>
              <a:gd name="G4" fmla="+- 1 0 0"/>
              <a:gd name="G5" fmla="+- 1 0 0"/>
              <a:gd name="G6" fmla="+- 1 0 0"/>
              <a:gd name="G7" fmla="*/ 1 12735 57600"/>
              <a:gd name="G8" fmla="*/ 1 4243 51712"/>
              <a:gd name="G9" fmla="*/ G8 1 180"/>
              <a:gd name="G10" fmla="*/ G7 1 G9"/>
              <a:gd name="G11" fmla="*/ 1 12735 57600"/>
              <a:gd name="G12" fmla="*/ 1 4243 51712"/>
              <a:gd name="G13" fmla="*/ G12 1 180"/>
              <a:gd name="G14" fmla="*/ G11 1 G13"/>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51712"/>
              <a:gd name="G34" fmla="+- 264 0 0"/>
              <a:gd name="G35" fmla="+- 240 0 0"/>
              <a:gd name="G36" fmla="+- 216 0 0"/>
              <a:gd name="G37" fmla="+- 192 0 0"/>
              <a:gd name="G38" fmla="+- 168 0 0"/>
              <a:gd name="G39" fmla="+- 144 0 0"/>
              <a:gd name="G40" fmla="*/ 1 0 51712"/>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51712"/>
              <a:gd name="G60" fmla="*/ 1 0 51712"/>
              <a:gd name="G61" fmla="+- 1 0 0"/>
              <a:gd name="G62" fmla="+- 1 0 0"/>
              <a:gd name="G63" fmla="+- 1 0 0"/>
              <a:gd name="G64" fmla="+- 1 0 0"/>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51712"/>
              <a:gd name="G78" fmla="+- 1 0 0"/>
              <a:gd name="G79" fmla="+- 1 0 0"/>
              <a:gd name="G80" fmla="+- 1 0 0"/>
              <a:gd name="G81" fmla="+- 1 0 0"/>
              <a:gd name="G82" fmla="+- 1 0 0"/>
              <a:gd name="G83" fmla="+- 1 0 0"/>
              <a:gd name="G84" fmla="+- 1 0 0"/>
              <a:gd name="G85" fmla="+- 1 0 0"/>
              <a:gd name="G86" fmla="+- 1 0 0"/>
              <a:gd name="G87" fmla="+- 636 0 0"/>
              <a:gd name="G88" fmla="*/ 1 0 51712"/>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G105" fmla="+- 1 0 0"/>
              <a:gd name="G106" fmla="*/ 1 12735 57600"/>
              <a:gd name="G107" fmla="*/ 1 4243 51712"/>
              <a:gd name="G108" fmla="*/ G107 1 180"/>
              <a:gd name="G109" fmla="*/ G106 1 G108"/>
              <a:gd name="G110" fmla="+- 1 0 0"/>
              <a:gd name="G111" fmla="+- 1 0 0"/>
              <a:gd name="G112" fmla="+- 1 0 0"/>
              <a:gd name="G113" fmla="+- 1 0 0"/>
              <a:gd name="G114" fmla="*/ 1 0 51712"/>
              <a:gd name="G115" fmla="+- 1 0 0"/>
              <a:gd name="G116" fmla="+- 1 0 0"/>
              <a:gd name="G117" fmla="+- 1 0 0"/>
              <a:gd name="G118" fmla="+- 1 0 0"/>
              <a:gd name="G119" fmla="+- 1 0 0"/>
              <a:gd name="G120" fmla="+- 1 0 0"/>
              <a:gd name="G121" fmla="+- 1 0 0"/>
              <a:gd name="G122" fmla="+- 1 0 0"/>
              <a:gd name="G123" fmla="*/ 1 0 51712"/>
              <a:gd name="G124" fmla="+- 1 0 0"/>
              <a:gd name="G125" fmla="+- 1 0 0"/>
              <a:gd name="G126" fmla="+- 1 0 0"/>
              <a:gd name="G127" fmla="+- 1 0 0"/>
              <a:gd name="G128" fmla="+- 1 0 0"/>
              <a:gd name="G129" fmla="+- 1 0 0"/>
              <a:gd name="G130" fmla="+- 1 0 0"/>
              <a:gd name="G131" fmla="+- 1 0 0"/>
              <a:gd name="G132" fmla="+- 1 0 0"/>
              <a:gd name="G133" fmla="+- 1 0 0"/>
              <a:gd name="G134" fmla="+- 1 0 0"/>
              <a:gd name="G135" fmla="+- 1 0 0"/>
              <a:gd name="G136" fmla="+- 1 0 0"/>
              <a:gd name="G137" fmla="+- 1 0 0"/>
              <a:gd name="G138" fmla="+- 1 0 0"/>
              <a:gd name="G139" fmla="+- 1 0 0"/>
              <a:gd name="G140" fmla="+- 1 0 0"/>
              <a:gd name="G141" fmla="+- 1 0 0"/>
              <a:gd name="G142" fmla="+- 1 0 0"/>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560" cap="rnd">
            <a:solidFill>
              <a:srgbClr val="00AE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4585" name="Rectangle 9"/>
          <p:cNvSpPr>
            <a:spLocks noChangeArrowheads="1"/>
          </p:cNvSpPr>
          <p:nvPr/>
        </p:nvSpPr>
        <p:spPr bwMode="auto">
          <a:xfrm>
            <a:off x="7259638" y="5259388"/>
            <a:ext cx="131127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CECECE"/>
                </a:solidFill>
                <a:latin typeface="Times New Roman" charset="0"/>
              </a:rPr>
              <a:t>อป</a:t>
            </a:r>
          </a:p>
        </p:txBody>
      </p:sp>
      <p:sp>
        <p:nvSpPr>
          <p:cNvPr id="24586" name="Freeform 10"/>
          <p:cNvSpPr>
            <a:spLocks noChangeArrowheads="1"/>
          </p:cNvSpPr>
          <p:nvPr/>
        </p:nvSpPr>
        <p:spPr bwMode="auto">
          <a:xfrm>
            <a:off x="3257550" y="2628900"/>
            <a:ext cx="268288" cy="306388"/>
          </a:xfrm>
          <a:custGeom>
            <a:avLst/>
            <a:gdLst>
              <a:gd name="G0" fmla="+- 1 0 0"/>
              <a:gd name="G1" fmla="+- 1 0 0"/>
              <a:gd name="G2" fmla="+- 1 0 0"/>
              <a:gd name="G3" fmla="+- 1 0 0"/>
              <a:gd name="G4" fmla="+- 1 0 0"/>
              <a:gd name="G5" fmla="+- 96 0 0"/>
              <a:gd name="G6" fmla="+- 120 0 0"/>
              <a:gd name="G7" fmla="+- 144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560" cap="rnd">
            <a:solidFill>
              <a:srgbClr val="00AE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4587" name="Freeform 11"/>
          <p:cNvSpPr>
            <a:spLocks noChangeArrowheads="1"/>
          </p:cNvSpPr>
          <p:nvPr/>
        </p:nvSpPr>
        <p:spPr bwMode="auto">
          <a:xfrm>
            <a:off x="3067050" y="3333750"/>
            <a:ext cx="439738" cy="915988"/>
          </a:xfrm>
          <a:custGeom>
            <a:avLst/>
            <a:gdLst>
              <a:gd name="G0" fmla="+- 1 0 0"/>
              <a:gd name="G1" fmla="+- 1 0 0"/>
              <a:gd name="G2" fmla="+- 1 0 0"/>
              <a:gd name="G3" fmla="+- 1 0 0"/>
              <a:gd name="G4" fmla="*/ 1 12735 57600"/>
              <a:gd name="G5" fmla="*/ 1 4243 51712"/>
              <a:gd name="G6" fmla="*/ G5 1 180"/>
              <a:gd name="G7" fmla="*/ G4 1 G6"/>
              <a:gd name="G8" fmla="+- 1 0 0"/>
              <a:gd name="G9" fmla="+- 1 0 0"/>
              <a:gd name="G10" fmla="+- 1 0 0"/>
              <a:gd name="G11" fmla="+- 1 0 0"/>
              <a:gd name="G12" fmla="+- 1 0 0"/>
              <a:gd name="G13" fmla="+- 1 0 0"/>
              <a:gd name="G14" fmla="+- 1 0 0"/>
              <a:gd name="G15" fmla="+- 1 0 0"/>
              <a:gd name="G16" fmla="+- 1 0 0"/>
              <a:gd name="G17" fmla="*/ 1 12735 57600"/>
              <a:gd name="G18" fmla="*/ 1 4243 51712"/>
              <a:gd name="G19" fmla="*/ G18 1 180"/>
              <a:gd name="G20" fmla="*/ G17 1 G19"/>
              <a:gd name="G21" fmla="*/ 1 12735 57600"/>
              <a:gd name="G22" fmla="*/ 1 4243 51712"/>
              <a:gd name="G23" fmla="*/ G22 1 180"/>
              <a:gd name="G24" fmla="*/ G21 1 G23"/>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51712"/>
              <a:gd name="G39" fmla="*/ 1 0 51712"/>
              <a:gd name="G40" fmla="+- 504 0 0"/>
              <a:gd name="G41" fmla="*/ 1 0 51712"/>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560" cap="rnd">
            <a:solidFill>
              <a:srgbClr val="00AE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4588" name="Freeform 12"/>
          <p:cNvSpPr>
            <a:spLocks noChangeArrowheads="1"/>
          </p:cNvSpPr>
          <p:nvPr/>
        </p:nvSpPr>
        <p:spPr bwMode="auto">
          <a:xfrm>
            <a:off x="3333750" y="2933700"/>
            <a:ext cx="58738" cy="420688"/>
          </a:xfrm>
          <a:custGeom>
            <a:avLst/>
            <a:gdLst>
              <a:gd name="G0" fmla="*/ 1 0 51712"/>
              <a:gd name="G1" fmla="+- 1 0 0"/>
              <a:gd name="G2" fmla="+- 1 0 0"/>
              <a:gd name="G3" fmla="+- 1 0 0"/>
              <a:gd name="G4" fmla="+- 1 0 0"/>
              <a:gd name="G5" fmla="+- 1 0 0"/>
              <a:gd name="G6" fmla="+- 1 0 0"/>
              <a:gd name="G7" fmla="*/ 1 0 51712"/>
              <a:gd name="G8" fmla="+- 168 0 0"/>
              <a:gd name="G9" fmla="+- 192 0 0"/>
              <a:gd name="G10" fmla="+- 216 0 0"/>
              <a:gd name="G11" fmla="+- 240 0 0"/>
              <a:gd name="G12" fmla="*/ 1 0 51712"/>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560" cap="rnd">
            <a:solidFill>
              <a:srgbClr val="00AE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4589" name="Rectangle 13"/>
          <p:cNvSpPr>
            <a:spLocks noChangeArrowheads="1"/>
          </p:cNvSpPr>
          <p:nvPr/>
        </p:nvSpPr>
        <p:spPr bwMode="auto">
          <a:xfrm>
            <a:off x="3449638" y="2382838"/>
            <a:ext cx="127317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CECECE"/>
                </a:solidFill>
                <a:latin typeface="Times New Roman" charset="0"/>
              </a:rPr>
              <a:t>ทก</a:t>
            </a:r>
          </a:p>
        </p:txBody>
      </p:sp>
      <p:sp>
        <p:nvSpPr>
          <p:cNvPr id="24590" name="Rectangle 14"/>
          <p:cNvSpPr>
            <a:spLocks noChangeArrowheads="1"/>
          </p:cNvSpPr>
          <p:nvPr/>
        </p:nvSpPr>
        <p:spPr bwMode="auto">
          <a:xfrm>
            <a:off x="2516188" y="5640388"/>
            <a:ext cx="70167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CECECE"/>
                </a:solidFill>
                <a:latin typeface="Times New Roman" charset="0"/>
              </a:rPr>
              <a:t>ทด</a:t>
            </a:r>
          </a:p>
        </p:txBody>
      </p:sp>
      <p:sp>
        <p:nvSpPr>
          <p:cNvPr id="24591" name="Rectangle 15"/>
          <p:cNvSpPr>
            <a:spLocks noChangeArrowheads="1"/>
          </p:cNvSpPr>
          <p:nvPr/>
        </p:nvSpPr>
        <p:spPr bwMode="auto">
          <a:xfrm>
            <a:off x="2020888" y="992188"/>
            <a:ext cx="83502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CECECE"/>
                </a:solidFill>
                <a:latin typeface="Times New Roman" charset="0"/>
              </a:rPr>
              <a:t>ทม</a:t>
            </a:r>
          </a:p>
        </p:txBody>
      </p:sp>
      <p:sp>
        <p:nvSpPr>
          <p:cNvPr id="24592" name="Rectangle 16"/>
          <p:cNvSpPr>
            <a:spLocks noChangeArrowheads="1"/>
          </p:cNvSpPr>
          <p:nvPr/>
        </p:nvSpPr>
        <p:spPr bwMode="auto">
          <a:xfrm>
            <a:off x="3086100" y="4381500"/>
            <a:ext cx="1676400" cy="457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4593" name="Line 17"/>
          <p:cNvSpPr>
            <a:spLocks noChangeShapeType="1"/>
          </p:cNvSpPr>
          <p:nvPr/>
        </p:nvSpPr>
        <p:spPr bwMode="auto">
          <a:xfrm>
            <a:off x="1746250" y="3505200"/>
            <a:ext cx="6546850" cy="1588"/>
          </a:xfrm>
          <a:prstGeom prst="line">
            <a:avLst/>
          </a:prstGeom>
          <a:noFill/>
          <a:ln w="25560" cap="sq">
            <a:solidFill>
              <a:srgbClr val="790015"/>
            </a:solidFill>
            <a:prstDash val="dashDot"/>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4594" name="Line 18"/>
          <p:cNvSpPr>
            <a:spLocks noChangeShapeType="1"/>
          </p:cNvSpPr>
          <p:nvPr/>
        </p:nvSpPr>
        <p:spPr bwMode="auto">
          <a:xfrm>
            <a:off x="4991100" y="984250"/>
            <a:ext cx="1588" cy="5003800"/>
          </a:xfrm>
          <a:prstGeom prst="line">
            <a:avLst/>
          </a:prstGeom>
          <a:noFill/>
          <a:ln w="25560" cap="sq">
            <a:solidFill>
              <a:srgbClr val="790015"/>
            </a:solidFill>
            <a:prstDash val="dashDot"/>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4595" name="Rectangle 19"/>
          <p:cNvSpPr>
            <a:spLocks noChangeArrowheads="1"/>
          </p:cNvSpPr>
          <p:nvPr/>
        </p:nvSpPr>
        <p:spPr bwMode="auto">
          <a:xfrm>
            <a:off x="76200" y="304800"/>
            <a:ext cx="2825750"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1">
                <a:solidFill>
                  <a:srgbClr val="FFD34A"/>
                </a:solidFill>
                <a:latin typeface="Times New Roman" charset="0"/>
              </a:rPr>
              <a:t> </a:t>
            </a:r>
            <a:r>
              <a:rPr lang="hi-in" sz="2400" b="1">
                <a:solidFill>
                  <a:srgbClr val="FFD34A"/>
                </a:solidFill>
                <a:latin typeface="Times New Roman" charset="0"/>
              </a:rPr>
              <a:t>แผนที่</a:t>
            </a:r>
          </a:p>
        </p:txBody>
      </p:sp>
      <p:sp>
        <p:nvSpPr>
          <p:cNvPr id="24596" name="Rectangle 20"/>
          <p:cNvSpPr>
            <a:spLocks noChangeArrowheads="1"/>
          </p:cNvSpPr>
          <p:nvPr/>
        </p:nvSpPr>
        <p:spPr bwMode="auto">
          <a:xfrm>
            <a:off x="2613025" y="3613150"/>
            <a:ext cx="173037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CECECE"/>
                </a:solidFill>
                <a:latin typeface="Times New Roman" charset="0"/>
              </a:rPr>
              <a:t>ทต</a:t>
            </a:r>
          </a:p>
        </p:txBody>
      </p:sp>
      <p:sp>
        <p:nvSpPr>
          <p:cNvPr id="24597" name="Line 21"/>
          <p:cNvSpPr>
            <a:spLocks noChangeShapeType="1"/>
          </p:cNvSpPr>
          <p:nvPr/>
        </p:nvSpPr>
        <p:spPr bwMode="auto">
          <a:xfrm>
            <a:off x="4114800" y="1600200"/>
            <a:ext cx="1693863" cy="1588"/>
          </a:xfrm>
          <a:prstGeom prst="line">
            <a:avLst/>
          </a:prstGeom>
          <a:noFill/>
          <a:ln>
            <a:noFill/>
          </a:ln>
          <a:effectLst/>
          <a:extLst>
            <a:ext uri="{909E8E84-426E-40dd-AFC4-6F175D3DCCD1}">
              <a14:hiddenFill xmlns="" xmlns:a14="http://schemas.microsoft.com/office/drawing/2010/main">
                <a:no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4598" name="Rectangle 22"/>
          <p:cNvSpPr>
            <a:spLocks noChangeArrowheads="1"/>
          </p:cNvSpPr>
          <p:nvPr/>
        </p:nvSpPr>
        <p:spPr bwMode="auto">
          <a:xfrm>
            <a:off x="4081463" y="1125538"/>
            <a:ext cx="812800" cy="5191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4599" name="Rectangle 23"/>
          <p:cNvSpPr>
            <a:spLocks noChangeArrowheads="1"/>
          </p:cNvSpPr>
          <p:nvPr/>
        </p:nvSpPr>
        <p:spPr bwMode="auto">
          <a:xfrm>
            <a:off x="6896100" y="4395788"/>
            <a:ext cx="83502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CECECE"/>
                </a:solidFill>
                <a:latin typeface="Times New Roman" charset="0"/>
              </a:rPr>
              <a:t>อ</a:t>
            </a:r>
          </a:p>
        </p:txBody>
      </p:sp>
      <p:sp>
        <p:nvSpPr>
          <p:cNvPr id="24600" name="Rectangle 24"/>
          <p:cNvSpPr>
            <a:spLocks noChangeArrowheads="1"/>
          </p:cNvSpPr>
          <p:nvPr/>
        </p:nvSpPr>
        <p:spPr bwMode="auto">
          <a:xfrm>
            <a:off x="5830888" y="2884488"/>
            <a:ext cx="83502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CECECE"/>
                </a:solidFill>
                <a:latin typeface="Times New Roman" charset="0"/>
              </a:rPr>
              <a:t>บ</a:t>
            </a:r>
          </a:p>
        </p:txBody>
      </p:sp>
      <p:sp>
        <p:nvSpPr>
          <p:cNvPr id="24601" name="Rectangle 25"/>
          <p:cNvSpPr>
            <a:spLocks noChangeArrowheads="1"/>
          </p:cNvSpPr>
          <p:nvPr/>
        </p:nvSpPr>
        <p:spPr bwMode="auto">
          <a:xfrm>
            <a:off x="5487988" y="1811338"/>
            <a:ext cx="83502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CECECE"/>
                </a:solidFill>
                <a:latin typeface="Times New Roman" charset="0"/>
              </a:rPr>
              <a:t>ฮ</a:t>
            </a:r>
          </a:p>
        </p:txBody>
      </p:sp>
      <p:sp>
        <p:nvSpPr>
          <p:cNvPr id="24602" name="Rectangle 26"/>
          <p:cNvSpPr>
            <a:spLocks noChangeArrowheads="1"/>
          </p:cNvSpPr>
          <p:nvPr/>
        </p:nvSpPr>
        <p:spPr bwMode="auto">
          <a:xfrm>
            <a:off x="7088188" y="1525588"/>
            <a:ext cx="129222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CECECE"/>
                </a:solidFill>
                <a:latin typeface="Times New Roman" charset="0"/>
              </a:rPr>
              <a:t>ม</a:t>
            </a:r>
            <a:r>
              <a:rPr lang="en-US" sz="2400" b="1">
                <a:solidFill>
                  <a:srgbClr val="CECECE"/>
                </a:solidFill>
                <a:latin typeface="Times New Roman" charset="0"/>
              </a:rPr>
              <a:t>(</a:t>
            </a:r>
            <a:r>
              <a:rPr lang="hi-in" sz="2400" b="1">
                <a:solidFill>
                  <a:srgbClr val="CECECE"/>
                </a:solidFill>
                <a:latin typeface="Times New Roman" charset="0"/>
              </a:rPr>
              <a:t>อ</a:t>
            </a:r>
            <a:r>
              <a:rPr lang="en-US" sz="2400" b="1">
                <a:solidFill>
                  <a:srgbClr val="CECECE"/>
                </a:solidFill>
                <a:latin typeface="Times New Roman" charset="0"/>
              </a:rPr>
              <a:t>)</a:t>
            </a:r>
          </a:p>
        </p:txBody>
      </p:sp>
      <p:sp>
        <p:nvSpPr>
          <p:cNvPr id="24603" name="Oval 27"/>
          <p:cNvSpPr>
            <a:spLocks noChangeArrowheads="1"/>
          </p:cNvSpPr>
          <p:nvPr/>
        </p:nvSpPr>
        <p:spPr bwMode="auto">
          <a:xfrm>
            <a:off x="6921500" y="1644650"/>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4604" name="Rectangle 28"/>
          <p:cNvSpPr>
            <a:spLocks noChangeArrowheads="1"/>
          </p:cNvSpPr>
          <p:nvPr/>
        </p:nvSpPr>
        <p:spPr bwMode="auto">
          <a:xfrm>
            <a:off x="3003550" y="2568575"/>
            <a:ext cx="571500" cy="8207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spcBef>
                <a:spcPts val="30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4800" b="1">
                <a:solidFill>
                  <a:srgbClr val="EEFF4B"/>
                </a:solidFill>
                <a:latin typeface="Times New Roman" charset="0"/>
              </a:rPr>
              <a:t>ค</a:t>
            </a:r>
          </a:p>
        </p:txBody>
      </p:sp>
      <p:sp>
        <p:nvSpPr>
          <p:cNvPr id="24605" name="Oval 29"/>
          <p:cNvSpPr>
            <a:spLocks noChangeArrowheads="1"/>
          </p:cNvSpPr>
          <p:nvPr/>
        </p:nvSpPr>
        <p:spPr bwMode="auto">
          <a:xfrm>
            <a:off x="2974975" y="3235325"/>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4606" name="Rectangle 30"/>
          <p:cNvSpPr>
            <a:spLocks noChangeArrowheads="1"/>
          </p:cNvSpPr>
          <p:nvPr/>
        </p:nvSpPr>
        <p:spPr bwMode="auto">
          <a:xfrm>
            <a:off x="2711450" y="3078163"/>
            <a:ext cx="366713"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CECECE"/>
                </a:solidFill>
                <a:latin typeface="Times New Roman" charset="0"/>
              </a:rPr>
              <a:t>ย</a:t>
            </a:r>
          </a:p>
        </p:txBody>
      </p:sp>
      <p:sp>
        <p:nvSpPr>
          <p:cNvPr id="24607" name="Oval 31"/>
          <p:cNvSpPr>
            <a:spLocks noChangeArrowheads="1"/>
          </p:cNvSpPr>
          <p:nvPr/>
        </p:nvSpPr>
        <p:spPr bwMode="auto">
          <a:xfrm>
            <a:off x="3516313" y="3201988"/>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4608" name="Oval 32"/>
          <p:cNvSpPr>
            <a:spLocks noChangeArrowheads="1"/>
          </p:cNvSpPr>
          <p:nvPr/>
        </p:nvSpPr>
        <p:spPr bwMode="auto">
          <a:xfrm>
            <a:off x="2906713" y="4573588"/>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4609" name="Rectangle 33"/>
          <p:cNvSpPr>
            <a:spLocks noChangeArrowheads="1"/>
          </p:cNvSpPr>
          <p:nvPr/>
        </p:nvSpPr>
        <p:spPr bwMode="auto">
          <a:xfrm>
            <a:off x="3090863" y="4451350"/>
            <a:ext cx="57467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CECECE"/>
                </a:solidFill>
                <a:latin typeface="Times New Roman" charset="0"/>
              </a:rPr>
              <a:t>คบ</a:t>
            </a:r>
          </a:p>
        </p:txBody>
      </p:sp>
      <p:sp>
        <p:nvSpPr>
          <p:cNvPr id="24610" name="Oval 34"/>
          <p:cNvSpPr>
            <a:spLocks noChangeArrowheads="1"/>
          </p:cNvSpPr>
          <p:nvPr/>
        </p:nvSpPr>
        <p:spPr bwMode="auto">
          <a:xfrm>
            <a:off x="2992438" y="5286375"/>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4611" name="Rectangle 35"/>
          <p:cNvSpPr>
            <a:spLocks noChangeArrowheads="1"/>
          </p:cNvSpPr>
          <p:nvPr/>
        </p:nvSpPr>
        <p:spPr bwMode="auto">
          <a:xfrm>
            <a:off x="3216275" y="5164138"/>
            <a:ext cx="563563"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CECECE"/>
                </a:solidFill>
                <a:latin typeface="Times New Roman" charset="0"/>
              </a:rPr>
              <a:t>ภซ</a:t>
            </a:r>
          </a:p>
        </p:txBody>
      </p:sp>
      <p:sp>
        <p:nvSpPr>
          <p:cNvPr id="24612" name="Oval 36"/>
          <p:cNvSpPr>
            <a:spLocks noChangeArrowheads="1"/>
          </p:cNvSpPr>
          <p:nvPr/>
        </p:nvSpPr>
        <p:spPr bwMode="auto">
          <a:xfrm>
            <a:off x="1671638" y="4186238"/>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4613" name="Rectangle 37"/>
          <p:cNvSpPr>
            <a:spLocks noChangeArrowheads="1"/>
          </p:cNvSpPr>
          <p:nvPr/>
        </p:nvSpPr>
        <p:spPr bwMode="auto">
          <a:xfrm>
            <a:off x="1822450" y="4081463"/>
            <a:ext cx="35877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CECECE"/>
                </a:solidFill>
                <a:latin typeface="Times New Roman" charset="0"/>
              </a:rPr>
              <a:t>อี</a:t>
            </a:r>
          </a:p>
        </p:txBody>
      </p:sp>
      <p:sp>
        <p:nvSpPr>
          <p:cNvPr id="24614" name="Rectangle 38"/>
          <p:cNvSpPr>
            <a:spLocks noChangeArrowheads="1"/>
          </p:cNvSpPr>
          <p:nvPr/>
        </p:nvSpPr>
        <p:spPr bwMode="auto">
          <a:xfrm>
            <a:off x="3814763" y="3078163"/>
            <a:ext cx="56197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CECECE"/>
                </a:solidFill>
                <a:latin typeface="Times New Roman" charset="0"/>
              </a:rPr>
              <a:t>มน</a:t>
            </a:r>
          </a:p>
        </p:txBody>
      </p:sp>
      <p:sp>
        <p:nvSpPr>
          <p:cNvPr id="24615" name="Freeform 39"/>
          <p:cNvSpPr>
            <a:spLocks noChangeArrowheads="1"/>
          </p:cNvSpPr>
          <p:nvPr/>
        </p:nvSpPr>
        <p:spPr bwMode="auto">
          <a:xfrm>
            <a:off x="5816600" y="3136900"/>
            <a:ext cx="939800" cy="1422400"/>
          </a:xfrm>
          <a:custGeom>
            <a:avLst/>
            <a:gdLst>
              <a:gd name="G0" fmla="+- 1 0 0"/>
              <a:gd name="G1" fmla="+- 1 0 0"/>
              <a:gd name="G2" fmla="+- 1 0 0"/>
              <a:gd name="G3" fmla="+- 1 0 0"/>
              <a:gd name="G4" fmla="*/ 1 0 51712"/>
              <a:gd name="G5" fmla="+- 1 0 0"/>
              <a:gd name="G6" fmla="+- 1 0 0"/>
              <a:gd name="G7" fmla="+- 1 0 0"/>
              <a:gd name="G8" fmla="+- 1 0 0"/>
              <a:gd name="G9" fmla="+- 1 0 0"/>
              <a:gd name="G10" fmla="+- 1 0 0"/>
              <a:gd name="G11" fmla="+- 1 0 0"/>
              <a:gd name="G12" fmla="+- 1 0 0"/>
              <a:gd name="G13" fmla="+- 1 0 0"/>
              <a:gd name="G14" fmla="+- 26 0 0"/>
              <a:gd name="G15" fmla="+- 1 0 0"/>
              <a:gd name="T0" fmla="*/ 592 w 592"/>
              <a:gd name="T1" fmla="*/ 896 h 896"/>
              <a:gd name="T2" fmla="*/ 328 w 592"/>
              <a:gd name="T3" fmla="*/ 760 h 896"/>
              <a:gd name="T4" fmla="*/ 192 w 592"/>
              <a:gd name="T5" fmla="*/ 576 h 896"/>
              <a:gd name="T6" fmla="*/ 40 w 592"/>
              <a:gd name="T7" fmla="*/ 160 h 896"/>
              <a:gd name="T8" fmla="*/ 24 w 592"/>
              <a:gd name="T9" fmla="*/ 80 h 896"/>
              <a:gd name="T10" fmla="*/ 0 w 592"/>
              <a:gd name="T11" fmla="*/ 0 h 896"/>
            </a:gdLst>
            <a:ahLst/>
            <a:cxnLst>
              <a:cxn ang="0">
                <a:pos x="T0" y="T1"/>
              </a:cxn>
              <a:cxn ang="0">
                <a:pos x="T2" y="T3"/>
              </a:cxn>
              <a:cxn ang="0">
                <a:pos x="T4" y="T5"/>
              </a:cxn>
              <a:cxn ang="0">
                <a:pos x="T6" y="T7"/>
              </a:cxn>
              <a:cxn ang="0">
                <a:pos x="T8" y="T9"/>
              </a:cxn>
              <a:cxn ang="0">
                <a:pos x="T10" y="T11"/>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240" cap="flat">
            <a:solidFill>
              <a:srgbClr val="FFFA35"/>
            </a:solidFill>
            <a:round/>
            <a:headEnd/>
            <a:tailEnd/>
          </a:ln>
          <a:effectLst>
            <a:outerShdw blurRad="63500" dist="38184" dir="2700000" algn="ctr" rotWithShape="0">
              <a:srgbClr val="1A0004">
                <a:alpha val="75014"/>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24616" name="Oval 40"/>
          <p:cNvSpPr>
            <a:spLocks noChangeArrowheads="1"/>
          </p:cNvSpPr>
          <p:nvPr/>
        </p:nvSpPr>
        <p:spPr bwMode="auto">
          <a:xfrm rot="1500000">
            <a:off x="2525713" y="1598613"/>
            <a:ext cx="1066800" cy="2692400"/>
          </a:xfrm>
          <a:prstGeom prst="ellipse">
            <a:avLst/>
          </a:prstGeom>
          <a:noFill/>
          <a:ln w="76320" cap="sq">
            <a:solidFill>
              <a:srgbClr val="D83104"/>
            </a:solidFill>
            <a:miter lim="800000"/>
            <a:headEnd/>
            <a:tailEnd/>
          </a:ln>
          <a:effectLst>
            <a:outerShdw blurRad="63500" dist="81185" dir="2321969" algn="ctr" rotWithShape="0">
              <a:srgbClr val="1A0004">
                <a:alpha val="75014"/>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24617" name="Freeform 41"/>
          <p:cNvSpPr>
            <a:spLocks noChangeArrowheads="1"/>
          </p:cNvSpPr>
          <p:nvPr/>
        </p:nvSpPr>
        <p:spPr bwMode="auto">
          <a:xfrm rot="12360000">
            <a:off x="3505200" y="2752725"/>
            <a:ext cx="1219200" cy="1143000"/>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5400 0 0"/>
              <a:gd name="G14" fmla="+- 16200 0 0"/>
              <a:gd name="G15" fmla="+- 1 0 0"/>
              <a:gd name="G16" fmla="+- 1 0 0"/>
              <a:gd name="G17" fmla="+- 5400 0 0"/>
              <a:gd name="T0" fmla="*/ 914400 w 21600"/>
              <a:gd name="T1" fmla="*/ 0 h 21600"/>
              <a:gd name="T2" fmla="*/ 0 w 21600"/>
              <a:gd name="T3" fmla="*/ 571500 h 21600"/>
              <a:gd name="T4" fmla="*/ 914400 w 21600"/>
              <a:gd name="T5" fmla="*/ 1143000 h 21600"/>
              <a:gd name="T6" fmla="*/ 1219200 w 21600"/>
              <a:gd name="T7" fmla="*/ 571500 h 21600"/>
              <a:gd name="T8" fmla="*/ 3375 w 21600"/>
              <a:gd name="T9" fmla="*/ 5400 h 21600"/>
              <a:gd name="T10" fmla="*/ 18900 w 21600"/>
              <a:gd name="T11" fmla="*/ 16200 h 21600"/>
            </a:gdLst>
            <a:ahLst/>
            <a:cxnLst>
              <a:cxn ang="0">
                <a:pos x="T0" y="T1"/>
              </a:cxn>
              <a:cxn ang="0">
                <a:pos x="T2" y="T3"/>
              </a:cxn>
              <a:cxn ang="0">
                <a:pos x="T4" y="T5"/>
              </a:cxn>
              <a:cxn ang="0">
                <a:pos x="T6" y="T7"/>
              </a:cxn>
            </a:cxnLst>
            <a:rect l="T8" t="T9" r="T10" b="T11"/>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EEFF4B"/>
          </a:solidFill>
          <a:ln w="28440" cap="sq">
            <a:solidFill>
              <a:srgbClr val="D83104"/>
            </a:solidFill>
            <a:miter lim="800000"/>
            <a:headEnd/>
            <a:tailEnd/>
          </a:ln>
          <a:effectLst>
            <a:outerShdw blurRad="63500" dist="89605" dir="2700000" algn="ctr" rotWithShape="0">
              <a:srgbClr val="1A0004">
                <a:alpha val="75014"/>
              </a:srgbClr>
            </a:outerShdw>
          </a:effectLst>
        </p:spPr>
        <p:txBody>
          <a:bodyPr wrap="none" anchor="ctr"/>
          <a:lstStyle/>
          <a:p>
            <a:pPr>
              <a:defRPr/>
            </a:pPr>
            <a:endParaRPr lang="en-US"/>
          </a:p>
        </p:txBody>
      </p:sp>
      <p:sp>
        <p:nvSpPr>
          <p:cNvPr id="24618" name="Freeform 42"/>
          <p:cNvSpPr>
            <a:spLocks noChangeArrowheads="1"/>
          </p:cNvSpPr>
          <p:nvPr/>
        </p:nvSpPr>
        <p:spPr bwMode="auto">
          <a:xfrm>
            <a:off x="5816600" y="3136900"/>
            <a:ext cx="939800" cy="1422400"/>
          </a:xfrm>
          <a:custGeom>
            <a:avLst/>
            <a:gdLst>
              <a:gd name="G0" fmla="+- 1 0 0"/>
              <a:gd name="G1" fmla="+- 1 0 0"/>
              <a:gd name="G2" fmla="+- 1 0 0"/>
              <a:gd name="G3" fmla="+- 1 0 0"/>
              <a:gd name="G4" fmla="*/ 1 0 51712"/>
              <a:gd name="G5" fmla="+- 1 0 0"/>
              <a:gd name="G6" fmla="+- 1 0 0"/>
              <a:gd name="G7" fmla="+- 1 0 0"/>
              <a:gd name="G8" fmla="+- 1 0 0"/>
              <a:gd name="G9" fmla="+- 1 0 0"/>
              <a:gd name="G10" fmla="+- 1 0 0"/>
              <a:gd name="G11" fmla="+- 1 0 0"/>
              <a:gd name="G12" fmla="+- 1 0 0"/>
              <a:gd name="G13" fmla="+- 1 0 0"/>
              <a:gd name="G14" fmla="+- 26 0 0"/>
              <a:gd name="G15" fmla="+- 1 0 0"/>
              <a:gd name="T0" fmla="*/ 592 w 592"/>
              <a:gd name="T1" fmla="*/ 896 h 896"/>
              <a:gd name="T2" fmla="*/ 328 w 592"/>
              <a:gd name="T3" fmla="*/ 760 h 896"/>
              <a:gd name="T4" fmla="*/ 192 w 592"/>
              <a:gd name="T5" fmla="*/ 576 h 896"/>
              <a:gd name="T6" fmla="*/ 40 w 592"/>
              <a:gd name="T7" fmla="*/ 160 h 896"/>
              <a:gd name="T8" fmla="*/ 24 w 592"/>
              <a:gd name="T9" fmla="*/ 80 h 896"/>
              <a:gd name="T10" fmla="*/ 0 w 592"/>
              <a:gd name="T11" fmla="*/ 0 h 896"/>
            </a:gdLst>
            <a:ahLst/>
            <a:cxnLst>
              <a:cxn ang="0">
                <a:pos x="T0" y="T1"/>
              </a:cxn>
              <a:cxn ang="0">
                <a:pos x="T2" y="T3"/>
              </a:cxn>
              <a:cxn ang="0">
                <a:pos x="T4" y="T5"/>
              </a:cxn>
              <a:cxn ang="0">
                <a:pos x="T6" y="T7"/>
              </a:cxn>
              <a:cxn ang="0">
                <a:pos x="T8" y="T9"/>
              </a:cxn>
              <a:cxn ang="0">
                <a:pos x="T10" y="T11"/>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240" cap="flat">
            <a:solidFill>
              <a:srgbClr val="2E7E3B"/>
            </a:solidFill>
            <a:round/>
            <a:headEnd/>
            <a:tailEnd/>
          </a:ln>
          <a:effectLst>
            <a:outerShdw blurRad="63500" dist="38184" dir="2700000" algn="ctr" rotWithShape="0">
              <a:srgbClr val="1A0004">
                <a:alpha val="75014"/>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24619" name="Freeform 43"/>
          <p:cNvSpPr>
            <a:spLocks noChangeArrowheads="1"/>
          </p:cNvSpPr>
          <p:nvPr/>
        </p:nvSpPr>
        <p:spPr bwMode="auto">
          <a:xfrm>
            <a:off x="5441950" y="2066925"/>
            <a:ext cx="349250" cy="1033463"/>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T0" fmla="*/ 0 w 220"/>
              <a:gd name="T1" fmla="*/ 0 h 651"/>
              <a:gd name="T2" fmla="*/ 94 w 220"/>
              <a:gd name="T3" fmla="*/ 94 h 651"/>
              <a:gd name="T4" fmla="*/ 102 w 220"/>
              <a:gd name="T5" fmla="*/ 118 h 651"/>
              <a:gd name="T6" fmla="*/ 118 w 220"/>
              <a:gd name="T7" fmla="*/ 141 h 651"/>
              <a:gd name="T8" fmla="*/ 141 w 220"/>
              <a:gd name="T9" fmla="*/ 220 h 651"/>
              <a:gd name="T10" fmla="*/ 157 w 220"/>
              <a:gd name="T11" fmla="*/ 267 h 651"/>
              <a:gd name="T12" fmla="*/ 165 w 220"/>
              <a:gd name="T13" fmla="*/ 290 h 651"/>
              <a:gd name="T14" fmla="*/ 220 w 220"/>
              <a:gd name="T15" fmla="*/ 651 h 6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0" h="651">
                <a:moveTo>
                  <a:pt x="0" y="0"/>
                </a:moveTo>
                <a:cubicBezTo>
                  <a:pt x="50" y="16"/>
                  <a:pt x="65" y="52"/>
                  <a:pt x="94" y="94"/>
                </a:cubicBezTo>
                <a:cubicBezTo>
                  <a:pt x="96" y="102"/>
                  <a:pt x="98" y="110"/>
                  <a:pt x="102" y="118"/>
                </a:cubicBezTo>
                <a:cubicBezTo>
                  <a:pt x="106" y="126"/>
                  <a:pt x="114" y="132"/>
                  <a:pt x="118" y="141"/>
                </a:cubicBezTo>
                <a:cubicBezTo>
                  <a:pt x="133" y="175"/>
                  <a:pt x="131" y="187"/>
                  <a:pt x="141" y="220"/>
                </a:cubicBezTo>
                <a:cubicBezTo>
                  <a:pt x="145" y="235"/>
                  <a:pt x="151" y="251"/>
                  <a:pt x="157" y="267"/>
                </a:cubicBezTo>
                <a:cubicBezTo>
                  <a:pt x="159" y="274"/>
                  <a:pt x="165" y="290"/>
                  <a:pt x="165" y="290"/>
                </a:cubicBezTo>
                <a:cubicBezTo>
                  <a:pt x="172" y="408"/>
                  <a:pt x="165" y="541"/>
                  <a:pt x="220" y="651"/>
                </a:cubicBezTo>
              </a:path>
            </a:pathLst>
          </a:custGeom>
          <a:noFill/>
          <a:ln w="57240" cap="flat">
            <a:solidFill>
              <a:srgbClr val="2E7E3B"/>
            </a:solidFill>
            <a:round/>
            <a:headEnd/>
            <a:tailEnd/>
          </a:ln>
          <a:effectLst>
            <a:outerShdw blurRad="63500" dist="38184" dir="2700000" algn="ctr" rotWithShape="0">
              <a:srgbClr val="1A0004">
                <a:alpha val="75014"/>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24620" name="Freeform 44"/>
          <p:cNvSpPr>
            <a:spLocks noChangeArrowheads="1"/>
          </p:cNvSpPr>
          <p:nvPr/>
        </p:nvSpPr>
        <p:spPr bwMode="auto">
          <a:xfrm>
            <a:off x="2987675" y="2003425"/>
            <a:ext cx="2354263" cy="773113"/>
          </a:xfrm>
          <a:custGeom>
            <a:avLst/>
            <a:gdLst>
              <a:gd name="G0" fmla="+- 487 0 0"/>
              <a:gd name="G1" fmla="*/ 1 0 51712"/>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51712"/>
              <a:gd name="G17" fmla="+- 1 0 0"/>
              <a:gd name="G18" fmla="+- 1 0 0"/>
              <a:gd name="G19" fmla="+- 1 0 0"/>
              <a:gd name="G20" fmla="+- 1 0 0"/>
              <a:gd name="G21" fmla="+- 1 0 0"/>
              <a:gd name="G22" fmla="+- 1 0 0"/>
              <a:gd name="G23" fmla="+- 1 0 0"/>
              <a:gd name="G24" fmla="+- 1 0 0"/>
              <a:gd name="T0" fmla="*/ 0 w 1483"/>
              <a:gd name="T1" fmla="*/ 487 h 487"/>
              <a:gd name="T2" fmla="*/ 40 w 1483"/>
              <a:gd name="T3" fmla="*/ 432 h 487"/>
              <a:gd name="T4" fmla="*/ 63 w 1483"/>
              <a:gd name="T5" fmla="*/ 409 h 487"/>
              <a:gd name="T6" fmla="*/ 330 w 1483"/>
              <a:gd name="T7" fmla="*/ 150 h 487"/>
              <a:gd name="T8" fmla="*/ 495 w 1483"/>
              <a:gd name="T9" fmla="*/ 87 h 487"/>
              <a:gd name="T10" fmla="*/ 1020 w 1483"/>
              <a:gd name="T11" fmla="*/ 17 h 487"/>
              <a:gd name="T12" fmla="*/ 1310 w 1483"/>
              <a:gd name="T13" fmla="*/ 17 h 487"/>
              <a:gd name="T14" fmla="*/ 1444 w 1483"/>
              <a:gd name="T15" fmla="*/ 32 h 487"/>
              <a:gd name="T16" fmla="*/ 1483 w 1483"/>
              <a:gd name="T17" fmla="*/ 40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3" h="487">
                <a:moveTo>
                  <a:pt x="0" y="487"/>
                </a:moveTo>
                <a:cubicBezTo>
                  <a:pt x="13" y="468"/>
                  <a:pt x="23" y="448"/>
                  <a:pt x="40" y="432"/>
                </a:cubicBezTo>
                <a:cubicBezTo>
                  <a:pt x="47" y="424"/>
                  <a:pt x="56" y="417"/>
                  <a:pt x="63" y="409"/>
                </a:cubicBezTo>
                <a:cubicBezTo>
                  <a:pt x="137" y="313"/>
                  <a:pt x="207" y="190"/>
                  <a:pt x="330" y="150"/>
                </a:cubicBezTo>
                <a:cubicBezTo>
                  <a:pt x="373" y="119"/>
                  <a:pt x="443" y="100"/>
                  <a:pt x="495" y="87"/>
                </a:cubicBezTo>
                <a:cubicBezTo>
                  <a:pt x="668" y="42"/>
                  <a:pt x="840" y="25"/>
                  <a:pt x="1020" y="17"/>
                </a:cubicBezTo>
                <a:cubicBezTo>
                  <a:pt x="1152" y="0"/>
                  <a:pt x="1082" y="5"/>
                  <a:pt x="1310" y="17"/>
                </a:cubicBezTo>
                <a:cubicBezTo>
                  <a:pt x="1333" y="18"/>
                  <a:pt x="1418" y="28"/>
                  <a:pt x="1444" y="32"/>
                </a:cubicBezTo>
                <a:cubicBezTo>
                  <a:pt x="1457" y="34"/>
                  <a:pt x="1483" y="40"/>
                  <a:pt x="1483" y="40"/>
                </a:cubicBezTo>
              </a:path>
            </a:pathLst>
          </a:custGeom>
          <a:noFill/>
          <a:ln w="57240" cap="flat">
            <a:solidFill>
              <a:srgbClr val="EEFF4B"/>
            </a:solidFill>
            <a:round/>
            <a:headEnd/>
            <a:tailEnd/>
          </a:ln>
          <a:effectLst>
            <a:outerShdw blurRad="63500" dist="38184" dir="2700000" algn="ctr" rotWithShape="0">
              <a:srgbClr val="1A0004">
                <a:alpha val="75014"/>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24621" name="Oval 45"/>
          <p:cNvSpPr>
            <a:spLocks noChangeArrowheads="1"/>
          </p:cNvSpPr>
          <p:nvPr/>
        </p:nvSpPr>
        <p:spPr bwMode="auto">
          <a:xfrm>
            <a:off x="5292725" y="1981200"/>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4622" name="Oval 46"/>
          <p:cNvSpPr>
            <a:spLocks noChangeArrowheads="1"/>
          </p:cNvSpPr>
          <p:nvPr/>
        </p:nvSpPr>
        <p:spPr bwMode="auto">
          <a:xfrm>
            <a:off x="5702300" y="3033713"/>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4623" name="Oval 47"/>
          <p:cNvSpPr>
            <a:spLocks noChangeArrowheads="1"/>
          </p:cNvSpPr>
          <p:nvPr/>
        </p:nvSpPr>
        <p:spPr bwMode="auto">
          <a:xfrm>
            <a:off x="6735763" y="4508500"/>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4624" name="Oval 48"/>
          <p:cNvSpPr>
            <a:spLocks noChangeArrowheads="1"/>
          </p:cNvSpPr>
          <p:nvPr/>
        </p:nvSpPr>
        <p:spPr bwMode="auto">
          <a:xfrm>
            <a:off x="2873375" y="2744788"/>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4625" name="Text Box 49"/>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4626" name="Text Box 50"/>
          <p:cNvSpPr txBox="1">
            <a:spLocks noChangeArrowheads="1"/>
          </p:cNvSpPr>
          <p:nvPr/>
        </p:nvSpPr>
        <p:spPr bwMode="auto">
          <a:xfrm>
            <a:off x="1779588" y="0"/>
            <a:ext cx="1617662"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lgn="l">
              <a:spcBef>
                <a:spcPts val="750"/>
              </a:spcBef>
              <a:buClrTx/>
              <a:buFontTx/>
              <a:buNone/>
              <a:defRPr/>
            </a:pPr>
            <a:r>
              <a:rPr lang="hi-in" sz="1200" b="1">
                <a:solidFill>
                  <a:srgbClr val="FFFFFF"/>
                </a:solidFill>
              </a:rPr>
              <a:t>ปฐม</a:t>
            </a:r>
            <a:r>
              <a:rPr lang="en-US" sz="1200" b="1">
                <a:solidFill>
                  <a:srgbClr val="FFFFFF"/>
                </a:solidFill>
              </a:rPr>
              <a:t>. 12:5</a:t>
            </a:r>
          </a:p>
        </p:txBody>
      </p:sp>
      <p:sp>
        <p:nvSpPr>
          <p:cNvPr id="24627" name="Freeform 51"/>
          <p:cNvSpPr>
            <a:spLocks noChangeArrowheads="1"/>
          </p:cNvSpPr>
          <p:nvPr/>
        </p:nvSpPr>
        <p:spPr bwMode="auto">
          <a:xfrm>
            <a:off x="8764588" y="3565525"/>
            <a:ext cx="204787" cy="77788"/>
          </a:xfrm>
          <a:custGeom>
            <a:avLst/>
            <a:gdLst>
              <a:gd name="G0" fmla="*/ 1 0 51712"/>
              <a:gd name="G1" fmla="+- 48 0 0"/>
              <a:gd name="G2" fmla="+- 1 0 0"/>
              <a:gd name="G3" fmla="*/ 1 0 51712"/>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4628" name="AutoShape 52"/>
          <p:cNvSpPr>
            <a:spLocks noChangeArrowheads="1"/>
          </p:cNvSpPr>
          <p:nvPr/>
        </p:nvSpPr>
        <p:spPr bwMode="auto">
          <a:xfrm>
            <a:off x="8053388" y="3457575"/>
            <a:ext cx="730250" cy="903288"/>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4629" name="Rectangle 53"/>
          <p:cNvSpPr>
            <a:spLocks noChangeArrowheads="1"/>
          </p:cNvSpPr>
          <p:nvPr/>
        </p:nvSpPr>
        <p:spPr bwMode="auto">
          <a:xfrm>
            <a:off x="8051800" y="3614738"/>
            <a:ext cx="952500" cy="1049337"/>
          </a:xfrm>
          <a:prstGeom prst="rect">
            <a:avLst/>
          </a:prstGeom>
          <a:solidFill>
            <a:srgbClr val="FFFF00"/>
          </a:solidFill>
          <a:ln w="38160" cap="sq">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4630" name="AutoShape 54"/>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4631" name="Line 55"/>
          <p:cNvSpPr>
            <a:spLocks noChangeShapeType="1"/>
          </p:cNvSpPr>
          <p:nvPr/>
        </p:nvSpPr>
        <p:spPr bwMode="auto">
          <a:xfrm flipV="1">
            <a:off x="8113713" y="4003675"/>
            <a:ext cx="838200" cy="23813"/>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4632" name="Line 56"/>
          <p:cNvSpPr>
            <a:spLocks noChangeShapeType="1"/>
          </p:cNvSpPr>
          <p:nvPr/>
        </p:nvSpPr>
        <p:spPr bwMode="auto">
          <a:xfrm flipV="1">
            <a:off x="8113713" y="4206875"/>
            <a:ext cx="846137" cy="23813"/>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4633" name="Rectangle 57"/>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4634" name="Rectangle 58"/>
          <p:cNvSpPr>
            <a:spLocks noChangeArrowheads="1"/>
          </p:cNvSpPr>
          <p:nvPr/>
        </p:nvSpPr>
        <p:spPr bwMode="auto">
          <a:xfrm>
            <a:off x="8148638" y="3654425"/>
            <a:ext cx="774700" cy="2254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Arial" charset="0"/>
              </a:rPr>
              <a:t>การทรงเรียก</a:t>
            </a:r>
          </a:p>
        </p:txBody>
      </p:sp>
      <p:sp>
        <p:nvSpPr>
          <p:cNvPr id="24635" name="Rectangle 59"/>
          <p:cNvSpPr>
            <a:spLocks noChangeArrowheads="1"/>
          </p:cNvSpPr>
          <p:nvPr/>
        </p:nvSpPr>
        <p:spPr bwMode="auto">
          <a:xfrm>
            <a:off x="8102600" y="3432175"/>
            <a:ext cx="573088" cy="2254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Chicago" charset="0"/>
              </a:rPr>
              <a:t>อับราฮัม</a:t>
            </a:r>
          </a:p>
        </p:txBody>
      </p:sp>
      <p:sp>
        <p:nvSpPr>
          <p:cNvPr id="24636" name="Line 60"/>
          <p:cNvSpPr>
            <a:spLocks noChangeShapeType="1"/>
          </p:cNvSpPr>
          <p:nvPr/>
        </p:nvSpPr>
        <p:spPr bwMode="auto">
          <a:xfrm flipV="1">
            <a:off x="8107363" y="3813175"/>
            <a:ext cx="830262" cy="23813"/>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4637" name="Line 61"/>
          <p:cNvSpPr>
            <a:spLocks noChangeShapeType="1"/>
          </p:cNvSpPr>
          <p:nvPr/>
        </p:nvSpPr>
        <p:spPr bwMode="auto">
          <a:xfrm flipV="1">
            <a:off x="8107363" y="4389438"/>
            <a:ext cx="846137" cy="2540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4638" name="Line 62"/>
          <p:cNvSpPr>
            <a:spLocks noChangeShapeType="1"/>
          </p:cNvSpPr>
          <p:nvPr/>
        </p:nvSpPr>
        <p:spPr bwMode="auto">
          <a:xfrm flipV="1">
            <a:off x="8107363" y="4586288"/>
            <a:ext cx="838200" cy="2540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4639" name="Text Box 63"/>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4640" name="Rectangle 64"/>
          <p:cNvSpPr>
            <a:spLocks noChangeArrowheads="1"/>
          </p:cNvSpPr>
          <p:nvPr/>
        </p:nvSpPr>
        <p:spPr bwMode="auto">
          <a:xfrm>
            <a:off x="8093075" y="6524625"/>
            <a:ext cx="336550" cy="2460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1">
                <a:solidFill>
                  <a:srgbClr val="FFFFFF"/>
                </a:solidFill>
                <a:effectLst>
                  <a:outerShdw blurRad="38100" dist="38100" dir="2700000" algn="tl">
                    <a:srgbClr val="000000"/>
                  </a:outerShdw>
                </a:effectLst>
              </a:rPr>
              <a:t>21</a:t>
            </a:r>
          </a:p>
        </p:txBody>
      </p:sp>
      <p:sp>
        <p:nvSpPr>
          <p:cNvPr id="24641" name="Text Box 65"/>
          <p:cNvSpPr txBox="1">
            <a:spLocks noChangeArrowheads="1"/>
          </p:cNvSpPr>
          <p:nvPr/>
        </p:nvSpPr>
        <p:spPr bwMode="auto">
          <a:xfrm>
            <a:off x="7177088" y="6242050"/>
            <a:ext cx="1266825"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1">
                <a:solidFill>
                  <a:srgbClr val="FFFFFF"/>
                </a:solidFill>
                <a:latin typeface="Arial" charset="0"/>
              </a:rPr>
              <a:t>คู่มือหน้าที่ </a:t>
            </a:r>
            <a:r>
              <a:rPr lang="en-US" sz="1200" b="1">
                <a:solidFill>
                  <a:srgbClr val="FFFFFF"/>
                </a:solidFill>
                <a:latin typeface="Arial" charset="0"/>
              </a:rPr>
              <a:t>19-24</a:t>
            </a:r>
          </a:p>
        </p:txBody>
      </p:sp>
      <p:sp>
        <p:nvSpPr>
          <p:cNvPr id="24642" name="Rectangle 66"/>
          <p:cNvSpPr>
            <a:spLocks noChangeArrowheads="1"/>
          </p:cNvSpPr>
          <p:nvPr/>
        </p:nvSpPr>
        <p:spPr bwMode="auto">
          <a:xfrm>
            <a:off x="8262938" y="3832225"/>
            <a:ext cx="508000" cy="241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000" b="1">
                <a:solidFill>
                  <a:srgbClr val="000000"/>
                </a:solidFill>
                <a:latin typeface="Arial" charset="0"/>
              </a:rPr>
              <a:t>ด</a:t>
            </a:r>
            <a:r>
              <a:rPr lang="en-US" sz="1000" b="1">
                <a:solidFill>
                  <a:srgbClr val="000000"/>
                </a:solidFill>
                <a:latin typeface="Arial" charset="0"/>
              </a:rPr>
              <a:t>-</a:t>
            </a:r>
            <a:r>
              <a:rPr lang="hi-in" sz="1000" b="1">
                <a:solidFill>
                  <a:srgbClr val="000000"/>
                </a:solidFill>
                <a:latin typeface="Arial" charset="0"/>
              </a:rPr>
              <a:t>ล</a:t>
            </a:r>
            <a:r>
              <a:rPr lang="en-US" sz="1000" b="1">
                <a:solidFill>
                  <a:srgbClr val="000000"/>
                </a:solidFill>
                <a:latin typeface="Arial" charset="0"/>
              </a:rPr>
              <a:t>-</a:t>
            </a:r>
            <a:r>
              <a:rPr lang="hi-in" sz="1000" b="1">
                <a:solidFill>
                  <a:srgbClr val="000000"/>
                </a:solidFill>
                <a:latin typeface="Arial" charset="0"/>
              </a:rPr>
              <a:t>พ</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additive="repl">
                                        <p:cTn id="6" dur="1" fill="hold">
                                          <p:stCondLst>
                                            <p:cond delay="0"/>
                                          </p:stCondLst>
                                        </p:cTn>
                                        <p:tgtEl>
                                          <p:spTgt spid="24620"/>
                                        </p:tgtEl>
                                        <p:attrNameLst>
                                          <p:attrName>style.visibility</p:attrName>
                                        </p:attrNameLst>
                                      </p:cBhvr>
                                      <p:to>
                                        <p:strVal val="visible"/>
                                      </p:to>
                                    </p:set>
                                    <p:animEffect transition="in" filter="wipe(right)">
                                      <p:cBhvr additive="repl">
                                        <p:cTn id="7" dur="500"/>
                                        <p:tgtEl>
                                          <p:spTgt spid="24620"/>
                                        </p:tgtEl>
                                      </p:cBhvr>
                                    </p:animEffect>
                                  </p:childTnLst>
                                </p:cTn>
                              </p:par>
                            </p:childTnLst>
                          </p:cTn>
                        </p:par>
                        <p:par>
                          <p:cTn id="8" fill="hold" nodeType="afterGroup">
                            <p:stCondLst>
                              <p:cond delay="500"/>
                            </p:stCondLst>
                            <p:childTnLst>
                              <p:par>
                                <p:cTn id="9" presetID="9" presetClass="entr" fill="hold" grpId="0" nodeType="afterEffect">
                                  <p:stCondLst>
                                    <p:cond delay="0"/>
                                  </p:stCondLst>
                                  <p:childTnLst>
                                    <p:set>
                                      <p:cBhvr additive="repl">
                                        <p:cTn id="10" dur="1" fill="hold">
                                          <p:stCondLst>
                                            <p:cond delay="0"/>
                                          </p:stCondLst>
                                        </p:cTn>
                                        <p:tgtEl>
                                          <p:spTgt spid="24616"/>
                                        </p:tgtEl>
                                        <p:attrNameLst>
                                          <p:attrName>style.visibility</p:attrName>
                                        </p:attrNameLst>
                                      </p:cBhvr>
                                      <p:to>
                                        <p:strVal val="visible"/>
                                      </p:to>
                                    </p:set>
                                    <p:animEffect transition="in" filter="dissolve">
                                      <p:cBhvr additive="repl">
                                        <p:cTn id="11" dur="500"/>
                                        <p:tgtEl>
                                          <p:spTgt spid="246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pic>
        <p:nvPicPr>
          <p:cNvPr id="2560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3213" y="509588"/>
            <a:ext cx="7015162" cy="5688012"/>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5602" name="Rectangle 2"/>
          <p:cNvSpPr>
            <a:spLocks noChangeArrowheads="1"/>
          </p:cNvSpPr>
          <p:nvPr/>
        </p:nvSpPr>
        <p:spPr bwMode="auto">
          <a:xfrm>
            <a:off x="1550988" y="561975"/>
            <a:ext cx="6981825" cy="5692775"/>
          </a:xfrm>
          <a:prstGeom prst="rect">
            <a:avLst/>
          </a:prstGeom>
          <a:noFill/>
          <a:ln w="111240" cap="sq">
            <a:solidFill>
              <a:srgbClr val="790015"/>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5603" name="Text Box 3"/>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5604" name="Text Box 4"/>
          <p:cNvSpPr txBox="1">
            <a:spLocks noChangeArrowheads="1"/>
          </p:cNvSpPr>
          <p:nvPr/>
        </p:nvSpPr>
        <p:spPr bwMode="auto">
          <a:xfrm>
            <a:off x="1501775" y="938213"/>
            <a:ext cx="7010400" cy="4331571"/>
          </a:xfrm>
          <a:prstGeom prst="rect">
            <a:avLst/>
          </a:prstGeom>
          <a:noFill/>
          <a:ln w="76200">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Lst>
        </p:spPr>
        <p:txBody>
          <a:bodyPr>
            <a:spAutoFit/>
          </a:bodyPr>
          <a:lstStyle>
            <a:defPPr>
              <a:defRPr lang="en-US"/>
            </a:defPPr>
            <a:lvl1pPr marL="0" defTabSz="914400" latinLnBrk="0">
              <a:spcBef>
                <a:spcPct val="50000"/>
              </a:spcBef>
              <a:defRPr sz="3200" b="1">
                <a:solidFill>
                  <a:srgbClr val="FFFFFF"/>
                </a:solidFill>
                <a:effectLst>
                  <a:glow rad="165100">
                    <a:srgbClr val="1A0004"/>
                  </a:glow>
                </a:effectLst>
              </a:defRPr>
            </a:lvl1pPr>
            <a:lvl2pPr marL="37931725" indent="-37474525" algn="l" eaLnBrk="1" latinLnBrk="0" hangingPunct="1">
              <a:defRPr>
                <a:solidFill>
                  <a:srgbClr val="00DFCA"/>
                </a:solidFill>
                <a:cs typeface="+mn-cs"/>
              </a:defRPr>
            </a:lvl2pPr>
            <a:lvl3pPr marL="914400" algn="l" eaLnBrk="1" latinLnBrk="0" hangingPunct="1">
              <a:defRPr>
                <a:solidFill>
                  <a:srgbClr val="00DFCA"/>
                </a:solidFill>
                <a:cs typeface="+mn-cs"/>
              </a:defRPr>
            </a:lvl3pPr>
            <a:lvl4pPr marL="1371600" algn="l" eaLnBrk="1" latinLnBrk="0" hangingPunct="1">
              <a:defRPr>
                <a:solidFill>
                  <a:srgbClr val="00DFCA"/>
                </a:solidFill>
                <a:cs typeface="+mn-cs"/>
              </a:defRPr>
            </a:lvl4pPr>
            <a:lvl5pPr marL="1828800" algn="l" eaLnBrk="1" latinLnBrk="0" hangingPunct="1">
              <a:defRPr>
                <a:solidFill>
                  <a:srgbClr val="00DFCA"/>
                </a:solidFill>
                <a:cs typeface="+mn-cs"/>
              </a:defRPr>
            </a:lvl5pPr>
            <a:lvl6pPr marL="457200" eaLnBrk="0" fontAlgn="base" hangingPunct="0">
              <a:spcBef>
                <a:spcPct val="0"/>
              </a:spcBef>
              <a:spcAft>
                <a:spcPct val="0"/>
              </a:spcAft>
              <a:defRPr>
                <a:solidFill>
                  <a:srgbClr val="00DFCA"/>
                </a:solidFill>
                <a:cs typeface="+mn-cs"/>
              </a:defRPr>
            </a:lvl6pPr>
            <a:lvl7pPr marL="914400" eaLnBrk="0" fontAlgn="base" hangingPunct="0">
              <a:spcBef>
                <a:spcPct val="0"/>
              </a:spcBef>
              <a:spcAft>
                <a:spcPct val="0"/>
              </a:spcAft>
              <a:defRPr>
                <a:solidFill>
                  <a:srgbClr val="00DFCA"/>
                </a:solidFill>
                <a:cs typeface="+mn-cs"/>
              </a:defRPr>
            </a:lvl7pPr>
            <a:lvl8pPr marL="1371600" eaLnBrk="0" fontAlgn="base" hangingPunct="0">
              <a:spcBef>
                <a:spcPct val="0"/>
              </a:spcBef>
              <a:spcAft>
                <a:spcPct val="0"/>
              </a:spcAft>
              <a:defRPr>
                <a:solidFill>
                  <a:srgbClr val="00DFCA"/>
                </a:solidFill>
                <a:cs typeface="+mn-cs"/>
              </a:defRPr>
            </a:lvl8pPr>
            <a:lvl9pPr marL="1828800" eaLnBrk="0" fontAlgn="base" hangingPunct="0">
              <a:spcBef>
                <a:spcPct val="0"/>
              </a:spcBef>
              <a:spcAft>
                <a:spcPct val="0"/>
              </a:spcAft>
              <a:defRPr>
                <a:solidFill>
                  <a:srgbClr val="00DFCA"/>
                </a:solidFill>
                <a:cs typeface="+mn-cs"/>
              </a:defRPr>
            </a:lvl9pPr>
          </a:lstStyle>
          <a:p>
            <a:pPr>
              <a:defRPr/>
            </a:pPr>
            <a:r>
              <a:rPr lang="hi-in" dirty="0"/>
              <a:t>เมื่อ อับราฮัม ไปถึงแผ่นดินนั้น …</a:t>
            </a:r>
          </a:p>
          <a:p>
            <a:pPr>
              <a:defRPr/>
            </a:pPr>
            <a:r>
              <a:rPr lang="en-US" dirty="0"/>
              <a:t> </a:t>
            </a:r>
            <a:r>
              <a:rPr lang="hi-in" dirty="0"/>
              <a:t>ท่านอายุได้           </a:t>
            </a:r>
            <a:r>
              <a:rPr lang="en-US" dirty="0"/>
              <a:t>75 </a:t>
            </a:r>
            <a:r>
              <a:rPr lang="hi-in" dirty="0"/>
              <a:t>ปี…</a:t>
            </a:r>
          </a:p>
          <a:p>
            <a:pPr>
              <a:defRPr/>
            </a:pPr>
            <a:endParaRPr lang="en-US" dirty="0"/>
          </a:p>
          <a:p>
            <a:pPr>
              <a:defRPr/>
            </a:pPr>
            <a:endParaRPr lang="en-US" dirty="0"/>
          </a:p>
          <a:p>
            <a:pPr>
              <a:defRPr/>
            </a:pPr>
            <a:r>
              <a:rPr lang="hi-in" dirty="0"/>
              <a:t>ภรรยาของท่าน นางซาราห์อายุ </a:t>
            </a:r>
            <a:r>
              <a:rPr lang="en-US" dirty="0"/>
              <a:t>65.</a:t>
            </a:r>
          </a:p>
          <a:p>
            <a:pPr>
              <a:defRPr/>
            </a:pPr>
            <a:r>
              <a:rPr lang="hi-in" dirty="0"/>
              <a:t>แต่…พระเจ้าทรงสัญญาประทานลูกหลาน</a:t>
            </a:r>
            <a:r>
              <a:rPr lang="en-US" dirty="0"/>
              <a:t>!</a:t>
            </a:r>
          </a:p>
        </p:txBody>
      </p:sp>
      <p:sp>
        <p:nvSpPr>
          <p:cNvPr id="25605" name="Freeform 5"/>
          <p:cNvSpPr>
            <a:spLocks noChangeArrowheads="1"/>
          </p:cNvSpPr>
          <p:nvPr/>
        </p:nvSpPr>
        <p:spPr bwMode="auto">
          <a:xfrm>
            <a:off x="8764588" y="3565525"/>
            <a:ext cx="204787" cy="77788"/>
          </a:xfrm>
          <a:custGeom>
            <a:avLst/>
            <a:gdLst>
              <a:gd name="G0" fmla="*/ 1 0 51712"/>
              <a:gd name="G1" fmla="+- 48 0 0"/>
              <a:gd name="G2" fmla="+- 1 0 0"/>
              <a:gd name="G3" fmla="*/ 1 0 51712"/>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5606" name="AutoShape 6"/>
          <p:cNvSpPr>
            <a:spLocks noChangeArrowheads="1"/>
          </p:cNvSpPr>
          <p:nvPr/>
        </p:nvSpPr>
        <p:spPr bwMode="auto">
          <a:xfrm>
            <a:off x="8053388" y="3457575"/>
            <a:ext cx="730250" cy="903288"/>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5607" name="Rectangle 7"/>
          <p:cNvSpPr>
            <a:spLocks noChangeArrowheads="1"/>
          </p:cNvSpPr>
          <p:nvPr/>
        </p:nvSpPr>
        <p:spPr bwMode="auto">
          <a:xfrm>
            <a:off x="8051800" y="3614738"/>
            <a:ext cx="952500" cy="1049337"/>
          </a:xfrm>
          <a:prstGeom prst="rect">
            <a:avLst/>
          </a:prstGeom>
          <a:solidFill>
            <a:srgbClr val="FFFF00"/>
          </a:solidFill>
          <a:ln w="38160" cap="sq">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5608" name="AutoShape 8"/>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5609" name="Line 9"/>
          <p:cNvSpPr>
            <a:spLocks noChangeShapeType="1"/>
          </p:cNvSpPr>
          <p:nvPr/>
        </p:nvSpPr>
        <p:spPr bwMode="auto">
          <a:xfrm flipV="1">
            <a:off x="8113713" y="4003675"/>
            <a:ext cx="838200" cy="23813"/>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5610" name="Line 10"/>
          <p:cNvSpPr>
            <a:spLocks noChangeShapeType="1"/>
          </p:cNvSpPr>
          <p:nvPr/>
        </p:nvSpPr>
        <p:spPr bwMode="auto">
          <a:xfrm flipV="1">
            <a:off x="8113713" y="4206875"/>
            <a:ext cx="846137" cy="23813"/>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5611" name="Rectangle 11"/>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5612" name="Rectangle 12"/>
          <p:cNvSpPr>
            <a:spLocks noChangeArrowheads="1"/>
          </p:cNvSpPr>
          <p:nvPr/>
        </p:nvSpPr>
        <p:spPr bwMode="auto">
          <a:xfrm>
            <a:off x="8262938" y="3832225"/>
            <a:ext cx="508000" cy="241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000" b="1">
                <a:solidFill>
                  <a:srgbClr val="000000"/>
                </a:solidFill>
                <a:latin typeface="Arial" charset="0"/>
              </a:rPr>
              <a:t>ด</a:t>
            </a:r>
            <a:r>
              <a:rPr lang="en-US" sz="1000" b="1">
                <a:solidFill>
                  <a:srgbClr val="000000"/>
                </a:solidFill>
                <a:latin typeface="Arial" charset="0"/>
              </a:rPr>
              <a:t>-</a:t>
            </a:r>
            <a:r>
              <a:rPr lang="hi-in" sz="1000" b="1">
                <a:solidFill>
                  <a:srgbClr val="000000"/>
                </a:solidFill>
                <a:latin typeface="Arial" charset="0"/>
              </a:rPr>
              <a:t>ล</a:t>
            </a:r>
            <a:r>
              <a:rPr lang="en-US" sz="1000" b="1">
                <a:solidFill>
                  <a:srgbClr val="000000"/>
                </a:solidFill>
                <a:latin typeface="Arial" charset="0"/>
              </a:rPr>
              <a:t>-</a:t>
            </a:r>
            <a:r>
              <a:rPr lang="hi-in" sz="1000" b="1">
                <a:solidFill>
                  <a:srgbClr val="000000"/>
                </a:solidFill>
                <a:latin typeface="Arial" charset="0"/>
              </a:rPr>
              <a:t>พ</a:t>
            </a:r>
          </a:p>
        </p:txBody>
      </p:sp>
      <p:sp>
        <p:nvSpPr>
          <p:cNvPr id="25613" name="Rectangle 13"/>
          <p:cNvSpPr>
            <a:spLocks noChangeArrowheads="1"/>
          </p:cNvSpPr>
          <p:nvPr/>
        </p:nvSpPr>
        <p:spPr bwMode="auto">
          <a:xfrm>
            <a:off x="8148638" y="3654425"/>
            <a:ext cx="774700" cy="2254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Arial" charset="0"/>
              </a:rPr>
              <a:t>การทรงเรียก</a:t>
            </a:r>
          </a:p>
        </p:txBody>
      </p:sp>
      <p:sp>
        <p:nvSpPr>
          <p:cNvPr id="25614" name="Rectangle 14"/>
          <p:cNvSpPr>
            <a:spLocks noChangeArrowheads="1"/>
          </p:cNvSpPr>
          <p:nvPr/>
        </p:nvSpPr>
        <p:spPr bwMode="auto">
          <a:xfrm>
            <a:off x="8102600" y="3432175"/>
            <a:ext cx="573088" cy="2254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Chicago" charset="0"/>
              </a:rPr>
              <a:t>อับราฮัม</a:t>
            </a:r>
          </a:p>
        </p:txBody>
      </p:sp>
      <p:sp>
        <p:nvSpPr>
          <p:cNvPr id="25615" name="Line 15"/>
          <p:cNvSpPr>
            <a:spLocks noChangeShapeType="1"/>
          </p:cNvSpPr>
          <p:nvPr/>
        </p:nvSpPr>
        <p:spPr bwMode="auto">
          <a:xfrm flipV="1">
            <a:off x="8107363" y="3813175"/>
            <a:ext cx="830262" cy="23813"/>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5616" name="Line 16"/>
          <p:cNvSpPr>
            <a:spLocks noChangeShapeType="1"/>
          </p:cNvSpPr>
          <p:nvPr/>
        </p:nvSpPr>
        <p:spPr bwMode="auto">
          <a:xfrm flipV="1">
            <a:off x="8107363" y="4389438"/>
            <a:ext cx="846137" cy="2540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5617" name="Line 17"/>
          <p:cNvSpPr>
            <a:spLocks noChangeShapeType="1"/>
          </p:cNvSpPr>
          <p:nvPr/>
        </p:nvSpPr>
        <p:spPr bwMode="auto">
          <a:xfrm flipV="1">
            <a:off x="8107363" y="4586288"/>
            <a:ext cx="838200" cy="2540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5618" name="Text Box 18"/>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5619" name="Text Box 19"/>
          <p:cNvSpPr txBox="1">
            <a:spLocks noChangeArrowheads="1"/>
          </p:cNvSpPr>
          <p:nvPr/>
        </p:nvSpPr>
        <p:spPr bwMode="auto">
          <a:xfrm>
            <a:off x="8642350" y="6475413"/>
            <a:ext cx="288925" cy="3063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875"/>
              </a:spcBef>
              <a:buClrTx/>
              <a:buFontTx/>
              <a:buNone/>
              <a:defRPr/>
            </a:pPr>
            <a:r>
              <a:rPr lang="en-US" sz="1400" b="1">
                <a:solidFill>
                  <a:srgbClr val="FFFFFF"/>
                </a:solidFill>
              </a:rPr>
              <a:t>4</a:t>
            </a:r>
          </a:p>
        </p:txBody>
      </p:sp>
      <p:sp>
        <p:nvSpPr>
          <p:cNvPr id="25620" name="Rectangle 20"/>
          <p:cNvSpPr>
            <a:spLocks noChangeArrowheads="1"/>
          </p:cNvSpPr>
          <p:nvPr/>
        </p:nvSpPr>
        <p:spPr bwMode="auto">
          <a:xfrm>
            <a:off x="8093075" y="6524625"/>
            <a:ext cx="336550" cy="2460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1">
                <a:solidFill>
                  <a:srgbClr val="FFFFFF"/>
                </a:solidFill>
                <a:effectLst>
                  <a:outerShdw blurRad="38100" dist="38100" dir="2700000" algn="tl">
                    <a:srgbClr val="000000"/>
                  </a:outerShdw>
                </a:effectLst>
              </a:rPr>
              <a:t>22</a:t>
            </a:r>
          </a:p>
        </p:txBody>
      </p:sp>
      <p:sp>
        <p:nvSpPr>
          <p:cNvPr id="25621" name="Text Box 21"/>
          <p:cNvSpPr txBox="1">
            <a:spLocks noChangeArrowheads="1"/>
          </p:cNvSpPr>
          <p:nvPr/>
        </p:nvSpPr>
        <p:spPr bwMode="auto">
          <a:xfrm>
            <a:off x="7177088" y="6242050"/>
            <a:ext cx="1266825"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1">
                <a:solidFill>
                  <a:srgbClr val="FFFFFF"/>
                </a:solidFill>
                <a:latin typeface="Arial" charset="0"/>
              </a:rPr>
              <a:t>คู่มือหน้าที่ </a:t>
            </a:r>
            <a:r>
              <a:rPr lang="en-US" sz="1200" b="1">
                <a:solidFill>
                  <a:srgbClr val="FFFFFF"/>
                </a:solidFill>
                <a:latin typeface="Arial" charset="0"/>
              </a:rPr>
              <a:t>19-24</a:t>
            </a:r>
          </a:p>
        </p:txBody>
      </p:sp>
      <p:grpSp>
        <p:nvGrpSpPr>
          <p:cNvPr id="51223" name="Group 22"/>
          <p:cNvGrpSpPr>
            <a:grpSpLocks/>
          </p:cNvGrpSpPr>
          <p:nvPr/>
        </p:nvGrpSpPr>
        <p:grpSpPr bwMode="auto">
          <a:xfrm>
            <a:off x="519113" y="7938"/>
            <a:ext cx="854075" cy="1701800"/>
            <a:chOff x="327" y="5"/>
            <a:chExt cx="538" cy="1072"/>
          </a:xfrm>
        </p:grpSpPr>
        <p:sp>
          <p:nvSpPr>
            <p:cNvPr id="25623" name="Rectangle 23"/>
            <p:cNvSpPr>
              <a:spLocks noChangeArrowheads="1"/>
            </p:cNvSpPr>
            <p:nvPr/>
          </p:nvSpPr>
          <p:spPr bwMode="auto">
            <a:xfrm>
              <a:off x="327" y="5"/>
              <a:ext cx="538" cy="10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600">
                  <a:solidFill>
                    <a:srgbClr val="FFFF00"/>
                  </a:solidFill>
                  <a:latin typeface="Times New Roman" charset="0"/>
                </a:rPr>
                <a:t>7</a:t>
              </a:r>
            </a:p>
          </p:txBody>
        </p:sp>
        <p:sp>
          <p:nvSpPr>
            <p:cNvPr id="25624" name="Line 24"/>
            <p:cNvSpPr>
              <a:spLocks noChangeShapeType="1"/>
            </p:cNvSpPr>
            <p:nvPr/>
          </p:nvSpPr>
          <p:spPr bwMode="auto">
            <a:xfrm>
              <a:off x="500" y="573"/>
              <a:ext cx="243" cy="0"/>
            </a:xfrm>
            <a:prstGeom prst="line">
              <a:avLst/>
            </a:prstGeom>
            <a:noFill/>
            <a:ln w="76320" cap="sq">
              <a:solidFill>
                <a:srgbClr val="FFFF00"/>
              </a:solidFill>
              <a:miter lim="800000"/>
              <a:headEnd/>
              <a:tailEnd/>
            </a:ln>
            <a:effectLst>
              <a:outerShdw blurRad="63500" dist="107933" dir="2700000" algn="ctr" rotWithShape="0">
                <a:srgbClr val="1A0004">
                  <a:alpha val="75014"/>
                </a:srgbClr>
              </a:outerShdw>
            </a:effectLst>
            <a:extLst>
              <a:ext uri="{909E8E84-426E-40dd-AFC4-6F175D3DCCD1}">
                <a14:hiddenFill xmlns="" xmlns:a14="http://schemas.microsoft.com/office/drawing/2010/main">
                  <a:noFill/>
                </a14:hiddenFill>
              </a:ext>
            </a:extLst>
          </p:spPr>
          <p:txBody>
            <a:bodyPr/>
            <a:lstStyle/>
            <a:p>
              <a:pPr>
                <a:defRPr/>
              </a:pPr>
              <a:endParaRPr lang="en-US"/>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additive="repl">
                                        <p:cTn id="6" dur="1" fill="hold">
                                          <p:stCondLst>
                                            <p:cond delay="0"/>
                                          </p:stCondLst>
                                        </p:cTn>
                                        <p:tgtEl>
                                          <p:spTgt spid="25604">
                                            <p:txEl>
                                              <p:pRg st="0" end="0"/>
                                            </p:txEl>
                                          </p:spTgt>
                                        </p:tgtEl>
                                        <p:attrNameLst>
                                          <p:attrName>style.visibility</p:attrName>
                                        </p:attrNameLst>
                                      </p:cBhvr>
                                      <p:to>
                                        <p:strVal val="visible"/>
                                      </p:to>
                                    </p:set>
                                    <p:animEffect transition="in" filter="box(out)">
                                      <p:cBhvr additive="repl">
                                        <p:cTn id="7" dur="500"/>
                                        <p:tgtEl>
                                          <p:spTgt spid="2560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additive="repl">
                                        <p:cTn id="11" dur="1" fill="hold">
                                          <p:stCondLst>
                                            <p:cond delay="0"/>
                                          </p:stCondLst>
                                        </p:cTn>
                                        <p:tgtEl>
                                          <p:spTgt spid="25604">
                                            <p:txEl>
                                              <p:pRg st="1" end="1"/>
                                            </p:txEl>
                                          </p:spTgt>
                                        </p:tgtEl>
                                        <p:attrNameLst>
                                          <p:attrName>style.visibility</p:attrName>
                                        </p:attrNameLst>
                                      </p:cBhvr>
                                      <p:to>
                                        <p:strVal val="visible"/>
                                      </p:to>
                                    </p:set>
                                    <p:animEffect transition="in" filter="box(out)">
                                      <p:cBhvr additive="repl">
                                        <p:cTn id="12" dur="500"/>
                                        <p:tgtEl>
                                          <p:spTgt spid="2560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nodeType="clickEffect">
                                  <p:stCondLst>
                                    <p:cond delay="0"/>
                                  </p:stCondLst>
                                  <p:childTnLst>
                                    <p:set>
                                      <p:cBhvr additive="repl">
                                        <p:cTn id="16" dur="1" fill="hold">
                                          <p:stCondLst>
                                            <p:cond delay="0"/>
                                          </p:stCondLst>
                                        </p:cTn>
                                        <p:tgtEl>
                                          <p:spTgt spid="25604">
                                            <p:txEl>
                                              <p:pRg st="4" end="4"/>
                                            </p:txEl>
                                          </p:spTgt>
                                        </p:tgtEl>
                                        <p:attrNameLst>
                                          <p:attrName>style.visibility</p:attrName>
                                        </p:attrNameLst>
                                      </p:cBhvr>
                                      <p:to>
                                        <p:strVal val="visible"/>
                                      </p:to>
                                    </p:set>
                                    <p:animEffect transition="in" filter="box(out)">
                                      <p:cBhvr additive="repl">
                                        <p:cTn id="17" dur="500"/>
                                        <p:tgtEl>
                                          <p:spTgt spid="25604">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nodeType="clickEffect">
                                  <p:stCondLst>
                                    <p:cond delay="0"/>
                                  </p:stCondLst>
                                  <p:childTnLst>
                                    <p:set>
                                      <p:cBhvr additive="repl">
                                        <p:cTn id="21" dur="1" fill="hold">
                                          <p:stCondLst>
                                            <p:cond delay="0"/>
                                          </p:stCondLst>
                                        </p:cTn>
                                        <p:tgtEl>
                                          <p:spTgt spid="25604">
                                            <p:txEl>
                                              <p:pRg st="5" end="5"/>
                                            </p:txEl>
                                          </p:spTgt>
                                        </p:tgtEl>
                                        <p:attrNameLst>
                                          <p:attrName>style.visibility</p:attrName>
                                        </p:attrNameLst>
                                      </p:cBhvr>
                                      <p:to>
                                        <p:strVal val="visible"/>
                                      </p:to>
                                    </p:set>
                                    <p:animEffect transition="in" filter="box(out)">
                                      <p:cBhvr additive="repl">
                                        <p:cTn id="22" dur="500"/>
                                        <p:tgtEl>
                                          <p:spTgt spid="2560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26625" name="Text Box 1"/>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t="517" r="21768"/>
          <a:stretch>
            <a:fillRect/>
          </a:stretch>
        </p:blipFill>
        <p:spPr bwMode="auto">
          <a:xfrm>
            <a:off x="1595438" y="508000"/>
            <a:ext cx="6985000" cy="5784850"/>
          </a:xfrm>
          <a:prstGeom prst="rect">
            <a:avLst/>
          </a:prstGeom>
          <a:noFill/>
          <a:ln>
            <a:noFill/>
          </a:ln>
          <a:effectLst/>
          <a:extLst>
            <a:ext uri="{909E8E84-426E-40dd-AFC4-6F175D3DCCD1}">
              <a14:hiddenFill xmlns="" xmlns:a14="http://schemas.microsoft.com/office/drawing/2010/main">
                <a:blipFill dpi="0" rotWithShape="0">
                  <a:blip/>
                  <a:srcRect t="517" r="21768"/>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6627" name="Text Box 3"/>
          <p:cNvSpPr txBox="1">
            <a:spLocks noChangeArrowheads="1"/>
          </p:cNvSpPr>
          <p:nvPr/>
        </p:nvSpPr>
        <p:spPr bwMode="auto">
          <a:xfrm>
            <a:off x="1730375" y="2597150"/>
            <a:ext cx="6599238" cy="257724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2000"/>
              </a:spcBef>
              <a:buClrTx/>
              <a:buFontTx/>
              <a:buNone/>
              <a:defRPr/>
            </a:pPr>
            <a:r>
              <a:rPr lang="hi-in" sz="3200" b="1" dirty="0">
                <a:solidFill>
                  <a:srgbClr val="FFFFFF"/>
                </a:solidFill>
                <a:effectLst>
                  <a:glow rad="101600">
                    <a:schemeClr val="tx2"/>
                  </a:glow>
                </a:effectLst>
              </a:rPr>
              <a:t>ปฐมกาล </a:t>
            </a:r>
            <a:r>
              <a:rPr lang="en-US" sz="3200" b="1" dirty="0">
                <a:solidFill>
                  <a:srgbClr val="FFFFFF"/>
                </a:solidFill>
                <a:effectLst>
                  <a:glow rad="101600">
                    <a:schemeClr val="tx2"/>
                  </a:glow>
                </a:effectLst>
              </a:rPr>
              <a:t>15:6!</a:t>
            </a:r>
          </a:p>
          <a:p>
            <a:pPr>
              <a:spcBef>
                <a:spcPts val="2000"/>
              </a:spcBef>
              <a:buClrTx/>
              <a:buFontTx/>
              <a:buNone/>
              <a:defRPr/>
            </a:pPr>
            <a:r>
              <a:rPr lang="hi-in" sz="3200" b="1" dirty="0">
                <a:solidFill>
                  <a:srgbClr val="FFFFFF"/>
                </a:solidFill>
                <a:effectLst>
                  <a:glow rad="101600">
                    <a:schemeClr val="tx2"/>
                  </a:glow>
                </a:effectLst>
              </a:rPr>
              <a:t>พระเจ้าทรงนับว่า</a:t>
            </a:r>
            <a:r>
              <a:rPr lang="hi-in" sz="3200" b="1" u="sng" dirty="0">
                <a:solidFill>
                  <a:srgbClr val="FFFFFF"/>
                </a:solidFill>
                <a:effectLst>
                  <a:glow rad="101600">
                    <a:schemeClr val="tx2"/>
                  </a:glow>
                </a:effectLst>
              </a:rPr>
              <a:t>ความเชื่อ</a:t>
            </a:r>
            <a:r>
              <a:rPr lang="hi-in" sz="3200" b="1" dirty="0">
                <a:solidFill>
                  <a:srgbClr val="FFFFFF"/>
                </a:solidFill>
                <a:effectLst>
                  <a:glow rad="101600">
                    <a:schemeClr val="tx2"/>
                  </a:glow>
                </a:effectLst>
              </a:rPr>
              <a:t>เป็นส่วนความชอบธรรมของอับราฮัม</a:t>
            </a:r>
            <a:r>
              <a:rPr lang="en-US" sz="3200" b="1" dirty="0">
                <a:solidFill>
                  <a:srgbClr val="FFFFFF"/>
                </a:solidFill>
                <a:effectLst>
                  <a:glow rad="101600">
                    <a:schemeClr val="tx2"/>
                  </a:glow>
                </a:effectLst>
              </a:rPr>
              <a:t>!</a:t>
            </a:r>
          </a:p>
          <a:p>
            <a:pPr>
              <a:spcBef>
                <a:spcPts val="2000"/>
              </a:spcBef>
              <a:buClrTx/>
              <a:buFontTx/>
              <a:buNone/>
              <a:defRPr/>
            </a:pPr>
            <a:r>
              <a:rPr lang="hi-in" sz="3200" b="1" dirty="0">
                <a:solidFill>
                  <a:srgbClr val="62D6AC"/>
                </a:solidFill>
                <a:effectLst>
                  <a:glow rad="101600">
                    <a:schemeClr val="tx2"/>
                  </a:glow>
                </a:effectLst>
              </a:rPr>
              <a:t>เพียงเชื่อเท่านั้น</a:t>
            </a:r>
            <a:r>
              <a:rPr lang="en-US" sz="3200" b="1" dirty="0">
                <a:solidFill>
                  <a:srgbClr val="62D6AC"/>
                </a:solidFill>
                <a:effectLst>
                  <a:glow rad="101600">
                    <a:schemeClr val="tx2"/>
                  </a:glow>
                </a:effectLst>
              </a:rPr>
              <a:t>!</a:t>
            </a:r>
          </a:p>
        </p:txBody>
      </p:sp>
      <p:sp>
        <p:nvSpPr>
          <p:cNvPr id="26628" name="Text Box 4"/>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6629" name="Text Box 5"/>
          <p:cNvSpPr txBox="1">
            <a:spLocks noChangeArrowheads="1"/>
          </p:cNvSpPr>
          <p:nvPr/>
        </p:nvSpPr>
        <p:spPr bwMode="auto">
          <a:xfrm>
            <a:off x="8643938" y="6446838"/>
            <a:ext cx="304800"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1000"/>
              </a:spcBef>
              <a:buClrTx/>
              <a:buFontTx/>
              <a:buNone/>
              <a:defRPr/>
            </a:pPr>
            <a:r>
              <a:rPr lang="en-US" sz="1600" b="1">
                <a:solidFill>
                  <a:srgbClr val="FFFFFF"/>
                </a:solidFill>
              </a:rPr>
              <a:t>3</a:t>
            </a:r>
          </a:p>
        </p:txBody>
      </p:sp>
      <p:sp>
        <p:nvSpPr>
          <p:cNvPr id="26630" name="Text Box 6"/>
          <p:cNvSpPr txBox="1">
            <a:spLocks noChangeArrowheads="1"/>
          </p:cNvSpPr>
          <p:nvPr/>
        </p:nvSpPr>
        <p:spPr bwMode="auto">
          <a:xfrm>
            <a:off x="1758950" y="0"/>
            <a:ext cx="1809750"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lgn="l">
              <a:spcBef>
                <a:spcPts val="750"/>
              </a:spcBef>
              <a:buClrTx/>
              <a:buFontTx/>
              <a:buNone/>
              <a:defRPr/>
            </a:pPr>
            <a:r>
              <a:rPr lang="hi-in" sz="1200" b="1">
                <a:solidFill>
                  <a:srgbClr val="FFFFFF"/>
                </a:solidFill>
              </a:rPr>
              <a:t>ปฐม</a:t>
            </a:r>
            <a:r>
              <a:rPr lang="en-US" sz="1200" b="1">
                <a:solidFill>
                  <a:srgbClr val="FFFFFF"/>
                </a:solidFill>
              </a:rPr>
              <a:t>. 15:6</a:t>
            </a:r>
          </a:p>
        </p:txBody>
      </p:sp>
      <p:sp>
        <p:nvSpPr>
          <p:cNvPr id="26631" name="Rectangle 7"/>
          <p:cNvSpPr>
            <a:spLocks noChangeArrowheads="1"/>
          </p:cNvSpPr>
          <p:nvPr/>
        </p:nvSpPr>
        <p:spPr bwMode="auto">
          <a:xfrm>
            <a:off x="8093075" y="6524625"/>
            <a:ext cx="336550" cy="2460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1">
                <a:solidFill>
                  <a:srgbClr val="FFFFFF"/>
                </a:solidFill>
                <a:effectLst>
                  <a:outerShdw blurRad="38100" dist="38100" dir="2700000" algn="tl">
                    <a:srgbClr val="000000"/>
                  </a:outerShdw>
                </a:effectLst>
              </a:rPr>
              <a:t>23</a:t>
            </a:r>
          </a:p>
        </p:txBody>
      </p:sp>
      <p:sp>
        <p:nvSpPr>
          <p:cNvPr id="26632" name="Rectangle 8"/>
          <p:cNvSpPr>
            <a:spLocks noChangeArrowheads="1"/>
          </p:cNvSpPr>
          <p:nvPr/>
        </p:nvSpPr>
        <p:spPr bwMode="auto">
          <a:xfrm>
            <a:off x="1550988" y="561975"/>
            <a:ext cx="6981825" cy="5692775"/>
          </a:xfrm>
          <a:prstGeom prst="rect">
            <a:avLst/>
          </a:prstGeom>
          <a:noFill/>
          <a:ln w="111240" cap="sq">
            <a:solidFill>
              <a:srgbClr val="790015"/>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6633" name="Freeform 9"/>
          <p:cNvSpPr>
            <a:spLocks noChangeArrowheads="1"/>
          </p:cNvSpPr>
          <p:nvPr/>
        </p:nvSpPr>
        <p:spPr bwMode="auto">
          <a:xfrm>
            <a:off x="8764588" y="3565525"/>
            <a:ext cx="204787" cy="77788"/>
          </a:xfrm>
          <a:custGeom>
            <a:avLst/>
            <a:gdLst>
              <a:gd name="G0" fmla="*/ 1 0 51712"/>
              <a:gd name="G1" fmla="+- 48 0 0"/>
              <a:gd name="G2" fmla="+- 1 0 0"/>
              <a:gd name="G3" fmla="*/ 1 0 51712"/>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6634" name="AutoShape 10"/>
          <p:cNvSpPr>
            <a:spLocks noChangeArrowheads="1"/>
          </p:cNvSpPr>
          <p:nvPr/>
        </p:nvSpPr>
        <p:spPr bwMode="auto">
          <a:xfrm>
            <a:off x="8053388" y="3457575"/>
            <a:ext cx="730250" cy="903288"/>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6635" name="Rectangle 11"/>
          <p:cNvSpPr>
            <a:spLocks noChangeArrowheads="1"/>
          </p:cNvSpPr>
          <p:nvPr/>
        </p:nvSpPr>
        <p:spPr bwMode="auto">
          <a:xfrm>
            <a:off x="8051800" y="3614738"/>
            <a:ext cx="952500" cy="1049337"/>
          </a:xfrm>
          <a:prstGeom prst="rect">
            <a:avLst/>
          </a:prstGeom>
          <a:solidFill>
            <a:srgbClr val="FFFF00"/>
          </a:solidFill>
          <a:ln w="38160" cap="sq">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6636" name="AutoShape 12"/>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6637" name="Line 13"/>
          <p:cNvSpPr>
            <a:spLocks noChangeShapeType="1"/>
          </p:cNvSpPr>
          <p:nvPr/>
        </p:nvSpPr>
        <p:spPr bwMode="auto">
          <a:xfrm flipV="1">
            <a:off x="8113713" y="4003675"/>
            <a:ext cx="838200" cy="23813"/>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6638" name="Line 14"/>
          <p:cNvSpPr>
            <a:spLocks noChangeShapeType="1"/>
          </p:cNvSpPr>
          <p:nvPr/>
        </p:nvSpPr>
        <p:spPr bwMode="auto">
          <a:xfrm flipV="1">
            <a:off x="8113713" y="4206875"/>
            <a:ext cx="846137" cy="23813"/>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6639" name="Rectangle 15"/>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6640" name="Rectangle 16"/>
          <p:cNvSpPr>
            <a:spLocks noChangeArrowheads="1"/>
          </p:cNvSpPr>
          <p:nvPr/>
        </p:nvSpPr>
        <p:spPr bwMode="auto">
          <a:xfrm>
            <a:off x="8262938" y="3832225"/>
            <a:ext cx="508000" cy="241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000" b="1">
                <a:solidFill>
                  <a:srgbClr val="000000"/>
                </a:solidFill>
                <a:latin typeface="Arial" charset="0"/>
              </a:rPr>
              <a:t>ด</a:t>
            </a:r>
            <a:r>
              <a:rPr lang="en-US" sz="1000" b="1">
                <a:solidFill>
                  <a:srgbClr val="000000"/>
                </a:solidFill>
                <a:latin typeface="Arial" charset="0"/>
              </a:rPr>
              <a:t>-</a:t>
            </a:r>
            <a:r>
              <a:rPr lang="hi-in" sz="1000" b="1">
                <a:solidFill>
                  <a:srgbClr val="000000"/>
                </a:solidFill>
                <a:latin typeface="Arial" charset="0"/>
              </a:rPr>
              <a:t>ล</a:t>
            </a:r>
            <a:r>
              <a:rPr lang="en-US" sz="1000" b="1">
                <a:solidFill>
                  <a:srgbClr val="000000"/>
                </a:solidFill>
                <a:latin typeface="Arial" charset="0"/>
              </a:rPr>
              <a:t>-</a:t>
            </a:r>
            <a:r>
              <a:rPr lang="hi-in" sz="1000" b="1">
                <a:solidFill>
                  <a:srgbClr val="000000"/>
                </a:solidFill>
                <a:latin typeface="Arial" charset="0"/>
              </a:rPr>
              <a:t>พ</a:t>
            </a:r>
          </a:p>
        </p:txBody>
      </p:sp>
      <p:sp>
        <p:nvSpPr>
          <p:cNvPr id="26641" name="Rectangle 17"/>
          <p:cNvSpPr>
            <a:spLocks noChangeArrowheads="1"/>
          </p:cNvSpPr>
          <p:nvPr/>
        </p:nvSpPr>
        <p:spPr bwMode="auto">
          <a:xfrm>
            <a:off x="8148638" y="3654425"/>
            <a:ext cx="774700" cy="2254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Arial" charset="0"/>
              </a:rPr>
              <a:t>การทรงเรียก</a:t>
            </a:r>
          </a:p>
        </p:txBody>
      </p:sp>
      <p:sp>
        <p:nvSpPr>
          <p:cNvPr id="26642" name="Rectangle 18"/>
          <p:cNvSpPr>
            <a:spLocks noChangeArrowheads="1"/>
          </p:cNvSpPr>
          <p:nvPr/>
        </p:nvSpPr>
        <p:spPr bwMode="auto">
          <a:xfrm>
            <a:off x="8102600" y="3432175"/>
            <a:ext cx="573088" cy="2254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Chicago" charset="0"/>
              </a:rPr>
              <a:t>อับราฮัม</a:t>
            </a:r>
          </a:p>
        </p:txBody>
      </p:sp>
      <p:sp>
        <p:nvSpPr>
          <p:cNvPr id="26643" name="Line 19"/>
          <p:cNvSpPr>
            <a:spLocks noChangeShapeType="1"/>
          </p:cNvSpPr>
          <p:nvPr/>
        </p:nvSpPr>
        <p:spPr bwMode="auto">
          <a:xfrm flipV="1">
            <a:off x="8107363" y="3813175"/>
            <a:ext cx="830262" cy="23813"/>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6644" name="Line 20"/>
          <p:cNvSpPr>
            <a:spLocks noChangeShapeType="1"/>
          </p:cNvSpPr>
          <p:nvPr/>
        </p:nvSpPr>
        <p:spPr bwMode="auto">
          <a:xfrm flipV="1">
            <a:off x="8107363" y="4389438"/>
            <a:ext cx="846137" cy="2540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6645" name="Line 21"/>
          <p:cNvSpPr>
            <a:spLocks noChangeShapeType="1"/>
          </p:cNvSpPr>
          <p:nvPr/>
        </p:nvSpPr>
        <p:spPr bwMode="auto">
          <a:xfrm flipV="1">
            <a:off x="8107363" y="4586288"/>
            <a:ext cx="838200" cy="2540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6646" name="Text Box 22"/>
          <p:cNvSpPr txBox="1">
            <a:spLocks noChangeArrowheads="1"/>
          </p:cNvSpPr>
          <p:nvPr/>
        </p:nvSpPr>
        <p:spPr bwMode="auto">
          <a:xfrm>
            <a:off x="7177088" y="6242050"/>
            <a:ext cx="1266825"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1">
                <a:solidFill>
                  <a:srgbClr val="FFFFFF"/>
                </a:solidFill>
                <a:latin typeface="Arial" charset="0"/>
              </a:rPr>
              <a:t>คู่มือหน้าที่ </a:t>
            </a:r>
            <a:r>
              <a:rPr lang="en-US" sz="1200" b="1">
                <a:solidFill>
                  <a:srgbClr val="FFFFFF"/>
                </a:solidFill>
                <a:latin typeface="Arial" charset="0"/>
              </a:rPr>
              <a:t>19-24</a:t>
            </a:r>
          </a:p>
        </p:txBody>
      </p:sp>
      <p:sp>
        <p:nvSpPr>
          <p:cNvPr id="26647" name="Text Box 23"/>
          <p:cNvSpPr txBox="1">
            <a:spLocks noChangeArrowheads="1"/>
          </p:cNvSpPr>
          <p:nvPr/>
        </p:nvSpPr>
        <p:spPr bwMode="auto">
          <a:xfrm>
            <a:off x="1757363" y="487363"/>
            <a:ext cx="6999287" cy="1968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2750"/>
              </a:spcBef>
              <a:buClrTx/>
              <a:buFontTx/>
              <a:buNone/>
              <a:defRPr/>
            </a:pPr>
            <a:r>
              <a:rPr lang="hi-in" sz="4400" b="1" i="1" baseline="-25000">
                <a:solidFill>
                  <a:srgbClr val="114FFB"/>
                </a:solidFill>
                <a:latin typeface="Arial" charset="0"/>
              </a:rPr>
              <a:t>อับราฮัม เชื่อในพระสัญญาของพระเจ้า</a:t>
            </a:r>
            <a:r>
              <a:rPr lang="en-US" sz="4400" b="1" i="1" baseline="-25000">
                <a:solidFill>
                  <a:srgbClr val="114FFB"/>
                </a:solidFill>
                <a:latin typeface="Arial" charset="0"/>
              </a:rPr>
              <a:t>:        </a:t>
            </a:r>
          </a:p>
          <a:p>
            <a:pPr>
              <a:spcBef>
                <a:spcPts val="2750"/>
              </a:spcBef>
              <a:buClrTx/>
              <a:buFontTx/>
              <a:buNone/>
              <a:defRPr/>
            </a:pPr>
            <a:r>
              <a:rPr lang="hi-in" sz="4400" b="1" i="1" baseline="-25000">
                <a:solidFill>
                  <a:srgbClr val="114FFB"/>
                </a:solidFill>
                <a:latin typeface="Arial" charset="0"/>
              </a:rPr>
              <a:t>แผ่นดิน ลูกหลาน และพระพร</a:t>
            </a:r>
            <a:r>
              <a:rPr lang="en-US" sz="4400" b="1" i="1" baseline="-25000">
                <a:solidFill>
                  <a:srgbClr val="114FFB"/>
                </a:solidFill>
                <a:latin typeface="Arial" charset="0"/>
              </a:rPr>
              <a:t>!</a:t>
            </a:r>
          </a:p>
        </p:txBody>
      </p:sp>
      <p:sp>
        <p:nvSpPr>
          <p:cNvPr id="26648" name="Text Box 24"/>
          <p:cNvSpPr txBox="1">
            <a:spLocks noChangeArrowheads="1"/>
          </p:cNvSpPr>
          <p:nvPr/>
        </p:nvSpPr>
        <p:spPr bwMode="auto">
          <a:xfrm>
            <a:off x="6313488" y="1268413"/>
            <a:ext cx="1066800" cy="8572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buClrTx/>
              <a:buFontTx/>
              <a:buNone/>
              <a:defRPr/>
            </a:pPr>
            <a:r>
              <a:rPr lang="hi-in" sz="4400" b="1" i="1" baseline="-25000">
                <a:solidFill>
                  <a:srgbClr val="790015"/>
                </a:solidFill>
                <a:latin typeface="Arial" charset="0"/>
              </a:rPr>
              <a:t>พระพร</a:t>
            </a:r>
          </a:p>
        </p:txBody>
      </p:sp>
      <p:sp>
        <p:nvSpPr>
          <p:cNvPr id="26649" name="Text Box 25"/>
          <p:cNvSpPr txBox="1">
            <a:spLocks noChangeArrowheads="1"/>
          </p:cNvSpPr>
          <p:nvPr/>
        </p:nvSpPr>
        <p:spPr bwMode="auto">
          <a:xfrm>
            <a:off x="3001963" y="1285875"/>
            <a:ext cx="1168400" cy="8572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buClrTx/>
              <a:buFontTx/>
              <a:buNone/>
              <a:defRPr/>
            </a:pPr>
            <a:r>
              <a:rPr lang="hi-in" sz="4400" b="1" i="1" baseline="-25000" dirty="0">
                <a:solidFill>
                  <a:srgbClr val="790015"/>
                </a:solidFill>
                <a:latin typeface="Arial" charset="0"/>
              </a:rPr>
              <a:t>แผ่นดิน</a:t>
            </a:r>
          </a:p>
        </p:txBody>
      </p:sp>
      <p:sp>
        <p:nvSpPr>
          <p:cNvPr id="26650" name="Text Box 26"/>
          <p:cNvSpPr txBox="1">
            <a:spLocks noChangeArrowheads="1"/>
          </p:cNvSpPr>
          <p:nvPr/>
        </p:nvSpPr>
        <p:spPr bwMode="auto">
          <a:xfrm>
            <a:off x="4284663" y="1276350"/>
            <a:ext cx="1412875" cy="8572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buClrTx/>
              <a:buFontTx/>
              <a:buNone/>
              <a:defRPr/>
            </a:pPr>
            <a:r>
              <a:rPr lang="hi-in" sz="4400" b="1" i="1" baseline="-25000" dirty="0">
                <a:solidFill>
                  <a:srgbClr val="790015"/>
                </a:solidFill>
                <a:latin typeface="Arial" charset="0"/>
              </a:rPr>
              <a:t>ลูกหลาน</a:t>
            </a:r>
            <a:r>
              <a:rPr lang="en-US" sz="4400" b="1" i="1" baseline="-25000" dirty="0">
                <a:solidFill>
                  <a:srgbClr val="790015"/>
                </a:solidFill>
                <a:latin typeface="Arial" charset="0"/>
              </a:rPr>
              <a:t>,</a:t>
            </a:r>
          </a:p>
        </p:txBody>
      </p:sp>
      <p:grpSp>
        <p:nvGrpSpPr>
          <p:cNvPr id="53276" name="Group 27"/>
          <p:cNvGrpSpPr>
            <a:grpSpLocks/>
          </p:cNvGrpSpPr>
          <p:nvPr/>
        </p:nvGrpSpPr>
        <p:grpSpPr bwMode="auto">
          <a:xfrm>
            <a:off x="519113" y="7938"/>
            <a:ext cx="854075" cy="1701800"/>
            <a:chOff x="327" y="5"/>
            <a:chExt cx="538" cy="1072"/>
          </a:xfrm>
        </p:grpSpPr>
        <p:sp>
          <p:nvSpPr>
            <p:cNvPr id="26652" name="Rectangle 28"/>
            <p:cNvSpPr>
              <a:spLocks noChangeArrowheads="1"/>
            </p:cNvSpPr>
            <p:nvPr/>
          </p:nvSpPr>
          <p:spPr bwMode="auto">
            <a:xfrm>
              <a:off x="327" y="5"/>
              <a:ext cx="538" cy="10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600">
                  <a:solidFill>
                    <a:srgbClr val="FFFF00"/>
                  </a:solidFill>
                  <a:latin typeface="Times New Roman" charset="0"/>
                </a:rPr>
                <a:t>7</a:t>
              </a:r>
            </a:p>
          </p:txBody>
        </p:sp>
        <p:sp>
          <p:nvSpPr>
            <p:cNvPr id="26653" name="Line 29"/>
            <p:cNvSpPr>
              <a:spLocks noChangeShapeType="1"/>
            </p:cNvSpPr>
            <p:nvPr/>
          </p:nvSpPr>
          <p:spPr bwMode="auto">
            <a:xfrm>
              <a:off x="500" y="573"/>
              <a:ext cx="243" cy="0"/>
            </a:xfrm>
            <a:prstGeom prst="line">
              <a:avLst/>
            </a:prstGeom>
            <a:noFill/>
            <a:ln w="76320" cap="sq">
              <a:solidFill>
                <a:srgbClr val="FFFF00"/>
              </a:solidFill>
              <a:miter lim="800000"/>
              <a:headEnd/>
              <a:tailEnd/>
            </a:ln>
            <a:effectLst>
              <a:outerShdw blurRad="63500" dist="107933" dir="2700000" algn="ctr" rotWithShape="0">
                <a:srgbClr val="1A0004">
                  <a:alpha val="75014"/>
                </a:srgbClr>
              </a:outerShdw>
            </a:effectLst>
            <a:extLst>
              <a:ext uri="{909E8E84-426E-40dd-AFC4-6F175D3DCCD1}">
                <a14:hiddenFill xmlns="" xmlns:a14="http://schemas.microsoft.com/office/drawing/2010/main">
                  <a:noFill/>
                </a14:hiddenFill>
              </a:ext>
            </a:extLst>
          </p:spPr>
          <p:txBody>
            <a:bodyPr/>
            <a:lstStyle/>
            <a:p>
              <a:pPr>
                <a:defRPr/>
              </a:pPr>
              <a:endParaRPr lang="en-US"/>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272" fill="hold" nodeType="afterEffect">
                                  <p:stCondLst>
                                    <p:cond delay="0"/>
                                  </p:stCondLst>
                                  <p:childTnLst>
                                    <p:set>
                                      <p:cBhvr additive="repl">
                                        <p:cTn id="6" dur="1" fill="hold">
                                          <p:stCondLst>
                                            <p:cond delay="0"/>
                                          </p:stCondLst>
                                        </p:cTn>
                                        <p:tgtEl>
                                          <p:spTgt spid="26649"/>
                                        </p:tgtEl>
                                        <p:attrNameLst>
                                          <p:attrName>style.visibility</p:attrName>
                                        </p:attrNameLst>
                                      </p:cBhvr>
                                      <p:to>
                                        <p:strVal val="visible"/>
                                      </p:to>
                                    </p:set>
                                    <p:anim calcmode="lin" valueType="num">
                                      <p:cBhvr additive="repl">
                                        <p:cTn id="7" dur="500" fill="hold"/>
                                        <p:tgtEl>
                                          <p:spTgt spid="26649"/>
                                        </p:tgtEl>
                                        <p:attrNameLst>
                                          <p:attrName>ppt_w</p:attrName>
                                        </p:attrNameLst>
                                      </p:cBhvr>
                                      <p:tavLst>
                                        <p:tav tm="100000">
                                          <p:val>
                                            <p:strVal val="2/3*#ppt_w"/>
                                          </p:val>
                                        </p:tav>
                                        <p:tav>
                                          <p:val>
                                            <p:strVal val="#ppt_w"/>
                                          </p:val>
                                        </p:tav>
                                      </p:tavLst>
                                    </p:anim>
                                    <p:anim calcmode="lin" valueType="num">
                                      <p:cBhvr additive="repl">
                                        <p:cTn id="8" dur="500" fill="hold"/>
                                        <p:tgtEl>
                                          <p:spTgt spid="26649"/>
                                        </p:tgtEl>
                                        <p:attrNameLst>
                                          <p:attrName>ppt_h</p:attrName>
                                        </p:attrNameLst>
                                      </p:cBhvr>
                                      <p:tavLst>
                                        <p:tav tm="100000">
                                          <p:val>
                                            <p:strVal val="2/3*#ppt_h"/>
                                          </p:val>
                                        </p:tav>
                                        <p:tav>
                                          <p:val>
                                            <p:strVal val="#ppt_h"/>
                                          </p:val>
                                        </p:tav>
                                      </p:tavLst>
                                    </p:anim>
                                  </p:childTnLst>
                                </p:cTn>
                              </p:par>
                            </p:childTnLst>
                          </p:cTn>
                        </p:par>
                        <p:par>
                          <p:cTn id="9" fill="hold" nodeType="afterGroup">
                            <p:stCondLst>
                              <p:cond delay="0"/>
                            </p:stCondLst>
                            <p:childTnLst>
                              <p:par>
                                <p:cTn id="10" presetID="23" presetClass="entr" presetSubtype="272" fill="hold" nodeType="afterEffect">
                                  <p:stCondLst>
                                    <p:cond delay="0"/>
                                  </p:stCondLst>
                                  <p:childTnLst>
                                    <p:set>
                                      <p:cBhvr additive="repl">
                                        <p:cTn id="11" dur="1" fill="hold">
                                          <p:stCondLst>
                                            <p:cond delay="0"/>
                                          </p:stCondLst>
                                        </p:cTn>
                                        <p:tgtEl>
                                          <p:spTgt spid="26650"/>
                                        </p:tgtEl>
                                        <p:attrNameLst>
                                          <p:attrName>style.visibility</p:attrName>
                                        </p:attrNameLst>
                                      </p:cBhvr>
                                      <p:to>
                                        <p:strVal val="visible"/>
                                      </p:to>
                                    </p:set>
                                    <p:anim calcmode="lin" valueType="num">
                                      <p:cBhvr additive="repl">
                                        <p:cTn id="12" dur="500" fill="hold"/>
                                        <p:tgtEl>
                                          <p:spTgt spid="26650"/>
                                        </p:tgtEl>
                                        <p:attrNameLst>
                                          <p:attrName>ppt_w</p:attrName>
                                        </p:attrNameLst>
                                      </p:cBhvr>
                                      <p:tavLst>
                                        <p:tav tm="100000">
                                          <p:val>
                                            <p:strVal val="2/3*#ppt_w"/>
                                          </p:val>
                                        </p:tav>
                                        <p:tav>
                                          <p:val>
                                            <p:strVal val="#ppt_w"/>
                                          </p:val>
                                        </p:tav>
                                      </p:tavLst>
                                    </p:anim>
                                    <p:anim calcmode="lin" valueType="num">
                                      <p:cBhvr additive="repl">
                                        <p:cTn id="13" dur="500" fill="hold"/>
                                        <p:tgtEl>
                                          <p:spTgt spid="26650"/>
                                        </p:tgtEl>
                                        <p:attrNameLst>
                                          <p:attrName>ppt_h</p:attrName>
                                        </p:attrNameLst>
                                      </p:cBhvr>
                                      <p:tavLst>
                                        <p:tav tm="100000">
                                          <p:val>
                                            <p:strVal val="2/3*#ppt_h"/>
                                          </p:val>
                                        </p:tav>
                                        <p:tav>
                                          <p:val>
                                            <p:strVal val="#ppt_h"/>
                                          </p:val>
                                        </p:tav>
                                      </p:tavLst>
                                    </p:anim>
                                  </p:childTnLst>
                                </p:cTn>
                              </p:par>
                            </p:childTnLst>
                          </p:cTn>
                        </p:par>
                        <p:par>
                          <p:cTn id="14" fill="hold" nodeType="afterGroup">
                            <p:stCondLst>
                              <p:cond delay="0"/>
                            </p:stCondLst>
                            <p:childTnLst>
                              <p:par>
                                <p:cTn id="15" presetID="23" presetClass="entr" presetSubtype="272" fill="hold" nodeType="afterEffect">
                                  <p:stCondLst>
                                    <p:cond delay="0"/>
                                  </p:stCondLst>
                                  <p:childTnLst>
                                    <p:set>
                                      <p:cBhvr additive="repl">
                                        <p:cTn id="16" dur="1" fill="hold">
                                          <p:stCondLst>
                                            <p:cond delay="0"/>
                                          </p:stCondLst>
                                        </p:cTn>
                                        <p:tgtEl>
                                          <p:spTgt spid="26648"/>
                                        </p:tgtEl>
                                        <p:attrNameLst>
                                          <p:attrName>style.visibility</p:attrName>
                                        </p:attrNameLst>
                                      </p:cBhvr>
                                      <p:to>
                                        <p:strVal val="visible"/>
                                      </p:to>
                                    </p:set>
                                    <p:anim calcmode="lin" valueType="num">
                                      <p:cBhvr additive="repl">
                                        <p:cTn id="17" dur="500" fill="hold"/>
                                        <p:tgtEl>
                                          <p:spTgt spid="26648"/>
                                        </p:tgtEl>
                                        <p:attrNameLst>
                                          <p:attrName>ppt_w</p:attrName>
                                        </p:attrNameLst>
                                      </p:cBhvr>
                                      <p:tavLst>
                                        <p:tav tm="100000">
                                          <p:val>
                                            <p:strVal val="2/3*#ppt_w"/>
                                          </p:val>
                                        </p:tav>
                                        <p:tav>
                                          <p:val>
                                            <p:strVal val="#ppt_w"/>
                                          </p:val>
                                        </p:tav>
                                      </p:tavLst>
                                    </p:anim>
                                    <p:anim calcmode="lin" valueType="num">
                                      <p:cBhvr additive="repl">
                                        <p:cTn id="18" dur="500" fill="hold"/>
                                        <p:tgtEl>
                                          <p:spTgt spid="26648"/>
                                        </p:tgtEl>
                                        <p:attrNameLst>
                                          <p:attrName>ppt_h</p:attrName>
                                        </p:attrNameLst>
                                      </p:cBhvr>
                                      <p:tavLst>
                                        <p:tav tm="100000">
                                          <p:val>
                                            <p:strVal val="2/3*#ppt_h"/>
                                          </p:val>
                                        </p:tav>
                                        <p:tav>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32" fill="hold" nodeType="clickEffect">
                                  <p:stCondLst>
                                    <p:cond delay="0"/>
                                  </p:stCondLst>
                                  <p:childTnLst>
                                    <p:set>
                                      <p:cBhvr additive="repl">
                                        <p:cTn id="22" dur="1" fill="hold">
                                          <p:stCondLst>
                                            <p:cond delay="0"/>
                                          </p:stCondLst>
                                        </p:cTn>
                                        <p:tgtEl>
                                          <p:spTgt spid="26627">
                                            <p:txEl>
                                              <p:pRg st="0" end="0"/>
                                            </p:txEl>
                                          </p:spTgt>
                                        </p:tgtEl>
                                        <p:attrNameLst>
                                          <p:attrName>style.visibility</p:attrName>
                                        </p:attrNameLst>
                                      </p:cBhvr>
                                      <p:to>
                                        <p:strVal val="visible"/>
                                      </p:to>
                                    </p:set>
                                    <p:animEffect transition="in" filter="box(out)">
                                      <p:cBhvr additive="repl">
                                        <p:cTn id="23" dur="500"/>
                                        <p:tgtEl>
                                          <p:spTgt spid="26627">
                                            <p:txEl>
                                              <p:pRg st="0" end="0"/>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ntr" presetSubtype="32" fill="hold" nodeType="clickEffect">
                                  <p:stCondLst>
                                    <p:cond delay="0"/>
                                  </p:stCondLst>
                                  <p:childTnLst>
                                    <p:set>
                                      <p:cBhvr additive="repl">
                                        <p:cTn id="27" dur="1" fill="hold">
                                          <p:stCondLst>
                                            <p:cond delay="0"/>
                                          </p:stCondLst>
                                        </p:cTn>
                                        <p:tgtEl>
                                          <p:spTgt spid="26627">
                                            <p:txEl>
                                              <p:pRg st="1" end="1"/>
                                            </p:txEl>
                                          </p:spTgt>
                                        </p:tgtEl>
                                        <p:attrNameLst>
                                          <p:attrName>style.visibility</p:attrName>
                                        </p:attrNameLst>
                                      </p:cBhvr>
                                      <p:to>
                                        <p:strVal val="visible"/>
                                      </p:to>
                                    </p:set>
                                    <p:animEffect transition="in" filter="box(out)">
                                      <p:cBhvr additive="repl">
                                        <p:cTn id="28" dur="500"/>
                                        <p:tgtEl>
                                          <p:spTgt spid="26627">
                                            <p:txEl>
                                              <p:pRg st="1" end="1"/>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4" presetClass="entr" presetSubtype="32" fill="hold" nodeType="clickEffect">
                                  <p:stCondLst>
                                    <p:cond delay="0"/>
                                  </p:stCondLst>
                                  <p:childTnLst>
                                    <p:set>
                                      <p:cBhvr additive="repl">
                                        <p:cTn id="32" dur="1" fill="hold">
                                          <p:stCondLst>
                                            <p:cond delay="0"/>
                                          </p:stCondLst>
                                        </p:cTn>
                                        <p:tgtEl>
                                          <p:spTgt spid="26627">
                                            <p:txEl>
                                              <p:pRg st="2" end="2"/>
                                            </p:txEl>
                                          </p:spTgt>
                                        </p:tgtEl>
                                        <p:attrNameLst>
                                          <p:attrName>style.visibility</p:attrName>
                                        </p:attrNameLst>
                                      </p:cBhvr>
                                      <p:to>
                                        <p:strVal val="visible"/>
                                      </p:to>
                                    </p:set>
                                    <p:animEffect transition="in" filter="box(out)">
                                      <p:cBhvr additive="repl">
                                        <p:cTn id="33" dur="500"/>
                                        <p:tgtEl>
                                          <p:spTgt spid="266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27649" name="Text Box 1"/>
          <p:cNvSpPr txBox="1">
            <a:spLocks noChangeArrowheads="1"/>
          </p:cNvSpPr>
          <p:nvPr/>
        </p:nvSpPr>
        <p:spPr bwMode="auto">
          <a:xfrm>
            <a:off x="1774825" y="0"/>
            <a:ext cx="1800225"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lgn="l">
              <a:spcBef>
                <a:spcPts val="750"/>
              </a:spcBef>
              <a:buClrTx/>
              <a:buFontTx/>
              <a:buNone/>
              <a:defRPr/>
            </a:pPr>
            <a:r>
              <a:rPr lang="hi-in" sz="1200" b="1">
                <a:solidFill>
                  <a:srgbClr val="FFFFFF"/>
                </a:solidFill>
              </a:rPr>
              <a:t>ปฐม</a:t>
            </a:r>
            <a:r>
              <a:rPr lang="en-US" sz="1200" b="1">
                <a:solidFill>
                  <a:srgbClr val="FFFFFF"/>
                </a:solidFill>
              </a:rPr>
              <a:t>. 16:1-4</a:t>
            </a:r>
          </a:p>
        </p:txBody>
      </p:sp>
      <p:sp>
        <p:nvSpPr>
          <p:cNvPr id="27650" name="Text Box 2"/>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7651" name="Text Box 3"/>
          <p:cNvSpPr txBox="1">
            <a:spLocks noChangeArrowheads="1"/>
          </p:cNvSpPr>
          <p:nvPr/>
        </p:nvSpPr>
        <p:spPr bwMode="auto">
          <a:xfrm>
            <a:off x="8643938" y="6450013"/>
            <a:ext cx="304800"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1000"/>
              </a:spcBef>
              <a:buClrTx/>
              <a:buFontTx/>
              <a:buNone/>
              <a:defRPr/>
            </a:pPr>
            <a:r>
              <a:rPr lang="en-US" sz="1600" b="1">
                <a:solidFill>
                  <a:srgbClr val="FFFFFF"/>
                </a:solidFill>
              </a:rPr>
              <a:t>3</a:t>
            </a:r>
          </a:p>
        </p:txBody>
      </p:sp>
      <p:sp>
        <p:nvSpPr>
          <p:cNvPr id="27652" name="Rectangle 4"/>
          <p:cNvSpPr>
            <a:spLocks noChangeArrowheads="1"/>
          </p:cNvSpPr>
          <p:nvPr/>
        </p:nvSpPr>
        <p:spPr bwMode="auto">
          <a:xfrm>
            <a:off x="8093075" y="6524625"/>
            <a:ext cx="336550" cy="2460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1">
                <a:solidFill>
                  <a:srgbClr val="FFFFFF"/>
                </a:solidFill>
                <a:effectLst>
                  <a:outerShdw blurRad="38100" dist="38100" dir="2700000" algn="tl">
                    <a:srgbClr val="000000"/>
                  </a:outerShdw>
                </a:effectLst>
              </a:rPr>
              <a:t>24</a:t>
            </a:r>
          </a:p>
        </p:txBody>
      </p:sp>
      <p:sp>
        <p:nvSpPr>
          <p:cNvPr id="27653" name="Text Box 5"/>
          <p:cNvSpPr txBox="1">
            <a:spLocks noChangeArrowheads="1"/>
          </p:cNvSpPr>
          <p:nvPr/>
        </p:nvSpPr>
        <p:spPr bwMode="auto">
          <a:xfrm>
            <a:off x="7177088" y="6242050"/>
            <a:ext cx="1266825"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1">
                <a:solidFill>
                  <a:srgbClr val="FFFFFF"/>
                </a:solidFill>
                <a:latin typeface="Arial" charset="0"/>
              </a:rPr>
              <a:t>คู่มือหน้าที่ </a:t>
            </a:r>
            <a:r>
              <a:rPr lang="en-US" sz="1200" b="1">
                <a:solidFill>
                  <a:srgbClr val="FFFFFF"/>
                </a:solidFill>
                <a:latin typeface="Arial" charset="0"/>
              </a:rPr>
              <a:t>19-24</a:t>
            </a:r>
          </a:p>
        </p:txBody>
      </p:sp>
      <p:pic>
        <p:nvPicPr>
          <p:cNvPr id="27654" name="Picture 6"/>
          <p:cNvPicPr>
            <a:picLocks noChangeAspect="1" noChangeArrowheads="1"/>
          </p:cNvPicPr>
          <p:nvPr/>
        </p:nvPicPr>
        <p:blipFill>
          <a:blip r:embed="rId3">
            <a:extLst>
              <a:ext uri="{28A0092B-C50C-407E-A947-70E740481C1C}">
                <a14:useLocalDpi xmlns:a14="http://schemas.microsoft.com/office/drawing/2010/main" val="0"/>
              </a:ext>
            </a:extLst>
          </a:blip>
          <a:srcRect r="11801"/>
          <a:stretch>
            <a:fillRect/>
          </a:stretch>
        </p:blipFill>
        <p:spPr bwMode="auto">
          <a:xfrm>
            <a:off x="1543050" y="584200"/>
            <a:ext cx="6940550" cy="5683250"/>
          </a:xfrm>
          <a:prstGeom prst="rect">
            <a:avLst/>
          </a:prstGeom>
          <a:noFill/>
          <a:ln>
            <a:noFill/>
          </a:ln>
          <a:effectLst/>
          <a:extLst>
            <a:ext uri="{909E8E84-426E-40dd-AFC4-6F175D3DCCD1}">
              <a14:hiddenFill xmlns="" xmlns:a14="http://schemas.microsoft.com/office/drawing/2010/main">
                <a:blipFill dpi="0" rotWithShape="0">
                  <a:blip/>
                  <a:srcRect r="11801"/>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7655" name="Text Box 7"/>
          <p:cNvSpPr txBox="1">
            <a:spLocks noChangeArrowheads="1"/>
          </p:cNvSpPr>
          <p:nvPr/>
        </p:nvSpPr>
        <p:spPr bwMode="auto">
          <a:xfrm>
            <a:off x="2082800" y="1400175"/>
            <a:ext cx="5740400" cy="40338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2000"/>
              </a:spcBef>
              <a:buClrTx/>
              <a:buFontTx/>
              <a:buNone/>
              <a:defRPr/>
            </a:pPr>
            <a:r>
              <a:rPr lang="hi-in" sz="3200" b="1">
                <a:solidFill>
                  <a:srgbClr val="68FFF8"/>
                </a:solidFill>
                <a:effectLst>
                  <a:outerShdw blurRad="38100" dist="38100" dir="2700000" algn="tl">
                    <a:srgbClr val="000000"/>
                  </a:outerShdw>
                </a:effectLst>
              </a:rPr>
              <a:t>อับราฮัม เชื่อ พระเจ้า</a:t>
            </a:r>
            <a:r>
              <a:rPr lang="en-US" sz="3200" b="1">
                <a:solidFill>
                  <a:srgbClr val="68FFF8"/>
                </a:solidFill>
                <a:effectLst>
                  <a:outerShdw blurRad="38100" dist="38100" dir="2700000" algn="tl">
                    <a:srgbClr val="000000"/>
                  </a:outerShdw>
                </a:effectLst>
              </a:rPr>
              <a:t>!</a:t>
            </a:r>
          </a:p>
          <a:p>
            <a:pPr>
              <a:spcBef>
                <a:spcPts val="2000"/>
              </a:spcBef>
              <a:buClrTx/>
              <a:buFontTx/>
              <a:buNone/>
              <a:defRPr/>
            </a:pPr>
            <a:r>
              <a:rPr lang="hi-in" sz="3200" b="1">
                <a:solidFill>
                  <a:srgbClr val="FFFFFF"/>
                </a:solidFill>
                <a:effectLst>
                  <a:outerShdw blurRad="38100" dist="38100" dir="2700000" algn="tl">
                    <a:srgbClr val="000000"/>
                  </a:outerShdw>
                </a:effectLst>
              </a:rPr>
              <a:t>อย่างไรก็ดี</a:t>
            </a:r>
            <a:r>
              <a:rPr lang="en-US" sz="3200" b="1">
                <a:solidFill>
                  <a:srgbClr val="FFFFFF"/>
                </a:solidFill>
                <a:effectLst>
                  <a:outerShdw blurRad="38100" dist="38100" dir="2700000" algn="tl">
                    <a:srgbClr val="000000"/>
                  </a:outerShdw>
                </a:effectLst>
              </a:rPr>
              <a:t>:</a:t>
            </a:r>
            <a:r>
              <a:rPr lang="hi-in" sz="3200" b="1">
                <a:solidFill>
                  <a:srgbClr val="FFFFFF"/>
                </a:solidFill>
                <a:effectLst>
                  <a:outerShdw blurRad="38100" dist="38100" dir="2700000" algn="tl">
                    <a:srgbClr val="000000"/>
                  </a:outerShdw>
                </a:effectLst>
              </a:rPr>
              <a:t>อับราฮัม และซาราห์  ได้หมดความอดทนลง</a:t>
            </a:r>
          </a:p>
          <a:p>
            <a:pPr>
              <a:spcBef>
                <a:spcPts val="2000"/>
              </a:spcBef>
              <a:buClrTx/>
              <a:buFontTx/>
              <a:buNone/>
              <a:defRPr/>
            </a:pPr>
            <a:endParaRPr lang="en-US" sz="3200" b="1">
              <a:solidFill>
                <a:srgbClr val="FFFF00"/>
              </a:solidFill>
              <a:effectLst>
                <a:outerShdw blurRad="38100" dist="38100" dir="2700000" algn="tl">
                  <a:srgbClr val="000000"/>
                </a:outerShdw>
              </a:effectLst>
            </a:endParaRPr>
          </a:p>
          <a:p>
            <a:pPr>
              <a:spcBef>
                <a:spcPts val="2000"/>
              </a:spcBef>
              <a:buClrTx/>
              <a:buFontTx/>
              <a:buNone/>
              <a:defRPr/>
            </a:pPr>
            <a:r>
              <a:rPr lang="en-US" sz="3200" b="1">
                <a:solidFill>
                  <a:srgbClr val="FFFF00"/>
                </a:solidFill>
                <a:effectLst>
                  <a:outerShdw blurRad="38100" dist="38100" dir="2700000" algn="tl">
                    <a:srgbClr val="000000"/>
                  </a:outerShdw>
                </a:effectLst>
              </a:rPr>
              <a:t>"</a:t>
            </a:r>
            <a:r>
              <a:rPr lang="hi-in" sz="3200" b="1">
                <a:solidFill>
                  <a:srgbClr val="FFFF00"/>
                </a:solidFill>
                <a:effectLst>
                  <a:outerShdw blurRad="38100" dist="38100" dir="2700000" algn="tl">
                    <a:srgbClr val="000000"/>
                  </a:outerShdw>
                </a:effectLst>
              </a:rPr>
              <a:t>อับราฮัม</a:t>
            </a:r>
            <a:r>
              <a:rPr lang="en-US" sz="3200" b="1">
                <a:solidFill>
                  <a:srgbClr val="FFFF00"/>
                </a:solidFill>
                <a:effectLst>
                  <a:outerShdw blurRad="38100" dist="38100" dir="2700000" algn="tl">
                    <a:srgbClr val="000000"/>
                  </a:outerShdw>
                </a:effectLst>
              </a:rPr>
              <a:t>…ไปหาฮาการ์!" </a:t>
            </a:r>
          </a:p>
          <a:p>
            <a:pPr>
              <a:spcBef>
                <a:spcPts val="2000"/>
              </a:spcBef>
              <a:buClrTx/>
              <a:buFontTx/>
              <a:buNone/>
              <a:defRPr/>
            </a:pPr>
            <a:r>
              <a:rPr lang="en-US" sz="3200" b="1">
                <a:solidFill>
                  <a:srgbClr val="FFFF00"/>
                </a:solidFill>
                <a:effectLst>
                  <a:outerShdw blurRad="38100" dist="38100" dir="2700000" algn="tl">
                    <a:srgbClr val="000000"/>
                  </a:outerShdw>
                </a:effectLst>
              </a:rPr>
              <a:t>(</a:t>
            </a:r>
            <a:r>
              <a:rPr lang="hi-in" sz="3200" b="1">
                <a:solidFill>
                  <a:srgbClr val="FFFF00"/>
                </a:solidFill>
                <a:effectLst>
                  <a:outerShdw blurRad="38100" dist="38100" dir="2700000" algn="tl">
                    <a:srgbClr val="000000"/>
                  </a:outerShdw>
                </a:effectLst>
              </a:rPr>
              <a:t>สาวใช้ของซาราห์</a:t>
            </a:r>
            <a:r>
              <a:rPr lang="en-US" sz="3200" b="1">
                <a:solidFill>
                  <a:srgbClr val="FFFF00"/>
                </a:solidFill>
                <a:effectLst>
                  <a:outerShdw blurRad="38100" dist="38100" dir="2700000" algn="tl">
                    <a:srgbClr val="000000"/>
                  </a:outerShdw>
                </a:effectLst>
              </a:rPr>
              <a:t>)</a:t>
            </a:r>
          </a:p>
        </p:txBody>
      </p:sp>
      <p:sp>
        <p:nvSpPr>
          <p:cNvPr id="27656" name="Rectangle 8"/>
          <p:cNvSpPr>
            <a:spLocks noChangeArrowheads="1"/>
          </p:cNvSpPr>
          <p:nvPr/>
        </p:nvSpPr>
        <p:spPr bwMode="auto">
          <a:xfrm>
            <a:off x="1550988" y="561975"/>
            <a:ext cx="6981825" cy="5692775"/>
          </a:xfrm>
          <a:prstGeom prst="rect">
            <a:avLst/>
          </a:prstGeom>
          <a:noFill/>
          <a:ln w="111240" cap="sq">
            <a:solidFill>
              <a:srgbClr val="790015"/>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7657" name="Freeform 9"/>
          <p:cNvSpPr>
            <a:spLocks noChangeArrowheads="1"/>
          </p:cNvSpPr>
          <p:nvPr/>
        </p:nvSpPr>
        <p:spPr bwMode="auto">
          <a:xfrm>
            <a:off x="8764588" y="3565525"/>
            <a:ext cx="204787" cy="77788"/>
          </a:xfrm>
          <a:custGeom>
            <a:avLst/>
            <a:gdLst>
              <a:gd name="G0" fmla="*/ 1 0 51712"/>
              <a:gd name="G1" fmla="+- 48 0 0"/>
              <a:gd name="G2" fmla="+- 1 0 0"/>
              <a:gd name="G3" fmla="*/ 1 0 51712"/>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7658" name="AutoShape 10"/>
          <p:cNvSpPr>
            <a:spLocks noChangeArrowheads="1"/>
          </p:cNvSpPr>
          <p:nvPr/>
        </p:nvSpPr>
        <p:spPr bwMode="auto">
          <a:xfrm>
            <a:off x="8053388" y="3457575"/>
            <a:ext cx="730250" cy="903288"/>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7659" name="Rectangle 11"/>
          <p:cNvSpPr>
            <a:spLocks noChangeArrowheads="1"/>
          </p:cNvSpPr>
          <p:nvPr/>
        </p:nvSpPr>
        <p:spPr bwMode="auto">
          <a:xfrm>
            <a:off x="8051800" y="3614738"/>
            <a:ext cx="952500" cy="1049337"/>
          </a:xfrm>
          <a:prstGeom prst="rect">
            <a:avLst/>
          </a:prstGeom>
          <a:solidFill>
            <a:srgbClr val="FFFF00"/>
          </a:solidFill>
          <a:ln w="38160" cap="sq">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7660" name="AutoShape 12"/>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7661" name="Line 13"/>
          <p:cNvSpPr>
            <a:spLocks noChangeShapeType="1"/>
          </p:cNvSpPr>
          <p:nvPr/>
        </p:nvSpPr>
        <p:spPr bwMode="auto">
          <a:xfrm flipV="1">
            <a:off x="8113713" y="4003675"/>
            <a:ext cx="838200" cy="23813"/>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7662" name="Line 14"/>
          <p:cNvSpPr>
            <a:spLocks noChangeShapeType="1"/>
          </p:cNvSpPr>
          <p:nvPr/>
        </p:nvSpPr>
        <p:spPr bwMode="auto">
          <a:xfrm flipV="1">
            <a:off x="8113713" y="4206875"/>
            <a:ext cx="846137" cy="23813"/>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7663" name="Rectangle 15"/>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7664" name="Rectangle 16"/>
          <p:cNvSpPr>
            <a:spLocks noChangeArrowheads="1"/>
          </p:cNvSpPr>
          <p:nvPr/>
        </p:nvSpPr>
        <p:spPr bwMode="auto">
          <a:xfrm>
            <a:off x="8262938" y="3832225"/>
            <a:ext cx="508000" cy="241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000" b="1">
                <a:solidFill>
                  <a:srgbClr val="000000"/>
                </a:solidFill>
                <a:latin typeface="Arial" charset="0"/>
              </a:rPr>
              <a:t>ด</a:t>
            </a:r>
            <a:r>
              <a:rPr lang="en-US" sz="1000" b="1">
                <a:solidFill>
                  <a:srgbClr val="000000"/>
                </a:solidFill>
                <a:latin typeface="Arial" charset="0"/>
              </a:rPr>
              <a:t>-</a:t>
            </a:r>
            <a:r>
              <a:rPr lang="hi-in" sz="1000" b="1">
                <a:solidFill>
                  <a:srgbClr val="000000"/>
                </a:solidFill>
                <a:latin typeface="Arial" charset="0"/>
              </a:rPr>
              <a:t>ล</a:t>
            </a:r>
            <a:r>
              <a:rPr lang="en-US" sz="1000" b="1">
                <a:solidFill>
                  <a:srgbClr val="000000"/>
                </a:solidFill>
                <a:latin typeface="Arial" charset="0"/>
              </a:rPr>
              <a:t>-</a:t>
            </a:r>
            <a:r>
              <a:rPr lang="hi-in" sz="1000" b="1">
                <a:solidFill>
                  <a:srgbClr val="000000"/>
                </a:solidFill>
                <a:latin typeface="Arial" charset="0"/>
              </a:rPr>
              <a:t>พ</a:t>
            </a:r>
          </a:p>
        </p:txBody>
      </p:sp>
      <p:sp>
        <p:nvSpPr>
          <p:cNvPr id="27665" name="Rectangle 17"/>
          <p:cNvSpPr>
            <a:spLocks noChangeArrowheads="1"/>
          </p:cNvSpPr>
          <p:nvPr/>
        </p:nvSpPr>
        <p:spPr bwMode="auto">
          <a:xfrm>
            <a:off x="8148638" y="3654425"/>
            <a:ext cx="774700" cy="2254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Arial" charset="0"/>
              </a:rPr>
              <a:t>การทรงเรียก</a:t>
            </a:r>
          </a:p>
        </p:txBody>
      </p:sp>
      <p:sp>
        <p:nvSpPr>
          <p:cNvPr id="27666" name="Rectangle 18"/>
          <p:cNvSpPr>
            <a:spLocks noChangeArrowheads="1"/>
          </p:cNvSpPr>
          <p:nvPr/>
        </p:nvSpPr>
        <p:spPr bwMode="auto">
          <a:xfrm>
            <a:off x="8102600" y="3432175"/>
            <a:ext cx="573088" cy="2254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Chicago" charset="0"/>
              </a:rPr>
              <a:t>อับราฮัม</a:t>
            </a:r>
          </a:p>
        </p:txBody>
      </p:sp>
      <p:sp>
        <p:nvSpPr>
          <p:cNvPr id="27667" name="Line 19"/>
          <p:cNvSpPr>
            <a:spLocks noChangeShapeType="1"/>
          </p:cNvSpPr>
          <p:nvPr/>
        </p:nvSpPr>
        <p:spPr bwMode="auto">
          <a:xfrm flipV="1">
            <a:off x="8107363" y="3813175"/>
            <a:ext cx="830262" cy="23813"/>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7668" name="Line 20"/>
          <p:cNvSpPr>
            <a:spLocks noChangeShapeType="1"/>
          </p:cNvSpPr>
          <p:nvPr/>
        </p:nvSpPr>
        <p:spPr bwMode="auto">
          <a:xfrm flipV="1">
            <a:off x="8107363" y="4389438"/>
            <a:ext cx="846137" cy="2540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7669" name="Line 21"/>
          <p:cNvSpPr>
            <a:spLocks noChangeShapeType="1"/>
          </p:cNvSpPr>
          <p:nvPr/>
        </p:nvSpPr>
        <p:spPr bwMode="auto">
          <a:xfrm flipV="1">
            <a:off x="8107363" y="4586288"/>
            <a:ext cx="838200" cy="2540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grpSp>
        <p:nvGrpSpPr>
          <p:cNvPr id="55319" name="Group 22"/>
          <p:cNvGrpSpPr>
            <a:grpSpLocks/>
          </p:cNvGrpSpPr>
          <p:nvPr/>
        </p:nvGrpSpPr>
        <p:grpSpPr bwMode="auto">
          <a:xfrm>
            <a:off x="519113" y="7938"/>
            <a:ext cx="854075" cy="1701800"/>
            <a:chOff x="327" y="5"/>
            <a:chExt cx="538" cy="1072"/>
          </a:xfrm>
        </p:grpSpPr>
        <p:sp>
          <p:nvSpPr>
            <p:cNvPr id="27671" name="Rectangle 23"/>
            <p:cNvSpPr>
              <a:spLocks noChangeArrowheads="1"/>
            </p:cNvSpPr>
            <p:nvPr/>
          </p:nvSpPr>
          <p:spPr bwMode="auto">
            <a:xfrm>
              <a:off x="327" y="5"/>
              <a:ext cx="538" cy="10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600">
                  <a:solidFill>
                    <a:srgbClr val="FFFF00"/>
                  </a:solidFill>
                  <a:latin typeface="Times New Roman" charset="0"/>
                </a:rPr>
                <a:t>7</a:t>
              </a:r>
            </a:p>
          </p:txBody>
        </p:sp>
        <p:sp>
          <p:nvSpPr>
            <p:cNvPr id="27672" name="Line 24"/>
            <p:cNvSpPr>
              <a:spLocks noChangeShapeType="1"/>
            </p:cNvSpPr>
            <p:nvPr/>
          </p:nvSpPr>
          <p:spPr bwMode="auto">
            <a:xfrm>
              <a:off x="500" y="573"/>
              <a:ext cx="243" cy="0"/>
            </a:xfrm>
            <a:prstGeom prst="line">
              <a:avLst/>
            </a:prstGeom>
            <a:noFill/>
            <a:ln w="76320" cap="sq">
              <a:solidFill>
                <a:srgbClr val="FFFF00"/>
              </a:solidFill>
              <a:miter lim="800000"/>
              <a:headEnd/>
              <a:tailEnd/>
            </a:ln>
            <a:effectLst>
              <a:outerShdw blurRad="63500" dist="107933" dir="2700000" algn="ctr" rotWithShape="0">
                <a:srgbClr val="1A0004">
                  <a:alpha val="75014"/>
                </a:srgbClr>
              </a:outerShdw>
            </a:effectLst>
            <a:extLst>
              <a:ext uri="{909E8E84-426E-40dd-AFC4-6F175D3DCCD1}">
                <a14:hiddenFill xmlns="" xmlns:a14="http://schemas.microsoft.com/office/drawing/2010/main">
                  <a:noFill/>
                </a14:hiddenFill>
              </a:ext>
            </a:extLst>
          </p:spPr>
          <p:txBody>
            <a:bodyPr/>
            <a:lstStyle/>
            <a:p>
              <a:pPr>
                <a:defRPr/>
              </a:pPr>
              <a:endParaRPr lang="en-US"/>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additive="repl">
                                        <p:cTn id="6" dur="1" fill="hold">
                                          <p:stCondLst>
                                            <p:cond delay="0"/>
                                          </p:stCondLst>
                                        </p:cTn>
                                        <p:tgtEl>
                                          <p:spTgt spid="27655">
                                            <p:txEl>
                                              <p:pRg st="0" end="0"/>
                                            </p:txEl>
                                          </p:spTgt>
                                        </p:tgtEl>
                                        <p:attrNameLst>
                                          <p:attrName>style.visibility</p:attrName>
                                        </p:attrNameLst>
                                      </p:cBhvr>
                                      <p:to>
                                        <p:strVal val="visible"/>
                                      </p:to>
                                    </p:set>
                                    <p:animEffect transition="in" filter="box(out)">
                                      <p:cBhvr additive="repl">
                                        <p:cTn id="7" dur="500"/>
                                        <p:tgtEl>
                                          <p:spTgt spid="2765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additive="repl">
                                        <p:cTn id="11" dur="1" fill="hold">
                                          <p:stCondLst>
                                            <p:cond delay="0"/>
                                          </p:stCondLst>
                                        </p:cTn>
                                        <p:tgtEl>
                                          <p:spTgt spid="27655">
                                            <p:txEl>
                                              <p:pRg st="1" end="1"/>
                                            </p:txEl>
                                          </p:spTgt>
                                        </p:tgtEl>
                                        <p:attrNameLst>
                                          <p:attrName>style.visibility</p:attrName>
                                        </p:attrNameLst>
                                      </p:cBhvr>
                                      <p:to>
                                        <p:strVal val="visible"/>
                                      </p:to>
                                    </p:set>
                                    <p:animEffect transition="in" filter="box(out)">
                                      <p:cBhvr additive="repl">
                                        <p:cTn id="12" dur="500"/>
                                        <p:tgtEl>
                                          <p:spTgt spid="2765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nodeType="clickEffect">
                                  <p:stCondLst>
                                    <p:cond delay="0"/>
                                  </p:stCondLst>
                                  <p:childTnLst>
                                    <p:set>
                                      <p:cBhvr additive="repl">
                                        <p:cTn id="16" dur="1" fill="hold">
                                          <p:stCondLst>
                                            <p:cond delay="0"/>
                                          </p:stCondLst>
                                        </p:cTn>
                                        <p:tgtEl>
                                          <p:spTgt spid="27655">
                                            <p:txEl>
                                              <p:pRg st="3" end="3"/>
                                            </p:txEl>
                                          </p:spTgt>
                                        </p:tgtEl>
                                        <p:attrNameLst>
                                          <p:attrName>style.visibility</p:attrName>
                                        </p:attrNameLst>
                                      </p:cBhvr>
                                      <p:to>
                                        <p:strVal val="visible"/>
                                      </p:to>
                                    </p:set>
                                    <p:animEffect transition="in" filter="box(out)">
                                      <p:cBhvr additive="repl">
                                        <p:cTn id="17" dur="500"/>
                                        <p:tgtEl>
                                          <p:spTgt spid="2765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28673" name="Text Box 1"/>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8674" name="Text Box 2"/>
          <p:cNvSpPr txBox="1">
            <a:spLocks noChangeArrowheads="1"/>
          </p:cNvSpPr>
          <p:nvPr/>
        </p:nvSpPr>
        <p:spPr bwMode="auto">
          <a:xfrm>
            <a:off x="1322388" y="23813"/>
            <a:ext cx="3068637"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1">
                <a:solidFill>
                  <a:srgbClr val="FFFFFF"/>
                </a:solidFill>
              </a:rPr>
              <a:t>ปฐม</a:t>
            </a:r>
            <a:r>
              <a:rPr lang="en-US" sz="1200" b="1">
                <a:solidFill>
                  <a:srgbClr val="FFFFFF"/>
                </a:solidFill>
              </a:rPr>
              <a:t>. 16:11-12; 17:20-21</a:t>
            </a:r>
          </a:p>
        </p:txBody>
      </p:sp>
      <p:pic>
        <p:nvPicPr>
          <p:cNvPr id="28675" name="Picture 3"/>
          <p:cNvPicPr>
            <a:picLocks noChangeAspect="1" noChangeArrowheads="1"/>
          </p:cNvPicPr>
          <p:nvPr/>
        </p:nvPicPr>
        <p:blipFill>
          <a:blip r:embed="rId3">
            <a:lum bright="-42000"/>
            <a:extLst>
              <a:ext uri="{28A0092B-C50C-407E-A947-70E740481C1C}">
                <a14:useLocalDpi xmlns:a14="http://schemas.microsoft.com/office/drawing/2010/main" val="0"/>
              </a:ext>
            </a:extLst>
          </a:blip>
          <a:srcRect l="2928" t="20314" r="47656" b="4688"/>
          <a:stretch>
            <a:fillRect/>
          </a:stretch>
        </p:blipFill>
        <p:spPr bwMode="auto">
          <a:xfrm>
            <a:off x="1592263" y="509588"/>
            <a:ext cx="6992937" cy="5756275"/>
          </a:xfrm>
          <a:prstGeom prst="rect">
            <a:avLst/>
          </a:prstGeom>
          <a:noFill/>
          <a:ln>
            <a:noFill/>
          </a:ln>
          <a:effectLst/>
          <a:extLst>
            <a:ext uri="{909E8E84-426E-40dd-AFC4-6F175D3DCCD1}">
              <a14:hiddenFill xmlns="" xmlns:a14="http://schemas.microsoft.com/office/drawing/2010/main">
                <a:blipFill dpi="0" rotWithShape="0">
                  <a:blip>
                    <a:lum bright="-42000"/>
                  </a:blip>
                  <a:srcRect l="2928" t="20314" r="47656" b="4688"/>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8676" name="Text Box 4"/>
          <p:cNvSpPr txBox="1">
            <a:spLocks noChangeArrowheads="1"/>
          </p:cNvSpPr>
          <p:nvPr/>
        </p:nvSpPr>
        <p:spPr bwMode="auto">
          <a:xfrm>
            <a:off x="2143125" y="1871663"/>
            <a:ext cx="5740400" cy="3070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2000"/>
              </a:spcBef>
              <a:buClrTx/>
              <a:buFontTx/>
              <a:buNone/>
              <a:defRPr/>
            </a:pPr>
            <a:r>
              <a:rPr lang="hi-in" sz="3200" b="1" dirty="0">
                <a:solidFill>
                  <a:srgbClr val="FFFFFF"/>
                </a:solidFill>
                <a:effectLst>
                  <a:outerShdw blurRad="50800" dist="76200" dir="2700000" algn="tl" rotWithShape="0">
                    <a:srgbClr val="000000"/>
                  </a:outerShdw>
                </a:effectLst>
              </a:rPr>
              <a:t>หลังจากนั้น…อับราฮัมก็มีลูกชาย</a:t>
            </a:r>
            <a:r>
              <a:rPr lang="hi-in" sz="3200" b="1" dirty="0">
                <a:solidFill>
                  <a:srgbClr val="FFFFFF"/>
                </a:solidFill>
                <a:effectLst>
                  <a:outerShdw blurRad="50800" dist="76200" dir="2700000" algn="tl" rotWithShape="0">
                    <a:srgbClr val="000000"/>
                  </a:outerShdw>
                </a:effectLst>
                <a:latin typeface="ＭＳ Ｐゴシック" charset="0"/>
              </a:rPr>
              <a:t>กับฮาการ์</a:t>
            </a:r>
            <a:endParaRPr lang="en-US" sz="3200" b="1" dirty="0">
              <a:solidFill>
                <a:srgbClr val="FFFFFF"/>
              </a:solidFill>
              <a:effectLst>
                <a:outerShdw blurRad="50800" dist="76200" dir="2700000" algn="tl" rotWithShape="0">
                  <a:srgbClr val="000000"/>
                </a:outerShdw>
              </a:effectLst>
              <a:latin typeface="ＭＳ Ｐゴシック" charset="0"/>
            </a:endParaRPr>
          </a:p>
          <a:p>
            <a:pPr>
              <a:spcBef>
                <a:spcPts val="2000"/>
              </a:spcBef>
              <a:buClrTx/>
              <a:buFontTx/>
              <a:buNone/>
              <a:defRPr/>
            </a:pPr>
            <a:r>
              <a:rPr lang="hi-in" sz="3200" b="1" dirty="0">
                <a:solidFill>
                  <a:srgbClr val="FFFF00"/>
                </a:solidFill>
                <a:effectLst>
                  <a:outerShdw blurRad="50800" dist="76200" dir="2700000" algn="tl" rotWithShape="0">
                    <a:srgbClr val="000000"/>
                  </a:outerShdw>
                </a:effectLst>
              </a:rPr>
              <a:t>ชื่อของเด็กคือ</a:t>
            </a:r>
            <a:r>
              <a:rPr lang="en-US" sz="3200" b="1" dirty="0">
                <a:solidFill>
                  <a:srgbClr val="FFFF00"/>
                </a:solidFill>
                <a:effectLst>
                  <a:outerShdw blurRad="50800" dist="76200" dir="2700000" algn="tl" rotWithShape="0">
                    <a:srgbClr val="000000"/>
                  </a:outerShdw>
                </a:effectLst>
              </a:rPr>
              <a:t>: </a:t>
            </a:r>
            <a:r>
              <a:rPr lang="hi-in" sz="3200" b="1" dirty="0">
                <a:solidFill>
                  <a:srgbClr val="FFFF00"/>
                </a:solidFill>
                <a:effectLst>
                  <a:outerShdw blurRad="50800" dist="76200" dir="2700000" algn="tl" rotWithShape="0">
                    <a:srgbClr val="000000"/>
                  </a:outerShdw>
                </a:effectLst>
              </a:rPr>
              <a:t>อิชมาเอล</a:t>
            </a:r>
            <a:r>
              <a:rPr lang="en-US" sz="3200" b="1" dirty="0">
                <a:solidFill>
                  <a:srgbClr val="FFFF00"/>
                </a:solidFill>
                <a:effectLst>
                  <a:outerShdw blurRad="50800" dist="76200" dir="2700000" algn="tl" rotWithShape="0">
                    <a:srgbClr val="000000"/>
                  </a:outerShdw>
                </a:effectLst>
              </a:rPr>
              <a:t>.</a:t>
            </a:r>
          </a:p>
          <a:p>
            <a:pPr>
              <a:spcBef>
                <a:spcPts val="2000"/>
              </a:spcBef>
              <a:buClrTx/>
              <a:buFontTx/>
              <a:buNone/>
              <a:defRPr/>
            </a:pPr>
            <a:r>
              <a:rPr lang="en-US" sz="3200" b="1" dirty="0">
                <a:solidFill>
                  <a:srgbClr val="FFFFFF"/>
                </a:solidFill>
                <a:effectLst>
                  <a:outerShdw blurRad="50800" dist="76200" dir="2700000" algn="tl" rotWithShape="0">
                    <a:srgbClr val="000000"/>
                  </a:outerShdw>
                </a:effectLst>
              </a:rPr>
              <a:t>(</a:t>
            </a:r>
            <a:r>
              <a:rPr lang="hi-in" sz="3200" b="1" dirty="0">
                <a:solidFill>
                  <a:srgbClr val="FFFFFF"/>
                </a:solidFill>
                <a:effectLst>
                  <a:outerShdw blurRad="50800" dist="76200" dir="2700000" algn="tl" rotWithShape="0">
                    <a:srgbClr val="000000"/>
                  </a:outerShdw>
                </a:effectLst>
                <a:cs typeface="Comic Sans MS" charset="0"/>
              </a:rPr>
              <a:t>อิชมาเอล </a:t>
            </a:r>
            <a:r>
              <a:rPr lang="hi-in" sz="3200" b="1" u="sng" dirty="0">
                <a:solidFill>
                  <a:srgbClr val="FFFFFF"/>
                </a:solidFill>
                <a:effectLst>
                  <a:outerShdw blurRad="50800" dist="76200" dir="2700000" algn="tl" rotWithShape="0">
                    <a:srgbClr val="000000"/>
                  </a:outerShdw>
                </a:effectLst>
                <a:cs typeface="Comic Sans MS" charset="0"/>
              </a:rPr>
              <a:t>ไม่ใช่</a:t>
            </a:r>
            <a:r>
              <a:rPr lang="hi-in" sz="3200" b="1" dirty="0">
                <a:solidFill>
                  <a:srgbClr val="FFFFFF"/>
                </a:solidFill>
                <a:effectLst>
                  <a:outerShdw blurRad="50800" dist="76200" dir="2700000" algn="tl" rotWithShape="0">
                    <a:srgbClr val="000000"/>
                  </a:outerShdw>
                </a:effectLst>
                <a:cs typeface="Comic Sans MS" charset="0"/>
              </a:rPr>
              <a:t>ลูกตาม</a:t>
            </a:r>
            <a:br>
              <a:rPr lang="en-US" sz="3200" b="1">
                <a:solidFill>
                  <a:srgbClr val="FFFFFF"/>
                </a:solidFill>
                <a:effectLst>
                  <a:outerShdw blurRad="50800" dist="76200" dir="2700000" algn="tl" rotWithShape="0">
                    <a:srgbClr val="000000"/>
                  </a:outerShdw>
                </a:effectLst>
                <a:cs typeface="Comic Sans MS" charset="0"/>
              </a:rPr>
            </a:br>
            <a:r>
              <a:rPr lang="hi-in" sz="3200" b="1">
                <a:solidFill>
                  <a:srgbClr val="FFFFFF"/>
                </a:solidFill>
                <a:effectLst>
                  <a:outerShdw blurRad="50800" dist="76200" dir="2700000" algn="tl" rotWithShape="0">
                    <a:srgbClr val="000000"/>
                  </a:outerShdw>
                </a:effectLst>
                <a:cs typeface="Comic Sans MS" charset="0"/>
              </a:rPr>
              <a:t>พระ</a:t>
            </a:r>
            <a:r>
              <a:rPr lang="hi-in" sz="3200" b="1" dirty="0">
                <a:solidFill>
                  <a:srgbClr val="FFFFFF"/>
                </a:solidFill>
                <a:effectLst>
                  <a:outerShdw blurRad="50800" dist="76200" dir="2700000" algn="tl" rotWithShape="0">
                    <a:srgbClr val="000000"/>
                  </a:outerShdw>
                </a:effectLst>
                <a:cs typeface="Comic Sans MS" charset="0"/>
              </a:rPr>
              <a:t>สัญญา</a:t>
            </a:r>
            <a:r>
              <a:rPr lang="en-US" sz="3200" b="1" dirty="0">
                <a:solidFill>
                  <a:srgbClr val="FFFFFF"/>
                </a:solidFill>
                <a:effectLst>
                  <a:outerShdw blurRad="50800" dist="76200" dir="2700000" algn="tl" rotWithShape="0">
                    <a:srgbClr val="000000"/>
                  </a:outerShdw>
                </a:effectLst>
              </a:rPr>
              <a:t>).</a:t>
            </a:r>
          </a:p>
        </p:txBody>
      </p:sp>
      <p:sp>
        <p:nvSpPr>
          <p:cNvPr id="28677" name="Text Box 5"/>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8678" name="Text Box 6"/>
          <p:cNvSpPr txBox="1">
            <a:spLocks noChangeArrowheads="1"/>
          </p:cNvSpPr>
          <p:nvPr/>
        </p:nvSpPr>
        <p:spPr bwMode="auto">
          <a:xfrm>
            <a:off x="8658225" y="6405563"/>
            <a:ext cx="184150" cy="3968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8679" name="Rectangle 7"/>
          <p:cNvSpPr>
            <a:spLocks noChangeArrowheads="1"/>
          </p:cNvSpPr>
          <p:nvPr/>
        </p:nvSpPr>
        <p:spPr bwMode="auto">
          <a:xfrm>
            <a:off x="8093075" y="6524625"/>
            <a:ext cx="336550" cy="2460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1">
                <a:solidFill>
                  <a:srgbClr val="FFFFFF"/>
                </a:solidFill>
                <a:effectLst>
                  <a:outerShdw blurRad="38100" dist="38100" dir="2700000" algn="tl">
                    <a:srgbClr val="000000"/>
                  </a:outerShdw>
                </a:effectLst>
              </a:rPr>
              <a:t>25</a:t>
            </a:r>
          </a:p>
        </p:txBody>
      </p:sp>
      <p:sp>
        <p:nvSpPr>
          <p:cNvPr id="28680" name="Rectangle 8"/>
          <p:cNvSpPr>
            <a:spLocks noChangeArrowheads="1"/>
          </p:cNvSpPr>
          <p:nvPr/>
        </p:nvSpPr>
        <p:spPr bwMode="auto">
          <a:xfrm>
            <a:off x="1550988" y="561975"/>
            <a:ext cx="6981825" cy="5692775"/>
          </a:xfrm>
          <a:prstGeom prst="rect">
            <a:avLst/>
          </a:prstGeom>
          <a:noFill/>
          <a:ln w="111240" cap="sq">
            <a:solidFill>
              <a:srgbClr val="790015"/>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8681" name="Freeform 9"/>
          <p:cNvSpPr>
            <a:spLocks noChangeArrowheads="1"/>
          </p:cNvSpPr>
          <p:nvPr/>
        </p:nvSpPr>
        <p:spPr bwMode="auto">
          <a:xfrm>
            <a:off x="8764588" y="3565525"/>
            <a:ext cx="204787" cy="77788"/>
          </a:xfrm>
          <a:custGeom>
            <a:avLst/>
            <a:gdLst>
              <a:gd name="G0" fmla="*/ 1 0 51712"/>
              <a:gd name="G1" fmla="+- 48 0 0"/>
              <a:gd name="G2" fmla="+- 1 0 0"/>
              <a:gd name="G3" fmla="*/ 1 0 51712"/>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8682" name="AutoShape 10"/>
          <p:cNvSpPr>
            <a:spLocks noChangeArrowheads="1"/>
          </p:cNvSpPr>
          <p:nvPr/>
        </p:nvSpPr>
        <p:spPr bwMode="auto">
          <a:xfrm>
            <a:off x="8053388" y="3457575"/>
            <a:ext cx="730250" cy="903288"/>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8683" name="Rectangle 11"/>
          <p:cNvSpPr>
            <a:spLocks noChangeArrowheads="1"/>
          </p:cNvSpPr>
          <p:nvPr/>
        </p:nvSpPr>
        <p:spPr bwMode="auto">
          <a:xfrm>
            <a:off x="8051800" y="3614738"/>
            <a:ext cx="952500" cy="1049337"/>
          </a:xfrm>
          <a:prstGeom prst="rect">
            <a:avLst/>
          </a:prstGeom>
          <a:solidFill>
            <a:srgbClr val="FFFF00"/>
          </a:solidFill>
          <a:ln w="38160" cap="sq">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8684" name="AutoShape 12"/>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8685" name="Line 13"/>
          <p:cNvSpPr>
            <a:spLocks noChangeShapeType="1"/>
          </p:cNvSpPr>
          <p:nvPr/>
        </p:nvSpPr>
        <p:spPr bwMode="auto">
          <a:xfrm flipV="1">
            <a:off x="8113713" y="4003675"/>
            <a:ext cx="838200" cy="23813"/>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8686" name="Line 14"/>
          <p:cNvSpPr>
            <a:spLocks noChangeShapeType="1"/>
          </p:cNvSpPr>
          <p:nvPr/>
        </p:nvSpPr>
        <p:spPr bwMode="auto">
          <a:xfrm flipV="1">
            <a:off x="8113713" y="4206875"/>
            <a:ext cx="846137" cy="23813"/>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8687" name="Rectangle 15"/>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8688" name="Rectangle 16"/>
          <p:cNvSpPr>
            <a:spLocks noChangeArrowheads="1"/>
          </p:cNvSpPr>
          <p:nvPr/>
        </p:nvSpPr>
        <p:spPr bwMode="auto">
          <a:xfrm>
            <a:off x="8262938" y="3832225"/>
            <a:ext cx="508000" cy="241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000" b="1">
                <a:solidFill>
                  <a:srgbClr val="000000"/>
                </a:solidFill>
                <a:latin typeface="Arial" charset="0"/>
              </a:rPr>
              <a:t>ด</a:t>
            </a:r>
            <a:r>
              <a:rPr lang="en-US" sz="1000" b="1">
                <a:solidFill>
                  <a:srgbClr val="000000"/>
                </a:solidFill>
                <a:latin typeface="Arial" charset="0"/>
              </a:rPr>
              <a:t>-</a:t>
            </a:r>
            <a:r>
              <a:rPr lang="hi-in" sz="1000" b="1">
                <a:solidFill>
                  <a:srgbClr val="000000"/>
                </a:solidFill>
                <a:latin typeface="Arial" charset="0"/>
              </a:rPr>
              <a:t>ล</a:t>
            </a:r>
            <a:r>
              <a:rPr lang="en-US" sz="1000" b="1">
                <a:solidFill>
                  <a:srgbClr val="000000"/>
                </a:solidFill>
                <a:latin typeface="Arial" charset="0"/>
              </a:rPr>
              <a:t>-</a:t>
            </a:r>
            <a:r>
              <a:rPr lang="hi-in" sz="1000" b="1">
                <a:solidFill>
                  <a:srgbClr val="000000"/>
                </a:solidFill>
                <a:latin typeface="Arial" charset="0"/>
              </a:rPr>
              <a:t>พ</a:t>
            </a:r>
          </a:p>
        </p:txBody>
      </p:sp>
      <p:sp>
        <p:nvSpPr>
          <p:cNvPr id="28689" name="Rectangle 17"/>
          <p:cNvSpPr>
            <a:spLocks noChangeArrowheads="1"/>
          </p:cNvSpPr>
          <p:nvPr/>
        </p:nvSpPr>
        <p:spPr bwMode="auto">
          <a:xfrm>
            <a:off x="8102600" y="3432175"/>
            <a:ext cx="573088" cy="2254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Chicago" charset="0"/>
              </a:rPr>
              <a:t>อับราฮัม</a:t>
            </a:r>
          </a:p>
        </p:txBody>
      </p:sp>
      <p:sp>
        <p:nvSpPr>
          <p:cNvPr id="28690" name="Line 18"/>
          <p:cNvSpPr>
            <a:spLocks noChangeShapeType="1"/>
          </p:cNvSpPr>
          <p:nvPr/>
        </p:nvSpPr>
        <p:spPr bwMode="auto">
          <a:xfrm flipV="1">
            <a:off x="8107363" y="3813175"/>
            <a:ext cx="830262" cy="23813"/>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8691" name="Line 19"/>
          <p:cNvSpPr>
            <a:spLocks noChangeShapeType="1"/>
          </p:cNvSpPr>
          <p:nvPr/>
        </p:nvSpPr>
        <p:spPr bwMode="auto">
          <a:xfrm flipV="1">
            <a:off x="8107363" y="4389438"/>
            <a:ext cx="846137" cy="2540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8692" name="Line 20"/>
          <p:cNvSpPr>
            <a:spLocks noChangeShapeType="1"/>
          </p:cNvSpPr>
          <p:nvPr/>
        </p:nvSpPr>
        <p:spPr bwMode="auto">
          <a:xfrm flipV="1">
            <a:off x="8107363" y="4586288"/>
            <a:ext cx="838200" cy="2540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8693" name="Rectangle 21"/>
          <p:cNvSpPr>
            <a:spLocks noChangeArrowheads="1"/>
          </p:cNvSpPr>
          <p:nvPr/>
        </p:nvSpPr>
        <p:spPr bwMode="auto">
          <a:xfrm>
            <a:off x="8148638" y="3654425"/>
            <a:ext cx="774700" cy="2254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Arial" charset="0"/>
              </a:rPr>
              <a:t>การทรงเรียก</a:t>
            </a:r>
          </a:p>
        </p:txBody>
      </p:sp>
      <p:sp>
        <p:nvSpPr>
          <p:cNvPr id="28694" name="Text Box 22"/>
          <p:cNvSpPr txBox="1">
            <a:spLocks noChangeArrowheads="1"/>
          </p:cNvSpPr>
          <p:nvPr/>
        </p:nvSpPr>
        <p:spPr bwMode="auto">
          <a:xfrm>
            <a:off x="7177088" y="6242050"/>
            <a:ext cx="1266825"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1">
                <a:solidFill>
                  <a:srgbClr val="FFFFFF"/>
                </a:solidFill>
                <a:latin typeface="Arial" charset="0"/>
              </a:rPr>
              <a:t>คู่มือหน้าที่ </a:t>
            </a:r>
            <a:r>
              <a:rPr lang="en-US" sz="1200" b="1">
                <a:solidFill>
                  <a:srgbClr val="FFFFFF"/>
                </a:solidFill>
                <a:latin typeface="Arial" charset="0"/>
              </a:rPr>
              <a:t>19-24</a:t>
            </a:r>
          </a:p>
        </p:txBody>
      </p:sp>
      <p:sp>
        <p:nvSpPr>
          <p:cNvPr id="28695" name="AutoShape 23"/>
          <p:cNvSpPr>
            <a:spLocks noChangeArrowheads="1"/>
          </p:cNvSpPr>
          <p:nvPr/>
        </p:nvSpPr>
        <p:spPr bwMode="auto">
          <a:xfrm>
            <a:off x="2128838" y="3770313"/>
            <a:ext cx="5762625" cy="1300162"/>
          </a:xfrm>
          <a:prstGeom prst="roundRect">
            <a:avLst>
              <a:gd name="adj" fmla="val 16667"/>
            </a:avLst>
          </a:prstGeom>
          <a:noFill/>
          <a:ln w="76320" cap="sq">
            <a:solidFill>
              <a:srgbClr val="FF0000"/>
            </a:solidFill>
            <a:miter lim="800000"/>
            <a:headEnd/>
            <a:tailEnd/>
          </a:ln>
          <a:effectLst>
            <a:outerShdw blurRad="63500" dist="63504" dir="3183908" algn="ctr" rotWithShape="0">
              <a:srgbClr val="1A0004">
                <a:alpha val="75014"/>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grpSp>
        <p:nvGrpSpPr>
          <p:cNvPr id="57369" name="Group 24"/>
          <p:cNvGrpSpPr>
            <a:grpSpLocks/>
          </p:cNvGrpSpPr>
          <p:nvPr/>
        </p:nvGrpSpPr>
        <p:grpSpPr bwMode="auto">
          <a:xfrm>
            <a:off x="519113" y="7938"/>
            <a:ext cx="854075" cy="1701800"/>
            <a:chOff x="327" y="5"/>
            <a:chExt cx="538" cy="1072"/>
          </a:xfrm>
        </p:grpSpPr>
        <p:sp>
          <p:nvSpPr>
            <p:cNvPr id="28697" name="Rectangle 25"/>
            <p:cNvSpPr>
              <a:spLocks noChangeArrowheads="1"/>
            </p:cNvSpPr>
            <p:nvPr/>
          </p:nvSpPr>
          <p:spPr bwMode="auto">
            <a:xfrm>
              <a:off x="327" y="5"/>
              <a:ext cx="538" cy="10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600">
                  <a:solidFill>
                    <a:srgbClr val="FFFF00"/>
                  </a:solidFill>
                  <a:latin typeface="Times New Roman" charset="0"/>
                </a:rPr>
                <a:t>7</a:t>
              </a:r>
            </a:p>
          </p:txBody>
        </p:sp>
        <p:sp>
          <p:nvSpPr>
            <p:cNvPr id="28698" name="Line 26"/>
            <p:cNvSpPr>
              <a:spLocks noChangeShapeType="1"/>
            </p:cNvSpPr>
            <p:nvPr/>
          </p:nvSpPr>
          <p:spPr bwMode="auto">
            <a:xfrm>
              <a:off x="500" y="573"/>
              <a:ext cx="243" cy="0"/>
            </a:xfrm>
            <a:prstGeom prst="line">
              <a:avLst/>
            </a:prstGeom>
            <a:noFill/>
            <a:ln w="76320" cap="sq">
              <a:solidFill>
                <a:srgbClr val="FFFF00"/>
              </a:solidFill>
              <a:miter lim="800000"/>
              <a:headEnd/>
              <a:tailEnd/>
            </a:ln>
            <a:effectLst>
              <a:outerShdw blurRad="63500" dist="107933" dir="2700000" algn="ctr" rotWithShape="0">
                <a:srgbClr val="1A0004">
                  <a:alpha val="75014"/>
                </a:srgbClr>
              </a:outerShdw>
            </a:effectLst>
            <a:extLst>
              <a:ext uri="{909E8E84-426E-40dd-AFC4-6F175D3DCCD1}">
                <a14:hiddenFill xmlns="" xmlns:a14="http://schemas.microsoft.com/office/drawing/2010/main">
                  <a:noFill/>
                </a14:hiddenFill>
              </a:ext>
            </a:extLst>
          </p:spPr>
          <p:txBody>
            <a:bodyPr/>
            <a:lstStyle/>
            <a:p>
              <a:pPr>
                <a:defRPr/>
              </a:pPr>
              <a:endParaRPr lang="en-US"/>
            </a:p>
          </p:txBody>
        </p:sp>
      </p:grpSp>
      <p:sp>
        <p:nvSpPr>
          <p:cNvPr id="28699" name="Text Box 27"/>
          <p:cNvSpPr txBox="1">
            <a:spLocks noChangeArrowheads="1"/>
          </p:cNvSpPr>
          <p:nvPr/>
        </p:nvSpPr>
        <p:spPr bwMode="auto">
          <a:xfrm>
            <a:off x="8643938" y="6450013"/>
            <a:ext cx="304800"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1000"/>
              </a:spcBef>
              <a:buClrTx/>
              <a:buFontTx/>
              <a:buNone/>
              <a:defRPr/>
            </a:pPr>
            <a:r>
              <a:rPr lang="en-US" sz="1600" b="1">
                <a:solidFill>
                  <a:srgbClr val="FFFFFF"/>
                </a:solidFill>
              </a:rPr>
              <a:t>3</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additive="repl">
                                        <p:cTn id="6" dur="1" fill="hold">
                                          <p:stCondLst>
                                            <p:cond delay="0"/>
                                          </p:stCondLst>
                                        </p:cTn>
                                        <p:tgtEl>
                                          <p:spTgt spid="28676">
                                            <p:txEl>
                                              <p:pRg st="0" end="0"/>
                                            </p:txEl>
                                          </p:spTgt>
                                        </p:tgtEl>
                                        <p:attrNameLst>
                                          <p:attrName>style.visibility</p:attrName>
                                        </p:attrNameLst>
                                      </p:cBhvr>
                                      <p:to>
                                        <p:strVal val="visible"/>
                                      </p:to>
                                    </p:set>
                                    <p:animEffect transition="in" filter="box(out)">
                                      <p:cBhvr additive="repl">
                                        <p:cTn id="7" dur="500"/>
                                        <p:tgtEl>
                                          <p:spTgt spid="2867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additive="repl">
                                        <p:cTn id="11" dur="1" fill="hold">
                                          <p:stCondLst>
                                            <p:cond delay="0"/>
                                          </p:stCondLst>
                                        </p:cTn>
                                        <p:tgtEl>
                                          <p:spTgt spid="28676">
                                            <p:txEl>
                                              <p:pRg st="1" end="1"/>
                                            </p:txEl>
                                          </p:spTgt>
                                        </p:tgtEl>
                                        <p:attrNameLst>
                                          <p:attrName>style.visibility</p:attrName>
                                        </p:attrNameLst>
                                      </p:cBhvr>
                                      <p:to>
                                        <p:strVal val="visible"/>
                                      </p:to>
                                    </p:set>
                                    <p:animEffect transition="in" filter="box(out)">
                                      <p:cBhvr additive="repl">
                                        <p:cTn id="12" dur="500"/>
                                        <p:tgtEl>
                                          <p:spTgt spid="2867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nodeType="clickEffect">
                                  <p:stCondLst>
                                    <p:cond delay="0"/>
                                  </p:stCondLst>
                                  <p:childTnLst>
                                    <p:set>
                                      <p:cBhvr additive="repl">
                                        <p:cTn id="16" dur="1" fill="hold">
                                          <p:stCondLst>
                                            <p:cond delay="0"/>
                                          </p:stCondLst>
                                        </p:cTn>
                                        <p:tgtEl>
                                          <p:spTgt spid="28676">
                                            <p:txEl>
                                              <p:pRg st="2" end="2"/>
                                            </p:txEl>
                                          </p:spTgt>
                                        </p:tgtEl>
                                        <p:attrNameLst>
                                          <p:attrName>style.visibility</p:attrName>
                                        </p:attrNameLst>
                                      </p:cBhvr>
                                      <p:to>
                                        <p:strVal val="visible"/>
                                      </p:to>
                                    </p:set>
                                    <p:animEffect transition="in" filter="box(out)">
                                      <p:cBhvr additive="repl">
                                        <p:cTn id="17" dur="500"/>
                                        <p:tgtEl>
                                          <p:spTgt spid="28676">
                                            <p:txEl>
                                              <p:pRg st="2" end="2"/>
                                            </p:txEl>
                                          </p:spTgt>
                                        </p:tgtEl>
                                      </p:cBhvr>
                                    </p:animEffect>
                                  </p:childTnLst>
                                </p:cTn>
                              </p:par>
                            </p:childTnLst>
                          </p:cTn>
                        </p:par>
                        <p:par>
                          <p:cTn id="18" fill="hold" nodeType="afterGroup">
                            <p:stCondLst>
                              <p:cond delay="500"/>
                            </p:stCondLst>
                            <p:childTnLst>
                              <p:par>
                                <p:cTn id="19" presetID="22" presetClass="entr" presetSubtype="8" fill="hold" grpId="0" nodeType="afterEffect">
                                  <p:stCondLst>
                                    <p:cond delay="0"/>
                                  </p:stCondLst>
                                  <p:childTnLst>
                                    <p:set>
                                      <p:cBhvr additive="repl">
                                        <p:cTn id="20" dur="1" fill="hold">
                                          <p:stCondLst>
                                            <p:cond delay="0"/>
                                          </p:stCondLst>
                                        </p:cTn>
                                        <p:tgtEl>
                                          <p:spTgt spid="28695"/>
                                        </p:tgtEl>
                                        <p:attrNameLst>
                                          <p:attrName>style.visibility</p:attrName>
                                        </p:attrNameLst>
                                      </p:cBhvr>
                                      <p:to>
                                        <p:strVal val="visible"/>
                                      </p:to>
                                    </p:set>
                                    <p:animEffect transition="in" filter="wipe(left)">
                                      <p:cBhvr additive="repl">
                                        <p:cTn id="21" dur="500"/>
                                        <p:tgtEl>
                                          <p:spTgt spid="286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9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29697" name="Text Box 1"/>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9698" name="Text Box 2"/>
          <p:cNvSpPr txBox="1">
            <a:spLocks noChangeArrowheads="1"/>
          </p:cNvSpPr>
          <p:nvPr/>
        </p:nvSpPr>
        <p:spPr bwMode="auto">
          <a:xfrm>
            <a:off x="1798638" y="0"/>
            <a:ext cx="2603500"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lgn="l">
              <a:spcBef>
                <a:spcPts val="750"/>
              </a:spcBef>
              <a:buClrTx/>
              <a:buFontTx/>
              <a:buNone/>
              <a:defRPr/>
            </a:pPr>
            <a:r>
              <a:rPr lang="hi-in" sz="1200" b="1">
                <a:solidFill>
                  <a:srgbClr val="FFFFFF"/>
                </a:solidFill>
              </a:rPr>
              <a:t>ปฐม</a:t>
            </a:r>
            <a:r>
              <a:rPr lang="en-US" sz="1200" b="1">
                <a:solidFill>
                  <a:srgbClr val="FFFFFF"/>
                </a:solidFill>
              </a:rPr>
              <a:t>. 17:19</a:t>
            </a:r>
          </a:p>
        </p:txBody>
      </p:sp>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l="3125" t="20314" r="22070" b="11720"/>
          <a:stretch>
            <a:fillRect/>
          </a:stretch>
        </p:blipFill>
        <p:spPr bwMode="auto">
          <a:xfrm>
            <a:off x="1612900" y="508000"/>
            <a:ext cx="6975475" cy="5707063"/>
          </a:xfrm>
          <a:prstGeom prst="rect">
            <a:avLst/>
          </a:prstGeom>
          <a:noFill/>
          <a:ln>
            <a:noFill/>
          </a:ln>
          <a:effectLst/>
          <a:extLst>
            <a:ext uri="{909E8E84-426E-40dd-AFC4-6F175D3DCCD1}">
              <a14:hiddenFill xmlns="" xmlns:a14="http://schemas.microsoft.com/office/drawing/2010/main">
                <a:blipFill dpi="0" rotWithShape="0">
                  <a:blip/>
                  <a:srcRect l="3125" t="20314" r="22070" b="11720"/>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9700" name="Rectangle 4"/>
          <p:cNvSpPr>
            <a:spLocks noChangeArrowheads="1"/>
          </p:cNvSpPr>
          <p:nvPr/>
        </p:nvSpPr>
        <p:spPr bwMode="auto">
          <a:xfrm>
            <a:off x="1611313" y="604838"/>
            <a:ext cx="6881812" cy="5624512"/>
          </a:xfrm>
          <a:prstGeom prst="rect">
            <a:avLst/>
          </a:prstGeom>
          <a:solidFill>
            <a:srgbClr val="1A0004">
              <a:alpha val="45000"/>
            </a:srgbClr>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9701" name="Text Box 5"/>
          <p:cNvSpPr txBox="1">
            <a:spLocks noChangeArrowheads="1"/>
          </p:cNvSpPr>
          <p:nvPr/>
        </p:nvSpPr>
        <p:spPr bwMode="auto">
          <a:xfrm>
            <a:off x="2082800" y="1379538"/>
            <a:ext cx="5740400" cy="38179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2000"/>
              </a:spcBef>
              <a:buClrTx/>
              <a:buFontTx/>
              <a:buNone/>
              <a:defRPr/>
            </a:pPr>
            <a:r>
              <a:rPr lang="hi-in" sz="3200" b="1" dirty="0">
                <a:solidFill>
                  <a:srgbClr val="FFFFFF"/>
                </a:solidFill>
                <a:effectLst>
                  <a:outerShdw blurRad="50800" dist="76200" dir="2700000" algn="tl" rotWithShape="0">
                    <a:srgbClr val="000000"/>
                  </a:outerShdw>
                </a:effectLst>
              </a:rPr>
              <a:t>ตอนนี้…อับราฮัมอายุได้ </a:t>
            </a:r>
            <a:r>
              <a:rPr lang="en-US" sz="3200" b="1" dirty="0">
                <a:solidFill>
                  <a:srgbClr val="FFFFFF"/>
                </a:solidFill>
                <a:effectLst>
                  <a:outerShdw blurRad="50800" dist="76200" dir="2700000" algn="tl" rotWithShape="0">
                    <a:srgbClr val="000000"/>
                  </a:outerShdw>
                </a:effectLst>
              </a:rPr>
              <a:t>85</a:t>
            </a:r>
            <a:r>
              <a:rPr lang="hi-in" sz="3200" b="1" dirty="0">
                <a:solidFill>
                  <a:srgbClr val="FFFFFF"/>
                </a:solidFill>
                <a:effectLst>
                  <a:outerShdw blurRad="50800" dist="76200" dir="2700000" algn="tl" rotWithShape="0">
                    <a:srgbClr val="000000"/>
                  </a:outerShdw>
                </a:effectLst>
              </a:rPr>
              <a:t>ปี…นางซาราห์อายุได้ </a:t>
            </a:r>
            <a:r>
              <a:rPr lang="en-US" sz="3200" b="1" dirty="0">
                <a:solidFill>
                  <a:srgbClr val="FFFFFF"/>
                </a:solidFill>
                <a:effectLst>
                  <a:outerShdw blurRad="50800" dist="76200" dir="2700000" algn="tl" rotWithShape="0">
                    <a:srgbClr val="000000"/>
                  </a:outerShdw>
                </a:effectLst>
              </a:rPr>
              <a:t>75</a:t>
            </a:r>
            <a:r>
              <a:rPr lang="hi-in" sz="3200" b="1" dirty="0">
                <a:solidFill>
                  <a:srgbClr val="FFFFFF"/>
                </a:solidFill>
                <a:effectLst>
                  <a:outerShdw blurRad="50800" dist="76200" dir="2700000" algn="tl" rotWithShape="0">
                    <a:srgbClr val="000000"/>
                  </a:outerShdw>
                </a:effectLst>
              </a:rPr>
              <a:t>ปี</a:t>
            </a:r>
          </a:p>
          <a:p>
            <a:pPr>
              <a:spcBef>
                <a:spcPts val="2000"/>
              </a:spcBef>
              <a:buClrTx/>
              <a:buFontTx/>
              <a:buNone/>
              <a:defRPr/>
            </a:pPr>
            <a:r>
              <a:rPr lang="hi-in" sz="3200" b="1" dirty="0">
                <a:solidFill>
                  <a:srgbClr val="FFFFFF"/>
                </a:solidFill>
                <a:effectLst>
                  <a:outerShdw blurRad="50800" dist="76200" dir="2700000" algn="tl" rotWithShape="0">
                    <a:srgbClr val="000000"/>
                  </a:outerShdw>
                </a:effectLst>
              </a:rPr>
              <a:t>อีก </a:t>
            </a:r>
            <a:r>
              <a:rPr lang="en-US" sz="3200" b="1" dirty="0">
                <a:solidFill>
                  <a:srgbClr val="FFFFFF"/>
                </a:solidFill>
                <a:effectLst>
                  <a:outerShdw blurRad="50800" dist="76200" dir="2700000" algn="tl" rotWithShape="0">
                    <a:srgbClr val="000000"/>
                  </a:outerShdw>
                </a:effectLst>
              </a:rPr>
              <a:t>15 </a:t>
            </a:r>
            <a:r>
              <a:rPr lang="hi-in" sz="3200" b="1" dirty="0">
                <a:solidFill>
                  <a:srgbClr val="FFFFFF"/>
                </a:solidFill>
                <a:effectLst>
                  <a:outerShdw blurRad="50800" dist="76200" dir="2700000" algn="tl" rotWithShape="0">
                    <a:srgbClr val="000000"/>
                  </a:outerShdw>
                </a:effectLst>
              </a:rPr>
              <a:t>ปีผ่านไป…</a:t>
            </a:r>
          </a:p>
          <a:p>
            <a:pPr>
              <a:spcBef>
                <a:spcPts val="2000"/>
              </a:spcBef>
              <a:buClrTx/>
              <a:buFontTx/>
              <a:buNone/>
              <a:defRPr/>
            </a:pPr>
            <a:r>
              <a:rPr lang="hi-in" sz="3200" b="1" dirty="0">
                <a:solidFill>
                  <a:srgbClr val="FFFF00"/>
                </a:solidFill>
                <a:effectLst>
                  <a:outerShdw blurRad="50800" dist="76200" dir="2700000" algn="tl" rotWithShape="0">
                    <a:srgbClr val="000000"/>
                  </a:outerShdw>
                </a:effectLst>
              </a:rPr>
              <a:t>ลูกชายก็ได้เกิดจาก</a:t>
            </a:r>
            <a:br>
              <a:rPr lang="en-US" sz="3200" b="1" dirty="0">
                <a:solidFill>
                  <a:srgbClr val="FFFF00"/>
                </a:solidFill>
                <a:effectLst>
                  <a:outerShdw blurRad="50800" dist="76200" dir="2700000" algn="tl" rotWithShape="0">
                    <a:srgbClr val="000000"/>
                  </a:outerShdw>
                </a:effectLst>
              </a:rPr>
            </a:br>
            <a:r>
              <a:rPr lang="hi-in" sz="3200" b="1" dirty="0">
                <a:solidFill>
                  <a:srgbClr val="FFFF00"/>
                </a:solidFill>
                <a:effectLst>
                  <a:outerShdw blurRad="50800" dist="76200" dir="2700000" algn="tl" rotWithShape="0">
                    <a:srgbClr val="000000"/>
                  </a:outerShdw>
                </a:effectLst>
              </a:rPr>
              <a:t>อับราฮัมกับซาราห์</a:t>
            </a:r>
            <a:endParaRPr lang="en-US" sz="3200" b="1" dirty="0">
              <a:solidFill>
                <a:srgbClr val="FFFF00"/>
              </a:solidFill>
              <a:effectLst>
                <a:outerShdw blurRad="50800" dist="76200" dir="2700000" algn="tl" rotWithShape="0">
                  <a:srgbClr val="000000"/>
                </a:outerShdw>
              </a:effectLst>
            </a:endParaRPr>
          </a:p>
          <a:p>
            <a:pPr>
              <a:spcBef>
                <a:spcPts val="2000"/>
              </a:spcBef>
              <a:buClrTx/>
              <a:buFontTx/>
              <a:buNone/>
              <a:defRPr/>
            </a:pPr>
            <a:r>
              <a:rPr lang="hi-in" sz="3200" b="1" dirty="0">
                <a:solidFill>
                  <a:srgbClr val="66CCFF"/>
                </a:solidFill>
                <a:effectLst>
                  <a:outerShdw blurRad="50800" dist="76200" dir="2700000" algn="tl" rotWithShape="0">
                    <a:srgbClr val="000000"/>
                  </a:outerShdw>
                </a:effectLst>
              </a:rPr>
              <a:t>ชื่อ</a:t>
            </a:r>
            <a:r>
              <a:rPr lang="en-US" sz="3200" b="1" dirty="0">
                <a:solidFill>
                  <a:srgbClr val="66CCFF"/>
                </a:solidFill>
                <a:effectLst>
                  <a:outerShdw blurRad="50800" dist="76200" dir="2700000" algn="tl" rotWithShape="0">
                    <a:srgbClr val="000000"/>
                  </a:outerShdw>
                </a:effectLst>
              </a:rPr>
              <a:t>: "</a:t>
            </a:r>
            <a:r>
              <a:rPr lang="hi-in" sz="3200" b="1" dirty="0">
                <a:solidFill>
                  <a:srgbClr val="66CCFF"/>
                </a:solidFill>
                <a:effectLst>
                  <a:outerShdw blurRad="50800" dist="76200" dir="2700000" algn="tl" rotWithShape="0">
                    <a:srgbClr val="000000"/>
                  </a:outerShdw>
                </a:effectLst>
              </a:rPr>
              <a:t>อิสอัค</a:t>
            </a:r>
            <a:r>
              <a:rPr lang="en-US" sz="3200" b="1" dirty="0">
                <a:solidFill>
                  <a:srgbClr val="66CCFF"/>
                </a:solidFill>
                <a:effectLst>
                  <a:outerShdw blurRad="50800" dist="76200" dir="2700000" algn="tl" rotWithShape="0">
                    <a:srgbClr val="000000"/>
                  </a:outerShdw>
                </a:effectLst>
              </a:rPr>
              <a:t>"</a:t>
            </a:r>
          </a:p>
        </p:txBody>
      </p:sp>
      <p:sp>
        <p:nvSpPr>
          <p:cNvPr id="29702" name="Text Box 6"/>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9703" name="Rectangle 7"/>
          <p:cNvSpPr>
            <a:spLocks noChangeArrowheads="1"/>
          </p:cNvSpPr>
          <p:nvPr/>
        </p:nvSpPr>
        <p:spPr bwMode="auto">
          <a:xfrm>
            <a:off x="8093075" y="6524625"/>
            <a:ext cx="336550" cy="2460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1">
                <a:solidFill>
                  <a:srgbClr val="FFFFFF"/>
                </a:solidFill>
                <a:effectLst>
                  <a:outerShdw blurRad="38100" dist="38100" dir="2700000" algn="tl">
                    <a:srgbClr val="000000"/>
                  </a:outerShdw>
                </a:effectLst>
              </a:rPr>
              <a:t>26</a:t>
            </a:r>
          </a:p>
        </p:txBody>
      </p:sp>
      <p:sp>
        <p:nvSpPr>
          <p:cNvPr id="29704" name="Rectangle 8"/>
          <p:cNvSpPr>
            <a:spLocks noChangeArrowheads="1"/>
          </p:cNvSpPr>
          <p:nvPr/>
        </p:nvSpPr>
        <p:spPr bwMode="auto">
          <a:xfrm>
            <a:off x="1550988" y="561975"/>
            <a:ext cx="6981825" cy="5692775"/>
          </a:xfrm>
          <a:prstGeom prst="rect">
            <a:avLst/>
          </a:prstGeom>
          <a:noFill/>
          <a:ln w="111240" cap="sq">
            <a:solidFill>
              <a:srgbClr val="790015"/>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9705" name="Freeform 9"/>
          <p:cNvSpPr>
            <a:spLocks noChangeArrowheads="1"/>
          </p:cNvSpPr>
          <p:nvPr/>
        </p:nvSpPr>
        <p:spPr bwMode="auto">
          <a:xfrm>
            <a:off x="8764588" y="3565525"/>
            <a:ext cx="204787" cy="77788"/>
          </a:xfrm>
          <a:custGeom>
            <a:avLst/>
            <a:gdLst>
              <a:gd name="G0" fmla="*/ 1 0 51712"/>
              <a:gd name="G1" fmla="+- 48 0 0"/>
              <a:gd name="G2" fmla="+- 1 0 0"/>
              <a:gd name="G3" fmla="*/ 1 0 51712"/>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9706" name="AutoShape 10"/>
          <p:cNvSpPr>
            <a:spLocks noChangeArrowheads="1"/>
          </p:cNvSpPr>
          <p:nvPr/>
        </p:nvSpPr>
        <p:spPr bwMode="auto">
          <a:xfrm>
            <a:off x="8053388" y="3457575"/>
            <a:ext cx="730250" cy="903288"/>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9707" name="Rectangle 11"/>
          <p:cNvSpPr>
            <a:spLocks noChangeArrowheads="1"/>
          </p:cNvSpPr>
          <p:nvPr/>
        </p:nvSpPr>
        <p:spPr bwMode="auto">
          <a:xfrm>
            <a:off x="8051800" y="3614738"/>
            <a:ext cx="952500" cy="1049337"/>
          </a:xfrm>
          <a:prstGeom prst="rect">
            <a:avLst/>
          </a:prstGeom>
          <a:solidFill>
            <a:srgbClr val="FFFF00"/>
          </a:solidFill>
          <a:ln w="38160" cap="sq">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9708" name="AutoShape 12"/>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9709" name="Line 13"/>
          <p:cNvSpPr>
            <a:spLocks noChangeShapeType="1"/>
          </p:cNvSpPr>
          <p:nvPr/>
        </p:nvSpPr>
        <p:spPr bwMode="auto">
          <a:xfrm flipV="1">
            <a:off x="8113713" y="4003675"/>
            <a:ext cx="838200" cy="23813"/>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9710" name="Line 14"/>
          <p:cNvSpPr>
            <a:spLocks noChangeShapeType="1"/>
          </p:cNvSpPr>
          <p:nvPr/>
        </p:nvSpPr>
        <p:spPr bwMode="auto">
          <a:xfrm flipV="1">
            <a:off x="8113713" y="4206875"/>
            <a:ext cx="846137" cy="23813"/>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9711" name="Rectangle 15"/>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9712" name="Rectangle 16"/>
          <p:cNvSpPr>
            <a:spLocks noChangeArrowheads="1"/>
          </p:cNvSpPr>
          <p:nvPr/>
        </p:nvSpPr>
        <p:spPr bwMode="auto">
          <a:xfrm>
            <a:off x="8262938" y="3832225"/>
            <a:ext cx="508000" cy="241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000" b="1">
                <a:solidFill>
                  <a:srgbClr val="000000"/>
                </a:solidFill>
                <a:latin typeface="Arial" charset="0"/>
              </a:rPr>
              <a:t>ด</a:t>
            </a:r>
            <a:r>
              <a:rPr lang="en-US" sz="1000" b="1">
                <a:solidFill>
                  <a:srgbClr val="000000"/>
                </a:solidFill>
                <a:latin typeface="Arial" charset="0"/>
              </a:rPr>
              <a:t>-</a:t>
            </a:r>
            <a:r>
              <a:rPr lang="hi-in" sz="1000" b="1">
                <a:solidFill>
                  <a:srgbClr val="000000"/>
                </a:solidFill>
                <a:latin typeface="Arial" charset="0"/>
              </a:rPr>
              <a:t>ล</a:t>
            </a:r>
            <a:r>
              <a:rPr lang="en-US" sz="1000" b="1">
                <a:solidFill>
                  <a:srgbClr val="000000"/>
                </a:solidFill>
                <a:latin typeface="Arial" charset="0"/>
              </a:rPr>
              <a:t>-</a:t>
            </a:r>
            <a:r>
              <a:rPr lang="hi-in" sz="1000" b="1">
                <a:solidFill>
                  <a:srgbClr val="000000"/>
                </a:solidFill>
                <a:latin typeface="Arial" charset="0"/>
              </a:rPr>
              <a:t>พ</a:t>
            </a:r>
          </a:p>
        </p:txBody>
      </p:sp>
      <p:sp>
        <p:nvSpPr>
          <p:cNvPr id="29713" name="Rectangle 17"/>
          <p:cNvSpPr>
            <a:spLocks noChangeArrowheads="1"/>
          </p:cNvSpPr>
          <p:nvPr/>
        </p:nvSpPr>
        <p:spPr bwMode="auto">
          <a:xfrm>
            <a:off x="8148638" y="3654425"/>
            <a:ext cx="774700" cy="2254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Arial" charset="0"/>
              </a:rPr>
              <a:t>การทรงเรียก</a:t>
            </a:r>
          </a:p>
        </p:txBody>
      </p:sp>
      <p:sp>
        <p:nvSpPr>
          <p:cNvPr id="29714" name="Rectangle 18"/>
          <p:cNvSpPr>
            <a:spLocks noChangeArrowheads="1"/>
          </p:cNvSpPr>
          <p:nvPr/>
        </p:nvSpPr>
        <p:spPr bwMode="auto">
          <a:xfrm>
            <a:off x="8102600" y="3432175"/>
            <a:ext cx="573088" cy="2254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Chicago" charset="0"/>
              </a:rPr>
              <a:t>อับราฮัม</a:t>
            </a:r>
          </a:p>
        </p:txBody>
      </p:sp>
      <p:sp>
        <p:nvSpPr>
          <p:cNvPr id="29715" name="Line 19"/>
          <p:cNvSpPr>
            <a:spLocks noChangeShapeType="1"/>
          </p:cNvSpPr>
          <p:nvPr/>
        </p:nvSpPr>
        <p:spPr bwMode="auto">
          <a:xfrm flipV="1">
            <a:off x="8107363" y="3813175"/>
            <a:ext cx="830262" cy="23813"/>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9716" name="Line 20"/>
          <p:cNvSpPr>
            <a:spLocks noChangeShapeType="1"/>
          </p:cNvSpPr>
          <p:nvPr/>
        </p:nvSpPr>
        <p:spPr bwMode="auto">
          <a:xfrm flipV="1">
            <a:off x="8107363" y="4389438"/>
            <a:ext cx="846137" cy="2540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9717" name="Line 21"/>
          <p:cNvSpPr>
            <a:spLocks noChangeShapeType="1"/>
          </p:cNvSpPr>
          <p:nvPr/>
        </p:nvSpPr>
        <p:spPr bwMode="auto">
          <a:xfrm flipV="1">
            <a:off x="8107363" y="4586288"/>
            <a:ext cx="838200" cy="2540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9718" name="Text Box 22"/>
          <p:cNvSpPr txBox="1">
            <a:spLocks noChangeArrowheads="1"/>
          </p:cNvSpPr>
          <p:nvPr/>
        </p:nvSpPr>
        <p:spPr bwMode="auto">
          <a:xfrm>
            <a:off x="7177088" y="6242050"/>
            <a:ext cx="1266825"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1">
                <a:solidFill>
                  <a:srgbClr val="FFFFFF"/>
                </a:solidFill>
                <a:latin typeface="Arial" charset="0"/>
              </a:rPr>
              <a:t>คู่มือหน้าที่ </a:t>
            </a:r>
            <a:r>
              <a:rPr lang="en-US" sz="1200" b="1">
                <a:solidFill>
                  <a:srgbClr val="FFFFFF"/>
                </a:solidFill>
                <a:latin typeface="Arial" charset="0"/>
              </a:rPr>
              <a:t>19-24</a:t>
            </a:r>
          </a:p>
        </p:txBody>
      </p:sp>
      <p:grpSp>
        <p:nvGrpSpPr>
          <p:cNvPr id="59416" name="Group 23"/>
          <p:cNvGrpSpPr>
            <a:grpSpLocks/>
          </p:cNvGrpSpPr>
          <p:nvPr/>
        </p:nvGrpSpPr>
        <p:grpSpPr bwMode="auto">
          <a:xfrm>
            <a:off x="519113" y="7938"/>
            <a:ext cx="854075" cy="1701800"/>
            <a:chOff x="327" y="5"/>
            <a:chExt cx="538" cy="1072"/>
          </a:xfrm>
        </p:grpSpPr>
        <p:sp>
          <p:nvSpPr>
            <p:cNvPr id="29720" name="Rectangle 24"/>
            <p:cNvSpPr>
              <a:spLocks noChangeArrowheads="1"/>
            </p:cNvSpPr>
            <p:nvPr/>
          </p:nvSpPr>
          <p:spPr bwMode="auto">
            <a:xfrm>
              <a:off x="327" y="5"/>
              <a:ext cx="538" cy="10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600">
                  <a:solidFill>
                    <a:srgbClr val="FFFF00"/>
                  </a:solidFill>
                  <a:latin typeface="Times New Roman" charset="0"/>
                </a:rPr>
                <a:t>7</a:t>
              </a:r>
            </a:p>
          </p:txBody>
        </p:sp>
        <p:sp>
          <p:nvSpPr>
            <p:cNvPr id="29721" name="Line 25"/>
            <p:cNvSpPr>
              <a:spLocks noChangeShapeType="1"/>
            </p:cNvSpPr>
            <p:nvPr/>
          </p:nvSpPr>
          <p:spPr bwMode="auto">
            <a:xfrm>
              <a:off x="500" y="573"/>
              <a:ext cx="243" cy="0"/>
            </a:xfrm>
            <a:prstGeom prst="line">
              <a:avLst/>
            </a:prstGeom>
            <a:noFill/>
            <a:ln w="76320" cap="sq">
              <a:solidFill>
                <a:srgbClr val="FFFF00"/>
              </a:solidFill>
              <a:miter lim="800000"/>
              <a:headEnd/>
              <a:tailEnd/>
            </a:ln>
            <a:effectLst>
              <a:outerShdw blurRad="63500" dist="107933" dir="2700000" algn="ctr" rotWithShape="0">
                <a:srgbClr val="1A0004">
                  <a:alpha val="75014"/>
                </a:srgbClr>
              </a:outerShdw>
            </a:effectLst>
            <a:extLst>
              <a:ext uri="{909E8E84-426E-40dd-AFC4-6F175D3DCCD1}">
                <a14:hiddenFill xmlns="" xmlns:a14="http://schemas.microsoft.com/office/drawing/2010/main">
                  <a:noFill/>
                </a14:hiddenFill>
              </a:ext>
            </a:extLst>
          </p:spPr>
          <p:txBody>
            <a:bodyPr/>
            <a:lstStyle/>
            <a:p>
              <a:pPr>
                <a:defRPr/>
              </a:pPr>
              <a:endParaRPr lang="en-US"/>
            </a:p>
          </p:txBody>
        </p:sp>
      </p:grpSp>
      <p:sp>
        <p:nvSpPr>
          <p:cNvPr id="29722" name="Text Box 26"/>
          <p:cNvSpPr txBox="1">
            <a:spLocks noChangeArrowheads="1"/>
          </p:cNvSpPr>
          <p:nvPr/>
        </p:nvSpPr>
        <p:spPr bwMode="auto">
          <a:xfrm>
            <a:off x="8643938" y="6450013"/>
            <a:ext cx="304800"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1000"/>
              </a:spcBef>
              <a:buClrTx/>
              <a:buFontTx/>
              <a:buNone/>
              <a:defRPr/>
            </a:pPr>
            <a:r>
              <a:rPr lang="en-US" sz="1600" b="1">
                <a:solidFill>
                  <a:srgbClr val="FFFFFF"/>
                </a:solidFill>
              </a:rPr>
              <a:t>4</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additive="repl">
                                        <p:cTn id="6" dur="1" fill="hold">
                                          <p:stCondLst>
                                            <p:cond delay="0"/>
                                          </p:stCondLst>
                                        </p:cTn>
                                        <p:tgtEl>
                                          <p:spTgt spid="29701">
                                            <p:txEl>
                                              <p:pRg st="0" end="0"/>
                                            </p:txEl>
                                          </p:spTgt>
                                        </p:tgtEl>
                                        <p:attrNameLst>
                                          <p:attrName>style.visibility</p:attrName>
                                        </p:attrNameLst>
                                      </p:cBhvr>
                                      <p:to>
                                        <p:strVal val="visible"/>
                                      </p:to>
                                    </p:set>
                                    <p:animEffect transition="in" filter="box(out)">
                                      <p:cBhvr additive="repl">
                                        <p:cTn id="7" dur="500"/>
                                        <p:tgtEl>
                                          <p:spTgt spid="2970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additive="repl">
                                        <p:cTn id="11" dur="1" fill="hold">
                                          <p:stCondLst>
                                            <p:cond delay="0"/>
                                          </p:stCondLst>
                                        </p:cTn>
                                        <p:tgtEl>
                                          <p:spTgt spid="29701">
                                            <p:txEl>
                                              <p:pRg st="1" end="1"/>
                                            </p:txEl>
                                          </p:spTgt>
                                        </p:tgtEl>
                                        <p:attrNameLst>
                                          <p:attrName>style.visibility</p:attrName>
                                        </p:attrNameLst>
                                      </p:cBhvr>
                                      <p:to>
                                        <p:strVal val="visible"/>
                                      </p:to>
                                    </p:set>
                                    <p:animEffect transition="in" filter="box(out)">
                                      <p:cBhvr additive="repl">
                                        <p:cTn id="12" dur="500"/>
                                        <p:tgtEl>
                                          <p:spTgt spid="2970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nodeType="clickEffect">
                                  <p:stCondLst>
                                    <p:cond delay="0"/>
                                  </p:stCondLst>
                                  <p:childTnLst>
                                    <p:set>
                                      <p:cBhvr additive="repl">
                                        <p:cTn id="16" dur="1" fill="hold">
                                          <p:stCondLst>
                                            <p:cond delay="0"/>
                                          </p:stCondLst>
                                        </p:cTn>
                                        <p:tgtEl>
                                          <p:spTgt spid="29701">
                                            <p:txEl>
                                              <p:pRg st="2" end="2"/>
                                            </p:txEl>
                                          </p:spTgt>
                                        </p:tgtEl>
                                        <p:attrNameLst>
                                          <p:attrName>style.visibility</p:attrName>
                                        </p:attrNameLst>
                                      </p:cBhvr>
                                      <p:to>
                                        <p:strVal val="visible"/>
                                      </p:to>
                                    </p:set>
                                    <p:animEffect transition="in" filter="box(out)">
                                      <p:cBhvr additive="repl">
                                        <p:cTn id="17" dur="500"/>
                                        <p:tgtEl>
                                          <p:spTgt spid="2970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nodeType="clickEffect">
                                  <p:stCondLst>
                                    <p:cond delay="0"/>
                                  </p:stCondLst>
                                  <p:childTnLst>
                                    <p:set>
                                      <p:cBhvr additive="repl">
                                        <p:cTn id="21" dur="1" fill="hold">
                                          <p:stCondLst>
                                            <p:cond delay="0"/>
                                          </p:stCondLst>
                                        </p:cTn>
                                        <p:tgtEl>
                                          <p:spTgt spid="29701">
                                            <p:txEl>
                                              <p:pRg st="3" end="3"/>
                                            </p:txEl>
                                          </p:spTgt>
                                        </p:tgtEl>
                                        <p:attrNameLst>
                                          <p:attrName>style.visibility</p:attrName>
                                        </p:attrNameLst>
                                      </p:cBhvr>
                                      <p:to>
                                        <p:strVal val="visible"/>
                                      </p:to>
                                    </p:set>
                                    <p:animEffect transition="in" filter="box(out)">
                                      <p:cBhvr additive="repl">
                                        <p:cTn id="22" dur="500"/>
                                        <p:tgtEl>
                                          <p:spTgt spid="2970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30721" name="Text Box 1"/>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0722" name="Text Box 2"/>
          <p:cNvSpPr txBox="1">
            <a:spLocks noChangeArrowheads="1"/>
          </p:cNvSpPr>
          <p:nvPr/>
        </p:nvSpPr>
        <p:spPr bwMode="auto">
          <a:xfrm>
            <a:off x="1778000" y="0"/>
            <a:ext cx="2603500"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lgn="l">
              <a:spcBef>
                <a:spcPts val="750"/>
              </a:spcBef>
              <a:buClrTx/>
              <a:buFontTx/>
              <a:buNone/>
              <a:defRPr/>
            </a:pPr>
            <a:r>
              <a:rPr lang="hi-in" sz="1200" b="1">
                <a:solidFill>
                  <a:srgbClr val="FFFFFF"/>
                </a:solidFill>
              </a:rPr>
              <a:t>ปฐม</a:t>
            </a:r>
            <a:r>
              <a:rPr lang="en-US" sz="1200" b="1">
                <a:solidFill>
                  <a:srgbClr val="FFFFFF"/>
                </a:solidFill>
              </a:rPr>
              <a:t>. 17:21</a:t>
            </a:r>
          </a:p>
        </p:txBody>
      </p:sp>
      <p:sp>
        <p:nvSpPr>
          <p:cNvPr id="30723" name="Rectangle 3"/>
          <p:cNvSpPr>
            <a:spLocks noChangeArrowheads="1"/>
          </p:cNvSpPr>
          <p:nvPr/>
        </p:nvSpPr>
        <p:spPr bwMode="auto">
          <a:xfrm>
            <a:off x="1498600" y="558800"/>
            <a:ext cx="7010400" cy="5791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0724" name="Text Box 4"/>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0725" name="Rectangle 5"/>
          <p:cNvSpPr>
            <a:spLocks noChangeArrowheads="1"/>
          </p:cNvSpPr>
          <p:nvPr/>
        </p:nvSpPr>
        <p:spPr bwMode="auto">
          <a:xfrm>
            <a:off x="8093075" y="6524625"/>
            <a:ext cx="336550" cy="2460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1">
                <a:solidFill>
                  <a:srgbClr val="FFFFFF"/>
                </a:solidFill>
                <a:effectLst>
                  <a:outerShdw blurRad="38100" dist="38100" dir="2700000" algn="tl">
                    <a:srgbClr val="000000"/>
                  </a:outerShdw>
                </a:effectLst>
              </a:rPr>
              <a:t>27</a:t>
            </a:r>
          </a:p>
        </p:txBody>
      </p:sp>
      <p:sp>
        <p:nvSpPr>
          <p:cNvPr id="30726" name="Text Box 6"/>
          <p:cNvSpPr txBox="1">
            <a:spLocks noChangeArrowheads="1"/>
          </p:cNvSpPr>
          <p:nvPr/>
        </p:nvSpPr>
        <p:spPr bwMode="auto">
          <a:xfrm>
            <a:off x="7177088" y="6242050"/>
            <a:ext cx="1266825"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1">
                <a:solidFill>
                  <a:srgbClr val="FFFFFF"/>
                </a:solidFill>
                <a:latin typeface="Arial" charset="0"/>
              </a:rPr>
              <a:t>คู่มือหน้าที่ </a:t>
            </a:r>
            <a:r>
              <a:rPr lang="en-US" sz="1200" b="1">
                <a:solidFill>
                  <a:srgbClr val="FFFFFF"/>
                </a:solidFill>
                <a:latin typeface="Arial" charset="0"/>
              </a:rPr>
              <a:t>19-24</a:t>
            </a:r>
          </a:p>
        </p:txBody>
      </p:sp>
      <p:pic>
        <p:nvPicPr>
          <p:cNvPr id="3072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3050" y="508000"/>
            <a:ext cx="7043738" cy="5748338"/>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0728" name="Rectangle 8"/>
          <p:cNvSpPr>
            <a:spLocks noChangeArrowheads="1"/>
          </p:cNvSpPr>
          <p:nvPr/>
        </p:nvSpPr>
        <p:spPr bwMode="auto">
          <a:xfrm>
            <a:off x="1550988" y="561975"/>
            <a:ext cx="6981825" cy="5692775"/>
          </a:xfrm>
          <a:prstGeom prst="rect">
            <a:avLst/>
          </a:prstGeom>
          <a:noFill/>
          <a:ln w="111240" cap="sq">
            <a:solidFill>
              <a:srgbClr val="790015"/>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0729" name="Rectangle 9"/>
          <p:cNvSpPr>
            <a:spLocks noChangeArrowheads="1"/>
          </p:cNvSpPr>
          <p:nvPr/>
        </p:nvSpPr>
        <p:spPr bwMode="auto">
          <a:xfrm>
            <a:off x="1611313" y="604838"/>
            <a:ext cx="6881812" cy="5624512"/>
          </a:xfrm>
          <a:prstGeom prst="rect">
            <a:avLst/>
          </a:prstGeom>
          <a:solidFill>
            <a:srgbClr val="1A0004">
              <a:alpha val="45000"/>
            </a:srgbClr>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0730" name="Text Box 10"/>
          <p:cNvSpPr txBox="1">
            <a:spLocks noChangeArrowheads="1"/>
          </p:cNvSpPr>
          <p:nvPr/>
        </p:nvSpPr>
        <p:spPr bwMode="auto">
          <a:xfrm>
            <a:off x="2130425" y="1065213"/>
            <a:ext cx="5740400" cy="12017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2250"/>
              </a:spcBef>
              <a:buClrTx/>
              <a:buFontTx/>
              <a:buNone/>
              <a:defRPr/>
            </a:pPr>
            <a:r>
              <a:rPr lang="hi-in" sz="3600" b="1">
                <a:solidFill>
                  <a:srgbClr val="FFFFFF"/>
                </a:solidFill>
                <a:effectLst>
                  <a:outerShdw blurRad="50800" dist="63500" dir="2700000" algn="tl" rotWithShape="0">
                    <a:srgbClr val="000000"/>
                  </a:outerShdw>
                </a:effectLst>
              </a:rPr>
              <a:t>อิสอัค เป็นลูกที่ต้องรอนานจริงๆ…</a:t>
            </a:r>
          </a:p>
        </p:txBody>
      </p:sp>
      <p:sp>
        <p:nvSpPr>
          <p:cNvPr id="30731" name="Text Box 11"/>
          <p:cNvSpPr txBox="1">
            <a:spLocks noChangeArrowheads="1"/>
          </p:cNvSpPr>
          <p:nvPr/>
        </p:nvSpPr>
        <p:spPr bwMode="auto">
          <a:xfrm>
            <a:off x="1920875" y="2555875"/>
            <a:ext cx="3603625" cy="15716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2000"/>
              </a:spcBef>
              <a:buClrTx/>
              <a:buFontTx/>
              <a:buNone/>
              <a:defRPr/>
            </a:pPr>
            <a:r>
              <a:rPr lang="en-US" sz="3200" b="1">
                <a:solidFill>
                  <a:srgbClr val="FFFF00"/>
                </a:solidFill>
                <a:effectLst>
                  <a:outerShdw blurRad="50800" dist="63500" dir="2700000" algn="tl" rotWithShape="0">
                    <a:srgbClr val="000000"/>
                  </a:outerShdw>
                </a:effectLst>
              </a:rPr>
              <a:t>… </a:t>
            </a:r>
            <a:r>
              <a:rPr lang="hi-in" sz="3200" b="1">
                <a:solidFill>
                  <a:srgbClr val="FFFF00"/>
                </a:solidFill>
                <a:effectLst>
                  <a:outerShdw blurRad="50800" dist="63500" dir="2700000" algn="tl" rotWithShape="0">
                    <a:srgbClr val="000000"/>
                  </a:outerShdw>
                </a:effectLst>
              </a:rPr>
              <a:t>เป็นผู้ที่พระสัญญาของพระเจ้าต่ออับราฮัมจะส่งต่อ …</a:t>
            </a:r>
          </a:p>
        </p:txBody>
      </p:sp>
      <p:sp>
        <p:nvSpPr>
          <p:cNvPr id="30732" name="Freeform 12"/>
          <p:cNvSpPr>
            <a:spLocks noChangeArrowheads="1"/>
          </p:cNvSpPr>
          <p:nvPr/>
        </p:nvSpPr>
        <p:spPr bwMode="auto">
          <a:xfrm>
            <a:off x="8764588" y="3565525"/>
            <a:ext cx="204787" cy="77788"/>
          </a:xfrm>
          <a:custGeom>
            <a:avLst/>
            <a:gdLst>
              <a:gd name="G0" fmla="*/ 1 0 51712"/>
              <a:gd name="G1" fmla="+- 48 0 0"/>
              <a:gd name="G2" fmla="+- 1 0 0"/>
              <a:gd name="G3" fmla="*/ 1 0 51712"/>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0733" name="AutoShape 13"/>
          <p:cNvSpPr>
            <a:spLocks noChangeArrowheads="1"/>
          </p:cNvSpPr>
          <p:nvPr/>
        </p:nvSpPr>
        <p:spPr bwMode="auto">
          <a:xfrm>
            <a:off x="8053388" y="3457575"/>
            <a:ext cx="730250" cy="903288"/>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0734" name="Rectangle 14"/>
          <p:cNvSpPr>
            <a:spLocks noChangeArrowheads="1"/>
          </p:cNvSpPr>
          <p:nvPr/>
        </p:nvSpPr>
        <p:spPr bwMode="auto">
          <a:xfrm>
            <a:off x="8051800" y="3614738"/>
            <a:ext cx="952500" cy="1049337"/>
          </a:xfrm>
          <a:prstGeom prst="rect">
            <a:avLst/>
          </a:prstGeom>
          <a:solidFill>
            <a:srgbClr val="FFFF00"/>
          </a:solidFill>
          <a:ln w="38160" cap="sq">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0735" name="AutoShape 15"/>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0736" name="Line 16"/>
          <p:cNvSpPr>
            <a:spLocks noChangeShapeType="1"/>
          </p:cNvSpPr>
          <p:nvPr/>
        </p:nvSpPr>
        <p:spPr bwMode="auto">
          <a:xfrm flipV="1">
            <a:off x="8113713" y="4003675"/>
            <a:ext cx="838200" cy="23813"/>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0737" name="Line 17"/>
          <p:cNvSpPr>
            <a:spLocks noChangeShapeType="1"/>
          </p:cNvSpPr>
          <p:nvPr/>
        </p:nvSpPr>
        <p:spPr bwMode="auto">
          <a:xfrm flipV="1">
            <a:off x="8113713" y="4206875"/>
            <a:ext cx="846137" cy="23813"/>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0738" name="Rectangle 18"/>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0739" name="Rectangle 19"/>
          <p:cNvSpPr>
            <a:spLocks noChangeArrowheads="1"/>
          </p:cNvSpPr>
          <p:nvPr/>
        </p:nvSpPr>
        <p:spPr bwMode="auto">
          <a:xfrm>
            <a:off x="8262938" y="3832225"/>
            <a:ext cx="508000" cy="241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000" b="1">
                <a:solidFill>
                  <a:srgbClr val="000000"/>
                </a:solidFill>
                <a:latin typeface="Arial" charset="0"/>
              </a:rPr>
              <a:t>ด</a:t>
            </a:r>
            <a:r>
              <a:rPr lang="en-US" sz="1000" b="1">
                <a:solidFill>
                  <a:srgbClr val="000000"/>
                </a:solidFill>
                <a:latin typeface="Arial" charset="0"/>
              </a:rPr>
              <a:t>-</a:t>
            </a:r>
            <a:r>
              <a:rPr lang="hi-in" sz="1000" b="1">
                <a:solidFill>
                  <a:srgbClr val="000000"/>
                </a:solidFill>
                <a:latin typeface="Arial" charset="0"/>
              </a:rPr>
              <a:t>ล</a:t>
            </a:r>
            <a:r>
              <a:rPr lang="en-US" sz="1000" b="1">
                <a:solidFill>
                  <a:srgbClr val="000000"/>
                </a:solidFill>
                <a:latin typeface="Arial" charset="0"/>
              </a:rPr>
              <a:t>-</a:t>
            </a:r>
            <a:r>
              <a:rPr lang="hi-in" sz="1000" b="1">
                <a:solidFill>
                  <a:srgbClr val="000000"/>
                </a:solidFill>
                <a:latin typeface="Arial" charset="0"/>
              </a:rPr>
              <a:t>พ</a:t>
            </a:r>
          </a:p>
        </p:txBody>
      </p:sp>
      <p:sp>
        <p:nvSpPr>
          <p:cNvPr id="30740" name="Rectangle 20"/>
          <p:cNvSpPr>
            <a:spLocks noChangeArrowheads="1"/>
          </p:cNvSpPr>
          <p:nvPr/>
        </p:nvSpPr>
        <p:spPr bwMode="auto">
          <a:xfrm>
            <a:off x="8148638" y="3654425"/>
            <a:ext cx="774700" cy="2254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Arial" charset="0"/>
              </a:rPr>
              <a:t>การทรงเรียก</a:t>
            </a:r>
          </a:p>
        </p:txBody>
      </p:sp>
      <p:sp>
        <p:nvSpPr>
          <p:cNvPr id="30741" name="Rectangle 21"/>
          <p:cNvSpPr>
            <a:spLocks noChangeArrowheads="1"/>
          </p:cNvSpPr>
          <p:nvPr/>
        </p:nvSpPr>
        <p:spPr bwMode="auto">
          <a:xfrm>
            <a:off x="8102600" y="3432175"/>
            <a:ext cx="573088" cy="2254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Chicago" charset="0"/>
              </a:rPr>
              <a:t>อับราฮัม</a:t>
            </a:r>
          </a:p>
        </p:txBody>
      </p:sp>
      <p:sp>
        <p:nvSpPr>
          <p:cNvPr id="30742" name="Line 22"/>
          <p:cNvSpPr>
            <a:spLocks noChangeShapeType="1"/>
          </p:cNvSpPr>
          <p:nvPr/>
        </p:nvSpPr>
        <p:spPr bwMode="auto">
          <a:xfrm flipV="1">
            <a:off x="8107363" y="3813175"/>
            <a:ext cx="830262" cy="23813"/>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0743" name="Line 23"/>
          <p:cNvSpPr>
            <a:spLocks noChangeShapeType="1"/>
          </p:cNvSpPr>
          <p:nvPr/>
        </p:nvSpPr>
        <p:spPr bwMode="auto">
          <a:xfrm flipV="1">
            <a:off x="8107363" y="4389438"/>
            <a:ext cx="846137" cy="2540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0744" name="Line 24"/>
          <p:cNvSpPr>
            <a:spLocks noChangeShapeType="1"/>
          </p:cNvSpPr>
          <p:nvPr/>
        </p:nvSpPr>
        <p:spPr bwMode="auto">
          <a:xfrm flipV="1">
            <a:off x="8107363" y="4586288"/>
            <a:ext cx="838200" cy="2540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0745" name="Text Box 25"/>
          <p:cNvSpPr txBox="1">
            <a:spLocks noChangeArrowheads="1"/>
          </p:cNvSpPr>
          <p:nvPr/>
        </p:nvSpPr>
        <p:spPr bwMode="auto">
          <a:xfrm>
            <a:off x="2365375" y="4810125"/>
            <a:ext cx="5481638" cy="642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lgn="l">
              <a:spcBef>
                <a:spcPts val="2250"/>
              </a:spcBef>
              <a:buClrTx/>
              <a:buFontTx/>
              <a:buNone/>
              <a:defRPr/>
            </a:pPr>
            <a:r>
              <a:rPr lang="en-US" sz="3600" b="1" i="1" dirty="0">
                <a:solidFill>
                  <a:srgbClr val="FFFFFF"/>
                </a:solidFill>
                <a:effectLst>
                  <a:outerShdw blurRad="50800" dist="63500" dir="2700000" algn="tl" rotWithShape="0">
                    <a:srgbClr val="000000"/>
                  </a:outerShdw>
                </a:effectLst>
              </a:rPr>
              <a:t>…</a:t>
            </a:r>
            <a:r>
              <a:rPr lang="hi-in" sz="3600" b="1" i="1" dirty="0">
                <a:solidFill>
                  <a:srgbClr val="FFFFFF"/>
                </a:solidFill>
                <a:effectLst>
                  <a:outerShdw blurRad="50800" dist="63500" dir="2700000" algn="tl" rotWithShape="0">
                    <a:srgbClr val="000000"/>
                  </a:outerShdw>
                </a:effectLst>
              </a:rPr>
              <a:t>ผ่านทางเชื้อสาย</a:t>
            </a:r>
            <a:r>
              <a:rPr lang="hi-in" sz="3600" b="1" i="1" u="sng" dirty="0">
                <a:solidFill>
                  <a:srgbClr val="FFFFFF"/>
                </a:solidFill>
                <a:effectLst>
                  <a:outerShdw blurRad="50800" dist="63500" dir="2700000" algn="tl" rotWithShape="0">
                    <a:srgbClr val="000000"/>
                  </a:outerShdw>
                </a:effectLst>
              </a:rPr>
              <a:t>อิสอัค</a:t>
            </a:r>
            <a:r>
              <a:rPr lang="en-US" sz="3600" b="1" i="1" dirty="0">
                <a:solidFill>
                  <a:srgbClr val="FFFFFF"/>
                </a:solidFill>
                <a:effectLst>
                  <a:outerShdw blurRad="50800" dist="63500" dir="2700000" algn="tl" rotWithShape="0">
                    <a:srgbClr val="000000"/>
                  </a:outerShdw>
                </a:effectLst>
              </a:rPr>
              <a:t>!</a:t>
            </a:r>
          </a:p>
        </p:txBody>
      </p:sp>
      <p:grpSp>
        <p:nvGrpSpPr>
          <p:cNvPr id="61467" name="Group 26"/>
          <p:cNvGrpSpPr>
            <a:grpSpLocks/>
          </p:cNvGrpSpPr>
          <p:nvPr/>
        </p:nvGrpSpPr>
        <p:grpSpPr bwMode="auto">
          <a:xfrm>
            <a:off x="519113" y="7938"/>
            <a:ext cx="854075" cy="1701800"/>
            <a:chOff x="327" y="5"/>
            <a:chExt cx="538" cy="1072"/>
          </a:xfrm>
        </p:grpSpPr>
        <p:sp>
          <p:nvSpPr>
            <p:cNvPr id="30747" name="Rectangle 27"/>
            <p:cNvSpPr>
              <a:spLocks noChangeArrowheads="1"/>
            </p:cNvSpPr>
            <p:nvPr/>
          </p:nvSpPr>
          <p:spPr bwMode="auto">
            <a:xfrm>
              <a:off x="327" y="5"/>
              <a:ext cx="538" cy="10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600">
                  <a:solidFill>
                    <a:srgbClr val="FFFF00"/>
                  </a:solidFill>
                  <a:latin typeface="Times New Roman" charset="0"/>
                </a:rPr>
                <a:t>7</a:t>
              </a:r>
            </a:p>
          </p:txBody>
        </p:sp>
        <p:sp>
          <p:nvSpPr>
            <p:cNvPr id="30748" name="Line 28"/>
            <p:cNvSpPr>
              <a:spLocks noChangeShapeType="1"/>
            </p:cNvSpPr>
            <p:nvPr/>
          </p:nvSpPr>
          <p:spPr bwMode="auto">
            <a:xfrm>
              <a:off x="500" y="573"/>
              <a:ext cx="243" cy="0"/>
            </a:xfrm>
            <a:prstGeom prst="line">
              <a:avLst/>
            </a:prstGeom>
            <a:noFill/>
            <a:ln w="76320" cap="sq">
              <a:solidFill>
                <a:srgbClr val="FFFF00"/>
              </a:solidFill>
              <a:miter lim="800000"/>
              <a:headEnd/>
              <a:tailEnd/>
            </a:ln>
            <a:effectLst>
              <a:outerShdw blurRad="63500" dist="107933" dir="2700000" algn="ctr" rotWithShape="0">
                <a:srgbClr val="1A0004">
                  <a:alpha val="75014"/>
                </a:srgbClr>
              </a:outerShdw>
            </a:effectLst>
            <a:extLst>
              <a:ext uri="{909E8E84-426E-40dd-AFC4-6F175D3DCCD1}">
                <a14:hiddenFill xmlns="" xmlns:a14="http://schemas.microsoft.com/office/drawing/2010/main">
                  <a:noFill/>
                </a14:hiddenFill>
              </a:ext>
            </a:extLst>
          </p:spPr>
          <p:txBody>
            <a:bodyPr/>
            <a:lstStyle/>
            <a:p>
              <a:pPr>
                <a:defRPr/>
              </a:pPr>
              <a:endParaRPr lang="en-US"/>
            </a:p>
          </p:txBody>
        </p:sp>
      </p:grpSp>
      <p:sp>
        <p:nvSpPr>
          <p:cNvPr id="30749" name="Text Box 29"/>
          <p:cNvSpPr txBox="1">
            <a:spLocks noChangeArrowheads="1"/>
          </p:cNvSpPr>
          <p:nvPr/>
        </p:nvSpPr>
        <p:spPr bwMode="auto">
          <a:xfrm>
            <a:off x="8643938" y="6453188"/>
            <a:ext cx="304800"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1000"/>
              </a:spcBef>
              <a:buClrTx/>
              <a:buFontTx/>
              <a:buNone/>
              <a:defRPr/>
            </a:pPr>
            <a:r>
              <a:rPr lang="en-US" sz="1600" b="1">
                <a:solidFill>
                  <a:srgbClr val="FFFFFF"/>
                </a:solidFill>
              </a:rPr>
              <a:t>2</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afterEffect">
                                  <p:stCondLst>
                                    <p:cond delay="0"/>
                                  </p:stCondLst>
                                  <p:childTnLst>
                                    <p:set>
                                      <p:cBhvr additive="repl">
                                        <p:cTn id="6" dur="1" fill="hold">
                                          <p:stCondLst>
                                            <p:cond delay="0"/>
                                          </p:stCondLst>
                                        </p:cTn>
                                        <p:tgtEl>
                                          <p:spTgt spid="30730"/>
                                        </p:tgtEl>
                                        <p:attrNameLst>
                                          <p:attrName>style.visibility</p:attrName>
                                        </p:attrNameLst>
                                      </p:cBhvr>
                                      <p:to>
                                        <p:strVal val="visible"/>
                                      </p:to>
                                    </p:set>
                                    <p:animEffect transition="in" filter="fade">
                                      <p:cBhvr additive="repl">
                                        <p:cTn id="7" dur="1000"/>
                                        <p:tgtEl>
                                          <p:spTgt spid="307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fill="hold" nodeType="clickEffect">
                                  <p:stCondLst>
                                    <p:cond delay="0"/>
                                  </p:stCondLst>
                                  <p:childTnLst>
                                    <p:set>
                                      <p:cBhvr additive="repl">
                                        <p:cTn id="11" dur="1" fill="hold">
                                          <p:stCondLst>
                                            <p:cond delay="0"/>
                                          </p:stCondLst>
                                        </p:cTn>
                                        <p:tgtEl>
                                          <p:spTgt spid="30731"/>
                                        </p:tgtEl>
                                        <p:attrNameLst>
                                          <p:attrName>style.visibility</p:attrName>
                                        </p:attrNameLst>
                                      </p:cBhvr>
                                      <p:to>
                                        <p:strVal val="visible"/>
                                      </p:to>
                                    </p:set>
                                    <p:animEffect transition="in" filter="fade">
                                      <p:cBhvr additive="repl">
                                        <p:cTn id="12" dur="1000"/>
                                        <p:tgtEl>
                                          <p:spTgt spid="3073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fill="hold" nodeType="clickEffect">
                                  <p:stCondLst>
                                    <p:cond delay="0"/>
                                  </p:stCondLst>
                                  <p:childTnLst>
                                    <p:set>
                                      <p:cBhvr additive="repl">
                                        <p:cTn id="16" dur="1" fill="hold">
                                          <p:stCondLst>
                                            <p:cond delay="0"/>
                                          </p:stCondLst>
                                        </p:cTn>
                                        <p:tgtEl>
                                          <p:spTgt spid="30745"/>
                                        </p:tgtEl>
                                        <p:attrNameLst>
                                          <p:attrName>style.visibility</p:attrName>
                                        </p:attrNameLst>
                                      </p:cBhvr>
                                      <p:to>
                                        <p:strVal val="visible"/>
                                      </p:to>
                                    </p:set>
                                    <p:animEffect transition="in" filter="fade">
                                      <p:cBhvr additive="repl">
                                        <p:cTn id="17" dur="1000"/>
                                        <p:tgtEl>
                                          <p:spTgt spid="307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grpSp>
        <p:nvGrpSpPr>
          <p:cNvPr id="8194" name="Group 1"/>
          <p:cNvGrpSpPr>
            <a:grpSpLocks/>
          </p:cNvGrpSpPr>
          <p:nvPr/>
        </p:nvGrpSpPr>
        <p:grpSpPr bwMode="auto">
          <a:xfrm>
            <a:off x="2425700" y="1531938"/>
            <a:ext cx="4351338" cy="3587750"/>
            <a:chOff x="1528" y="965"/>
            <a:chExt cx="2741" cy="2260"/>
          </a:xfrm>
        </p:grpSpPr>
        <p:sp>
          <p:nvSpPr>
            <p:cNvPr id="4098" name="Rectangle 2"/>
            <p:cNvSpPr>
              <a:spLocks noChangeArrowheads="1"/>
            </p:cNvSpPr>
            <p:nvPr/>
          </p:nvSpPr>
          <p:spPr bwMode="auto">
            <a:xfrm>
              <a:off x="1528" y="1181"/>
              <a:ext cx="970" cy="410"/>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099" name="Rectangle 3"/>
            <p:cNvSpPr>
              <a:spLocks noChangeArrowheads="1"/>
            </p:cNvSpPr>
            <p:nvPr/>
          </p:nvSpPr>
          <p:spPr bwMode="auto">
            <a:xfrm>
              <a:off x="1730" y="999"/>
              <a:ext cx="492" cy="1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800">
                  <a:solidFill>
                    <a:srgbClr val="790015"/>
                  </a:solidFill>
                  <a:latin typeface="Times New Roman" charset="0"/>
                </a:rPr>
                <a:t>อับราฮัม</a:t>
              </a:r>
            </a:p>
          </p:txBody>
        </p:sp>
        <p:sp>
          <p:nvSpPr>
            <p:cNvPr id="4100" name="Rectangle 4"/>
            <p:cNvSpPr>
              <a:spLocks noChangeArrowheads="1"/>
            </p:cNvSpPr>
            <p:nvPr/>
          </p:nvSpPr>
          <p:spPr bwMode="auto">
            <a:xfrm>
              <a:off x="1528" y="1181"/>
              <a:ext cx="1358" cy="450"/>
            </a:xfrm>
            <a:prstGeom prst="rect">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01" name="AutoShape 5"/>
            <p:cNvSpPr>
              <a:spLocks noChangeArrowheads="1"/>
            </p:cNvSpPr>
            <p:nvPr/>
          </p:nvSpPr>
          <p:spPr bwMode="auto">
            <a:xfrm>
              <a:off x="1528" y="965"/>
              <a:ext cx="796" cy="585"/>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02" name="Rectangle 6"/>
            <p:cNvSpPr>
              <a:spLocks noChangeArrowheads="1"/>
            </p:cNvSpPr>
            <p:nvPr/>
          </p:nvSpPr>
          <p:spPr bwMode="auto">
            <a:xfrm>
              <a:off x="1528" y="1181"/>
              <a:ext cx="970" cy="369"/>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03" name="Rectangle 7"/>
            <p:cNvSpPr>
              <a:spLocks noChangeArrowheads="1"/>
            </p:cNvSpPr>
            <p:nvPr/>
          </p:nvSpPr>
          <p:spPr bwMode="auto">
            <a:xfrm>
              <a:off x="1694" y="967"/>
              <a:ext cx="392" cy="1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1">
                  <a:solidFill>
                    <a:srgbClr val="790015"/>
                  </a:solidFill>
                  <a:latin typeface="Arial" charset="0"/>
                </a:rPr>
                <a:t>  </a:t>
              </a:r>
              <a:r>
                <a:rPr lang="hi-in" sz="1800" b="1">
                  <a:solidFill>
                    <a:srgbClr val="790015"/>
                  </a:solidFill>
                  <a:latin typeface="Arial" charset="0"/>
                </a:rPr>
                <a:t>สร้าง</a:t>
              </a:r>
            </a:p>
          </p:txBody>
        </p:sp>
        <p:sp>
          <p:nvSpPr>
            <p:cNvPr id="4104" name="Line 8"/>
            <p:cNvSpPr>
              <a:spLocks noChangeShapeType="1"/>
            </p:cNvSpPr>
            <p:nvPr/>
          </p:nvSpPr>
          <p:spPr bwMode="auto">
            <a:xfrm>
              <a:off x="1528" y="1127"/>
              <a:ext cx="0" cy="464"/>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105" name="Line 9"/>
            <p:cNvSpPr>
              <a:spLocks noChangeShapeType="1"/>
            </p:cNvSpPr>
            <p:nvPr/>
          </p:nvSpPr>
          <p:spPr bwMode="auto">
            <a:xfrm>
              <a:off x="2317" y="1181"/>
              <a:ext cx="421" cy="0"/>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106" name="Rectangle 10"/>
            <p:cNvSpPr>
              <a:spLocks noChangeArrowheads="1"/>
            </p:cNvSpPr>
            <p:nvPr/>
          </p:nvSpPr>
          <p:spPr bwMode="auto">
            <a:xfrm>
              <a:off x="1675" y="1342"/>
              <a:ext cx="970" cy="424"/>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07" name="Rectangle 11"/>
            <p:cNvSpPr>
              <a:spLocks noChangeArrowheads="1"/>
            </p:cNvSpPr>
            <p:nvPr/>
          </p:nvSpPr>
          <p:spPr bwMode="auto">
            <a:xfrm>
              <a:off x="1872" y="1174"/>
              <a:ext cx="492" cy="1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800">
                  <a:solidFill>
                    <a:srgbClr val="790015"/>
                  </a:solidFill>
                  <a:latin typeface="Times New Roman" charset="0"/>
                </a:rPr>
                <a:t>อับราฮัม</a:t>
              </a:r>
            </a:p>
          </p:txBody>
        </p:sp>
        <p:sp>
          <p:nvSpPr>
            <p:cNvPr id="4108" name="Rectangle 12"/>
            <p:cNvSpPr>
              <a:spLocks noChangeArrowheads="1"/>
            </p:cNvSpPr>
            <p:nvPr/>
          </p:nvSpPr>
          <p:spPr bwMode="auto">
            <a:xfrm>
              <a:off x="1675" y="1342"/>
              <a:ext cx="1358" cy="464"/>
            </a:xfrm>
            <a:prstGeom prst="rect">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09" name="AutoShape 13"/>
            <p:cNvSpPr>
              <a:spLocks noChangeArrowheads="1"/>
            </p:cNvSpPr>
            <p:nvPr/>
          </p:nvSpPr>
          <p:spPr bwMode="auto">
            <a:xfrm>
              <a:off x="1675" y="1127"/>
              <a:ext cx="782" cy="598"/>
            </a:xfrm>
            <a:prstGeom prst="roundRect">
              <a:avLst>
                <a:gd name="adj" fmla="val 10495"/>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10" name="Rectangle 14"/>
            <p:cNvSpPr>
              <a:spLocks noChangeArrowheads="1"/>
            </p:cNvSpPr>
            <p:nvPr/>
          </p:nvSpPr>
          <p:spPr bwMode="auto">
            <a:xfrm>
              <a:off x="1675" y="1342"/>
              <a:ext cx="970" cy="383"/>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11" name="Rectangle 15"/>
            <p:cNvSpPr>
              <a:spLocks noChangeArrowheads="1"/>
            </p:cNvSpPr>
            <p:nvPr/>
          </p:nvSpPr>
          <p:spPr bwMode="auto">
            <a:xfrm>
              <a:off x="1732" y="1134"/>
              <a:ext cx="588" cy="1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1">
                  <a:solidFill>
                    <a:srgbClr val="790015"/>
                  </a:solidFill>
                  <a:latin typeface="Arial" charset="0"/>
                </a:rPr>
                <a:t> </a:t>
              </a:r>
              <a:r>
                <a:rPr lang="hi-in" sz="1800" b="1">
                  <a:solidFill>
                    <a:srgbClr val="790015"/>
                  </a:solidFill>
                  <a:latin typeface="Arial" charset="0"/>
                </a:rPr>
                <a:t>อับราฮัม </a:t>
              </a:r>
            </a:p>
          </p:txBody>
        </p:sp>
        <p:sp>
          <p:nvSpPr>
            <p:cNvPr id="4112" name="Line 16"/>
            <p:cNvSpPr>
              <a:spLocks noChangeShapeType="1"/>
            </p:cNvSpPr>
            <p:nvPr/>
          </p:nvSpPr>
          <p:spPr bwMode="auto">
            <a:xfrm>
              <a:off x="1675" y="1302"/>
              <a:ext cx="0" cy="450"/>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113" name="Line 17"/>
            <p:cNvSpPr>
              <a:spLocks noChangeShapeType="1"/>
            </p:cNvSpPr>
            <p:nvPr/>
          </p:nvSpPr>
          <p:spPr bwMode="auto">
            <a:xfrm>
              <a:off x="2464" y="1342"/>
              <a:ext cx="422" cy="0"/>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114" name="Rectangle 18"/>
            <p:cNvSpPr>
              <a:spLocks noChangeArrowheads="1"/>
            </p:cNvSpPr>
            <p:nvPr/>
          </p:nvSpPr>
          <p:spPr bwMode="auto">
            <a:xfrm>
              <a:off x="1822" y="1517"/>
              <a:ext cx="957" cy="410"/>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15" name="Rectangle 19"/>
            <p:cNvSpPr>
              <a:spLocks noChangeArrowheads="1"/>
            </p:cNvSpPr>
            <p:nvPr/>
          </p:nvSpPr>
          <p:spPr bwMode="auto">
            <a:xfrm>
              <a:off x="2016" y="1335"/>
              <a:ext cx="492" cy="1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800">
                  <a:solidFill>
                    <a:srgbClr val="790015"/>
                  </a:solidFill>
                  <a:latin typeface="Times New Roman" charset="0"/>
                </a:rPr>
                <a:t>อับราฮัม</a:t>
              </a:r>
            </a:p>
          </p:txBody>
        </p:sp>
        <p:sp>
          <p:nvSpPr>
            <p:cNvPr id="4116" name="Rectangle 20"/>
            <p:cNvSpPr>
              <a:spLocks noChangeArrowheads="1"/>
            </p:cNvSpPr>
            <p:nvPr/>
          </p:nvSpPr>
          <p:spPr bwMode="auto">
            <a:xfrm>
              <a:off x="1822" y="1517"/>
              <a:ext cx="1358" cy="450"/>
            </a:xfrm>
            <a:prstGeom prst="rect">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17" name="AutoShape 21"/>
            <p:cNvSpPr>
              <a:spLocks noChangeArrowheads="1"/>
            </p:cNvSpPr>
            <p:nvPr/>
          </p:nvSpPr>
          <p:spPr bwMode="auto">
            <a:xfrm>
              <a:off x="1822" y="1302"/>
              <a:ext cx="783" cy="585"/>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18" name="Rectangle 22"/>
            <p:cNvSpPr>
              <a:spLocks noChangeArrowheads="1"/>
            </p:cNvSpPr>
            <p:nvPr/>
          </p:nvSpPr>
          <p:spPr bwMode="auto">
            <a:xfrm>
              <a:off x="1822" y="1517"/>
              <a:ext cx="957" cy="370"/>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19" name="Rectangle 23"/>
            <p:cNvSpPr>
              <a:spLocks noChangeArrowheads="1"/>
            </p:cNvSpPr>
            <p:nvPr/>
          </p:nvSpPr>
          <p:spPr bwMode="auto">
            <a:xfrm>
              <a:off x="1904" y="1303"/>
              <a:ext cx="518" cy="1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1">
                  <a:solidFill>
                    <a:srgbClr val="790015"/>
                  </a:solidFill>
                  <a:latin typeface="Arial" charset="0"/>
                </a:rPr>
                <a:t>   </a:t>
              </a:r>
              <a:r>
                <a:rPr lang="hi-in" sz="1800" b="1">
                  <a:solidFill>
                    <a:srgbClr val="790015"/>
                  </a:solidFill>
                  <a:latin typeface="Arial" charset="0"/>
                </a:rPr>
                <a:t>โยเซฟ</a:t>
              </a:r>
            </a:p>
          </p:txBody>
        </p:sp>
        <p:sp>
          <p:nvSpPr>
            <p:cNvPr id="4120" name="Line 24"/>
            <p:cNvSpPr>
              <a:spLocks noChangeShapeType="1"/>
            </p:cNvSpPr>
            <p:nvPr/>
          </p:nvSpPr>
          <p:spPr bwMode="auto">
            <a:xfrm>
              <a:off x="1822" y="1463"/>
              <a:ext cx="0" cy="464"/>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121" name="Line 25"/>
            <p:cNvSpPr>
              <a:spLocks noChangeShapeType="1"/>
            </p:cNvSpPr>
            <p:nvPr/>
          </p:nvSpPr>
          <p:spPr bwMode="auto">
            <a:xfrm>
              <a:off x="2598" y="1517"/>
              <a:ext cx="435" cy="0"/>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122" name="Rectangle 26"/>
            <p:cNvSpPr>
              <a:spLocks noChangeArrowheads="1"/>
            </p:cNvSpPr>
            <p:nvPr/>
          </p:nvSpPr>
          <p:spPr bwMode="auto">
            <a:xfrm>
              <a:off x="1996" y="1678"/>
              <a:ext cx="1358" cy="464"/>
            </a:xfrm>
            <a:prstGeom prst="rect">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23" name="AutoShape 27"/>
            <p:cNvSpPr>
              <a:spLocks noChangeArrowheads="1"/>
            </p:cNvSpPr>
            <p:nvPr/>
          </p:nvSpPr>
          <p:spPr bwMode="auto">
            <a:xfrm>
              <a:off x="1996" y="1463"/>
              <a:ext cx="783" cy="585"/>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24" name="Rectangle 28"/>
            <p:cNvSpPr>
              <a:spLocks noChangeArrowheads="1"/>
            </p:cNvSpPr>
            <p:nvPr/>
          </p:nvSpPr>
          <p:spPr bwMode="auto">
            <a:xfrm>
              <a:off x="1996" y="1678"/>
              <a:ext cx="970" cy="370"/>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25" name="Rectangle 29"/>
            <p:cNvSpPr>
              <a:spLocks noChangeArrowheads="1"/>
            </p:cNvSpPr>
            <p:nvPr/>
          </p:nvSpPr>
          <p:spPr bwMode="auto">
            <a:xfrm>
              <a:off x="2091" y="1464"/>
              <a:ext cx="510" cy="1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1">
                  <a:solidFill>
                    <a:srgbClr val="790015"/>
                  </a:solidFill>
                  <a:latin typeface="Arial" charset="0"/>
                </a:rPr>
                <a:t>   </a:t>
              </a:r>
              <a:r>
                <a:rPr lang="hi-in" sz="1800" b="1">
                  <a:solidFill>
                    <a:srgbClr val="790015"/>
                  </a:solidFill>
                  <a:latin typeface="Arial" charset="0"/>
                </a:rPr>
                <a:t>โมเสส</a:t>
              </a:r>
            </a:p>
          </p:txBody>
        </p:sp>
        <p:sp>
          <p:nvSpPr>
            <p:cNvPr id="4126" name="Line 30"/>
            <p:cNvSpPr>
              <a:spLocks noChangeShapeType="1"/>
            </p:cNvSpPr>
            <p:nvPr/>
          </p:nvSpPr>
          <p:spPr bwMode="auto">
            <a:xfrm>
              <a:off x="1996" y="1638"/>
              <a:ext cx="0" cy="450"/>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127" name="Line 31"/>
            <p:cNvSpPr>
              <a:spLocks noChangeShapeType="1"/>
            </p:cNvSpPr>
            <p:nvPr/>
          </p:nvSpPr>
          <p:spPr bwMode="auto">
            <a:xfrm>
              <a:off x="2786" y="1678"/>
              <a:ext cx="421" cy="0"/>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128" name="Rectangle 32"/>
            <p:cNvSpPr>
              <a:spLocks noChangeArrowheads="1"/>
            </p:cNvSpPr>
            <p:nvPr/>
          </p:nvSpPr>
          <p:spPr bwMode="auto">
            <a:xfrm>
              <a:off x="2143" y="1840"/>
              <a:ext cx="1358" cy="464"/>
            </a:xfrm>
            <a:prstGeom prst="rect">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29" name="AutoShape 33"/>
            <p:cNvSpPr>
              <a:spLocks noChangeArrowheads="1"/>
            </p:cNvSpPr>
            <p:nvPr/>
          </p:nvSpPr>
          <p:spPr bwMode="auto">
            <a:xfrm>
              <a:off x="2143" y="1638"/>
              <a:ext cx="783" cy="585"/>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30" name="Rectangle 34"/>
            <p:cNvSpPr>
              <a:spLocks noChangeArrowheads="1"/>
            </p:cNvSpPr>
            <p:nvPr/>
          </p:nvSpPr>
          <p:spPr bwMode="auto">
            <a:xfrm>
              <a:off x="2143" y="1840"/>
              <a:ext cx="865" cy="383"/>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31" name="Rectangle 35"/>
            <p:cNvSpPr>
              <a:spLocks noChangeArrowheads="1"/>
            </p:cNvSpPr>
            <p:nvPr/>
          </p:nvSpPr>
          <p:spPr bwMode="auto">
            <a:xfrm>
              <a:off x="2215" y="1639"/>
              <a:ext cx="521" cy="1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1">
                  <a:solidFill>
                    <a:srgbClr val="790015"/>
                  </a:solidFill>
                  <a:latin typeface="Arial" charset="0"/>
                </a:rPr>
                <a:t>   </a:t>
              </a:r>
              <a:r>
                <a:rPr lang="hi-in" sz="1800" b="1">
                  <a:solidFill>
                    <a:srgbClr val="790015"/>
                  </a:solidFill>
                  <a:latin typeface="Arial" charset="0"/>
                </a:rPr>
                <a:t>โยชูวา</a:t>
              </a:r>
            </a:p>
          </p:txBody>
        </p:sp>
        <p:sp>
          <p:nvSpPr>
            <p:cNvPr id="4132" name="Line 36"/>
            <p:cNvSpPr>
              <a:spLocks noChangeShapeType="1"/>
            </p:cNvSpPr>
            <p:nvPr/>
          </p:nvSpPr>
          <p:spPr bwMode="auto">
            <a:xfrm>
              <a:off x="2143" y="1800"/>
              <a:ext cx="0" cy="463"/>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133" name="Rectangle 37"/>
            <p:cNvSpPr>
              <a:spLocks noChangeArrowheads="1"/>
            </p:cNvSpPr>
            <p:nvPr/>
          </p:nvSpPr>
          <p:spPr bwMode="auto">
            <a:xfrm>
              <a:off x="2277" y="2023"/>
              <a:ext cx="1358" cy="464"/>
            </a:xfrm>
            <a:prstGeom prst="rect">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34" name="AutoShape 38"/>
            <p:cNvSpPr>
              <a:spLocks noChangeArrowheads="1"/>
            </p:cNvSpPr>
            <p:nvPr/>
          </p:nvSpPr>
          <p:spPr bwMode="auto">
            <a:xfrm>
              <a:off x="2277" y="1800"/>
              <a:ext cx="812" cy="584"/>
            </a:xfrm>
            <a:prstGeom prst="roundRect">
              <a:avLst>
                <a:gd name="adj" fmla="val 10745"/>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35" name="Rectangle 39"/>
            <p:cNvSpPr>
              <a:spLocks noChangeArrowheads="1"/>
            </p:cNvSpPr>
            <p:nvPr/>
          </p:nvSpPr>
          <p:spPr bwMode="auto">
            <a:xfrm>
              <a:off x="2277" y="2023"/>
              <a:ext cx="958" cy="383"/>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36" name="Rectangle 40"/>
            <p:cNvSpPr>
              <a:spLocks noChangeArrowheads="1"/>
            </p:cNvSpPr>
            <p:nvPr/>
          </p:nvSpPr>
          <p:spPr bwMode="auto">
            <a:xfrm>
              <a:off x="2321" y="1801"/>
              <a:ext cx="585" cy="1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1">
                  <a:solidFill>
                    <a:srgbClr val="790015"/>
                  </a:solidFill>
                  <a:latin typeface="Arial" charset="0"/>
                </a:rPr>
                <a:t>   </a:t>
              </a:r>
              <a:r>
                <a:rPr lang="hi-in" sz="1800" b="1">
                  <a:solidFill>
                    <a:srgbClr val="790015"/>
                  </a:solidFill>
                  <a:latin typeface="Arial" charset="0"/>
                </a:rPr>
                <a:t>เอกเทศ</a:t>
              </a:r>
            </a:p>
          </p:txBody>
        </p:sp>
        <p:sp>
          <p:nvSpPr>
            <p:cNvPr id="4137" name="Line 41"/>
            <p:cNvSpPr>
              <a:spLocks noChangeShapeType="1"/>
            </p:cNvSpPr>
            <p:nvPr/>
          </p:nvSpPr>
          <p:spPr bwMode="auto">
            <a:xfrm>
              <a:off x="2277" y="1983"/>
              <a:ext cx="0" cy="450"/>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138" name="Rectangle 42"/>
            <p:cNvSpPr>
              <a:spLocks noChangeArrowheads="1"/>
            </p:cNvSpPr>
            <p:nvPr/>
          </p:nvSpPr>
          <p:spPr bwMode="auto">
            <a:xfrm>
              <a:off x="2416" y="2210"/>
              <a:ext cx="1358" cy="459"/>
            </a:xfrm>
            <a:prstGeom prst="rect">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39" name="AutoShape 43"/>
            <p:cNvSpPr>
              <a:spLocks noChangeArrowheads="1"/>
            </p:cNvSpPr>
            <p:nvPr/>
          </p:nvSpPr>
          <p:spPr bwMode="auto">
            <a:xfrm>
              <a:off x="2416" y="1983"/>
              <a:ext cx="827" cy="585"/>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40" name="Rectangle 44"/>
            <p:cNvSpPr>
              <a:spLocks noChangeArrowheads="1"/>
            </p:cNvSpPr>
            <p:nvPr/>
          </p:nvSpPr>
          <p:spPr bwMode="auto">
            <a:xfrm>
              <a:off x="2416" y="2214"/>
              <a:ext cx="970" cy="370"/>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41" name="Rectangle 45"/>
            <p:cNvSpPr>
              <a:spLocks noChangeArrowheads="1"/>
            </p:cNvSpPr>
            <p:nvPr/>
          </p:nvSpPr>
          <p:spPr bwMode="auto">
            <a:xfrm>
              <a:off x="2486" y="1984"/>
              <a:ext cx="571" cy="1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1">
                  <a:solidFill>
                    <a:srgbClr val="790015"/>
                  </a:solidFill>
                  <a:latin typeface="Arial" charset="0"/>
                </a:rPr>
                <a:t>   </a:t>
              </a:r>
              <a:r>
                <a:rPr lang="hi-in" sz="1800" b="1">
                  <a:solidFill>
                    <a:srgbClr val="790015"/>
                  </a:solidFill>
                  <a:latin typeface="Arial" charset="0"/>
                </a:rPr>
                <a:t>กษัตริย์</a:t>
              </a:r>
            </a:p>
          </p:txBody>
        </p:sp>
        <p:sp>
          <p:nvSpPr>
            <p:cNvPr id="4142" name="Line 46"/>
            <p:cNvSpPr>
              <a:spLocks noChangeShapeType="1"/>
            </p:cNvSpPr>
            <p:nvPr/>
          </p:nvSpPr>
          <p:spPr bwMode="auto">
            <a:xfrm>
              <a:off x="2416" y="2161"/>
              <a:ext cx="0" cy="463"/>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143" name="Rectangle 47"/>
            <p:cNvSpPr>
              <a:spLocks noChangeArrowheads="1"/>
            </p:cNvSpPr>
            <p:nvPr/>
          </p:nvSpPr>
          <p:spPr bwMode="auto">
            <a:xfrm>
              <a:off x="2566" y="2384"/>
              <a:ext cx="1358" cy="464"/>
            </a:xfrm>
            <a:prstGeom prst="rect">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44" name="AutoShape 48"/>
            <p:cNvSpPr>
              <a:spLocks noChangeArrowheads="1"/>
            </p:cNvSpPr>
            <p:nvPr/>
          </p:nvSpPr>
          <p:spPr bwMode="auto">
            <a:xfrm>
              <a:off x="2566" y="2161"/>
              <a:ext cx="796" cy="598"/>
            </a:xfrm>
            <a:prstGeom prst="roundRect">
              <a:avLst>
                <a:gd name="adj" fmla="val 10495"/>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45" name="Rectangle 49"/>
            <p:cNvSpPr>
              <a:spLocks noChangeArrowheads="1"/>
            </p:cNvSpPr>
            <p:nvPr/>
          </p:nvSpPr>
          <p:spPr bwMode="auto">
            <a:xfrm>
              <a:off x="2566" y="2384"/>
              <a:ext cx="970" cy="383"/>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46" name="Rectangle 50"/>
            <p:cNvSpPr>
              <a:spLocks noChangeArrowheads="1"/>
            </p:cNvSpPr>
            <p:nvPr/>
          </p:nvSpPr>
          <p:spPr bwMode="auto">
            <a:xfrm>
              <a:off x="2699" y="2159"/>
              <a:ext cx="393" cy="1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1">
                  <a:solidFill>
                    <a:srgbClr val="790015"/>
                  </a:solidFill>
                  <a:latin typeface="Arial" charset="0"/>
                </a:rPr>
                <a:t>   </a:t>
              </a:r>
              <a:r>
                <a:rPr lang="hi-in" sz="1800" b="1">
                  <a:solidFill>
                    <a:srgbClr val="790015"/>
                  </a:solidFill>
                  <a:latin typeface="Arial" charset="0"/>
                </a:rPr>
                <a:t>ทาส</a:t>
              </a:r>
            </a:p>
          </p:txBody>
        </p:sp>
        <p:sp>
          <p:nvSpPr>
            <p:cNvPr id="4147" name="Line 51"/>
            <p:cNvSpPr>
              <a:spLocks noChangeShapeType="1"/>
            </p:cNvSpPr>
            <p:nvPr/>
          </p:nvSpPr>
          <p:spPr bwMode="auto">
            <a:xfrm>
              <a:off x="2566" y="2344"/>
              <a:ext cx="0" cy="450"/>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148" name="Line 52"/>
            <p:cNvSpPr>
              <a:spLocks noChangeShapeType="1"/>
            </p:cNvSpPr>
            <p:nvPr/>
          </p:nvSpPr>
          <p:spPr bwMode="auto">
            <a:xfrm>
              <a:off x="3356" y="2384"/>
              <a:ext cx="421" cy="0"/>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149" name="Rectangle 53"/>
            <p:cNvSpPr>
              <a:spLocks noChangeArrowheads="1"/>
            </p:cNvSpPr>
            <p:nvPr/>
          </p:nvSpPr>
          <p:spPr bwMode="auto">
            <a:xfrm>
              <a:off x="2738" y="2559"/>
              <a:ext cx="1357" cy="451"/>
            </a:xfrm>
            <a:prstGeom prst="rect">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50" name="AutoShape 54"/>
            <p:cNvSpPr>
              <a:spLocks noChangeArrowheads="1"/>
            </p:cNvSpPr>
            <p:nvPr/>
          </p:nvSpPr>
          <p:spPr bwMode="auto">
            <a:xfrm>
              <a:off x="2738" y="2344"/>
              <a:ext cx="782" cy="585"/>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51" name="Rectangle 55"/>
            <p:cNvSpPr>
              <a:spLocks noChangeArrowheads="1"/>
            </p:cNvSpPr>
            <p:nvPr/>
          </p:nvSpPr>
          <p:spPr bwMode="auto">
            <a:xfrm>
              <a:off x="2738" y="2559"/>
              <a:ext cx="956" cy="370"/>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52" name="Rectangle 56"/>
            <p:cNvSpPr>
              <a:spLocks noChangeArrowheads="1"/>
            </p:cNvSpPr>
            <p:nvPr/>
          </p:nvSpPr>
          <p:spPr bwMode="auto">
            <a:xfrm>
              <a:off x="2848" y="2345"/>
              <a:ext cx="439" cy="1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1">
                  <a:solidFill>
                    <a:srgbClr val="790015"/>
                  </a:solidFill>
                  <a:latin typeface="Arial" charset="0"/>
                </a:rPr>
                <a:t>   </a:t>
              </a:r>
              <a:r>
                <a:rPr lang="hi-in" sz="1800" b="1">
                  <a:solidFill>
                    <a:srgbClr val="790015"/>
                  </a:solidFill>
                  <a:latin typeface="Arial" charset="0"/>
                </a:rPr>
                <a:t>เงียบ</a:t>
              </a:r>
            </a:p>
          </p:txBody>
        </p:sp>
        <p:sp>
          <p:nvSpPr>
            <p:cNvPr id="4153" name="Line 57"/>
            <p:cNvSpPr>
              <a:spLocks noChangeShapeType="1"/>
            </p:cNvSpPr>
            <p:nvPr/>
          </p:nvSpPr>
          <p:spPr bwMode="auto">
            <a:xfrm>
              <a:off x="2738" y="2519"/>
              <a:ext cx="0" cy="450"/>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154" name="Line 58"/>
            <p:cNvSpPr>
              <a:spLocks noChangeShapeType="1"/>
            </p:cNvSpPr>
            <p:nvPr/>
          </p:nvSpPr>
          <p:spPr bwMode="auto">
            <a:xfrm>
              <a:off x="3527" y="2559"/>
              <a:ext cx="421" cy="0"/>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155" name="Rectangle 59"/>
            <p:cNvSpPr>
              <a:spLocks noChangeArrowheads="1"/>
            </p:cNvSpPr>
            <p:nvPr/>
          </p:nvSpPr>
          <p:spPr bwMode="auto">
            <a:xfrm>
              <a:off x="2911" y="2769"/>
              <a:ext cx="1358" cy="456"/>
            </a:xfrm>
            <a:prstGeom prst="rect">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56" name="AutoShape 60"/>
            <p:cNvSpPr>
              <a:spLocks noChangeArrowheads="1"/>
            </p:cNvSpPr>
            <p:nvPr/>
          </p:nvSpPr>
          <p:spPr bwMode="auto">
            <a:xfrm>
              <a:off x="2911" y="2519"/>
              <a:ext cx="783" cy="585"/>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57" name="Rectangle 61"/>
            <p:cNvSpPr>
              <a:spLocks noChangeArrowheads="1"/>
            </p:cNvSpPr>
            <p:nvPr/>
          </p:nvSpPr>
          <p:spPr bwMode="auto">
            <a:xfrm>
              <a:off x="2911" y="2789"/>
              <a:ext cx="858" cy="371"/>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nvGrpSpPr>
            <p:cNvPr id="8267" name="Group 62"/>
            <p:cNvGrpSpPr>
              <a:grpSpLocks/>
            </p:cNvGrpSpPr>
            <p:nvPr/>
          </p:nvGrpSpPr>
          <p:grpSpPr bwMode="auto">
            <a:xfrm>
              <a:off x="2940" y="2533"/>
              <a:ext cx="719" cy="279"/>
              <a:chOff x="2940" y="2533"/>
              <a:chExt cx="719" cy="279"/>
            </a:xfrm>
          </p:grpSpPr>
          <p:sp>
            <p:nvSpPr>
              <p:cNvPr id="4159" name="Rectangle 63"/>
              <p:cNvSpPr>
                <a:spLocks noChangeArrowheads="1"/>
              </p:cNvSpPr>
              <p:nvPr/>
            </p:nvSpPr>
            <p:spPr bwMode="auto">
              <a:xfrm>
                <a:off x="2990" y="2544"/>
                <a:ext cx="187" cy="26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solidFill>
                      <a:srgbClr val="114FFB"/>
                    </a:solidFill>
                    <a:latin typeface="Arial" charset="0"/>
                  </a:rPr>
                  <a:t>   </a:t>
                </a:r>
              </a:p>
            </p:txBody>
          </p:sp>
          <p:sp>
            <p:nvSpPr>
              <p:cNvPr id="4160" name="Rectangle 64"/>
              <p:cNvSpPr>
                <a:spLocks noChangeArrowheads="1"/>
              </p:cNvSpPr>
              <p:nvPr/>
            </p:nvSpPr>
            <p:spPr bwMode="auto">
              <a:xfrm>
                <a:off x="2940" y="2533"/>
                <a:ext cx="719" cy="27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900" b="1">
                    <a:solidFill>
                      <a:srgbClr val="114FFB"/>
                    </a:solidFill>
                    <a:latin typeface="Arial" charset="0"/>
                  </a:rPr>
                  <a:t>พระเยซู</a:t>
                </a:r>
              </a:p>
            </p:txBody>
          </p:sp>
        </p:grpSp>
        <p:sp>
          <p:nvSpPr>
            <p:cNvPr id="4161" name="Line 65"/>
            <p:cNvSpPr>
              <a:spLocks noChangeShapeType="1"/>
            </p:cNvSpPr>
            <p:nvPr/>
          </p:nvSpPr>
          <p:spPr bwMode="auto">
            <a:xfrm>
              <a:off x="2911" y="2721"/>
              <a:ext cx="0" cy="450"/>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162" name="Line 66"/>
            <p:cNvSpPr>
              <a:spLocks noChangeShapeType="1"/>
            </p:cNvSpPr>
            <p:nvPr/>
          </p:nvSpPr>
          <p:spPr bwMode="auto">
            <a:xfrm>
              <a:off x="3370" y="2213"/>
              <a:ext cx="151" cy="0"/>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grpSp>
      <p:sp>
        <p:nvSpPr>
          <p:cNvPr id="4163" name="AutoShape 67"/>
          <p:cNvSpPr>
            <a:spLocks noChangeArrowheads="1"/>
          </p:cNvSpPr>
          <p:nvPr/>
        </p:nvSpPr>
        <p:spPr bwMode="auto">
          <a:xfrm rot="20160000">
            <a:off x="1325563" y="2108200"/>
            <a:ext cx="1517650" cy="660400"/>
          </a:xfrm>
          <a:prstGeom prst="rightArrow">
            <a:avLst>
              <a:gd name="adj1" fmla="val 75000"/>
              <a:gd name="adj2" fmla="val 114914"/>
            </a:avLst>
          </a:prstGeom>
          <a:gradFill rotWithShape="0">
            <a:gsLst>
              <a:gs pos="0">
                <a:srgbClr val="004C00"/>
              </a:gs>
              <a:gs pos="50000">
                <a:srgbClr val="00FF00"/>
              </a:gs>
              <a:gs pos="100000">
                <a:srgbClr val="004C00"/>
              </a:gs>
            </a:gsLst>
            <a:lin ang="5400000" scaled="1"/>
          </a:gradFill>
          <a:ln w="5076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64" name="Text Box 68"/>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65" name="Text Box 69"/>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66" name="Rectangle 70"/>
          <p:cNvSpPr>
            <a:spLocks noChangeArrowheads="1"/>
          </p:cNvSpPr>
          <p:nvPr/>
        </p:nvSpPr>
        <p:spPr bwMode="auto">
          <a:xfrm>
            <a:off x="8093075" y="6524625"/>
            <a:ext cx="336550" cy="2460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1">
                <a:solidFill>
                  <a:srgbClr val="FFFFFF"/>
                </a:solidFill>
                <a:effectLst>
                  <a:outerShdw blurRad="38100" dist="38100" dir="2700000" algn="tl">
                    <a:srgbClr val="000000"/>
                  </a:outerShdw>
                </a:effectLst>
              </a:rPr>
              <a:t>02</a:t>
            </a:r>
          </a:p>
        </p:txBody>
      </p:sp>
      <p:sp>
        <p:nvSpPr>
          <p:cNvPr id="4167" name="Text Box 71"/>
          <p:cNvSpPr txBox="1">
            <a:spLocks noChangeArrowheads="1"/>
          </p:cNvSpPr>
          <p:nvPr/>
        </p:nvSpPr>
        <p:spPr bwMode="auto">
          <a:xfrm>
            <a:off x="7177088" y="6242050"/>
            <a:ext cx="1266825"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1">
                <a:solidFill>
                  <a:srgbClr val="FFFFFF"/>
                </a:solidFill>
                <a:latin typeface="Arial" charset="0"/>
              </a:rPr>
              <a:t>คู่มือหน้าที่ </a:t>
            </a:r>
            <a:r>
              <a:rPr lang="en-US" sz="1200" b="1">
                <a:solidFill>
                  <a:srgbClr val="FFFFFF"/>
                </a:solidFill>
                <a:latin typeface="Arial" charset="0"/>
              </a:rPr>
              <a:t>19-24</a:t>
            </a:r>
          </a:p>
        </p:txBody>
      </p:sp>
      <p:sp>
        <p:nvSpPr>
          <p:cNvPr id="4168" name="Rectangle 72"/>
          <p:cNvSpPr>
            <a:spLocks noChangeArrowheads="1"/>
          </p:cNvSpPr>
          <p:nvPr/>
        </p:nvSpPr>
        <p:spPr bwMode="auto">
          <a:xfrm>
            <a:off x="688975" y="3708400"/>
            <a:ext cx="2903538" cy="13081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4000" b="1">
                <a:solidFill>
                  <a:srgbClr val="00DFCA"/>
                </a:solidFill>
                <a:latin typeface="Times New Roman" charset="0"/>
              </a:rPr>
              <a:t>คน</a:t>
            </a:r>
            <a:r>
              <a:rPr lang="hi-in" sz="4000" b="1">
                <a:solidFill>
                  <a:srgbClr val="FFFFFF"/>
                </a:solidFill>
                <a:latin typeface="Times New Roman" charset="0"/>
              </a:rPr>
              <a:t>แรก</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4000" b="1">
                <a:solidFill>
                  <a:srgbClr val="00DFCA"/>
                </a:solidFill>
                <a:latin typeface="Times New Roman" charset="0"/>
              </a:rPr>
              <a:t>ในสี่คน</a:t>
            </a:r>
          </a:p>
        </p:txBody>
      </p:sp>
      <p:sp>
        <p:nvSpPr>
          <p:cNvPr id="4169" name="AutoShape 73"/>
          <p:cNvSpPr>
            <a:spLocks noChangeArrowheads="1"/>
          </p:cNvSpPr>
          <p:nvPr/>
        </p:nvSpPr>
        <p:spPr bwMode="auto">
          <a:xfrm rot="16200000">
            <a:off x="4960937" y="368301"/>
            <a:ext cx="1387475" cy="3206750"/>
          </a:xfrm>
          <a:prstGeom prst="upArrowCallout">
            <a:avLst>
              <a:gd name="adj1" fmla="val 25000"/>
              <a:gd name="adj2" fmla="val 25000"/>
              <a:gd name="adj3" fmla="val 38520"/>
              <a:gd name="adj4" fmla="val 66667"/>
            </a:avLst>
          </a:prstGeom>
          <a:gradFill rotWithShape="0">
            <a:gsLst>
              <a:gs pos="0">
                <a:srgbClr val="000000"/>
              </a:gs>
              <a:gs pos="50000">
                <a:srgbClr val="1822CD"/>
              </a:gs>
              <a:gs pos="100000">
                <a:srgbClr val="000000"/>
              </a:gs>
            </a:gsLst>
            <a:lin ang="5400000" scaled="1"/>
          </a:gradFill>
          <a:ln w="9360" cap="sq">
            <a:miter lim="800000"/>
            <a:headEnd/>
            <a:tailEnd/>
          </a:ln>
          <a:effectLst/>
          <a:scene3d>
            <a:camera prst="legacyObliqueTopLeft"/>
            <a:lightRig rig="legacyNormal3" dir="r"/>
          </a:scene3d>
          <a:sp3d extrusionH="201600" prstMaterial="legacyMetal">
            <a:bevelT w="13500" h="13500" prst="angle"/>
            <a:bevelB w="13500" h="13500" prst="angle"/>
            <a:extrusionClr>
              <a:srgbClr val="FFFFFF"/>
            </a:extrusionClr>
          </a:sp3d>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flatTx/>
          </a:bodyPr>
          <a:lstStyle/>
          <a:p>
            <a:pPr>
              <a:defRPr/>
            </a:pPr>
            <a:endParaRPr lang="en-US"/>
          </a:p>
        </p:txBody>
      </p:sp>
      <p:sp>
        <p:nvSpPr>
          <p:cNvPr id="4170" name="Rectangle 74"/>
          <p:cNvSpPr>
            <a:spLocks noChangeArrowheads="1"/>
          </p:cNvSpPr>
          <p:nvPr/>
        </p:nvSpPr>
        <p:spPr bwMode="auto">
          <a:xfrm>
            <a:off x="5340350" y="1341438"/>
            <a:ext cx="2438400" cy="13081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marL="115888" indent="-104775" algn="l">
              <a:buClrTx/>
              <a:buFontTx/>
              <a:buNone/>
              <a:tabLst>
                <a:tab pos="115888" algn="l"/>
                <a:tab pos="573088" algn="l"/>
                <a:tab pos="1030288" algn="l"/>
                <a:tab pos="1487488" algn="l"/>
                <a:tab pos="1944688" algn="l"/>
                <a:tab pos="2401888" algn="l"/>
                <a:tab pos="2859088" algn="l"/>
                <a:tab pos="3316288" algn="l"/>
                <a:tab pos="3773488" algn="l"/>
                <a:tab pos="4230688" algn="l"/>
                <a:tab pos="4687888" algn="l"/>
                <a:tab pos="5145088" algn="l"/>
                <a:tab pos="5602288" algn="l"/>
                <a:tab pos="6059488" algn="l"/>
                <a:tab pos="6516688" algn="l"/>
                <a:tab pos="6973888" algn="l"/>
                <a:tab pos="7431088" algn="l"/>
                <a:tab pos="7888288" algn="l"/>
                <a:tab pos="8345488" algn="l"/>
                <a:tab pos="8802688" algn="l"/>
                <a:tab pos="9259888" algn="l"/>
              </a:tabLst>
              <a:defRPr/>
            </a:pPr>
            <a:r>
              <a:rPr lang="en-US" sz="2000" b="1">
                <a:solidFill>
                  <a:srgbClr val="62D6AC"/>
                </a:solidFill>
                <a:latin typeface="Arial" charset="0"/>
              </a:rPr>
              <a:t>"</a:t>
            </a:r>
            <a:r>
              <a:rPr lang="hi-in" sz="2000" b="1">
                <a:solidFill>
                  <a:srgbClr val="62D6AC"/>
                </a:solidFill>
                <a:latin typeface="Arial" charset="0"/>
              </a:rPr>
              <a:t>ตก</a:t>
            </a:r>
            <a:r>
              <a:rPr lang="hi-in" sz="2000" b="1">
                <a:solidFill>
                  <a:srgbClr val="FFFF00"/>
                </a:solidFill>
                <a:latin typeface="Arial" charset="0"/>
              </a:rPr>
              <a:t>อับ</a:t>
            </a:r>
            <a:r>
              <a:rPr lang="en-US" sz="2000" b="1">
                <a:solidFill>
                  <a:srgbClr val="FAFD00"/>
                </a:solidFill>
                <a:latin typeface="Arial" charset="0"/>
              </a:rPr>
              <a:t> </a:t>
            </a:r>
            <a:br>
              <a:rPr lang="en-US" sz="2000" b="1">
                <a:solidFill>
                  <a:srgbClr val="FAFD00"/>
                </a:solidFill>
                <a:latin typeface="Arial" charset="0"/>
              </a:rPr>
            </a:br>
            <a:r>
              <a:rPr lang="hi-in" sz="2000" b="1">
                <a:solidFill>
                  <a:srgbClr val="FAFD00"/>
                </a:solidFill>
                <a:latin typeface="Arial" charset="0"/>
              </a:rPr>
              <a:t>ย</a:t>
            </a:r>
            <a:r>
              <a:rPr lang="hi-in" sz="2000" b="1">
                <a:solidFill>
                  <a:srgbClr val="99CCFF"/>
                </a:solidFill>
                <a:latin typeface="Arial" charset="0"/>
              </a:rPr>
              <a:t>อม</a:t>
            </a:r>
            <a:r>
              <a:rPr lang="en-US" sz="2000" b="1">
                <a:solidFill>
                  <a:srgbClr val="62D6AC"/>
                </a:solidFill>
                <a:latin typeface="Arial" charset="0"/>
              </a:rPr>
              <a:t> </a:t>
            </a:r>
            <a:br>
              <a:rPr lang="en-US" sz="2000" b="1">
                <a:solidFill>
                  <a:srgbClr val="62D6AC"/>
                </a:solidFill>
                <a:latin typeface="Arial" charset="0"/>
              </a:rPr>
            </a:br>
            <a:r>
              <a:rPr lang="hi-in" sz="2000" b="1">
                <a:solidFill>
                  <a:srgbClr val="FFFF00"/>
                </a:solidFill>
                <a:latin typeface="Arial" charset="0"/>
              </a:rPr>
              <a:t>ส่</a:t>
            </a:r>
            <a:r>
              <a:rPr lang="hi-in" sz="2000" b="1">
                <a:solidFill>
                  <a:srgbClr val="62D6AC"/>
                </a:solidFill>
                <a:latin typeface="Arial" charset="0"/>
              </a:rPr>
              <a:t>ง</a:t>
            </a:r>
            <a:r>
              <a:rPr lang="en-US" sz="2000" b="1">
                <a:solidFill>
                  <a:srgbClr val="62D6AC"/>
                </a:solidFill>
                <a:latin typeface="Arial" charset="0"/>
              </a:rPr>
              <a:t>               </a:t>
            </a:r>
          </a:p>
          <a:p>
            <a:pPr marL="115888" indent="-104775" algn="l">
              <a:buClrTx/>
              <a:buFontTx/>
              <a:buNone/>
              <a:tabLst>
                <a:tab pos="115888" algn="l"/>
                <a:tab pos="573088" algn="l"/>
                <a:tab pos="1030288" algn="l"/>
                <a:tab pos="1487488" algn="l"/>
                <a:tab pos="1944688" algn="l"/>
                <a:tab pos="2401888" algn="l"/>
                <a:tab pos="2859088" algn="l"/>
                <a:tab pos="3316288" algn="l"/>
                <a:tab pos="3773488" algn="l"/>
                <a:tab pos="4230688" algn="l"/>
                <a:tab pos="4687888" algn="l"/>
                <a:tab pos="5145088" algn="l"/>
                <a:tab pos="5602288" algn="l"/>
                <a:tab pos="6059488" algn="l"/>
                <a:tab pos="6516688" algn="l"/>
                <a:tab pos="6973888" algn="l"/>
                <a:tab pos="7431088" algn="l"/>
                <a:tab pos="7888288" algn="l"/>
                <a:tab pos="8345488" algn="l"/>
                <a:tab pos="8802688" algn="l"/>
                <a:tab pos="9259888" algn="l"/>
              </a:tabLst>
              <a:defRPr/>
            </a:pPr>
            <a:r>
              <a:rPr lang="en-US" sz="2000" b="1">
                <a:solidFill>
                  <a:srgbClr val="62D6AC"/>
                </a:solidFill>
                <a:latin typeface="Arial" charset="0"/>
              </a:rPr>
              <a:t> </a:t>
            </a:r>
            <a:r>
              <a:rPr lang="hi-in" sz="2000" b="1">
                <a:solidFill>
                  <a:srgbClr val="62D6AC"/>
                </a:solidFill>
                <a:latin typeface="Arial" charset="0"/>
              </a:rPr>
              <a:t>ผู้</a:t>
            </a:r>
            <a:r>
              <a:rPr lang="hi-in" sz="2000" b="1">
                <a:solidFill>
                  <a:srgbClr val="FFFF00"/>
                </a:solidFill>
                <a:latin typeface="Arial" charset="0"/>
              </a:rPr>
              <a:t>ช่ว</a:t>
            </a:r>
            <a:r>
              <a:rPr lang="hi-in" sz="2000" b="1">
                <a:solidFill>
                  <a:srgbClr val="62D6AC"/>
                </a:solidFill>
                <a:latin typeface="Arial" charset="0"/>
              </a:rPr>
              <a:t>ย</a:t>
            </a:r>
            <a:r>
              <a:rPr lang="en-US" sz="2000" b="1">
                <a:solidFill>
                  <a:srgbClr val="62D6AC"/>
                </a:solidFill>
                <a:latin typeface="Arial" charset="0"/>
              </a:rPr>
              <a:t>"</a:t>
            </a:r>
          </a:p>
        </p:txBody>
      </p:sp>
      <p:sp>
        <p:nvSpPr>
          <p:cNvPr id="4171" name="Oval 75"/>
          <p:cNvSpPr>
            <a:spLocks noChangeArrowheads="1"/>
          </p:cNvSpPr>
          <p:nvPr/>
        </p:nvSpPr>
        <p:spPr bwMode="auto">
          <a:xfrm>
            <a:off x="5761038" y="1277938"/>
            <a:ext cx="549275" cy="407987"/>
          </a:xfrm>
          <a:prstGeom prst="ellipse">
            <a:avLst/>
          </a:prstGeom>
          <a:noFill/>
          <a:ln w="38160" cap="sq">
            <a:solidFill>
              <a:srgbClr val="FFFFFF"/>
            </a:solidFill>
            <a:miter lim="800000"/>
            <a:headEnd/>
            <a:tailEnd/>
          </a:ln>
          <a:effectLst>
            <a:outerShdw blurRad="63500" dist="63504" dir="3183908" algn="ctr" rotWithShape="0">
              <a:srgbClr val="1A0004">
                <a:alpha val="75014"/>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grpSp>
        <p:nvGrpSpPr>
          <p:cNvPr id="8204" name="Group 76"/>
          <p:cNvGrpSpPr>
            <a:grpSpLocks/>
          </p:cNvGrpSpPr>
          <p:nvPr/>
        </p:nvGrpSpPr>
        <p:grpSpPr bwMode="auto">
          <a:xfrm>
            <a:off x="519113" y="7938"/>
            <a:ext cx="854075" cy="1701800"/>
            <a:chOff x="327" y="5"/>
            <a:chExt cx="538" cy="1072"/>
          </a:xfrm>
        </p:grpSpPr>
        <p:sp>
          <p:nvSpPr>
            <p:cNvPr id="4173" name="Rectangle 77"/>
            <p:cNvSpPr>
              <a:spLocks noChangeArrowheads="1"/>
            </p:cNvSpPr>
            <p:nvPr/>
          </p:nvSpPr>
          <p:spPr bwMode="auto">
            <a:xfrm>
              <a:off x="327" y="5"/>
              <a:ext cx="538" cy="10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600">
                  <a:solidFill>
                    <a:srgbClr val="FFFF00"/>
                  </a:solidFill>
                  <a:latin typeface="Times New Roman" charset="0"/>
                </a:rPr>
                <a:t>7</a:t>
              </a:r>
            </a:p>
          </p:txBody>
        </p:sp>
        <p:sp>
          <p:nvSpPr>
            <p:cNvPr id="4174" name="Line 78"/>
            <p:cNvSpPr>
              <a:spLocks noChangeShapeType="1"/>
            </p:cNvSpPr>
            <p:nvPr/>
          </p:nvSpPr>
          <p:spPr bwMode="auto">
            <a:xfrm>
              <a:off x="500" y="573"/>
              <a:ext cx="243" cy="0"/>
            </a:xfrm>
            <a:prstGeom prst="line">
              <a:avLst/>
            </a:prstGeom>
            <a:noFill/>
            <a:ln w="76320" cap="sq">
              <a:solidFill>
                <a:srgbClr val="FFFF00"/>
              </a:solidFill>
              <a:miter lim="800000"/>
              <a:headEnd/>
              <a:tailEnd/>
            </a:ln>
            <a:effectLst>
              <a:outerShdw blurRad="63500" dist="107933" dir="2700000" algn="ctr" rotWithShape="0">
                <a:srgbClr val="1A0004">
                  <a:alpha val="75014"/>
                </a:srgbClr>
              </a:outerShdw>
            </a:effectLst>
            <a:extLst>
              <a:ext uri="{909E8E84-426E-40dd-AFC4-6F175D3DCCD1}">
                <a14:hiddenFill xmlns="" xmlns:a14="http://schemas.microsoft.com/office/drawing/2010/main">
                  <a:noFill/>
                </a14:hiddenFill>
              </a:ext>
            </a:extLst>
          </p:spPr>
          <p:txBody>
            <a:bodyPr/>
            <a:lstStyle/>
            <a:p>
              <a:pPr>
                <a:defRPr/>
              </a:pPr>
              <a:endParaRPr lang="en-US"/>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afterEffect">
                                  <p:stCondLst>
                                    <p:cond delay="0"/>
                                  </p:stCondLst>
                                  <p:childTnLst>
                                    <p:set>
                                      <p:cBhvr additive="repl">
                                        <p:cTn id="6" dur="1" fill="hold">
                                          <p:stCondLst>
                                            <p:cond delay="0"/>
                                          </p:stCondLst>
                                        </p:cTn>
                                        <p:tgtEl>
                                          <p:spTgt spid="4163"/>
                                        </p:tgtEl>
                                        <p:attrNameLst>
                                          <p:attrName>style.visibility</p:attrName>
                                        </p:attrNameLst>
                                      </p:cBhvr>
                                      <p:to>
                                        <p:strVal val="visible"/>
                                      </p:to>
                                    </p:set>
                                    <p:anim calcmode="lin" valueType="num">
                                      <p:cBhvr additive="repl">
                                        <p:cTn id="7" dur="500" fill="hold"/>
                                        <p:tgtEl>
                                          <p:spTgt spid="4163"/>
                                        </p:tgtEl>
                                        <p:attrNameLst>
                                          <p:attrName>ppt_x</p:attrName>
                                        </p:attrNameLst>
                                      </p:cBhvr>
                                      <p:tavLst>
                                        <p:tav tm="100000">
                                          <p:val>
                                            <p:strVal val="0-#ppt_w/2"/>
                                          </p:val>
                                        </p:tav>
                                        <p:tav>
                                          <p:val>
                                            <p:strVal val="#ppt_x"/>
                                          </p:val>
                                        </p:tav>
                                      </p:tavLst>
                                    </p:anim>
                                    <p:anim calcmode="lin" valueType="num">
                                      <p:cBhvr additive="repl">
                                        <p:cTn id="8" dur="500" fill="hold"/>
                                        <p:tgtEl>
                                          <p:spTgt spid="4163"/>
                                        </p:tgtEl>
                                        <p:attrNameLst>
                                          <p:attrName>ppt_y</p:attrName>
                                        </p:attrNameLst>
                                      </p:cBhvr>
                                      <p:tavLst>
                                        <p:tav tm="100000">
                                          <p:val>
                                            <p:strVal val="#ppt_y"/>
                                          </p:val>
                                        </p:tav>
                                        <p:tav>
                                          <p:val>
                                            <p:strVal val="#ppt_y"/>
                                          </p:val>
                                        </p:tav>
                                      </p:tavLst>
                                    </p:anim>
                                  </p:childTnLst>
                                </p:cTn>
                              </p:par>
                            </p:childTnLst>
                          </p:cTn>
                        </p:par>
                        <p:par>
                          <p:cTn id="9" fill="hold" nodeType="afterGroup">
                            <p:stCondLst>
                              <p:cond delay="0"/>
                            </p:stCondLst>
                            <p:childTnLst>
                              <p:par>
                                <p:cTn id="10" presetID="2" presetClass="entr" presetSubtype="2" fill="hold" grpId="0" nodeType="afterEffect">
                                  <p:stCondLst>
                                    <p:cond delay="0"/>
                                  </p:stCondLst>
                                  <p:childTnLst>
                                    <p:set>
                                      <p:cBhvr additive="repl">
                                        <p:cTn id="11" dur="1" fill="hold">
                                          <p:stCondLst>
                                            <p:cond delay="0"/>
                                          </p:stCondLst>
                                        </p:cTn>
                                        <p:tgtEl>
                                          <p:spTgt spid="4169"/>
                                        </p:tgtEl>
                                        <p:attrNameLst>
                                          <p:attrName>style.visibility</p:attrName>
                                        </p:attrNameLst>
                                      </p:cBhvr>
                                      <p:to>
                                        <p:strVal val="visible"/>
                                      </p:to>
                                    </p:set>
                                    <p:anim calcmode="lin" valueType="num">
                                      <p:cBhvr additive="repl">
                                        <p:cTn id="12" dur="1000" fill="hold"/>
                                        <p:tgtEl>
                                          <p:spTgt spid="4169"/>
                                        </p:tgtEl>
                                        <p:attrNameLst>
                                          <p:attrName>ppt_x</p:attrName>
                                        </p:attrNameLst>
                                      </p:cBhvr>
                                      <p:tavLst>
                                        <p:tav tm="100000">
                                          <p:val>
                                            <p:strVal val="1+#ppt_w/2"/>
                                          </p:val>
                                        </p:tav>
                                        <p:tav>
                                          <p:val>
                                            <p:strVal val="#ppt_x"/>
                                          </p:val>
                                        </p:tav>
                                      </p:tavLst>
                                    </p:anim>
                                    <p:anim calcmode="lin" valueType="num">
                                      <p:cBhvr additive="repl">
                                        <p:cTn id="13" dur="1000" fill="hold"/>
                                        <p:tgtEl>
                                          <p:spTgt spid="4169"/>
                                        </p:tgtEl>
                                        <p:attrNameLst>
                                          <p:attrName>ppt_y</p:attrName>
                                        </p:attrNameLst>
                                      </p:cBhvr>
                                      <p:tavLst>
                                        <p:tav tm="100000">
                                          <p:val>
                                            <p:strVal val="#ppt_y"/>
                                          </p:val>
                                        </p:tav>
                                        <p:tav>
                                          <p:val>
                                            <p:strVal val="#ppt_y"/>
                                          </p:val>
                                        </p:tav>
                                      </p:tavLst>
                                    </p:anim>
                                  </p:childTnLst>
                                </p:cTn>
                              </p:par>
                            </p:childTnLst>
                          </p:cTn>
                        </p:par>
                        <p:par>
                          <p:cTn id="14" fill="hold" nodeType="afterGroup">
                            <p:stCondLst>
                              <p:cond delay="0"/>
                            </p:stCondLst>
                            <p:childTnLst>
                              <p:par>
                                <p:cTn id="15" presetID="10" presetClass="entr" fill="hold" nodeType="afterEffect">
                                  <p:stCondLst>
                                    <p:cond delay="0"/>
                                  </p:stCondLst>
                                  <p:childTnLst>
                                    <p:set>
                                      <p:cBhvr additive="repl">
                                        <p:cTn id="16" dur="1" fill="hold">
                                          <p:stCondLst>
                                            <p:cond delay="0"/>
                                          </p:stCondLst>
                                        </p:cTn>
                                        <p:tgtEl>
                                          <p:spTgt spid="4170"/>
                                        </p:tgtEl>
                                        <p:attrNameLst>
                                          <p:attrName>style.visibility</p:attrName>
                                        </p:attrNameLst>
                                      </p:cBhvr>
                                      <p:to>
                                        <p:strVal val="visible"/>
                                      </p:to>
                                    </p:set>
                                    <p:animEffect transition="in" filter="fade">
                                      <p:cBhvr additive="repl">
                                        <p:cTn id="17" dur="500"/>
                                        <p:tgtEl>
                                          <p:spTgt spid="4170"/>
                                        </p:tgtEl>
                                      </p:cBhvr>
                                    </p:animEffect>
                                  </p:childTnLst>
                                </p:cTn>
                              </p:par>
                            </p:childTnLst>
                          </p:cTn>
                        </p:par>
                        <p:par>
                          <p:cTn id="18" fill="hold" nodeType="afterGroup">
                            <p:stCondLst>
                              <p:cond delay="0"/>
                            </p:stCondLst>
                            <p:childTnLst>
                              <p:par>
                                <p:cTn id="19" presetID="2" presetClass="entr" presetSubtype="1" fill="hold" grpId="0" nodeType="afterEffect">
                                  <p:stCondLst>
                                    <p:cond delay="0"/>
                                  </p:stCondLst>
                                  <p:childTnLst>
                                    <p:set>
                                      <p:cBhvr additive="repl">
                                        <p:cTn id="20" dur="1" fill="hold">
                                          <p:stCondLst>
                                            <p:cond delay="0"/>
                                          </p:stCondLst>
                                        </p:cTn>
                                        <p:tgtEl>
                                          <p:spTgt spid="4171"/>
                                        </p:tgtEl>
                                        <p:attrNameLst>
                                          <p:attrName>style.visibility</p:attrName>
                                        </p:attrNameLst>
                                      </p:cBhvr>
                                      <p:to>
                                        <p:strVal val="visible"/>
                                      </p:to>
                                    </p:set>
                                    <p:anim calcmode="lin" valueType="num">
                                      <p:cBhvr additive="repl">
                                        <p:cTn id="21" dur="1000" fill="hold"/>
                                        <p:tgtEl>
                                          <p:spTgt spid="4171"/>
                                        </p:tgtEl>
                                        <p:attrNameLst>
                                          <p:attrName>ppt_x</p:attrName>
                                        </p:attrNameLst>
                                      </p:cBhvr>
                                      <p:tavLst>
                                        <p:tav tm="100000">
                                          <p:val>
                                            <p:strVal val="#ppt_x"/>
                                          </p:val>
                                        </p:tav>
                                        <p:tav>
                                          <p:val>
                                            <p:strVal val="#ppt_x"/>
                                          </p:val>
                                        </p:tav>
                                      </p:tavLst>
                                    </p:anim>
                                    <p:anim calcmode="lin" valueType="num">
                                      <p:cBhvr additive="repl">
                                        <p:cTn id="22" dur="1000" fill="hold"/>
                                        <p:tgtEl>
                                          <p:spTgt spid="4171"/>
                                        </p:tgtEl>
                                        <p:attrNameLst>
                                          <p:attrName>ppt_y</p:attrName>
                                        </p:attrNameLst>
                                      </p:cBhvr>
                                      <p:tavLst>
                                        <p:tav tm="100000">
                                          <p:val>
                                            <p:strVal val="0-#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63" grpId="0" animBg="1"/>
      <p:bldP spid="4169" grpId="0" animBg="1"/>
      <p:bldP spid="417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31745" name="Rectangle 1"/>
          <p:cNvSpPr>
            <a:spLocks noChangeArrowheads="1"/>
          </p:cNvSpPr>
          <p:nvPr/>
        </p:nvSpPr>
        <p:spPr bwMode="auto">
          <a:xfrm>
            <a:off x="3130550" y="1377950"/>
            <a:ext cx="2044700" cy="1054100"/>
          </a:xfrm>
          <a:prstGeom prst="rect">
            <a:avLst/>
          </a:prstGeom>
          <a:solidFill>
            <a:srgbClr val="FFD34A"/>
          </a:solidFill>
          <a:ln w="1260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1746" name="Rectangle 2"/>
          <p:cNvSpPr>
            <a:spLocks noChangeArrowheads="1"/>
          </p:cNvSpPr>
          <p:nvPr/>
        </p:nvSpPr>
        <p:spPr bwMode="auto">
          <a:xfrm>
            <a:off x="3551238" y="968375"/>
            <a:ext cx="963612" cy="3635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800" b="1">
                <a:solidFill>
                  <a:srgbClr val="790015"/>
                </a:solidFill>
                <a:latin typeface="Times New Roman" charset="0"/>
              </a:rPr>
              <a:t>อับราฮัม</a:t>
            </a:r>
          </a:p>
        </p:txBody>
      </p:sp>
      <p:sp>
        <p:nvSpPr>
          <p:cNvPr id="31747" name="Rectangle 3"/>
          <p:cNvSpPr>
            <a:spLocks noChangeArrowheads="1"/>
          </p:cNvSpPr>
          <p:nvPr/>
        </p:nvSpPr>
        <p:spPr bwMode="auto">
          <a:xfrm>
            <a:off x="3130550" y="1377950"/>
            <a:ext cx="2882900" cy="3111500"/>
          </a:xfrm>
          <a:prstGeom prst="rect">
            <a:avLst/>
          </a:prstGeom>
          <a:solidFill>
            <a:srgbClr val="FFD34A"/>
          </a:solidFill>
          <a:ln w="12600" cap="sq">
            <a:solidFill>
              <a:srgbClr val="CECECE"/>
            </a:solidFill>
            <a:miter lim="800000"/>
            <a:headEnd/>
            <a:tailEnd/>
          </a:ln>
          <a:effectLst>
            <a:outerShdw blurRad="63500" dist="107933" dir="2700000" algn="ctr" rotWithShape="0">
              <a:srgbClr val="1A0004">
                <a:alpha val="75014"/>
              </a:srgbClr>
            </a:outerShdw>
          </a:effectLst>
        </p:spPr>
        <p:txBody>
          <a:bodyPr wrap="none" anchor="ctr"/>
          <a:lstStyle/>
          <a:p>
            <a:pPr>
              <a:defRPr/>
            </a:pPr>
            <a:endParaRPr lang="en-US"/>
          </a:p>
        </p:txBody>
      </p:sp>
      <p:sp>
        <p:nvSpPr>
          <p:cNvPr id="31748" name="AutoShape 4"/>
          <p:cNvSpPr>
            <a:spLocks noChangeArrowheads="1"/>
          </p:cNvSpPr>
          <p:nvPr/>
        </p:nvSpPr>
        <p:spPr bwMode="auto">
          <a:xfrm>
            <a:off x="3130550" y="996950"/>
            <a:ext cx="1663700" cy="1054100"/>
          </a:xfrm>
          <a:prstGeom prst="roundRect">
            <a:avLst>
              <a:gd name="adj" fmla="val 12495"/>
            </a:avLst>
          </a:prstGeom>
          <a:solidFill>
            <a:srgbClr val="FFD34A"/>
          </a:solidFill>
          <a:ln w="12600" cap="sq">
            <a:solidFill>
              <a:srgbClr val="CECECE"/>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1749" name="Rectangle 5"/>
          <p:cNvSpPr>
            <a:spLocks noChangeArrowheads="1"/>
          </p:cNvSpPr>
          <p:nvPr/>
        </p:nvSpPr>
        <p:spPr bwMode="auto">
          <a:xfrm>
            <a:off x="3130550" y="1377950"/>
            <a:ext cx="2044700" cy="1054100"/>
          </a:xfrm>
          <a:prstGeom prst="rect">
            <a:avLst/>
          </a:prstGeom>
          <a:solidFill>
            <a:srgbClr val="FFD34A"/>
          </a:solidFill>
          <a:ln w="1260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1750" name="Rectangle 6"/>
          <p:cNvSpPr>
            <a:spLocks noChangeArrowheads="1"/>
          </p:cNvSpPr>
          <p:nvPr/>
        </p:nvSpPr>
        <p:spPr bwMode="auto">
          <a:xfrm>
            <a:off x="3367088" y="938213"/>
            <a:ext cx="1223962"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1A0004"/>
                </a:solidFill>
                <a:latin typeface="Times New Roman" charset="0"/>
              </a:rPr>
              <a:t>อับราฮัม</a:t>
            </a:r>
          </a:p>
        </p:txBody>
      </p:sp>
      <p:sp>
        <p:nvSpPr>
          <p:cNvPr id="31751" name="Line 7"/>
          <p:cNvSpPr>
            <a:spLocks noChangeShapeType="1"/>
          </p:cNvSpPr>
          <p:nvPr/>
        </p:nvSpPr>
        <p:spPr bwMode="auto">
          <a:xfrm>
            <a:off x="3340100" y="2065338"/>
            <a:ext cx="2463800" cy="1587"/>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1752" name="Line 8"/>
          <p:cNvSpPr>
            <a:spLocks noChangeShapeType="1"/>
          </p:cNvSpPr>
          <p:nvPr/>
        </p:nvSpPr>
        <p:spPr bwMode="auto">
          <a:xfrm>
            <a:off x="3340100" y="3886200"/>
            <a:ext cx="2463800" cy="1588"/>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1753" name="Rectangle 9"/>
          <p:cNvSpPr>
            <a:spLocks noChangeArrowheads="1"/>
          </p:cNvSpPr>
          <p:nvPr/>
        </p:nvSpPr>
        <p:spPr bwMode="auto">
          <a:xfrm>
            <a:off x="4802188" y="992188"/>
            <a:ext cx="249872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FFD34A"/>
                </a:solidFill>
                <a:latin typeface="Times New Roman" charset="0"/>
              </a:rPr>
              <a:t>ก่อนคศ</a:t>
            </a:r>
            <a:r>
              <a:rPr lang="en-US" sz="2400" b="1">
                <a:solidFill>
                  <a:srgbClr val="FFD34A"/>
                </a:solidFill>
                <a:latin typeface="Times New Roman" charset="0"/>
              </a:rPr>
              <a:t> 2000 </a:t>
            </a:r>
          </a:p>
        </p:txBody>
      </p:sp>
      <p:sp>
        <p:nvSpPr>
          <p:cNvPr id="31754" name="Rectangle 10"/>
          <p:cNvSpPr>
            <a:spLocks noChangeArrowheads="1"/>
          </p:cNvSpPr>
          <p:nvPr/>
        </p:nvSpPr>
        <p:spPr bwMode="auto">
          <a:xfrm>
            <a:off x="3625850" y="1603375"/>
            <a:ext cx="2020888" cy="515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b="1">
                <a:solidFill>
                  <a:srgbClr val="1A0004"/>
                </a:solidFill>
                <a:latin typeface="Times New Roman" charset="0"/>
              </a:rPr>
              <a:t>การทรงเรียก</a:t>
            </a:r>
          </a:p>
        </p:txBody>
      </p:sp>
      <p:sp>
        <p:nvSpPr>
          <p:cNvPr id="31755" name="Rectangle 11"/>
          <p:cNvSpPr>
            <a:spLocks noChangeArrowheads="1"/>
          </p:cNvSpPr>
          <p:nvPr/>
        </p:nvSpPr>
        <p:spPr bwMode="auto">
          <a:xfrm>
            <a:off x="4075113" y="2060575"/>
            <a:ext cx="1089025" cy="515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b="1">
                <a:solidFill>
                  <a:srgbClr val="1A0004"/>
                </a:solidFill>
                <a:latin typeface="Times New Roman" charset="0"/>
              </a:rPr>
              <a:t>ด</a:t>
            </a:r>
            <a:r>
              <a:rPr lang="en-US" b="1">
                <a:solidFill>
                  <a:srgbClr val="1A0004"/>
                </a:solidFill>
                <a:latin typeface="Times New Roman" charset="0"/>
              </a:rPr>
              <a:t>-</a:t>
            </a:r>
            <a:r>
              <a:rPr lang="hi-in" b="1">
                <a:solidFill>
                  <a:srgbClr val="1A0004"/>
                </a:solidFill>
                <a:latin typeface="Times New Roman" charset="0"/>
              </a:rPr>
              <a:t>ล</a:t>
            </a:r>
            <a:r>
              <a:rPr lang="en-US" b="1">
                <a:solidFill>
                  <a:srgbClr val="1A0004"/>
                </a:solidFill>
                <a:latin typeface="Times New Roman" charset="0"/>
              </a:rPr>
              <a:t>-</a:t>
            </a:r>
            <a:r>
              <a:rPr lang="hi-in" b="1">
                <a:solidFill>
                  <a:srgbClr val="1A0004"/>
                </a:solidFill>
                <a:latin typeface="Times New Roman" charset="0"/>
              </a:rPr>
              <a:t>พ</a:t>
            </a:r>
          </a:p>
        </p:txBody>
      </p:sp>
      <p:sp>
        <p:nvSpPr>
          <p:cNvPr id="31756" name="Rectangle 12"/>
          <p:cNvSpPr>
            <a:spLocks noChangeArrowheads="1"/>
          </p:cNvSpPr>
          <p:nvPr/>
        </p:nvSpPr>
        <p:spPr bwMode="auto">
          <a:xfrm>
            <a:off x="3963988" y="2473325"/>
            <a:ext cx="1835150" cy="5762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200" b="1">
                <a:solidFill>
                  <a:srgbClr val="790015"/>
                </a:solidFill>
                <a:latin typeface="Times New Roman" charset="0"/>
              </a:rPr>
              <a:t>อ </a:t>
            </a:r>
            <a:r>
              <a:rPr lang="en-US" sz="3200" b="1">
                <a:solidFill>
                  <a:srgbClr val="790015"/>
                </a:solidFill>
                <a:latin typeface="Times New Roman" charset="0"/>
              </a:rPr>
              <a:t>- </a:t>
            </a:r>
            <a:r>
              <a:rPr lang="hi-in" sz="3200" b="1">
                <a:solidFill>
                  <a:srgbClr val="790015"/>
                </a:solidFill>
                <a:latin typeface="Times New Roman" charset="0"/>
              </a:rPr>
              <a:t>อ      </a:t>
            </a:r>
          </a:p>
        </p:txBody>
      </p:sp>
      <p:sp>
        <p:nvSpPr>
          <p:cNvPr id="31757" name="Rectangle 13"/>
          <p:cNvSpPr>
            <a:spLocks noChangeArrowheads="1"/>
          </p:cNvSpPr>
          <p:nvPr/>
        </p:nvSpPr>
        <p:spPr bwMode="auto">
          <a:xfrm>
            <a:off x="771525" y="311150"/>
            <a:ext cx="742950" cy="14335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1758" name="Line 14"/>
          <p:cNvSpPr>
            <a:spLocks noChangeShapeType="1"/>
          </p:cNvSpPr>
          <p:nvPr/>
        </p:nvSpPr>
        <p:spPr bwMode="auto">
          <a:xfrm>
            <a:off x="3348038" y="2505075"/>
            <a:ext cx="2463800" cy="1588"/>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1759" name="Line 15"/>
          <p:cNvSpPr>
            <a:spLocks noChangeShapeType="1"/>
          </p:cNvSpPr>
          <p:nvPr/>
        </p:nvSpPr>
        <p:spPr bwMode="auto">
          <a:xfrm>
            <a:off x="3340100" y="2997200"/>
            <a:ext cx="2463800" cy="1588"/>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1760" name="Line 16"/>
          <p:cNvSpPr>
            <a:spLocks noChangeShapeType="1"/>
          </p:cNvSpPr>
          <p:nvPr/>
        </p:nvSpPr>
        <p:spPr bwMode="auto">
          <a:xfrm>
            <a:off x="3333750" y="3454400"/>
            <a:ext cx="2463800" cy="1588"/>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1761" name="Oval 17"/>
          <p:cNvSpPr>
            <a:spLocks noChangeArrowheads="1"/>
          </p:cNvSpPr>
          <p:nvPr/>
        </p:nvSpPr>
        <p:spPr bwMode="auto">
          <a:xfrm>
            <a:off x="3810000" y="2413000"/>
            <a:ext cx="1498600" cy="711200"/>
          </a:xfrm>
          <a:prstGeom prst="ellipse">
            <a:avLst/>
          </a:prstGeom>
          <a:noFill/>
          <a:ln w="76320" cap="sq">
            <a:solidFill>
              <a:srgbClr val="FF0000"/>
            </a:solidFill>
            <a:miter lim="800000"/>
            <a:headEnd/>
            <a:tailEnd/>
          </a:ln>
          <a:effectLst>
            <a:outerShdw blurRad="63500" dist="71785" dir="2700000" algn="ctr" rotWithShape="0">
              <a:srgbClr val="1A0004">
                <a:alpha val="75014"/>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31762" name="Text Box 18"/>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1763" name="Text Box 19"/>
          <p:cNvSpPr txBox="1">
            <a:spLocks noChangeArrowheads="1"/>
          </p:cNvSpPr>
          <p:nvPr/>
        </p:nvSpPr>
        <p:spPr bwMode="auto">
          <a:xfrm>
            <a:off x="1792288" y="0"/>
            <a:ext cx="1993900"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lgn="l">
              <a:spcBef>
                <a:spcPts val="750"/>
              </a:spcBef>
              <a:buClrTx/>
              <a:buFontTx/>
              <a:buNone/>
              <a:defRPr/>
            </a:pPr>
            <a:r>
              <a:rPr lang="hi-in" sz="1200" b="1">
                <a:solidFill>
                  <a:srgbClr val="FFFFFF"/>
                </a:solidFill>
              </a:rPr>
              <a:t>ปฐม</a:t>
            </a:r>
            <a:r>
              <a:rPr lang="en-US" sz="1200" b="1">
                <a:solidFill>
                  <a:srgbClr val="FFFFFF"/>
                </a:solidFill>
              </a:rPr>
              <a:t>. 17</a:t>
            </a:r>
          </a:p>
        </p:txBody>
      </p:sp>
      <p:sp>
        <p:nvSpPr>
          <p:cNvPr id="31764" name="Text Box 20"/>
          <p:cNvSpPr txBox="1">
            <a:spLocks noChangeArrowheads="1"/>
          </p:cNvSpPr>
          <p:nvPr/>
        </p:nvSpPr>
        <p:spPr bwMode="auto">
          <a:xfrm>
            <a:off x="1524000" y="4673600"/>
            <a:ext cx="6223000" cy="825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lgn="l">
              <a:spcBef>
                <a:spcPts val="3000"/>
              </a:spcBef>
              <a:buClrTx/>
              <a:buFontTx/>
              <a:buNone/>
              <a:defRPr/>
            </a:pPr>
            <a:r>
              <a:rPr lang="hi-in" sz="4800" b="1">
                <a:effectLst>
                  <a:outerShdw blurRad="38100" dist="38100" dir="2700000" algn="tl">
                    <a:srgbClr val="000000"/>
                  </a:outerShdw>
                </a:effectLst>
              </a:rPr>
              <a:t>อิชมาเอล </a:t>
            </a:r>
            <a:r>
              <a:rPr lang="en-US" sz="4800" b="1">
                <a:effectLst>
                  <a:outerShdw blurRad="38100" dist="38100" dir="2700000" algn="tl">
                    <a:srgbClr val="000000"/>
                  </a:outerShdw>
                </a:effectLst>
              </a:rPr>
              <a:t>&amp; </a:t>
            </a:r>
            <a:r>
              <a:rPr lang="hi-in" sz="4800" b="1">
                <a:effectLst>
                  <a:outerShdw blurRad="38100" dist="38100" dir="2700000" algn="tl">
                    <a:srgbClr val="000000"/>
                  </a:outerShdw>
                </a:effectLst>
              </a:rPr>
              <a:t>อิสอัค</a:t>
            </a:r>
          </a:p>
        </p:txBody>
      </p:sp>
      <p:sp>
        <p:nvSpPr>
          <p:cNvPr id="31765" name="Freeform 21"/>
          <p:cNvSpPr>
            <a:spLocks noChangeArrowheads="1"/>
          </p:cNvSpPr>
          <p:nvPr/>
        </p:nvSpPr>
        <p:spPr bwMode="auto">
          <a:xfrm>
            <a:off x="8764588" y="3565525"/>
            <a:ext cx="204787" cy="77788"/>
          </a:xfrm>
          <a:custGeom>
            <a:avLst/>
            <a:gdLst>
              <a:gd name="G0" fmla="*/ 1 0 51712"/>
              <a:gd name="G1" fmla="+- 48 0 0"/>
              <a:gd name="G2" fmla="+- 1 0 0"/>
              <a:gd name="G3" fmla="*/ 1 0 51712"/>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1766" name="AutoShape 22"/>
          <p:cNvSpPr>
            <a:spLocks noChangeArrowheads="1"/>
          </p:cNvSpPr>
          <p:nvPr/>
        </p:nvSpPr>
        <p:spPr bwMode="auto">
          <a:xfrm>
            <a:off x="8053388" y="3457575"/>
            <a:ext cx="730250" cy="903288"/>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1767" name="Rectangle 23"/>
          <p:cNvSpPr>
            <a:spLocks noChangeArrowheads="1"/>
          </p:cNvSpPr>
          <p:nvPr/>
        </p:nvSpPr>
        <p:spPr bwMode="auto">
          <a:xfrm>
            <a:off x="8051800" y="3614738"/>
            <a:ext cx="952500" cy="1049337"/>
          </a:xfrm>
          <a:prstGeom prst="rect">
            <a:avLst/>
          </a:prstGeom>
          <a:solidFill>
            <a:srgbClr val="FFFF00"/>
          </a:solidFill>
          <a:ln w="38160" cap="sq">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1768" name="AutoShape 24"/>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1769" name="Line 25"/>
          <p:cNvSpPr>
            <a:spLocks noChangeShapeType="1"/>
          </p:cNvSpPr>
          <p:nvPr/>
        </p:nvSpPr>
        <p:spPr bwMode="auto">
          <a:xfrm flipV="1">
            <a:off x="8113713" y="4003675"/>
            <a:ext cx="838200" cy="23813"/>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1770" name="Line 26"/>
          <p:cNvSpPr>
            <a:spLocks noChangeShapeType="1"/>
          </p:cNvSpPr>
          <p:nvPr/>
        </p:nvSpPr>
        <p:spPr bwMode="auto">
          <a:xfrm flipV="1">
            <a:off x="8113713" y="4206875"/>
            <a:ext cx="846137" cy="23813"/>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1771" name="Rectangle 27"/>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1772" name="Rectangle 28"/>
          <p:cNvSpPr>
            <a:spLocks noChangeArrowheads="1"/>
          </p:cNvSpPr>
          <p:nvPr/>
        </p:nvSpPr>
        <p:spPr bwMode="auto">
          <a:xfrm>
            <a:off x="8262938" y="3832225"/>
            <a:ext cx="508000" cy="241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000" b="1">
                <a:solidFill>
                  <a:srgbClr val="000000"/>
                </a:solidFill>
                <a:latin typeface="Arial" charset="0"/>
              </a:rPr>
              <a:t>ด</a:t>
            </a:r>
            <a:r>
              <a:rPr lang="en-US" sz="1000" b="1">
                <a:solidFill>
                  <a:srgbClr val="000000"/>
                </a:solidFill>
                <a:latin typeface="Arial" charset="0"/>
              </a:rPr>
              <a:t>-</a:t>
            </a:r>
            <a:r>
              <a:rPr lang="hi-in" sz="1000" b="1">
                <a:solidFill>
                  <a:srgbClr val="000000"/>
                </a:solidFill>
                <a:latin typeface="Arial" charset="0"/>
              </a:rPr>
              <a:t>ล</a:t>
            </a:r>
            <a:r>
              <a:rPr lang="en-US" sz="1000" b="1">
                <a:solidFill>
                  <a:srgbClr val="000000"/>
                </a:solidFill>
                <a:latin typeface="Arial" charset="0"/>
              </a:rPr>
              <a:t>-</a:t>
            </a:r>
            <a:r>
              <a:rPr lang="hi-in" sz="1000" b="1">
                <a:solidFill>
                  <a:srgbClr val="000000"/>
                </a:solidFill>
                <a:latin typeface="Arial" charset="0"/>
              </a:rPr>
              <a:t>พ</a:t>
            </a:r>
          </a:p>
        </p:txBody>
      </p:sp>
      <p:sp>
        <p:nvSpPr>
          <p:cNvPr id="31773" name="Rectangle 29"/>
          <p:cNvSpPr>
            <a:spLocks noChangeArrowheads="1"/>
          </p:cNvSpPr>
          <p:nvPr/>
        </p:nvSpPr>
        <p:spPr bwMode="auto">
          <a:xfrm>
            <a:off x="8148638" y="3654425"/>
            <a:ext cx="774700" cy="2254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Arial" charset="0"/>
              </a:rPr>
              <a:t>การทรงเรียก</a:t>
            </a:r>
          </a:p>
        </p:txBody>
      </p:sp>
      <p:sp>
        <p:nvSpPr>
          <p:cNvPr id="31774" name="Rectangle 30"/>
          <p:cNvSpPr>
            <a:spLocks noChangeArrowheads="1"/>
          </p:cNvSpPr>
          <p:nvPr/>
        </p:nvSpPr>
        <p:spPr bwMode="auto">
          <a:xfrm>
            <a:off x="8102600" y="3432175"/>
            <a:ext cx="573088" cy="2254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Chicago" charset="0"/>
              </a:rPr>
              <a:t>อับราฮัม</a:t>
            </a:r>
          </a:p>
        </p:txBody>
      </p:sp>
      <p:sp>
        <p:nvSpPr>
          <p:cNvPr id="31775" name="Rectangle 31"/>
          <p:cNvSpPr>
            <a:spLocks noChangeArrowheads="1"/>
          </p:cNvSpPr>
          <p:nvPr/>
        </p:nvSpPr>
        <p:spPr bwMode="auto">
          <a:xfrm>
            <a:off x="8280400" y="4033838"/>
            <a:ext cx="447675" cy="241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000" b="1">
                <a:solidFill>
                  <a:srgbClr val="000000"/>
                </a:solidFill>
                <a:latin typeface="Arial" charset="0"/>
              </a:rPr>
              <a:t>อ </a:t>
            </a:r>
            <a:r>
              <a:rPr lang="en-US" sz="1000" b="1">
                <a:solidFill>
                  <a:srgbClr val="000000"/>
                </a:solidFill>
                <a:latin typeface="Arial" charset="0"/>
              </a:rPr>
              <a:t>- </a:t>
            </a:r>
            <a:r>
              <a:rPr lang="hi-in" sz="1000" b="1">
                <a:solidFill>
                  <a:srgbClr val="000000"/>
                </a:solidFill>
                <a:latin typeface="Arial" charset="0"/>
              </a:rPr>
              <a:t>อ</a:t>
            </a:r>
          </a:p>
        </p:txBody>
      </p:sp>
      <p:sp>
        <p:nvSpPr>
          <p:cNvPr id="31776" name="Line 32"/>
          <p:cNvSpPr>
            <a:spLocks noChangeShapeType="1"/>
          </p:cNvSpPr>
          <p:nvPr/>
        </p:nvSpPr>
        <p:spPr bwMode="auto">
          <a:xfrm flipV="1">
            <a:off x="8107363" y="3813175"/>
            <a:ext cx="830262" cy="23813"/>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1777" name="Line 33"/>
          <p:cNvSpPr>
            <a:spLocks noChangeShapeType="1"/>
          </p:cNvSpPr>
          <p:nvPr/>
        </p:nvSpPr>
        <p:spPr bwMode="auto">
          <a:xfrm flipV="1">
            <a:off x="8107363" y="4389438"/>
            <a:ext cx="846137" cy="2540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1778" name="Line 34"/>
          <p:cNvSpPr>
            <a:spLocks noChangeShapeType="1"/>
          </p:cNvSpPr>
          <p:nvPr/>
        </p:nvSpPr>
        <p:spPr bwMode="auto">
          <a:xfrm flipV="1">
            <a:off x="8107363" y="4586288"/>
            <a:ext cx="838200" cy="2540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1779" name="Text Box 35"/>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1780" name="Rectangle 36"/>
          <p:cNvSpPr>
            <a:spLocks noChangeArrowheads="1"/>
          </p:cNvSpPr>
          <p:nvPr/>
        </p:nvSpPr>
        <p:spPr bwMode="auto">
          <a:xfrm>
            <a:off x="8093075" y="6524625"/>
            <a:ext cx="336550" cy="2460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1">
                <a:solidFill>
                  <a:srgbClr val="FFFFFF"/>
                </a:solidFill>
                <a:effectLst>
                  <a:outerShdw blurRad="38100" dist="38100" dir="2700000" algn="tl">
                    <a:srgbClr val="000000"/>
                  </a:outerShdw>
                </a:effectLst>
              </a:rPr>
              <a:t>28</a:t>
            </a:r>
          </a:p>
        </p:txBody>
      </p:sp>
      <p:sp>
        <p:nvSpPr>
          <p:cNvPr id="31781" name="Text Box 37"/>
          <p:cNvSpPr txBox="1">
            <a:spLocks noChangeArrowheads="1"/>
          </p:cNvSpPr>
          <p:nvPr/>
        </p:nvSpPr>
        <p:spPr bwMode="auto">
          <a:xfrm>
            <a:off x="7177088" y="6242050"/>
            <a:ext cx="1266825"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1">
                <a:solidFill>
                  <a:srgbClr val="FFFFFF"/>
                </a:solidFill>
                <a:latin typeface="Arial" charset="0"/>
              </a:rPr>
              <a:t>คู่มือหน้าที่ </a:t>
            </a:r>
            <a:r>
              <a:rPr lang="en-US" sz="1200" b="1">
                <a:solidFill>
                  <a:srgbClr val="FFFFFF"/>
                </a:solidFill>
                <a:latin typeface="Arial" charset="0"/>
              </a:rPr>
              <a:t>19-24</a:t>
            </a:r>
          </a:p>
        </p:txBody>
      </p:sp>
      <p:grpSp>
        <p:nvGrpSpPr>
          <p:cNvPr id="63527" name="Group 38"/>
          <p:cNvGrpSpPr>
            <a:grpSpLocks/>
          </p:cNvGrpSpPr>
          <p:nvPr/>
        </p:nvGrpSpPr>
        <p:grpSpPr bwMode="auto">
          <a:xfrm>
            <a:off x="6002338" y="1339850"/>
            <a:ext cx="1250950" cy="1336675"/>
            <a:chOff x="3781" y="844"/>
            <a:chExt cx="788" cy="842"/>
          </a:xfrm>
        </p:grpSpPr>
        <p:grpSp>
          <p:nvGrpSpPr>
            <p:cNvPr id="63536" name="Group 39"/>
            <p:cNvGrpSpPr>
              <a:grpSpLocks/>
            </p:cNvGrpSpPr>
            <p:nvPr/>
          </p:nvGrpSpPr>
          <p:grpSpPr bwMode="auto">
            <a:xfrm>
              <a:off x="3781" y="844"/>
              <a:ext cx="788" cy="842"/>
              <a:chOff x="3781" y="844"/>
              <a:chExt cx="788" cy="842"/>
            </a:xfrm>
          </p:grpSpPr>
          <p:grpSp>
            <p:nvGrpSpPr>
              <p:cNvPr id="63542" name="Group 40"/>
              <p:cNvGrpSpPr>
                <a:grpSpLocks/>
              </p:cNvGrpSpPr>
              <p:nvPr/>
            </p:nvGrpSpPr>
            <p:grpSpPr bwMode="auto">
              <a:xfrm>
                <a:off x="3908" y="997"/>
                <a:ext cx="560" cy="429"/>
                <a:chOff x="3908" y="997"/>
                <a:chExt cx="560" cy="429"/>
              </a:xfrm>
            </p:grpSpPr>
            <p:sp>
              <p:nvSpPr>
                <p:cNvPr id="31785" name="Freeform 41"/>
                <p:cNvSpPr>
                  <a:spLocks noChangeArrowheads="1"/>
                </p:cNvSpPr>
                <p:nvPr/>
              </p:nvSpPr>
              <p:spPr bwMode="auto">
                <a:xfrm>
                  <a:off x="3923" y="997"/>
                  <a:ext cx="545" cy="71"/>
                </a:xfrm>
                <a:custGeom>
                  <a:avLst/>
                  <a:gdLst>
                    <a:gd name="G0" fmla="*/ 1 12735 57600"/>
                    <a:gd name="G1" fmla="*/ 1 4243 51712"/>
                    <a:gd name="G2" fmla="*/ G1 1 180"/>
                    <a:gd name="G3" fmla="*/ G0 1 G2"/>
                    <a:gd name="G4" fmla="+- 78 0 0"/>
                    <a:gd name="G5" fmla="*/ 1 0 51712"/>
                    <a:gd name="G6" fmla="+- 51 0 0"/>
                    <a:gd name="G7" fmla="cos G5 G6"/>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51712"/>
                    <a:gd name="G28" fmla="+- 1 0 0"/>
                    <a:gd name="G29" fmla="+- 1 0 0"/>
                    <a:gd name="G30" fmla="+- 1 0 0"/>
                    <a:gd name="G31" fmla="+- 1 0 0"/>
                    <a:gd name="G32" fmla="+- 1 0 0"/>
                    <a:gd name="G33" fmla="+- 1 0 0"/>
                    <a:gd name="G34" fmla="+- 1 0 0"/>
                    <a:gd name="G35" fmla="*/ 1 0 51712"/>
                    <a:gd name="G36" fmla="*/ 1 4243 51712"/>
                    <a:gd name="G37" fmla="*/ G36 1 180"/>
                    <a:gd name="G38" fmla="*/ G35 1 G37"/>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1786" name="Freeform 42"/>
                <p:cNvSpPr>
                  <a:spLocks noChangeArrowheads="1"/>
                </p:cNvSpPr>
                <p:nvPr/>
              </p:nvSpPr>
              <p:spPr bwMode="auto">
                <a:xfrm>
                  <a:off x="3908" y="1055"/>
                  <a:ext cx="552" cy="371"/>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 246 0 0"/>
                    <a:gd name="G18" fmla="*/ 1 0 51712"/>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51712"/>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51712"/>
                    <a:gd name="G65" fmla="*/ 1 0 51712"/>
                    <a:gd name="G66" fmla="+- 398 0 0"/>
                    <a:gd name="G67" fmla="+- 388 0 0"/>
                    <a:gd name="G68" fmla="+- 380 0 0"/>
                    <a:gd name="G69" fmla="*/ 1 0 51712"/>
                    <a:gd name="G70" fmla="*/ 1 12735 57600"/>
                    <a:gd name="G71" fmla="*/ 1 4243 51712"/>
                    <a:gd name="G72" fmla="*/ G71 1 180"/>
                    <a:gd name="G73" fmla="*/ G70 1 G72"/>
                    <a:gd name="G74" fmla="*/ 1 0 51712"/>
                    <a:gd name="G75" fmla="+- 1 0 0"/>
                    <a:gd name="G76" fmla="+- 1 0 0"/>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pic>
            <p:nvPicPr>
              <p:cNvPr id="31787" name="Picture 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1" y="844"/>
                <a:ext cx="788" cy="842"/>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grpSp>
        <p:sp>
          <p:nvSpPr>
            <p:cNvPr id="31788" name="Freeform 44"/>
            <p:cNvSpPr>
              <a:spLocks noChangeArrowheads="1"/>
            </p:cNvSpPr>
            <p:nvPr/>
          </p:nvSpPr>
          <p:spPr bwMode="auto">
            <a:xfrm>
              <a:off x="3924" y="1438"/>
              <a:ext cx="17" cy="7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51712"/>
                <a:gd name="G71" fmla="+- 250 0 0"/>
                <a:gd name="G72" fmla="cos G70 G71"/>
                <a:gd name="G73" fmla="*/ 1 0 51712"/>
                <a:gd name="G74" fmla="+- 212 0 0"/>
                <a:gd name="G75" fmla="+- 173 0 0"/>
                <a:gd name="G76" fmla="*/ 1 0 51712"/>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rgbClr val="1A0004"/>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1789" name="Freeform 45"/>
            <p:cNvSpPr>
              <a:spLocks noChangeArrowheads="1"/>
            </p:cNvSpPr>
            <p:nvPr/>
          </p:nvSpPr>
          <p:spPr bwMode="auto">
            <a:xfrm>
              <a:off x="3929" y="1438"/>
              <a:ext cx="23" cy="87"/>
            </a:xfrm>
            <a:custGeom>
              <a:avLst/>
              <a:gdLst>
                <a:gd name="G0" fmla="*/ 1 0 51712"/>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320 0 0"/>
                <a:gd name="G28" fmla="*/ 1 0 51712"/>
                <a:gd name="G29" fmla="+- 294 0 0"/>
                <a:gd name="G30" fmla="*/ 1 0 51712"/>
                <a:gd name="G31" fmla="+- 269 0 0"/>
                <a:gd name="G32" fmla="*/ 1 0 51712"/>
                <a:gd name="G33" fmla="+- 257 0 0"/>
                <a:gd name="G34" fmla="cos G32 G33"/>
                <a:gd name="G35" fmla="+- 245 0 0"/>
                <a:gd name="G36" fmla="*/ 1 199 2"/>
                <a:gd name="G37" fmla="*/ 1 0 51712"/>
                <a:gd name="G38" fmla="*/ 1 0 51712"/>
                <a:gd name="G39" fmla="+- 98 0 0"/>
                <a:gd name="G40" fmla="sin G38 G39"/>
                <a:gd name="G41" fmla="*/ 1 0 51712"/>
                <a:gd name="G42" fmla="*/ 1 0 51712"/>
                <a:gd name="G43" fmla="+- 1 0 0"/>
                <a:gd name="G44" fmla="+- 1 0 0"/>
                <a:gd name="G45" fmla="+- 1 0 0"/>
                <a:gd name="G46" fmla="*/ 1 0 51712"/>
                <a:gd name="G47" fmla="+- 3 0 0"/>
                <a:gd name="G48" fmla="*/ 1 0 51712"/>
                <a:gd name="G49" fmla="*/ 1 0 51712"/>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1790" name="Freeform 46"/>
            <p:cNvSpPr>
              <a:spLocks noChangeArrowheads="1"/>
            </p:cNvSpPr>
            <p:nvPr/>
          </p:nvSpPr>
          <p:spPr bwMode="auto">
            <a:xfrm>
              <a:off x="4300" y="1418"/>
              <a:ext cx="34" cy="94"/>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51712"/>
                <a:gd name="G26" fmla="*/ 1 12735 57600"/>
                <a:gd name="G27" fmla="*/ 1 4243 51712"/>
                <a:gd name="G28" fmla="*/ G27 1 180"/>
                <a:gd name="G29" fmla="*/ G26 1 G28"/>
                <a:gd name="G30" fmla="*/ 1 351 2"/>
                <a:gd name="G31" fmla="+- 336 0 0"/>
                <a:gd name="G32" fmla="+- 329 0 0"/>
                <a:gd name="G33" fmla="+- 316 0 0"/>
                <a:gd name="G34" fmla="+- 287 0 0"/>
                <a:gd name="G35" fmla="*/ 1 0 51712"/>
                <a:gd name="G36" fmla="*/ 1 12735 57600"/>
                <a:gd name="G37" fmla="*/ 1 4243 51712"/>
                <a:gd name="G38" fmla="*/ G37 1 180"/>
                <a:gd name="G39" fmla="*/ G36 1 G38"/>
                <a:gd name="G40" fmla="*/ 1 0 51712"/>
                <a:gd name="G41" fmla="+- 211 0 0"/>
                <a:gd name="G42" fmla="sin G40 G41"/>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1791" name="Freeform 47"/>
            <p:cNvSpPr>
              <a:spLocks noChangeArrowheads="1"/>
            </p:cNvSpPr>
            <p:nvPr/>
          </p:nvSpPr>
          <p:spPr bwMode="auto">
            <a:xfrm>
              <a:off x="3951" y="939"/>
              <a:ext cx="19" cy="12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279 0 0"/>
                <a:gd name="G30" fmla="+- 1 0 0"/>
                <a:gd name="G31" fmla="+- 1 0 0"/>
                <a:gd name="G32" fmla="+- 1 0 0"/>
                <a:gd name="G33" fmla="+- 1 0 0"/>
                <a:gd name="G34" fmla="+- 1 0 0"/>
                <a:gd name="G35" fmla="+- 1 0 0"/>
                <a:gd name="G36" fmla="+- 1 0 0"/>
                <a:gd name="G37" fmla="+- 1 0 0"/>
                <a:gd name="G38" fmla="+- 1 0 0"/>
                <a:gd name="G39" fmla="+- 1 0 0"/>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1792" name="Freeform 48"/>
            <p:cNvSpPr>
              <a:spLocks noChangeArrowheads="1"/>
            </p:cNvSpPr>
            <p:nvPr/>
          </p:nvSpPr>
          <p:spPr bwMode="auto">
            <a:xfrm>
              <a:off x="4413" y="935"/>
              <a:ext cx="36" cy="103"/>
            </a:xfrm>
            <a:custGeom>
              <a:avLst/>
              <a:gdLst>
                <a:gd name="G0" fmla="+- 38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sin 54736 G16"/>
                <a:gd name="G18" fmla="*/ 1 0 51712"/>
                <a:gd name="G19" fmla="cos 54943 G18"/>
                <a:gd name="G20" fmla="+- G17 0 G19"/>
                <a:gd name="G21" fmla="*/ G20 65535 1"/>
                <a:gd name="G22" fmla="+- G21 1080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51712"/>
                <a:gd name="G37" fmla="sin 54736 G36"/>
                <a:gd name="G38" fmla="*/ 1 0 51712"/>
                <a:gd name="G39" fmla="cos 54736 G38"/>
                <a:gd name="G40" fmla="+- G37 0 G39"/>
                <a:gd name="G41" fmla="*/ G40 65535 1"/>
                <a:gd name="G42" fmla="+- G41 1080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G71" fmla="+- 1 0 0"/>
                <a:gd name="G72" fmla="*/ 1 0 51712"/>
                <a:gd name="G73" fmla="+- 359 0 0"/>
                <a:gd name="G74" fmla="+- 1 0 0"/>
                <a:gd name="G75" fmla="*/ 1 0 51712"/>
                <a:gd name="G76" fmla="+- 381 0 0"/>
                <a:gd name="G77" fmla="cos G75 G76"/>
                <a:gd name="G78" fmla="+- 383 0 0"/>
                <a:gd name="G79" fmla="+- 386 0 0"/>
                <a:gd name="G80" fmla="+- 193 0 0"/>
                <a:gd name="G81" fmla="+- 386 0 0"/>
                <a:gd name="G82" fmla="*/ 1 0 51712"/>
                <a:gd name="G83" fmla="+- 381 0 0"/>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31793" name="Rectangle 49"/>
          <p:cNvSpPr>
            <a:spLocks noChangeArrowheads="1"/>
          </p:cNvSpPr>
          <p:nvPr/>
        </p:nvSpPr>
        <p:spPr bwMode="auto">
          <a:xfrm>
            <a:off x="6099175" y="1547813"/>
            <a:ext cx="752475" cy="6381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600" b="1" i="1">
                <a:solidFill>
                  <a:srgbClr val="FFFFFF"/>
                </a:solidFill>
                <a:latin typeface="Kosher-Normal" charset="0"/>
              </a:rPr>
              <a:t>พอ</a:t>
            </a:r>
          </a:p>
        </p:txBody>
      </p:sp>
      <p:sp>
        <p:nvSpPr>
          <p:cNvPr id="31794" name="Rectangle 50"/>
          <p:cNvSpPr>
            <a:spLocks noChangeArrowheads="1"/>
          </p:cNvSpPr>
          <p:nvPr/>
        </p:nvSpPr>
        <p:spPr bwMode="auto">
          <a:xfrm>
            <a:off x="6078538" y="2384425"/>
            <a:ext cx="2586037" cy="642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600" b="1" i="1">
                <a:solidFill>
                  <a:srgbClr val="FFFFFF"/>
                </a:solidFill>
                <a:latin typeface="Arial" charset="0"/>
              </a:rPr>
              <a:t>ปฐม</a:t>
            </a:r>
            <a:r>
              <a:rPr lang="en-US" sz="3600" b="1" i="1">
                <a:solidFill>
                  <a:srgbClr val="FFFFFF"/>
                </a:solidFill>
                <a:latin typeface="Arial" charset="0"/>
              </a:rPr>
              <a:t>. 12:1-3</a:t>
            </a:r>
          </a:p>
        </p:txBody>
      </p:sp>
      <p:grpSp>
        <p:nvGrpSpPr>
          <p:cNvPr id="63530" name="Group 51"/>
          <p:cNvGrpSpPr>
            <a:grpSpLocks/>
          </p:cNvGrpSpPr>
          <p:nvPr/>
        </p:nvGrpSpPr>
        <p:grpSpPr bwMode="auto">
          <a:xfrm>
            <a:off x="519113" y="7938"/>
            <a:ext cx="854075" cy="1701800"/>
            <a:chOff x="327" y="5"/>
            <a:chExt cx="538" cy="1072"/>
          </a:xfrm>
        </p:grpSpPr>
        <p:sp>
          <p:nvSpPr>
            <p:cNvPr id="31796" name="Rectangle 52"/>
            <p:cNvSpPr>
              <a:spLocks noChangeArrowheads="1"/>
            </p:cNvSpPr>
            <p:nvPr/>
          </p:nvSpPr>
          <p:spPr bwMode="auto">
            <a:xfrm>
              <a:off x="327" y="5"/>
              <a:ext cx="538" cy="10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600">
                  <a:solidFill>
                    <a:srgbClr val="FFFF00"/>
                  </a:solidFill>
                  <a:latin typeface="Times New Roman" charset="0"/>
                </a:rPr>
                <a:t>7</a:t>
              </a:r>
            </a:p>
          </p:txBody>
        </p:sp>
        <p:sp>
          <p:nvSpPr>
            <p:cNvPr id="31797" name="Line 53"/>
            <p:cNvSpPr>
              <a:spLocks noChangeShapeType="1"/>
            </p:cNvSpPr>
            <p:nvPr/>
          </p:nvSpPr>
          <p:spPr bwMode="auto">
            <a:xfrm>
              <a:off x="500" y="573"/>
              <a:ext cx="243" cy="0"/>
            </a:xfrm>
            <a:prstGeom prst="line">
              <a:avLst/>
            </a:prstGeom>
            <a:noFill/>
            <a:ln w="76320" cap="sq">
              <a:solidFill>
                <a:srgbClr val="FFFF00"/>
              </a:solidFill>
              <a:miter lim="800000"/>
              <a:headEnd/>
              <a:tailEnd/>
            </a:ln>
            <a:effectLst>
              <a:outerShdw blurRad="63500" dist="107933" dir="2700000" algn="ctr" rotWithShape="0">
                <a:srgbClr val="1A0004">
                  <a:alpha val="75014"/>
                </a:srgbClr>
              </a:outerShdw>
            </a:effectLst>
            <a:extLst>
              <a:ext uri="{909E8E84-426E-40dd-AFC4-6F175D3DCCD1}">
                <a14:hiddenFill xmlns="" xmlns:a14="http://schemas.microsoft.com/office/drawing/2010/main">
                  <a:noFill/>
                </a14:hiddenFill>
              </a:ext>
            </a:extLst>
          </p:spPr>
          <p:txBody>
            <a:bodyPr/>
            <a:lstStyle/>
            <a:p>
              <a:pPr>
                <a:defRPr/>
              </a:pPr>
              <a:endParaRPr lang="en-US"/>
            </a:p>
          </p:txBody>
        </p:sp>
      </p:grpSp>
      <p:grpSp>
        <p:nvGrpSpPr>
          <p:cNvPr id="63531" name="Group 54"/>
          <p:cNvGrpSpPr>
            <a:grpSpLocks/>
          </p:cNvGrpSpPr>
          <p:nvPr/>
        </p:nvGrpSpPr>
        <p:grpSpPr bwMode="auto">
          <a:xfrm>
            <a:off x="615950" y="2378075"/>
            <a:ext cx="2224088" cy="1443038"/>
            <a:chOff x="388" y="1498"/>
            <a:chExt cx="1401" cy="909"/>
          </a:xfrm>
        </p:grpSpPr>
        <p:sp>
          <p:nvSpPr>
            <p:cNvPr id="31799" name="Rectangle 55"/>
            <p:cNvSpPr>
              <a:spLocks noChangeArrowheads="1"/>
            </p:cNvSpPr>
            <p:nvPr/>
          </p:nvSpPr>
          <p:spPr bwMode="auto">
            <a:xfrm>
              <a:off x="519" y="1546"/>
              <a:ext cx="562" cy="86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solidFill>
                  <a:srgbClr val="FFD34A"/>
                </a:solidFill>
                <a:latin typeface="Times New Roman" charset="0"/>
              </a:endParaRPr>
            </a:p>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solidFill>
                  <a:srgbClr val="FFD34A"/>
                </a:solidFill>
                <a:latin typeface="Times New Roman" charset="0"/>
              </a:endParaRPr>
            </a:p>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solidFill>
                    <a:srgbClr val="FFD34A"/>
                  </a:solidFill>
                  <a:latin typeface="Times New Roman" charset="0"/>
                </a:rPr>
                <a:t>        </a:t>
              </a:r>
            </a:p>
          </p:txBody>
        </p:sp>
        <p:sp>
          <p:nvSpPr>
            <p:cNvPr id="31800" name="Rectangle 56"/>
            <p:cNvSpPr>
              <a:spLocks noChangeArrowheads="1"/>
            </p:cNvSpPr>
            <p:nvPr/>
          </p:nvSpPr>
          <p:spPr bwMode="auto">
            <a:xfrm>
              <a:off x="388" y="1498"/>
              <a:ext cx="1401" cy="43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4000">
                  <a:solidFill>
                    <a:srgbClr val="00FF00"/>
                  </a:solidFill>
                  <a:latin typeface="Times New Roman" charset="0"/>
                </a:rPr>
                <a:t>อับ</a:t>
              </a:r>
              <a:r>
                <a:rPr lang="en-US" sz="4000">
                  <a:solidFill>
                    <a:srgbClr val="00DFCA"/>
                  </a:solidFill>
                  <a:latin typeface="Times New Roman" charset="0"/>
                </a:rPr>
                <a:t> </a:t>
              </a:r>
              <a:r>
                <a:rPr lang="hi-in" sz="4000">
                  <a:solidFill>
                    <a:srgbClr val="FFFF00"/>
                  </a:solidFill>
                  <a:latin typeface="Times New Roman" charset="0"/>
                </a:rPr>
                <a:t>ย ส ช</a:t>
              </a: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nodeType="afterEffect">
                                  <p:stCondLst>
                                    <p:cond delay="0"/>
                                  </p:stCondLst>
                                  <p:childTnLst>
                                    <p:set>
                                      <p:cBhvr additive="repl">
                                        <p:cTn id="6" dur="1" fill="hold">
                                          <p:stCondLst>
                                            <p:cond delay="0"/>
                                          </p:stCondLst>
                                        </p:cTn>
                                        <p:tgtEl>
                                          <p:spTgt spid="31756"/>
                                        </p:tgtEl>
                                        <p:attrNameLst>
                                          <p:attrName>style.visibility</p:attrName>
                                        </p:attrNameLst>
                                      </p:cBhvr>
                                      <p:to>
                                        <p:strVal val="visible"/>
                                      </p:to>
                                    </p:set>
                                    <p:anim calcmode="lin" valueType="num">
                                      <p:cBhvr additive="repl">
                                        <p:cTn id="7" dur="500" fill="hold"/>
                                        <p:tgtEl>
                                          <p:spTgt spid="31756"/>
                                        </p:tgtEl>
                                        <p:attrNameLst>
                                          <p:attrName>ppt_x</p:attrName>
                                        </p:attrNameLst>
                                      </p:cBhvr>
                                      <p:tavLst>
                                        <p:tav tm="100000">
                                          <p:val>
                                            <p:strVal val="#ppt_x-#ppt_w/2"/>
                                          </p:val>
                                        </p:tav>
                                        <p:tav>
                                          <p:val>
                                            <p:strVal val="#ppt_x"/>
                                          </p:val>
                                        </p:tav>
                                      </p:tavLst>
                                    </p:anim>
                                    <p:anim calcmode="lin" valueType="num">
                                      <p:cBhvr additive="repl">
                                        <p:cTn id="8" dur="500" fill="hold"/>
                                        <p:tgtEl>
                                          <p:spTgt spid="31756"/>
                                        </p:tgtEl>
                                        <p:attrNameLst>
                                          <p:attrName>ppt_y</p:attrName>
                                        </p:attrNameLst>
                                      </p:cBhvr>
                                      <p:tavLst>
                                        <p:tav tm="100000">
                                          <p:val>
                                            <p:strVal val="#ppt_y"/>
                                          </p:val>
                                        </p:tav>
                                        <p:tav>
                                          <p:val>
                                            <p:strVal val="#ppt_y"/>
                                          </p:val>
                                        </p:tav>
                                      </p:tavLst>
                                    </p:anim>
                                    <p:anim calcmode="lin" valueType="num">
                                      <p:cBhvr additive="repl">
                                        <p:cTn id="9" dur="500" fill="hold"/>
                                        <p:tgtEl>
                                          <p:spTgt spid="31756"/>
                                        </p:tgtEl>
                                        <p:attrNameLst>
                                          <p:attrName>ppt_w</p:attrName>
                                        </p:attrNameLst>
                                      </p:cBhvr>
                                      <p:tavLst>
                                        <p:tav tm="100000">
                                          <p:val>
                                            <p:fltVal val="0"/>
                                          </p:val>
                                        </p:tav>
                                        <p:tav>
                                          <p:val>
                                            <p:strVal val="#ppt_w"/>
                                          </p:val>
                                        </p:tav>
                                      </p:tavLst>
                                    </p:anim>
                                    <p:anim calcmode="lin" valueType="num">
                                      <p:cBhvr additive="repl">
                                        <p:cTn id="10" dur="500" fill="hold"/>
                                        <p:tgtEl>
                                          <p:spTgt spid="31756"/>
                                        </p:tgtEl>
                                        <p:attrNameLst>
                                          <p:attrName>ppt_h</p:attrName>
                                        </p:attrNameLst>
                                      </p:cBhvr>
                                      <p:tavLst>
                                        <p:tav tm="100000">
                                          <p:val>
                                            <p:strVal val="#ppt_h"/>
                                          </p:val>
                                        </p:tav>
                                        <p:tav>
                                          <p:val>
                                            <p:strVal val="#ppt_h"/>
                                          </p:val>
                                        </p:tav>
                                      </p:tavLst>
                                    </p:anim>
                                  </p:childTnLst>
                                </p:cTn>
                              </p:par>
                            </p:childTnLst>
                          </p:cTn>
                        </p:par>
                        <p:par>
                          <p:cTn id="11" fill="hold" nodeType="afterGroup">
                            <p:stCondLst>
                              <p:cond delay="0"/>
                            </p:stCondLst>
                            <p:childTnLst>
                              <p:par>
                                <p:cTn id="12" presetID="23" presetClass="entr" presetSubtype="36" fill="hold" grpId="0" nodeType="afterEffect">
                                  <p:stCondLst>
                                    <p:cond delay="0"/>
                                  </p:stCondLst>
                                  <p:childTnLst>
                                    <p:set>
                                      <p:cBhvr additive="repl">
                                        <p:cTn id="13" dur="1" fill="hold">
                                          <p:stCondLst>
                                            <p:cond delay="0"/>
                                          </p:stCondLst>
                                        </p:cTn>
                                        <p:tgtEl>
                                          <p:spTgt spid="31761"/>
                                        </p:tgtEl>
                                        <p:attrNameLst>
                                          <p:attrName>style.visibility</p:attrName>
                                        </p:attrNameLst>
                                      </p:cBhvr>
                                      <p:to>
                                        <p:strVal val="visible"/>
                                      </p:to>
                                    </p:set>
                                    <p:anim calcmode="lin" valueType="num">
                                      <p:cBhvr additive="repl">
                                        <p:cTn id="14" dur="500" fill="hold"/>
                                        <p:tgtEl>
                                          <p:spTgt spid="31761"/>
                                        </p:tgtEl>
                                        <p:attrNameLst>
                                          <p:attrName>ppt_w</p:attrName>
                                        </p:attrNameLst>
                                      </p:cBhvr>
                                      <p:tavLst>
                                        <p:tav tm="100000">
                                          <p:val>
                                            <p:strVal val="(6*min(ma#ppt_x(#ppt_w*#ppt_h,.3),1)-7.4)/-.7*#ppt_w"/>
                                          </p:val>
                                        </p:tav>
                                        <p:tav>
                                          <p:val>
                                            <p:strVal val="#ppt_w"/>
                                          </p:val>
                                        </p:tav>
                                      </p:tavLst>
                                    </p:anim>
                                    <p:anim calcmode="lin" valueType="num">
                                      <p:cBhvr additive="repl">
                                        <p:cTn id="15" dur="500" fill="hold"/>
                                        <p:tgtEl>
                                          <p:spTgt spid="31761"/>
                                        </p:tgtEl>
                                        <p:attrNameLst>
                                          <p:attrName>ppt_h</p:attrName>
                                        </p:attrNameLst>
                                      </p:cBhvr>
                                      <p:tavLst>
                                        <p:tav tm="100000">
                                          <p:val>
                                            <p:strVal val="(6*min(ma#ppt_x(#ppt_w*#ppt_h,.3),1)-7.4)/-.7*#ppt_h"/>
                                          </p:val>
                                        </p:tav>
                                        <p:tav>
                                          <p:val>
                                            <p:strVal val="#ppt_h"/>
                                          </p:val>
                                        </p:tav>
                                      </p:tavLst>
                                    </p:anim>
                                    <p:anim calcmode="lin" valueType="num">
                                      <p:cBhvr additive="repl">
                                        <p:cTn id="16" dur="500" fill="hold"/>
                                        <p:tgtEl>
                                          <p:spTgt spid="31761"/>
                                        </p:tgtEl>
                                        <p:attrNameLst>
                                          <p:attrName>ppt_x</p:attrName>
                                        </p:attrNameLst>
                                      </p:cBhvr>
                                      <p:tavLst>
                                        <p:tav tm="100000">
                                          <p:val>
                                            <p:fltVal val="0.5"/>
                                          </p:val>
                                        </p:tav>
                                        <p:tav>
                                          <p:val>
                                            <p:strVal val="#ppt_x"/>
                                          </p:val>
                                        </p:tav>
                                      </p:tavLst>
                                    </p:anim>
                                    <p:anim calcmode="lin" valueType="num">
                                      <p:cBhvr additive="repl">
                                        <p:cTn id="17" dur="500" fill="hold"/>
                                        <p:tgtEl>
                                          <p:spTgt spid="31761"/>
                                        </p:tgtEl>
                                        <p:attrNameLst>
                                          <p:attrName>ppt_y</p:attrName>
                                        </p:attrNameLst>
                                      </p:cBhvr>
                                      <p:tavLst>
                                        <p:tav tm="100000">
                                          <p:val>
                                            <p:strVal val="1+(6*min(ma#ppt_x(#ppt_w*#ppt_h,.3),1)-7.4)/-.7*#ppt_h/2"/>
                                          </p:val>
                                        </p:tav>
                                        <p:tav>
                                          <p:val>
                                            <p:strVal val="#ppt_y"/>
                                          </p:val>
                                        </p:tav>
                                      </p:tavLst>
                                    </p:anim>
                                  </p:childTnLst>
                                </p:cTn>
                              </p:par>
                            </p:childTnLst>
                          </p:cTn>
                        </p:par>
                        <p:par>
                          <p:cTn id="18" fill="hold" nodeType="afterGroup">
                            <p:stCondLst>
                              <p:cond delay="0"/>
                            </p:stCondLst>
                            <p:childTnLst>
                              <p:par>
                                <p:cTn id="19" presetID="23" presetClass="entr" presetSubtype="528" fill="hold" nodeType="afterEffect">
                                  <p:stCondLst>
                                    <p:cond delay="0"/>
                                  </p:stCondLst>
                                  <p:childTnLst>
                                    <p:set>
                                      <p:cBhvr additive="repl">
                                        <p:cTn id="20" dur="1" fill="hold">
                                          <p:stCondLst>
                                            <p:cond delay="0"/>
                                          </p:stCondLst>
                                        </p:cTn>
                                        <p:tgtEl>
                                          <p:spTgt spid="31764"/>
                                        </p:tgtEl>
                                        <p:attrNameLst>
                                          <p:attrName>style.visibility</p:attrName>
                                        </p:attrNameLst>
                                      </p:cBhvr>
                                      <p:to>
                                        <p:strVal val="visible"/>
                                      </p:to>
                                    </p:set>
                                    <p:anim calcmode="lin" valueType="num">
                                      <p:cBhvr additive="repl">
                                        <p:cTn id="21" dur="500" fill="hold"/>
                                        <p:tgtEl>
                                          <p:spTgt spid="31764"/>
                                        </p:tgtEl>
                                        <p:attrNameLst>
                                          <p:attrName>ppt_w</p:attrName>
                                        </p:attrNameLst>
                                      </p:cBhvr>
                                      <p:tavLst>
                                        <p:tav tm="100000">
                                          <p:val>
                                            <p:fltVal val="0"/>
                                          </p:val>
                                        </p:tav>
                                        <p:tav>
                                          <p:val>
                                            <p:strVal val="#ppt_w"/>
                                          </p:val>
                                        </p:tav>
                                      </p:tavLst>
                                    </p:anim>
                                    <p:anim calcmode="lin" valueType="num">
                                      <p:cBhvr additive="repl">
                                        <p:cTn id="22" dur="500" fill="hold"/>
                                        <p:tgtEl>
                                          <p:spTgt spid="31764"/>
                                        </p:tgtEl>
                                        <p:attrNameLst>
                                          <p:attrName>ppt_h</p:attrName>
                                        </p:attrNameLst>
                                      </p:cBhvr>
                                      <p:tavLst>
                                        <p:tav tm="100000">
                                          <p:val>
                                            <p:fltVal val="0"/>
                                          </p:val>
                                        </p:tav>
                                        <p:tav>
                                          <p:val>
                                            <p:strVal val="#ppt_h"/>
                                          </p:val>
                                        </p:tav>
                                      </p:tavLst>
                                    </p:anim>
                                    <p:anim calcmode="lin" valueType="num">
                                      <p:cBhvr additive="repl">
                                        <p:cTn id="23" dur="500" fill="hold"/>
                                        <p:tgtEl>
                                          <p:spTgt spid="31764"/>
                                        </p:tgtEl>
                                        <p:attrNameLst>
                                          <p:attrName>ppt_x</p:attrName>
                                        </p:attrNameLst>
                                      </p:cBhvr>
                                      <p:tavLst>
                                        <p:tav tm="100000">
                                          <p:val>
                                            <p:fltVal val="0.5"/>
                                          </p:val>
                                        </p:tav>
                                        <p:tav>
                                          <p:val>
                                            <p:strVal val="#ppt_x"/>
                                          </p:val>
                                        </p:tav>
                                      </p:tavLst>
                                    </p:anim>
                                    <p:anim calcmode="lin" valueType="num">
                                      <p:cBhvr additive="repl">
                                        <p:cTn id="24" dur="500" fill="hold"/>
                                        <p:tgtEl>
                                          <p:spTgt spid="31764"/>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6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32769" name="Rectangle 1"/>
          <p:cNvSpPr>
            <a:spLocks noChangeArrowheads="1"/>
          </p:cNvSpPr>
          <p:nvPr/>
        </p:nvSpPr>
        <p:spPr bwMode="auto">
          <a:xfrm>
            <a:off x="3130550" y="1377950"/>
            <a:ext cx="2044700" cy="1054100"/>
          </a:xfrm>
          <a:prstGeom prst="rect">
            <a:avLst/>
          </a:prstGeom>
          <a:solidFill>
            <a:srgbClr val="FFD34A"/>
          </a:solidFill>
          <a:ln w="1260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2770" name="Rectangle 2"/>
          <p:cNvSpPr>
            <a:spLocks noChangeArrowheads="1"/>
          </p:cNvSpPr>
          <p:nvPr/>
        </p:nvSpPr>
        <p:spPr bwMode="auto">
          <a:xfrm>
            <a:off x="3544888" y="962025"/>
            <a:ext cx="963612" cy="3635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800" b="1">
                <a:solidFill>
                  <a:srgbClr val="790015"/>
                </a:solidFill>
                <a:latin typeface="Times New Roman" charset="0"/>
              </a:rPr>
              <a:t>อับราฮัม</a:t>
            </a:r>
          </a:p>
        </p:txBody>
      </p:sp>
      <p:sp>
        <p:nvSpPr>
          <p:cNvPr id="32771" name="Rectangle 3"/>
          <p:cNvSpPr>
            <a:spLocks noChangeArrowheads="1"/>
          </p:cNvSpPr>
          <p:nvPr/>
        </p:nvSpPr>
        <p:spPr bwMode="auto">
          <a:xfrm>
            <a:off x="3124200" y="1371600"/>
            <a:ext cx="2895600" cy="3124200"/>
          </a:xfrm>
          <a:prstGeom prst="rect">
            <a:avLst/>
          </a:prstGeom>
          <a:solidFill>
            <a:srgbClr val="790015"/>
          </a:solidFill>
          <a:ln>
            <a:noFill/>
          </a:ln>
          <a:effectLst>
            <a:outerShdw blurRad="63500" dist="107933" dir="2700000" algn="ctr" rotWithShape="0">
              <a:srgbClr val="1A0004">
                <a:alpha val="75014"/>
              </a:srgbClr>
            </a:outerShdw>
          </a:effectLst>
          <a:extLst>
            <a:ext uri="{91240B29-F687-4f45-9708-019B960494DF}">
              <a14:hiddenLine xmlns="" xmlns:a14="http://schemas.microsoft.com/office/drawing/2010/main" w="9525" cap="flat">
                <a:solidFill>
                  <a:srgbClr val="808080"/>
                </a:solidFill>
                <a:round/>
                <a:headEnd/>
                <a:tailEnd/>
              </a14:hiddenLine>
            </a:ext>
          </a:extLst>
        </p:spPr>
        <p:txBody>
          <a:bodyPr wrap="none" anchor="ctr"/>
          <a:lstStyle/>
          <a:p>
            <a:pPr>
              <a:defRPr/>
            </a:pPr>
            <a:endParaRPr lang="en-US"/>
          </a:p>
        </p:txBody>
      </p:sp>
      <p:sp>
        <p:nvSpPr>
          <p:cNvPr id="32772" name="AutoShape 4"/>
          <p:cNvSpPr>
            <a:spLocks noChangeArrowheads="1"/>
          </p:cNvSpPr>
          <p:nvPr/>
        </p:nvSpPr>
        <p:spPr bwMode="auto">
          <a:xfrm>
            <a:off x="3146425" y="860425"/>
            <a:ext cx="1663700" cy="1054100"/>
          </a:xfrm>
          <a:prstGeom prst="roundRect">
            <a:avLst>
              <a:gd name="adj" fmla="val 12495"/>
            </a:avLst>
          </a:prstGeom>
          <a:solidFill>
            <a:srgbClr val="790015"/>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2773" name="Rectangle 5"/>
          <p:cNvSpPr>
            <a:spLocks noChangeArrowheads="1"/>
          </p:cNvSpPr>
          <p:nvPr/>
        </p:nvSpPr>
        <p:spPr bwMode="auto">
          <a:xfrm>
            <a:off x="3124200" y="1355725"/>
            <a:ext cx="2057400" cy="1066800"/>
          </a:xfrm>
          <a:prstGeom prst="rect">
            <a:avLst/>
          </a:prstGeom>
          <a:solidFill>
            <a:srgbClr val="790015"/>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2774" name="Line 6"/>
          <p:cNvSpPr>
            <a:spLocks noChangeShapeType="1"/>
          </p:cNvSpPr>
          <p:nvPr/>
        </p:nvSpPr>
        <p:spPr bwMode="auto">
          <a:xfrm>
            <a:off x="3340100" y="2065338"/>
            <a:ext cx="2463800" cy="1587"/>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2775" name="Line 7"/>
          <p:cNvSpPr>
            <a:spLocks noChangeShapeType="1"/>
          </p:cNvSpPr>
          <p:nvPr/>
        </p:nvSpPr>
        <p:spPr bwMode="auto">
          <a:xfrm>
            <a:off x="3340100" y="3886200"/>
            <a:ext cx="2463800" cy="1588"/>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pic>
        <p:nvPicPr>
          <p:cNvPr id="3277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4400" y="1155700"/>
            <a:ext cx="1320800" cy="1547813"/>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2777" name="Rectangle 9"/>
          <p:cNvSpPr>
            <a:spLocks noChangeArrowheads="1"/>
          </p:cNvSpPr>
          <p:nvPr/>
        </p:nvSpPr>
        <p:spPr bwMode="auto">
          <a:xfrm>
            <a:off x="4802188" y="1068388"/>
            <a:ext cx="1825625" cy="3635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800" b="1">
                <a:solidFill>
                  <a:srgbClr val="FFFF00"/>
                </a:solidFill>
                <a:latin typeface="Times New Roman" charset="0"/>
              </a:rPr>
              <a:t>ก่อนคศ</a:t>
            </a:r>
            <a:r>
              <a:rPr lang="en-US" sz="1800" b="1">
                <a:solidFill>
                  <a:srgbClr val="FFFF00"/>
                </a:solidFill>
                <a:latin typeface="Times New Roman" charset="0"/>
              </a:rPr>
              <a:t>2000</a:t>
            </a:r>
          </a:p>
        </p:txBody>
      </p:sp>
      <p:sp>
        <p:nvSpPr>
          <p:cNvPr id="32778" name="Rectangle 10"/>
          <p:cNvSpPr>
            <a:spLocks noChangeArrowheads="1"/>
          </p:cNvSpPr>
          <p:nvPr/>
        </p:nvSpPr>
        <p:spPr bwMode="auto">
          <a:xfrm>
            <a:off x="3619500" y="1597025"/>
            <a:ext cx="2020888" cy="515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b="1">
                <a:solidFill>
                  <a:srgbClr val="790015"/>
                </a:solidFill>
                <a:latin typeface="Times New Roman" charset="0"/>
              </a:rPr>
              <a:t>การทรงเรียก</a:t>
            </a:r>
          </a:p>
        </p:txBody>
      </p:sp>
      <p:sp>
        <p:nvSpPr>
          <p:cNvPr id="32779" name="Rectangle 11"/>
          <p:cNvSpPr>
            <a:spLocks noChangeArrowheads="1"/>
          </p:cNvSpPr>
          <p:nvPr/>
        </p:nvSpPr>
        <p:spPr bwMode="auto">
          <a:xfrm>
            <a:off x="4068763" y="2054225"/>
            <a:ext cx="1089025" cy="515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b="1">
                <a:solidFill>
                  <a:srgbClr val="790015"/>
                </a:solidFill>
                <a:latin typeface="Times New Roman" charset="0"/>
              </a:rPr>
              <a:t>ด</a:t>
            </a:r>
            <a:r>
              <a:rPr lang="en-US" b="1">
                <a:solidFill>
                  <a:srgbClr val="790015"/>
                </a:solidFill>
                <a:latin typeface="Times New Roman" charset="0"/>
              </a:rPr>
              <a:t>-</a:t>
            </a:r>
            <a:r>
              <a:rPr lang="hi-in" b="1">
                <a:solidFill>
                  <a:srgbClr val="790015"/>
                </a:solidFill>
                <a:latin typeface="Times New Roman" charset="0"/>
              </a:rPr>
              <a:t>ล</a:t>
            </a:r>
            <a:r>
              <a:rPr lang="en-US" b="1">
                <a:solidFill>
                  <a:srgbClr val="790015"/>
                </a:solidFill>
                <a:latin typeface="Times New Roman" charset="0"/>
              </a:rPr>
              <a:t>-</a:t>
            </a:r>
            <a:r>
              <a:rPr lang="hi-in" b="1">
                <a:solidFill>
                  <a:srgbClr val="790015"/>
                </a:solidFill>
                <a:latin typeface="Times New Roman" charset="0"/>
              </a:rPr>
              <a:t>พ</a:t>
            </a:r>
          </a:p>
        </p:txBody>
      </p:sp>
      <p:sp>
        <p:nvSpPr>
          <p:cNvPr id="32780" name="Rectangle 12"/>
          <p:cNvSpPr>
            <a:spLocks noChangeArrowheads="1"/>
          </p:cNvSpPr>
          <p:nvPr/>
        </p:nvSpPr>
        <p:spPr bwMode="auto">
          <a:xfrm>
            <a:off x="3957638" y="2466975"/>
            <a:ext cx="1835150" cy="5762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200" b="1">
                <a:solidFill>
                  <a:srgbClr val="FFFFFF"/>
                </a:solidFill>
                <a:latin typeface="Times New Roman" charset="0"/>
              </a:rPr>
              <a:t>อ </a:t>
            </a:r>
            <a:r>
              <a:rPr lang="en-US" sz="3200" b="1">
                <a:solidFill>
                  <a:srgbClr val="FFFFFF"/>
                </a:solidFill>
                <a:latin typeface="Times New Roman" charset="0"/>
              </a:rPr>
              <a:t>- </a:t>
            </a:r>
            <a:r>
              <a:rPr lang="hi-in" sz="3200" b="1">
                <a:solidFill>
                  <a:srgbClr val="FFFFFF"/>
                </a:solidFill>
                <a:latin typeface="Times New Roman" charset="0"/>
              </a:rPr>
              <a:t>อ      </a:t>
            </a:r>
          </a:p>
        </p:txBody>
      </p:sp>
      <p:sp>
        <p:nvSpPr>
          <p:cNvPr id="32781" name="Rectangle 13"/>
          <p:cNvSpPr>
            <a:spLocks noChangeArrowheads="1"/>
          </p:cNvSpPr>
          <p:nvPr/>
        </p:nvSpPr>
        <p:spPr bwMode="auto">
          <a:xfrm>
            <a:off x="6324600" y="1524000"/>
            <a:ext cx="1219200" cy="5191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2782" name="Rectangle 14"/>
          <p:cNvSpPr>
            <a:spLocks noChangeArrowheads="1"/>
          </p:cNvSpPr>
          <p:nvPr/>
        </p:nvSpPr>
        <p:spPr bwMode="auto">
          <a:xfrm>
            <a:off x="823913" y="2454275"/>
            <a:ext cx="893762" cy="13684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solidFill>
                <a:srgbClr val="FFD34A"/>
              </a:solidFill>
              <a:latin typeface="Times New Roman" charset="0"/>
            </a:endParaRPr>
          </a:p>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solidFill>
                <a:srgbClr val="FFD34A"/>
              </a:solidFill>
              <a:latin typeface="Times New Roman" charset="0"/>
            </a:endParaRPr>
          </a:p>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solidFill>
                  <a:srgbClr val="FFD34A"/>
                </a:solidFill>
                <a:latin typeface="Times New Roman" charset="0"/>
              </a:rPr>
              <a:t>        </a:t>
            </a:r>
          </a:p>
        </p:txBody>
      </p:sp>
      <p:sp>
        <p:nvSpPr>
          <p:cNvPr id="32783" name="Line 15"/>
          <p:cNvSpPr>
            <a:spLocks noChangeShapeType="1"/>
          </p:cNvSpPr>
          <p:nvPr/>
        </p:nvSpPr>
        <p:spPr bwMode="auto">
          <a:xfrm>
            <a:off x="3348038" y="2505075"/>
            <a:ext cx="2463800" cy="1588"/>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2784" name="Line 16"/>
          <p:cNvSpPr>
            <a:spLocks noChangeShapeType="1"/>
          </p:cNvSpPr>
          <p:nvPr/>
        </p:nvSpPr>
        <p:spPr bwMode="auto">
          <a:xfrm>
            <a:off x="3340100" y="2997200"/>
            <a:ext cx="2463800" cy="1588"/>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2785" name="Line 17"/>
          <p:cNvSpPr>
            <a:spLocks noChangeShapeType="1"/>
          </p:cNvSpPr>
          <p:nvPr/>
        </p:nvSpPr>
        <p:spPr bwMode="auto">
          <a:xfrm>
            <a:off x="3333750" y="3454400"/>
            <a:ext cx="2463800" cy="1588"/>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2786" name="Rectangle 18"/>
          <p:cNvSpPr>
            <a:spLocks noChangeArrowheads="1"/>
          </p:cNvSpPr>
          <p:nvPr/>
        </p:nvSpPr>
        <p:spPr bwMode="auto">
          <a:xfrm>
            <a:off x="3360738" y="931863"/>
            <a:ext cx="1223962"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FFFFFF"/>
                </a:solidFill>
                <a:latin typeface="Times New Roman" charset="0"/>
              </a:rPr>
              <a:t>อับราฮัม</a:t>
            </a:r>
          </a:p>
        </p:txBody>
      </p:sp>
      <p:sp>
        <p:nvSpPr>
          <p:cNvPr id="32787" name="Rectangle 19"/>
          <p:cNvSpPr>
            <a:spLocks noChangeArrowheads="1"/>
          </p:cNvSpPr>
          <p:nvPr/>
        </p:nvSpPr>
        <p:spPr bwMode="auto">
          <a:xfrm>
            <a:off x="736600" y="4775200"/>
            <a:ext cx="7734300" cy="1346200"/>
          </a:xfrm>
          <a:prstGeom prst="rect">
            <a:avLst/>
          </a:prstGeom>
          <a:gradFill rotWithShape="0">
            <a:gsLst>
              <a:gs pos="0">
                <a:srgbClr val="2D1A74"/>
              </a:gs>
              <a:gs pos="100000">
                <a:srgbClr val="000000"/>
              </a:gs>
            </a:gsLst>
            <a:lin ang="5400000" scaled="1"/>
          </a:gradFill>
          <a:ln w="57240" cap="sq">
            <a:solidFill>
              <a:srgbClr val="790015"/>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nvGrpSpPr>
          <p:cNvPr id="32788" name="Group 20"/>
          <p:cNvGrpSpPr>
            <a:grpSpLocks/>
          </p:cNvGrpSpPr>
          <p:nvPr/>
        </p:nvGrpSpPr>
        <p:grpSpPr bwMode="auto">
          <a:xfrm>
            <a:off x="4787900" y="4699000"/>
            <a:ext cx="3671888" cy="1538288"/>
            <a:chOff x="3016" y="2960"/>
            <a:chExt cx="2313" cy="969"/>
          </a:xfrm>
        </p:grpSpPr>
        <p:grpSp>
          <p:nvGrpSpPr>
            <p:cNvPr id="65598" name="Group 21"/>
            <p:cNvGrpSpPr>
              <a:grpSpLocks/>
            </p:cNvGrpSpPr>
            <p:nvPr/>
          </p:nvGrpSpPr>
          <p:grpSpPr bwMode="auto">
            <a:xfrm>
              <a:off x="3032" y="3082"/>
              <a:ext cx="2294" cy="697"/>
              <a:chOff x="3032" y="3082"/>
              <a:chExt cx="2294" cy="697"/>
            </a:xfrm>
          </p:grpSpPr>
          <p:sp>
            <p:nvSpPr>
              <p:cNvPr id="32790" name="Rectangle 22"/>
              <p:cNvSpPr>
                <a:spLocks noChangeArrowheads="1"/>
              </p:cNvSpPr>
              <p:nvPr/>
            </p:nvSpPr>
            <p:spPr bwMode="auto">
              <a:xfrm>
                <a:off x="3032" y="3082"/>
                <a:ext cx="2294" cy="69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2791" name="Rectangle 23"/>
              <p:cNvSpPr>
                <a:spLocks noChangeArrowheads="1"/>
              </p:cNvSpPr>
              <p:nvPr/>
            </p:nvSpPr>
            <p:spPr bwMode="auto">
              <a:xfrm>
                <a:off x="3295" y="3125"/>
                <a:ext cx="1706" cy="59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b="1">
                    <a:solidFill>
                      <a:srgbClr val="FFFF00"/>
                    </a:solidFill>
                    <a:latin typeface="Times New Roman" charset="0"/>
                  </a:rPr>
                  <a:t>คนยิว</a:t>
                </a:r>
              </a:p>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b="1">
                    <a:solidFill>
                      <a:srgbClr val="FFFFFF"/>
                    </a:solidFill>
                    <a:latin typeface="Times New Roman" charset="0"/>
                  </a:rPr>
                  <a:t>มาจากทาง </a:t>
                </a:r>
                <a:r>
                  <a:rPr lang="hi-in" b="1">
                    <a:solidFill>
                      <a:srgbClr val="00FFCC"/>
                    </a:solidFill>
                    <a:latin typeface="Times New Roman" charset="0"/>
                  </a:rPr>
                  <a:t>อิสอัค</a:t>
                </a:r>
              </a:p>
            </p:txBody>
          </p:sp>
        </p:grpSp>
        <p:sp>
          <p:nvSpPr>
            <p:cNvPr id="32792" name="AutoShape 24"/>
            <p:cNvSpPr>
              <a:spLocks noChangeArrowheads="1"/>
            </p:cNvSpPr>
            <p:nvPr/>
          </p:nvSpPr>
          <p:spPr bwMode="auto">
            <a:xfrm>
              <a:off x="3016" y="2960"/>
              <a:ext cx="2313" cy="969"/>
            </a:xfrm>
            <a:prstGeom prst="roundRect">
              <a:avLst>
                <a:gd name="adj" fmla="val 16667"/>
              </a:avLst>
            </a:prstGeom>
            <a:noFill/>
            <a:ln w="57240" cap="sq">
              <a:solidFill>
                <a:srgbClr val="FFFF00"/>
              </a:solidFill>
              <a:miter lim="800000"/>
              <a:headEnd/>
              <a:tailEnd/>
            </a:ln>
            <a:effectLst>
              <a:outerShdw blurRad="63500" dist="52300" dir="836435" algn="ctr" rotWithShape="0">
                <a:srgbClr val="1A0004">
                  <a:alpha val="75014"/>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grpSp>
      <p:grpSp>
        <p:nvGrpSpPr>
          <p:cNvPr id="32793" name="Group 25"/>
          <p:cNvGrpSpPr>
            <a:grpSpLocks/>
          </p:cNvGrpSpPr>
          <p:nvPr/>
        </p:nvGrpSpPr>
        <p:grpSpPr bwMode="auto">
          <a:xfrm>
            <a:off x="549275" y="4686300"/>
            <a:ext cx="4035425" cy="1538288"/>
            <a:chOff x="346" y="2952"/>
            <a:chExt cx="2542" cy="969"/>
          </a:xfrm>
        </p:grpSpPr>
        <p:grpSp>
          <p:nvGrpSpPr>
            <p:cNvPr id="65594" name="Group 26"/>
            <p:cNvGrpSpPr>
              <a:grpSpLocks/>
            </p:cNvGrpSpPr>
            <p:nvPr/>
          </p:nvGrpSpPr>
          <p:grpSpPr bwMode="auto">
            <a:xfrm>
              <a:off x="346" y="3090"/>
              <a:ext cx="2510" cy="697"/>
              <a:chOff x="346" y="3090"/>
              <a:chExt cx="2510" cy="697"/>
            </a:xfrm>
          </p:grpSpPr>
          <p:sp>
            <p:nvSpPr>
              <p:cNvPr id="32795" name="Rectangle 27"/>
              <p:cNvSpPr>
                <a:spLocks noChangeArrowheads="1"/>
              </p:cNvSpPr>
              <p:nvPr/>
            </p:nvSpPr>
            <p:spPr bwMode="auto">
              <a:xfrm>
                <a:off x="346" y="3090"/>
                <a:ext cx="2510" cy="69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2796" name="Rectangle 28"/>
              <p:cNvSpPr>
                <a:spLocks noChangeArrowheads="1"/>
              </p:cNvSpPr>
              <p:nvPr/>
            </p:nvSpPr>
            <p:spPr bwMode="auto">
              <a:xfrm>
                <a:off x="644" y="3133"/>
                <a:ext cx="2017" cy="59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b="1">
                    <a:solidFill>
                      <a:srgbClr val="FFFF00"/>
                    </a:solidFill>
                    <a:latin typeface="Times New Roman" charset="0"/>
                  </a:rPr>
                  <a:t>คนอาราเบีย</a:t>
                </a:r>
              </a:p>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b="1">
                    <a:solidFill>
                      <a:srgbClr val="FFFFFF"/>
                    </a:solidFill>
                    <a:latin typeface="Times New Roman" charset="0"/>
                  </a:rPr>
                  <a:t>มาจากทาง </a:t>
                </a:r>
                <a:r>
                  <a:rPr lang="hi-in" b="1">
                    <a:solidFill>
                      <a:srgbClr val="00FF00"/>
                    </a:solidFill>
                    <a:latin typeface="Times New Roman" charset="0"/>
                  </a:rPr>
                  <a:t>อิชมาเอล</a:t>
                </a:r>
              </a:p>
            </p:txBody>
          </p:sp>
        </p:grpSp>
        <p:sp>
          <p:nvSpPr>
            <p:cNvPr id="32797" name="AutoShape 29"/>
            <p:cNvSpPr>
              <a:spLocks noChangeArrowheads="1"/>
            </p:cNvSpPr>
            <p:nvPr/>
          </p:nvSpPr>
          <p:spPr bwMode="auto">
            <a:xfrm>
              <a:off x="391" y="2952"/>
              <a:ext cx="2497" cy="969"/>
            </a:xfrm>
            <a:prstGeom prst="roundRect">
              <a:avLst>
                <a:gd name="adj" fmla="val 16667"/>
              </a:avLst>
            </a:prstGeom>
            <a:noFill/>
            <a:ln w="57240" cap="sq">
              <a:solidFill>
                <a:srgbClr val="FFFF00"/>
              </a:solidFill>
              <a:miter lim="800000"/>
              <a:headEnd/>
              <a:tailEnd/>
            </a:ln>
            <a:effectLst>
              <a:outerShdw blurRad="63500" dist="52300" dir="836435" algn="ctr" rotWithShape="0">
                <a:srgbClr val="1A0004">
                  <a:alpha val="75014"/>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grpSp>
      <p:sp>
        <p:nvSpPr>
          <p:cNvPr id="32798" name="Oval 30"/>
          <p:cNvSpPr>
            <a:spLocks noChangeArrowheads="1"/>
          </p:cNvSpPr>
          <p:nvPr/>
        </p:nvSpPr>
        <p:spPr bwMode="auto">
          <a:xfrm>
            <a:off x="6764338" y="5327650"/>
            <a:ext cx="1628775" cy="608013"/>
          </a:xfrm>
          <a:prstGeom prst="ellipse">
            <a:avLst/>
          </a:prstGeom>
          <a:noFill/>
          <a:ln w="76320" cap="sq">
            <a:solidFill>
              <a:srgbClr val="FF0000"/>
            </a:solidFill>
            <a:miter lim="800000"/>
            <a:headEnd/>
            <a:tailEnd/>
          </a:ln>
          <a:effectLst>
            <a:outerShdw blurRad="63500" dist="71785" dir="2700000" algn="ctr" rotWithShape="0">
              <a:srgbClr val="1A0004">
                <a:alpha val="75014"/>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32799" name="Oval 31"/>
          <p:cNvSpPr>
            <a:spLocks noChangeArrowheads="1"/>
          </p:cNvSpPr>
          <p:nvPr/>
        </p:nvSpPr>
        <p:spPr bwMode="auto">
          <a:xfrm>
            <a:off x="2528888" y="5341938"/>
            <a:ext cx="2189162" cy="622300"/>
          </a:xfrm>
          <a:prstGeom prst="ellipse">
            <a:avLst/>
          </a:prstGeom>
          <a:noFill/>
          <a:ln w="76320" cap="sq">
            <a:solidFill>
              <a:srgbClr val="FF0000"/>
            </a:solidFill>
            <a:miter lim="800000"/>
            <a:headEnd/>
            <a:tailEnd/>
          </a:ln>
          <a:effectLst>
            <a:outerShdw blurRad="63500" dist="71785" dir="2700000" algn="ctr" rotWithShape="0">
              <a:srgbClr val="1A0004">
                <a:alpha val="75014"/>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grpSp>
        <p:nvGrpSpPr>
          <p:cNvPr id="65561" name="Group 32"/>
          <p:cNvGrpSpPr>
            <a:grpSpLocks/>
          </p:cNvGrpSpPr>
          <p:nvPr/>
        </p:nvGrpSpPr>
        <p:grpSpPr bwMode="auto">
          <a:xfrm>
            <a:off x="6102350" y="1514475"/>
            <a:ext cx="2455863" cy="1387475"/>
            <a:chOff x="3844" y="954"/>
            <a:chExt cx="1547" cy="874"/>
          </a:xfrm>
        </p:grpSpPr>
        <p:sp>
          <p:nvSpPr>
            <p:cNvPr id="32801" name="Rectangle 33"/>
            <p:cNvSpPr>
              <a:spLocks noChangeArrowheads="1"/>
            </p:cNvSpPr>
            <p:nvPr/>
          </p:nvSpPr>
          <p:spPr bwMode="auto">
            <a:xfrm>
              <a:off x="3959" y="954"/>
              <a:ext cx="433" cy="3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200">
                  <a:solidFill>
                    <a:srgbClr val="FFFF00"/>
                  </a:solidFill>
                  <a:latin typeface="Times New Roman" charset="0"/>
                </a:rPr>
                <a:t>พอ</a:t>
              </a:r>
            </a:p>
          </p:txBody>
        </p:sp>
        <p:sp>
          <p:nvSpPr>
            <p:cNvPr id="32802" name="Rectangle 34"/>
            <p:cNvSpPr>
              <a:spLocks noChangeArrowheads="1"/>
            </p:cNvSpPr>
            <p:nvPr/>
          </p:nvSpPr>
          <p:spPr bwMode="auto">
            <a:xfrm>
              <a:off x="3844" y="1424"/>
              <a:ext cx="1547" cy="40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600" b="1" i="1">
                  <a:solidFill>
                    <a:srgbClr val="FFFF00"/>
                  </a:solidFill>
                  <a:latin typeface="Times New Roman" charset="0"/>
                </a:rPr>
                <a:t>ปฐม</a:t>
              </a:r>
              <a:r>
                <a:rPr lang="en-US" sz="3600" b="1" i="1">
                  <a:solidFill>
                    <a:srgbClr val="FFFF00"/>
                  </a:solidFill>
                  <a:latin typeface="Times New Roman" charset="0"/>
                </a:rPr>
                <a:t>. 12:1-3</a:t>
              </a:r>
            </a:p>
          </p:txBody>
        </p:sp>
      </p:grpSp>
      <p:sp>
        <p:nvSpPr>
          <p:cNvPr id="32803" name="Freeform 35"/>
          <p:cNvSpPr>
            <a:spLocks noChangeArrowheads="1"/>
          </p:cNvSpPr>
          <p:nvPr/>
        </p:nvSpPr>
        <p:spPr bwMode="auto">
          <a:xfrm>
            <a:off x="8764588" y="3565525"/>
            <a:ext cx="204787" cy="77788"/>
          </a:xfrm>
          <a:custGeom>
            <a:avLst/>
            <a:gdLst>
              <a:gd name="G0" fmla="*/ 1 0 51712"/>
              <a:gd name="G1" fmla="+- 48 0 0"/>
              <a:gd name="G2" fmla="+- 1 0 0"/>
              <a:gd name="G3" fmla="*/ 1 0 51712"/>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2804" name="AutoShape 36"/>
          <p:cNvSpPr>
            <a:spLocks noChangeArrowheads="1"/>
          </p:cNvSpPr>
          <p:nvPr/>
        </p:nvSpPr>
        <p:spPr bwMode="auto">
          <a:xfrm>
            <a:off x="8053388" y="3457575"/>
            <a:ext cx="730250" cy="903288"/>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2805" name="Rectangle 37"/>
          <p:cNvSpPr>
            <a:spLocks noChangeArrowheads="1"/>
          </p:cNvSpPr>
          <p:nvPr/>
        </p:nvSpPr>
        <p:spPr bwMode="auto">
          <a:xfrm>
            <a:off x="8051800" y="3614738"/>
            <a:ext cx="952500" cy="1049337"/>
          </a:xfrm>
          <a:prstGeom prst="rect">
            <a:avLst/>
          </a:prstGeom>
          <a:solidFill>
            <a:srgbClr val="FFFF00"/>
          </a:solidFill>
          <a:ln w="38160" cap="sq">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2806" name="AutoShape 38"/>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2807" name="Line 39"/>
          <p:cNvSpPr>
            <a:spLocks noChangeShapeType="1"/>
          </p:cNvSpPr>
          <p:nvPr/>
        </p:nvSpPr>
        <p:spPr bwMode="auto">
          <a:xfrm flipV="1">
            <a:off x="8113713" y="4003675"/>
            <a:ext cx="838200" cy="23813"/>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2808" name="Line 40"/>
          <p:cNvSpPr>
            <a:spLocks noChangeShapeType="1"/>
          </p:cNvSpPr>
          <p:nvPr/>
        </p:nvSpPr>
        <p:spPr bwMode="auto">
          <a:xfrm flipV="1">
            <a:off x="8113713" y="4206875"/>
            <a:ext cx="846137" cy="23813"/>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2809" name="Rectangle 41"/>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2810" name="Rectangle 42"/>
          <p:cNvSpPr>
            <a:spLocks noChangeArrowheads="1"/>
          </p:cNvSpPr>
          <p:nvPr/>
        </p:nvSpPr>
        <p:spPr bwMode="auto">
          <a:xfrm>
            <a:off x="8262938" y="3832225"/>
            <a:ext cx="508000" cy="241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000" b="1">
                <a:solidFill>
                  <a:srgbClr val="000000"/>
                </a:solidFill>
                <a:latin typeface="Arial" charset="0"/>
              </a:rPr>
              <a:t>ด</a:t>
            </a:r>
            <a:r>
              <a:rPr lang="en-US" sz="1000" b="1">
                <a:solidFill>
                  <a:srgbClr val="000000"/>
                </a:solidFill>
                <a:latin typeface="Arial" charset="0"/>
              </a:rPr>
              <a:t>-</a:t>
            </a:r>
            <a:r>
              <a:rPr lang="hi-in" sz="1000" b="1">
                <a:solidFill>
                  <a:srgbClr val="000000"/>
                </a:solidFill>
                <a:latin typeface="Arial" charset="0"/>
              </a:rPr>
              <a:t>ล</a:t>
            </a:r>
            <a:r>
              <a:rPr lang="en-US" sz="1000" b="1">
                <a:solidFill>
                  <a:srgbClr val="000000"/>
                </a:solidFill>
                <a:latin typeface="Arial" charset="0"/>
              </a:rPr>
              <a:t>-</a:t>
            </a:r>
            <a:r>
              <a:rPr lang="hi-in" sz="1000" b="1">
                <a:solidFill>
                  <a:srgbClr val="000000"/>
                </a:solidFill>
                <a:latin typeface="Arial" charset="0"/>
              </a:rPr>
              <a:t>พ</a:t>
            </a:r>
          </a:p>
        </p:txBody>
      </p:sp>
      <p:sp>
        <p:nvSpPr>
          <p:cNvPr id="32811" name="Rectangle 43"/>
          <p:cNvSpPr>
            <a:spLocks noChangeArrowheads="1"/>
          </p:cNvSpPr>
          <p:nvPr/>
        </p:nvSpPr>
        <p:spPr bwMode="auto">
          <a:xfrm>
            <a:off x="8148638" y="3654425"/>
            <a:ext cx="774700" cy="2254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Arial" charset="0"/>
              </a:rPr>
              <a:t>การทรงเรียก</a:t>
            </a:r>
          </a:p>
        </p:txBody>
      </p:sp>
      <p:sp>
        <p:nvSpPr>
          <p:cNvPr id="32812" name="Rectangle 44"/>
          <p:cNvSpPr>
            <a:spLocks noChangeArrowheads="1"/>
          </p:cNvSpPr>
          <p:nvPr/>
        </p:nvSpPr>
        <p:spPr bwMode="auto">
          <a:xfrm>
            <a:off x="8102600" y="3432175"/>
            <a:ext cx="573088" cy="2254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Chicago" charset="0"/>
              </a:rPr>
              <a:t>อับราฮัม</a:t>
            </a:r>
          </a:p>
        </p:txBody>
      </p:sp>
      <p:sp>
        <p:nvSpPr>
          <p:cNvPr id="32813" name="Rectangle 45"/>
          <p:cNvSpPr>
            <a:spLocks noChangeArrowheads="1"/>
          </p:cNvSpPr>
          <p:nvPr/>
        </p:nvSpPr>
        <p:spPr bwMode="auto">
          <a:xfrm>
            <a:off x="8280400" y="4033838"/>
            <a:ext cx="447675" cy="241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000" b="1">
                <a:solidFill>
                  <a:srgbClr val="000000"/>
                </a:solidFill>
                <a:latin typeface="Arial" charset="0"/>
              </a:rPr>
              <a:t>อ </a:t>
            </a:r>
            <a:r>
              <a:rPr lang="en-US" sz="1000" b="1">
                <a:solidFill>
                  <a:srgbClr val="000000"/>
                </a:solidFill>
                <a:latin typeface="Arial" charset="0"/>
              </a:rPr>
              <a:t>- </a:t>
            </a:r>
            <a:r>
              <a:rPr lang="hi-in" sz="1000" b="1">
                <a:solidFill>
                  <a:srgbClr val="000000"/>
                </a:solidFill>
                <a:latin typeface="Arial" charset="0"/>
              </a:rPr>
              <a:t>อ</a:t>
            </a:r>
          </a:p>
        </p:txBody>
      </p:sp>
      <p:sp>
        <p:nvSpPr>
          <p:cNvPr id="32814" name="Line 46"/>
          <p:cNvSpPr>
            <a:spLocks noChangeShapeType="1"/>
          </p:cNvSpPr>
          <p:nvPr/>
        </p:nvSpPr>
        <p:spPr bwMode="auto">
          <a:xfrm flipV="1">
            <a:off x="8107363" y="3813175"/>
            <a:ext cx="830262" cy="23813"/>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2815" name="Line 47"/>
          <p:cNvSpPr>
            <a:spLocks noChangeShapeType="1"/>
          </p:cNvSpPr>
          <p:nvPr/>
        </p:nvSpPr>
        <p:spPr bwMode="auto">
          <a:xfrm flipV="1">
            <a:off x="8107363" y="4389438"/>
            <a:ext cx="846137" cy="2540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2816" name="Line 48"/>
          <p:cNvSpPr>
            <a:spLocks noChangeShapeType="1"/>
          </p:cNvSpPr>
          <p:nvPr/>
        </p:nvSpPr>
        <p:spPr bwMode="auto">
          <a:xfrm flipV="1">
            <a:off x="8107363" y="4586288"/>
            <a:ext cx="838200" cy="2540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2817" name="Text Box 49"/>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2818" name="Rectangle 50"/>
          <p:cNvSpPr>
            <a:spLocks noChangeArrowheads="1"/>
          </p:cNvSpPr>
          <p:nvPr/>
        </p:nvSpPr>
        <p:spPr bwMode="auto">
          <a:xfrm>
            <a:off x="8077200" y="6529388"/>
            <a:ext cx="336550" cy="2460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1">
                <a:solidFill>
                  <a:srgbClr val="FFFFFF"/>
                </a:solidFill>
                <a:effectLst>
                  <a:outerShdw blurRad="38100" dist="38100" dir="2700000" algn="tl">
                    <a:srgbClr val="000000"/>
                  </a:outerShdw>
                </a:effectLst>
              </a:rPr>
              <a:t>29</a:t>
            </a:r>
          </a:p>
        </p:txBody>
      </p:sp>
      <p:sp>
        <p:nvSpPr>
          <p:cNvPr id="32819" name="Text Box 51"/>
          <p:cNvSpPr txBox="1">
            <a:spLocks noChangeArrowheads="1"/>
          </p:cNvSpPr>
          <p:nvPr/>
        </p:nvSpPr>
        <p:spPr bwMode="auto">
          <a:xfrm>
            <a:off x="7126288" y="6237288"/>
            <a:ext cx="1266825"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1" dirty="0">
                <a:solidFill>
                  <a:srgbClr val="FFFFFF"/>
                </a:solidFill>
                <a:latin typeface="Arial" charset="0"/>
              </a:rPr>
              <a:t>คู่มือหน้าที่ </a:t>
            </a:r>
            <a:r>
              <a:rPr lang="en-US" sz="1200" b="1" dirty="0">
                <a:solidFill>
                  <a:srgbClr val="FFFFFF"/>
                </a:solidFill>
                <a:latin typeface="Arial" charset="0"/>
              </a:rPr>
              <a:t>19-24</a:t>
            </a:r>
          </a:p>
        </p:txBody>
      </p:sp>
      <p:sp>
        <p:nvSpPr>
          <p:cNvPr id="32820" name="Text Box 52"/>
          <p:cNvSpPr txBox="1">
            <a:spLocks noChangeArrowheads="1"/>
          </p:cNvSpPr>
          <p:nvPr/>
        </p:nvSpPr>
        <p:spPr bwMode="auto">
          <a:xfrm>
            <a:off x="8624888" y="6429375"/>
            <a:ext cx="250825" cy="3984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1250"/>
              </a:spcBef>
              <a:buClrTx/>
              <a:buFontTx/>
              <a:buNone/>
              <a:defRPr/>
            </a:pPr>
            <a:r>
              <a:rPr lang="en-US" sz="2000">
                <a:solidFill>
                  <a:srgbClr val="FFFFFF"/>
                </a:solidFill>
                <a:latin typeface="Arial" charset="0"/>
              </a:rPr>
              <a:t> </a:t>
            </a:r>
          </a:p>
        </p:txBody>
      </p:sp>
      <p:sp>
        <p:nvSpPr>
          <p:cNvPr id="32821" name="Oval 53"/>
          <p:cNvSpPr>
            <a:spLocks noChangeArrowheads="1"/>
          </p:cNvSpPr>
          <p:nvPr/>
        </p:nvSpPr>
        <p:spPr bwMode="auto">
          <a:xfrm>
            <a:off x="3970338" y="2468563"/>
            <a:ext cx="1141412" cy="541337"/>
          </a:xfrm>
          <a:prstGeom prst="ellipse">
            <a:avLst/>
          </a:prstGeom>
          <a:noFill/>
          <a:ln w="76320" cap="sq">
            <a:solidFill>
              <a:srgbClr val="EEFF4B"/>
            </a:solidFill>
            <a:miter lim="800000"/>
            <a:headEnd/>
            <a:tailEnd/>
          </a:ln>
          <a:effectLst>
            <a:outerShdw blurRad="63500" dist="71785" dir="2700000" algn="ctr" rotWithShape="0">
              <a:srgbClr val="1A0004">
                <a:alpha val="75014"/>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32822" name="Freeform 54"/>
          <p:cNvSpPr>
            <a:spLocks noChangeArrowheads="1"/>
          </p:cNvSpPr>
          <p:nvPr/>
        </p:nvSpPr>
        <p:spPr bwMode="auto">
          <a:xfrm rot="16980000">
            <a:off x="2997200" y="3702050"/>
            <a:ext cx="2160588" cy="56038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5400 0 0"/>
              <a:gd name="G14" fmla="+- 16200 0 0"/>
              <a:gd name="G15" fmla="+- 1 0 0"/>
              <a:gd name="G16" fmla="+- 1 0 0"/>
              <a:gd name="G17" fmla="+- 5400 0 0"/>
              <a:gd name="T0" fmla="*/ 1620441 w 21600"/>
              <a:gd name="T1" fmla="*/ 0 h 21600"/>
              <a:gd name="T2" fmla="*/ 0 w 21600"/>
              <a:gd name="T3" fmla="*/ 280194 h 21600"/>
              <a:gd name="T4" fmla="*/ 1620441 w 21600"/>
              <a:gd name="T5" fmla="*/ 560388 h 21600"/>
              <a:gd name="T6" fmla="*/ 2160588 w 21600"/>
              <a:gd name="T7" fmla="*/ 280194 h 21600"/>
              <a:gd name="T8" fmla="*/ 3375 w 21600"/>
              <a:gd name="T9" fmla="*/ 5400 h 21600"/>
              <a:gd name="T10" fmla="*/ 18900 w 21600"/>
              <a:gd name="T11" fmla="*/ 16200 h 21600"/>
            </a:gdLst>
            <a:ahLst/>
            <a:cxnLst>
              <a:cxn ang="0">
                <a:pos x="T0" y="T1"/>
              </a:cxn>
              <a:cxn ang="0">
                <a:pos x="T2" y="T3"/>
              </a:cxn>
              <a:cxn ang="0">
                <a:pos x="T4" y="T5"/>
              </a:cxn>
              <a:cxn ang="0">
                <a:pos x="T6" y="T7"/>
              </a:cxn>
            </a:cxnLst>
            <a:rect l="T8" t="T9" r="T10" b="T11"/>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0">
            <a:gsLst>
              <a:gs pos="0">
                <a:srgbClr val="00CD00"/>
              </a:gs>
              <a:gs pos="50000">
                <a:srgbClr val="000000"/>
              </a:gs>
              <a:gs pos="100000">
                <a:srgbClr val="00CD00"/>
              </a:gs>
            </a:gsLst>
            <a:lin ang="5400000" scaled="1"/>
          </a:gradFill>
          <a:ln w="9360" cap="sq">
            <a:solidFill>
              <a:srgbClr val="000000"/>
            </a:solidFill>
            <a:miter lim="800000"/>
            <a:headEnd/>
            <a:tailEnd/>
          </a:ln>
          <a:effectLst>
            <a:outerShdw blurRad="63500" dist="81185" dir="3078031" algn="ctr" rotWithShape="0">
              <a:srgbClr val="000000">
                <a:alpha val="75014"/>
              </a:srgbClr>
            </a:outerShdw>
          </a:effectLst>
        </p:spPr>
        <p:txBody>
          <a:bodyPr wrap="none" anchor="ctr"/>
          <a:lstStyle/>
          <a:p>
            <a:pPr>
              <a:defRPr/>
            </a:pPr>
            <a:endParaRPr lang="en-US"/>
          </a:p>
        </p:txBody>
      </p:sp>
      <p:sp>
        <p:nvSpPr>
          <p:cNvPr id="32823" name="Freeform 55"/>
          <p:cNvSpPr>
            <a:spLocks noChangeArrowheads="1"/>
          </p:cNvSpPr>
          <p:nvPr/>
        </p:nvSpPr>
        <p:spPr bwMode="auto">
          <a:xfrm rot="15120000">
            <a:off x="4044156" y="3688557"/>
            <a:ext cx="2163763" cy="539750"/>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5400 0 0"/>
              <a:gd name="G14" fmla="+- 16200 0 0"/>
              <a:gd name="G15" fmla="+- 1 0 0"/>
              <a:gd name="G16" fmla="+- 1 0 0"/>
              <a:gd name="G17" fmla="+- 5400 0 0"/>
              <a:gd name="T0" fmla="*/ 1622822 w 21600"/>
              <a:gd name="T1" fmla="*/ 0 h 21600"/>
              <a:gd name="T2" fmla="*/ 0 w 21600"/>
              <a:gd name="T3" fmla="*/ 269875 h 21600"/>
              <a:gd name="T4" fmla="*/ 1622822 w 21600"/>
              <a:gd name="T5" fmla="*/ 539750 h 21600"/>
              <a:gd name="T6" fmla="*/ 2163763 w 21600"/>
              <a:gd name="T7" fmla="*/ 269875 h 21600"/>
              <a:gd name="T8" fmla="*/ 3375 w 21600"/>
              <a:gd name="T9" fmla="*/ 5400 h 21600"/>
              <a:gd name="T10" fmla="*/ 18900 w 21600"/>
              <a:gd name="T11" fmla="*/ 16200 h 21600"/>
            </a:gdLst>
            <a:ahLst/>
            <a:cxnLst>
              <a:cxn ang="0">
                <a:pos x="T0" y="T1"/>
              </a:cxn>
              <a:cxn ang="0">
                <a:pos x="T2" y="T3"/>
              </a:cxn>
              <a:cxn ang="0">
                <a:pos x="T4" y="T5"/>
              </a:cxn>
              <a:cxn ang="0">
                <a:pos x="T6" y="T7"/>
              </a:cxn>
            </a:cxnLst>
            <a:rect l="T8" t="T9" r="T10" b="T11"/>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0">
            <a:gsLst>
              <a:gs pos="0">
                <a:srgbClr val="114FFB"/>
              </a:gs>
              <a:gs pos="50000">
                <a:srgbClr val="000206"/>
              </a:gs>
              <a:gs pos="100000">
                <a:srgbClr val="114FFB"/>
              </a:gs>
            </a:gsLst>
            <a:lin ang="5400000" scaled="1"/>
          </a:gradFill>
          <a:ln w="9360" cap="sq">
            <a:solidFill>
              <a:srgbClr val="2A186E"/>
            </a:solidFill>
            <a:miter lim="800000"/>
            <a:headEnd/>
            <a:tailEnd/>
          </a:ln>
          <a:effectLst>
            <a:outerShdw blurRad="63500" dist="127008" dir="2216092" algn="ctr" rotWithShape="0">
              <a:srgbClr val="000000">
                <a:alpha val="75014"/>
              </a:srgbClr>
            </a:outerShdw>
          </a:effectLst>
        </p:spPr>
        <p:txBody>
          <a:bodyPr wrap="none" anchor="ctr"/>
          <a:lstStyle/>
          <a:p>
            <a:pPr>
              <a:defRPr/>
            </a:pPr>
            <a:endParaRPr lang="en-US"/>
          </a:p>
        </p:txBody>
      </p:sp>
      <p:grpSp>
        <p:nvGrpSpPr>
          <p:cNvPr id="65583" name="Group 56"/>
          <p:cNvGrpSpPr>
            <a:grpSpLocks/>
          </p:cNvGrpSpPr>
          <p:nvPr/>
        </p:nvGrpSpPr>
        <p:grpSpPr bwMode="auto">
          <a:xfrm>
            <a:off x="519113" y="7938"/>
            <a:ext cx="854075" cy="1701800"/>
            <a:chOff x="327" y="5"/>
            <a:chExt cx="538" cy="1072"/>
          </a:xfrm>
        </p:grpSpPr>
        <p:sp>
          <p:nvSpPr>
            <p:cNvPr id="32825" name="Rectangle 57"/>
            <p:cNvSpPr>
              <a:spLocks noChangeArrowheads="1"/>
            </p:cNvSpPr>
            <p:nvPr/>
          </p:nvSpPr>
          <p:spPr bwMode="auto">
            <a:xfrm>
              <a:off x="327" y="5"/>
              <a:ext cx="538" cy="10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600">
                  <a:solidFill>
                    <a:srgbClr val="FFFF00"/>
                  </a:solidFill>
                  <a:latin typeface="Times New Roman" charset="0"/>
                </a:rPr>
                <a:t>7</a:t>
              </a:r>
            </a:p>
          </p:txBody>
        </p:sp>
        <p:sp>
          <p:nvSpPr>
            <p:cNvPr id="32826" name="Line 58"/>
            <p:cNvSpPr>
              <a:spLocks noChangeShapeType="1"/>
            </p:cNvSpPr>
            <p:nvPr/>
          </p:nvSpPr>
          <p:spPr bwMode="auto">
            <a:xfrm>
              <a:off x="500" y="573"/>
              <a:ext cx="243" cy="0"/>
            </a:xfrm>
            <a:prstGeom prst="line">
              <a:avLst/>
            </a:prstGeom>
            <a:noFill/>
            <a:ln w="76320" cap="sq">
              <a:solidFill>
                <a:srgbClr val="FFFF00"/>
              </a:solidFill>
              <a:miter lim="800000"/>
              <a:headEnd/>
              <a:tailEnd/>
            </a:ln>
            <a:effectLst>
              <a:outerShdw blurRad="63500" dist="107933" dir="2700000" algn="ctr" rotWithShape="0">
                <a:srgbClr val="1A0004">
                  <a:alpha val="75014"/>
                </a:srgbClr>
              </a:outerShdw>
            </a:effectLst>
            <a:extLst>
              <a:ext uri="{909E8E84-426E-40dd-AFC4-6F175D3DCCD1}">
                <a14:hiddenFill xmlns="" xmlns:a14="http://schemas.microsoft.com/office/drawing/2010/main">
                  <a:noFill/>
                </a14:hiddenFill>
              </a:ext>
            </a:extLst>
          </p:spPr>
          <p:txBody>
            <a:bodyPr/>
            <a:lstStyle/>
            <a:p>
              <a:pPr>
                <a:defRPr/>
              </a:pPr>
              <a:endParaRPr lang="en-US"/>
            </a:p>
          </p:txBody>
        </p:sp>
      </p:grpSp>
      <p:sp>
        <p:nvSpPr>
          <p:cNvPr id="32827" name="Text Box 59"/>
          <p:cNvSpPr txBox="1">
            <a:spLocks noChangeArrowheads="1"/>
          </p:cNvSpPr>
          <p:nvPr/>
        </p:nvSpPr>
        <p:spPr bwMode="auto">
          <a:xfrm>
            <a:off x="8643938" y="6450013"/>
            <a:ext cx="304800"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1000"/>
              </a:spcBef>
              <a:buClrTx/>
              <a:buFontTx/>
              <a:buNone/>
              <a:defRPr/>
            </a:pPr>
            <a:r>
              <a:rPr lang="en-US" sz="1600" b="1">
                <a:solidFill>
                  <a:srgbClr val="FFFFFF"/>
                </a:solidFill>
              </a:rPr>
              <a:t>2</a:t>
            </a:r>
          </a:p>
        </p:txBody>
      </p:sp>
      <p:sp>
        <p:nvSpPr>
          <p:cNvPr id="32828" name="AutoShape 60"/>
          <p:cNvSpPr>
            <a:spLocks noChangeArrowheads="1"/>
          </p:cNvSpPr>
          <p:nvPr/>
        </p:nvSpPr>
        <p:spPr bwMode="auto">
          <a:xfrm rot="9180000">
            <a:off x="2878138" y="603250"/>
            <a:ext cx="636587" cy="2730500"/>
          </a:xfrm>
          <a:prstGeom prst="curvedLeftArrow">
            <a:avLst>
              <a:gd name="adj1" fmla="val 85786"/>
              <a:gd name="adj2" fmla="val 171571"/>
              <a:gd name="adj3" fmla="val 33333"/>
            </a:avLst>
          </a:prstGeom>
          <a:gradFill rotWithShape="0">
            <a:gsLst>
              <a:gs pos="0">
                <a:srgbClr val="000000"/>
              </a:gs>
              <a:gs pos="50000">
                <a:srgbClr val="00FF00"/>
              </a:gs>
              <a:gs pos="100000">
                <a:srgbClr val="000000"/>
              </a:gs>
            </a:gsLst>
            <a:lin ang="5400000" scaled="1"/>
          </a:gradFill>
          <a:ln w="38160" cap="sq">
            <a:solidFill>
              <a:srgbClr val="1A0004"/>
            </a:solidFill>
            <a:miter lim="800000"/>
            <a:headEnd/>
            <a:tailEnd/>
          </a:ln>
          <a:effectLst>
            <a:outerShdw blurRad="63500" dist="81185" dir="2321969" algn="ctr" rotWithShape="0">
              <a:srgbClr val="1A0004">
                <a:alpha val="75014"/>
              </a:srgbClr>
            </a:outerShdw>
          </a:effectLst>
        </p:spPr>
        <p:txBody>
          <a:bodyPr wrap="none" anchor="ctr"/>
          <a:lstStyle/>
          <a:p>
            <a:pPr>
              <a:defRPr/>
            </a:pPr>
            <a:endParaRPr lang="en-US"/>
          </a:p>
        </p:txBody>
      </p:sp>
      <p:sp>
        <p:nvSpPr>
          <p:cNvPr id="32829" name="AutoShape 61"/>
          <p:cNvSpPr>
            <a:spLocks noChangeArrowheads="1"/>
          </p:cNvSpPr>
          <p:nvPr/>
        </p:nvSpPr>
        <p:spPr bwMode="auto">
          <a:xfrm rot="10380000" flipH="1">
            <a:off x="4924425" y="679450"/>
            <a:ext cx="495300" cy="2047875"/>
          </a:xfrm>
          <a:prstGeom prst="curvedLeftArrow">
            <a:avLst>
              <a:gd name="adj1" fmla="val 82692"/>
              <a:gd name="adj2" fmla="val 165385"/>
              <a:gd name="adj3" fmla="val 33333"/>
            </a:avLst>
          </a:prstGeom>
          <a:gradFill rotWithShape="0">
            <a:gsLst>
              <a:gs pos="0">
                <a:srgbClr val="000000"/>
              </a:gs>
              <a:gs pos="50000">
                <a:srgbClr val="114FFB"/>
              </a:gs>
              <a:gs pos="100000">
                <a:srgbClr val="000000"/>
              </a:gs>
            </a:gsLst>
            <a:lin ang="5400000" scaled="1"/>
          </a:gradFill>
          <a:ln w="38160" cap="sq">
            <a:solidFill>
              <a:srgbClr val="1A0004"/>
            </a:solidFill>
            <a:miter lim="800000"/>
            <a:headEnd/>
            <a:tailEnd/>
          </a:ln>
          <a:effectLst>
            <a:outerShdw blurRad="63500" dist="71785" dir="2700000" algn="ctr" rotWithShape="0">
              <a:srgbClr val="1A0004">
                <a:alpha val="75014"/>
              </a:srgbClr>
            </a:outerShdw>
          </a:effectLst>
        </p:spPr>
        <p:txBody>
          <a:bodyPr rot="10800000" wrap="none" anchor="ctr"/>
          <a:lstStyle/>
          <a:p>
            <a:pPr>
              <a:defRPr/>
            </a:pPr>
            <a:endParaRPr lang="en-US"/>
          </a:p>
        </p:txBody>
      </p:sp>
      <p:grpSp>
        <p:nvGrpSpPr>
          <p:cNvPr id="65587" name="Group 62"/>
          <p:cNvGrpSpPr>
            <a:grpSpLocks/>
          </p:cNvGrpSpPr>
          <p:nvPr/>
        </p:nvGrpSpPr>
        <p:grpSpPr bwMode="auto">
          <a:xfrm>
            <a:off x="615950" y="2378075"/>
            <a:ext cx="2224088" cy="1443038"/>
            <a:chOff x="388" y="1498"/>
            <a:chExt cx="1401" cy="909"/>
          </a:xfrm>
        </p:grpSpPr>
        <p:sp>
          <p:nvSpPr>
            <p:cNvPr id="32831" name="Rectangle 63"/>
            <p:cNvSpPr>
              <a:spLocks noChangeArrowheads="1"/>
            </p:cNvSpPr>
            <p:nvPr/>
          </p:nvSpPr>
          <p:spPr bwMode="auto">
            <a:xfrm>
              <a:off x="519" y="1546"/>
              <a:ext cx="562" cy="86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solidFill>
                  <a:srgbClr val="FFD34A"/>
                </a:solidFill>
                <a:latin typeface="Times New Roman" charset="0"/>
              </a:endParaRPr>
            </a:p>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solidFill>
                  <a:srgbClr val="FFD34A"/>
                </a:solidFill>
                <a:latin typeface="Times New Roman" charset="0"/>
              </a:endParaRPr>
            </a:p>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solidFill>
                    <a:srgbClr val="FFD34A"/>
                  </a:solidFill>
                  <a:latin typeface="Times New Roman" charset="0"/>
                </a:rPr>
                <a:t>        </a:t>
              </a:r>
            </a:p>
          </p:txBody>
        </p:sp>
        <p:sp>
          <p:nvSpPr>
            <p:cNvPr id="32832" name="Rectangle 64"/>
            <p:cNvSpPr>
              <a:spLocks noChangeArrowheads="1"/>
            </p:cNvSpPr>
            <p:nvPr/>
          </p:nvSpPr>
          <p:spPr bwMode="auto">
            <a:xfrm>
              <a:off x="388" y="1498"/>
              <a:ext cx="1401" cy="43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4000">
                  <a:solidFill>
                    <a:srgbClr val="00FF00"/>
                  </a:solidFill>
                  <a:latin typeface="Times New Roman" charset="0"/>
                </a:rPr>
                <a:t>อับ</a:t>
              </a:r>
              <a:r>
                <a:rPr lang="en-US" sz="4000">
                  <a:solidFill>
                    <a:srgbClr val="00DFCA"/>
                  </a:solidFill>
                  <a:latin typeface="Times New Roman" charset="0"/>
                </a:rPr>
                <a:t> </a:t>
              </a:r>
              <a:r>
                <a:rPr lang="hi-in" sz="4000">
                  <a:solidFill>
                    <a:srgbClr val="FFFF00"/>
                  </a:solidFill>
                  <a:latin typeface="Times New Roman" charset="0"/>
                </a:rPr>
                <a:t>ย ส ช</a:t>
              </a: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additive="repl">
                                        <p:cTn id="6" dur="1" fill="hold">
                                          <p:stCondLst>
                                            <p:cond delay="0"/>
                                          </p:stCondLst>
                                        </p:cTn>
                                        <p:tgtEl>
                                          <p:spTgt spid="32787"/>
                                        </p:tgtEl>
                                        <p:attrNameLst>
                                          <p:attrName>style.visibility</p:attrName>
                                        </p:attrNameLst>
                                      </p:cBhvr>
                                      <p:to>
                                        <p:strVal val="visible"/>
                                      </p:to>
                                    </p:set>
                                    <p:anim calcmode="lin" valueType="num">
                                      <p:cBhvr additive="repl">
                                        <p:cTn id="7" dur="500" fill="hold"/>
                                        <p:tgtEl>
                                          <p:spTgt spid="32787"/>
                                        </p:tgtEl>
                                        <p:attrNameLst>
                                          <p:attrName>ppt_w</p:attrName>
                                        </p:attrNameLst>
                                      </p:cBhvr>
                                      <p:tavLst>
                                        <p:tav tm="100000">
                                          <p:val>
                                            <p:fltVal val="0"/>
                                          </p:val>
                                        </p:tav>
                                        <p:tav>
                                          <p:val>
                                            <p:strVal val="#ppt_w"/>
                                          </p:val>
                                        </p:tav>
                                      </p:tavLst>
                                    </p:anim>
                                    <p:anim calcmode="lin" valueType="num">
                                      <p:cBhvr additive="repl">
                                        <p:cTn id="8" dur="500" fill="hold"/>
                                        <p:tgtEl>
                                          <p:spTgt spid="32787"/>
                                        </p:tgtEl>
                                        <p:attrNameLst>
                                          <p:attrName>ppt_h</p:attrName>
                                        </p:attrNameLst>
                                      </p:cBhvr>
                                      <p:tavLst>
                                        <p:tav tm="100000">
                                          <p:val>
                                            <p:fltVal val="0"/>
                                          </p:val>
                                        </p:tav>
                                        <p:tav>
                                          <p:val>
                                            <p:strVal val="#ppt_h"/>
                                          </p:val>
                                        </p:tav>
                                      </p:tavLst>
                                    </p:anim>
                                    <p:anim calcmode="lin" valueType="num">
                                      <p:cBhvr additive="repl">
                                        <p:cTn id="9" dur="500" fill="hold"/>
                                        <p:tgtEl>
                                          <p:spTgt spid="32787"/>
                                        </p:tgtEl>
                                        <p:attrNameLst>
                                          <p:attrName>ppt_x</p:attrName>
                                        </p:attrNameLst>
                                      </p:cBhvr>
                                      <p:tavLst>
                                        <p:tav tm="100000">
                                          <p:val>
                                            <p:fltVal val="0.5"/>
                                          </p:val>
                                        </p:tav>
                                        <p:tav>
                                          <p:val>
                                            <p:strVal val="#ppt_x"/>
                                          </p:val>
                                        </p:tav>
                                      </p:tavLst>
                                    </p:anim>
                                    <p:anim calcmode="lin" valueType="num">
                                      <p:cBhvr additive="repl">
                                        <p:cTn id="10" dur="500" fill="hold"/>
                                        <p:tgtEl>
                                          <p:spTgt spid="32787"/>
                                        </p:tgtEl>
                                        <p:attrNameLst>
                                          <p:attrName>ppt_y</p:attrName>
                                        </p:attrNameLst>
                                      </p:cBhvr>
                                      <p:tavLst>
                                        <p:tav tm="100000">
                                          <p:val>
                                            <p:fltVal val="0.5"/>
                                          </p:val>
                                        </p:tav>
                                        <p:tav>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nodeType="clickEffect">
                                  <p:stCondLst>
                                    <p:cond delay="0"/>
                                  </p:stCondLst>
                                  <p:childTnLst>
                                    <p:set>
                                      <p:cBhvr additive="repl">
                                        <p:cTn id="14" dur="1" fill="hold">
                                          <p:stCondLst>
                                            <p:cond delay="0"/>
                                          </p:stCondLst>
                                        </p:cTn>
                                        <p:tgtEl>
                                          <p:spTgt spid="32793"/>
                                        </p:tgtEl>
                                        <p:attrNameLst>
                                          <p:attrName>style.visibility</p:attrName>
                                        </p:attrNameLst>
                                      </p:cBhvr>
                                      <p:to>
                                        <p:strVal val="visible"/>
                                      </p:to>
                                    </p:set>
                                    <p:anim calcmode="lin" valueType="num">
                                      <p:cBhvr additive="repl">
                                        <p:cTn id="15" dur="500" fill="hold"/>
                                        <p:tgtEl>
                                          <p:spTgt spid="32793"/>
                                        </p:tgtEl>
                                        <p:attrNameLst>
                                          <p:attrName>ppt_x</p:attrName>
                                        </p:attrNameLst>
                                      </p:cBhvr>
                                      <p:tavLst>
                                        <p:tav tm="100000">
                                          <p:val>
                                            <p:strVal val="0-#ppt_w/2"/>
                                          </p:val>
                                        </p:tav>
                                        <p:tav>
                                          <p:val>
                                            <p:strVal val="#ppt_x"/>
                                          </p:val>
                                        </p:tav>
                                      </p:tavLst>
                                    </p:anim>
                                    <p:anim calcmode="lin" valueType="num">
                                      <p:cBhvr additive="repl">
                                        <p:cTn id="16" dur="500" fill="hold"/>
                                        <p:tgtEl>
                                          <p:spTgt spid="32793"/>
                                        </p:tgtEl>
                                        <p:attrNameLst>
                                          <p:attrName>ppt_y</p:attrName>
                                        </p:attrNameLst>
                                      </p:cBhvr>
                                      <p:tavLst>
                                        <p:tav tm="100000">
                                          <p:val>
                                            <p:strVal val="#ppt_y"/>
                                          </p:val>
                                        </p:tav>
                                        <p:tav>
                                          <p:val>
                                            <p:strVal val="#ppt_y"/>
                                          </p:val>
                                        </p:tav>
                                      </p:tavLst>
                                    </p:anim>
                                  </p:childTnLst>
                                </p:cTn>
                              </p:par>
                            </p:childTnLst>
                          </p:cTn>
                        </p:par>
                        <p:par>
                          <p:cTn id="17" fill="hold" nodeType="afterGroup">
                            <p:stCondLst>
                              <p:cond delay="0"/>
                            </p:stCondLst>
                            <p:childTnLst>
                              <p:par>
                                <p:cTn id="18" presetID="9" presetClass="entr" fill="hold" grpId="0" nodeType="afterEffect">
                                  <p:stCondLst>
                                    <p:cond delay="0"/>
                                  </p:stCondLst>
                                  <p:childTnLst>
                                    <p:set>
                                      <p:cBhvr additive="repl">
                                        <p:cTn id="19" dur="1" fill="hold">
                                          <p:stCondLst>
                                            <p:cond delay="0"/>
                                          </p:stCondLst>
                                        </p:cTn>
                                        <p:tgtEl>
                                          <p:spTgt spid="32799"/>
                                        </p:tgtEl>
                                        <p:attrNameLst>
                                          <p:attrName>style.visibility</p:attrName>
                                        </p:attrNameLst>
                                      </p:cBhvr>
                                      <p:to>
                                        <p:strVal val="visible"/>
                                      </p:to>
                                    </p:set>
                                    <p:animEffect transition="in" filter="dissolve">
                                      <p:cBhvr additive="repl">
                                        <p:cTn id="20" dur="500"/>
                                        <p:tgtEl>
                                          <p:spTgt spid="32799"/>
                                        </p:tgtEl>
                                      </p:cBhvr>
                                    </p:animEffect>
                                  </p:childTnLst>
                                </p:cTn>
                              </p:par>
                            </p:childTnLst>
                          </p:cTn>
                        </p:par>
                        <p:par>
                          <p:cTn id="21" fill="hold" nodeType="afterGroup">
                            <p:stCondLst>
                              <p:cond delay="0"/>
                            </p:stCondLst>
                            <p:childTnLst>
                              <p:par>
                                <p:cTn id="22" presetID="22" presetClass="entr" presetSubtype="4" fill="hold" nodeType="afterEffect">
                                  <p:stCondLst>
                                    <p:cond delay="0"/>
                                  </p:stCondLst>
                                  <p:childTnLst>
                                    <p:set>
                                      <p:cBhvr additive="repl">
                                        <p:cTn id="23" dur="1" fill="hold">
                                          <p:stCondLst>
                                            <p:cond delay="0"/>
                                          </p:stCondLst>
                                        </p:cTn>
                                        <p:tgtEl>
                                          <p:spTgt spid="32822"/>
                                        </p:tgtEl>
                                        <p:attrNameLst>
                                          <p:attrName>style.visibility</p:attrName>
                                        </p:attrNameLst>
                                      </p:cBhvr>
                                      <p:to>
                                        <p:strVal val="visible"/>
                                      </p:to>
                                    </p:set>
                                    <p:animEffect transition="in" filter="wipe(down)">
                                      <p:cBhvr additive="repl">
                                        <p:cTn id="24" dur="500"/>
                                        <p:tgtEl>
                                          <p:spTgt spid="32822"/>
                                        </p:tgtEl>
                                      </p:cBhvr>
                                    </p:animEffect>
                                  </p:childTnLst>
                                </p:cTn>
                              </p:par>
                            </p:childTnLst>
                          </p:cTn>
                        </p:par>
                        <p:par>
                          <p:cTn id="25" fill="hold" nodeType="afterGroup">
                            <p:stCondLst>
                              <p:cond delay="0"/>
                            </p:stCondLst>
                            <p:childTnLst>
                              <p:par>
                                <p:cTn id="26" presetID="23" presetClass="entr" presetSubtype="16" fill="hold" grpId="0" nodeType="afterEffect">
                                  <p:stCondLst>
                                    <p:cond delay="0"/>
                                  </p:stCondLst>
                                  <p:childTnLst>
                                    <p:set>
                                      <p:cBhvr additive="repl">
                                        <p:cTn id="27" dur="1" fill="hold">
                                          <p:stCondLst>
                                            <p:cond delay="0"/>
                                          </p:stCondLst>
                                        </p:cTn>
                                        <p:tgtEl>
                                          <p:spTgt spid="32828"/>
                                        </p:tgtEl>
                                        <p:attrNameLst>
                                          <p:attrName>style.visibility</p:attrName>
                                        </p:attrNameLst>
                                      </p:cBhvr>
                                      <p:to>
                                        <p:strVal val="visible"/>
                                      </p:to>
                                    </p:set>
                                    <p:anim calcmode="lin" valueType="num">
                                      <p:cBhvr additive="repl">
                                        <p:cTn id="28" dur="500" fill="hold"/>
                                        <p:tgtEl>
                                          <p:spTgt spid="32828"/>
                                        </p:tgtEl>
                                        <p:attrNameLst>
                                          <p:attrName>ppt_w</p:attrName>
                                        </p:attrNameLst>
                                      </p:cBhvr>
                                      <p:tavLst>
                                        <p:tav tm="100000">
                                          <p:val>
                                            <p:fltVal val="0"/>
                                          </p:val>
                                        </p:tav>
                                        <p:tav>
                                          <p:val>
                                            <p:strVal val="#ppt_w"/>
                                          </p:val>
                                        </p:tav>
                                      </p:tavLst>
                                    </p:anim>
                                    <p:anim calcmode="lin" valueType="num">
                                      <p:cBhvr additive="repl">
                                        <p:cTn id="29" dur="500" fill="hold"/>
                                        <p:tgtEl>
                                          <p:spTgt spid="32828"/>
                                        </p:tgtEl>
                                        <p:attrNameLst>
                                          <p:attrName>ppt_h</p:attrName>
                                        </p:attrNameLst>
                                      </p:cBhvr>
                                      <p:tavLst>
                                        <p:tav tm="100000">
                                          <p:val>
                                            <p:fltVal val="0"/>
                                          </p:val>
                                        </p:tav>
                                        <p:tav>
                                          <p:val>
                                            <p:strVal val="#ppt_h"/>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2" fill="hold" nodeType="clickEffect">
                                  <p:stCondLst>
                                    <p:cond delay="0"/>
                                  </p:stCondLst>
                                  <p:childTnLst>
                                    <p:set>
                                      <p:cBhvr additive="repl">
                                        <p:cTn id="33" dur="1" fill="hold">
                                          <p:stCondLst>
                                            <p:cond delay="0"/>
                                          </p:stCondLst>
                                        </p:cTn>
                                        <p:tgtEl>
                                          <p:spTgt spid="32788"/>
                                        </p:tgtEl>
                                        <p:attrNameLst>
                                          <p:attrName>style.visibility</p:attrName>
                                        </p:attrNameLst>
                                      </p:cBhvr>
                                      <p:to>
                                        <p:strVal val="visible"/>
                                      </p:to>
                                    </p:set>
                                    <p:anim calcmode="lin" valueType="num">
                                      <p:cBhvr additive="repl">
                                        <p:cTn id="34" dur="500" fill="hold"/>
                                        <p:tgtEl>
                                          <p:spTgt spid="32788"/>
                                        </p:tgtEl>
                                        <p:attrNameLst>
                                          <p:attrName>ppt_x</p:attrName>
                                        </p:attrNameLst>
                                      </p:cBhvr>
                                      <p:tavLst>
                                        <p:tav tm="100000">
                                          <p:val>
                                            <p:strVal val="1+#ppt_w/2"/>
                                          </p:val>
                                        </p:tav>
                                        <p:tav>
                                          <p:val>
                                            <p:strVal val="#ppt_x"/>
                                          </p:val>
                                        </p:tav>
                                      </p:tavLst>
                                    </p:anim>
                                    <p:anim calcmode="lin" valueType="num">
                                      <p:cBhvr additive="repl">
                                        <p:cTn id="35" dur="500" fill="hold"/>
                                        <p:tgtEl>
                                          <p:spTgt spid="32788"/>
                                        </p:tgtEl>
                                        <p:attrNameLst>
                                          <p:attrName>ppt_y</p:attrName>
                                        </p:attrNameLst>
                                      </p:cBhvr>
                                      <p:tavLst>
                                        <p:tav tm="100000">
                                          <p:val>
                                            <p:strVal val="#ppt_y"/>
                                          </p:val>
                                        </p:tav>
                                        <p:tav>
                                          <p:val>
                                            <p:strVal val="#ppt_y"/>
                                          </p:val>
                                        </p:tav>
                                      </p:tavLst>
                                    </p:anim>
                                  </p:childTnLst>
                                </p:cTn>
                              </p:par>
                            </p:childTnLst>
                          </p:cTn>
                        </p:par>
                        <p:par>
                          <p:cTn id="36" fill="hold" nodeType="afterGroup">
                            <p:stCondLst>
                              <p:cond delay="0"/>
                            </p:stCondLst>
                            <p:childTnLst>
                              <p:par>
                                <p:cTn id="37" presetID="9" presetClass="entr" fill="hold" grpId="0" nodeType="afterEffect">
                                  <p:stCondLst>
                                    <p:cond delay="0"/>
                                  </p:stCondLst>
                                  <p:childTnLst>
                                    <p:set>
                                      <p:cBhvr additive="repl">
                                        <p:cTn id="38" dur="1" fill="hold">
                                          <p:stCondLst>
                                            <p:cond delay="0"/>
                                          </p:stCondLst>
                                        </p:cTn>
                                        <p:tgtEl>
                                          <p:spTgt spid="32798"/>
                                        </p:tgtEl>
                                        <p:attrNameLst>
                                          <p:attrName>style.visibility</p:attrName>
                                        </p:attrNameLst>
                                      </p:cBhvr>
                                      <p:to>
                                        <p:strVal val="visible"/>
                                      </p:to>
                                    </p:set>
                                    <p:animEffect transition="in" filter="dissolve">
                                      <p:cBhvr additive="repl">
                                        <p:cTn id="39" dur="500"/>
                                        <p:tgtEl>
                                          <p:spTgt spid="32798"/>
                                        </p:tgtEl>
                                      </p:cBhvr>
                                    </p:animEffect>
                                  </p:childTnLst>
                                </p:cTn>
                              </p:par>
                            </p:childTnLst>
                          </p:cTn>
                        </p:par>
                        <p:par>
                          <p:cTn id="40" fill="hold" nodeType="afterGroup">
                            <p:stCondLst>
                              <p:cond delay="0"/>
                            </p:stCondLst>
                            <p:childTnLst>
                              <p:par>
                                <p:cTn id="41" presetID="22" presetClass="entr" presetSubtype="4" fill="hold" nodeType="afterEffect">
                                  <p:stCondLst>
                                    <p:cond delay="0"/>
                                  </p:stCondLst>
                                  <p:childTnLst>
                                    <p:set>
                                      <p:cBhvr additive="repl">
                                        <p:cTn id="42" dur="1" fill="hold">
                                          <p:stCondLst>
                                            <p:cond delay="0"/>
                                          </p:stCondLst>
                                        </p:cTn>
                                        <p:tgtEl>
                                          <p:spTgt spid="32823"/>
                                        </p:tgtEl>
                                        <p:attrNameLst>
                                          <p:attrName>style.visibility</p:attrName>
                                        </p:attrNameLst>
                                      </p:cBhvr>
                                      <p:to>
                                        <p:strVal val="visible"/>
                                      </p:to>
                                    </p:set>
                                    <p:animEffect transition="in" filter="wipe(down)">
                                      <p:cBhvr additive="repl">
                                        <p:cTn id="43" dur="500"/>
                                        <p:tgtEl>
                                          <p:spTgt spid="32823"/>
                                        </p:tgtEl>
                                      </p:cBhvr>
                                    </p:animEffect>
                                  </p:childTnLst>
                                </p:cTn>
                              </p:par>
                            </p:childTnLst>
                          </p:cTn>
                        </p:par>
                        <p:par>
                          <p:cTn id="44" fill="hold" nodeType="afterGroup">
                            <p:stCondLst>
                              <p:cond delay="0"/>
                            </p:stCondLst>
                            <p:childTnLst>
                              <p:par>
                                <p:cTn id="45" presetID="23" presetClass="entr" presetSubtype="16" fill="hold" grpId="0" nodeType="afterEffect">
                                  <p:stCondLst>
                                    <p:cond delay="0"/>
                                  </p:stCondLst>
                                  <p:childTnLst>
                                    <p:set>
                                      <p:cBhvr additive="repl">
                                        <p:cTn id="46" dur="1" fill="hold">
                                          <p:stCondLst>
                                            <p:cond delay="0"/>
                                          </p:stCondLst>
                                        </p:cTn>
                                        <p:tgtEl>
                                          <p:spTgt spid="32829"/>
                                        </p:tgtEl>
                                        <p:attrNameLst>
                                          <p:attrName>style.visibility</p:attrName>
                                        </p:attrNameLst>
                                      </p:cBhvr>
                                      <p:to>
                                        <p:strVal val="visible"/>
                                      </p:to>
                                    </p:set>
                                    <p:anim calcmode="lin" valueType="num">
                                      <p:cBhvr additive="repl">
                                        <p:cTn id="47" dur="500" fill="hold"/>
                                        <p:tgtEl>
                                          <p:spTgt spid="32829"/>
                                        </p:tgtEl>
                                        <p:attrNameLst>
                                          <p:attrName>ppt_w</p:attrName>
                                        </p:attrNameLst>
                                      </p:cBhvr>
                                      <p:tavLst>
                                        <p:tav tm="100000">
                                          <p:val>
                                            <p:fltVal val="0"/>
                                          </p:val>
                                        </p:tav>
                                        <p:tav>
                                          <p:val>
                                            <p:strVal val="#ppt_w"/>
                                          </p:val>
                                        </p:tav>
                                      </p:tavLst>
                                    </p:anim>
                                    <p:anim calcmode="lin" valueType="num">
                                      <p:cBhvr additive="repl">
                                        <p:cTn id="48" dur="500" fill="hold"/>
                                        <p:tgtEl>
                                          <p:spTgt spid="32829"/>
                                        </p:tgtEl>
                                        <p:attrNameLst>
                                          <p:attrName>ppt_h</p:attrName>
                                        </p:attrNameLst>
                                      </p:cBhvr>
                                      <p:tavLst>
                                        <p:tav tm="100000">
                                          <p:val>
                                            <p:fltVal val="0"/>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87" grpId="0" animBg="1"/>
      <p:bldP spid="32798" grpId="0" animBg="1"/>
      <p:bldP spid="32799" grpId="0" animBg="1"/>
      <p:bldP spid="32828" grpId="0" animBg="1"/>
      <p:bldP spid="3282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33793" name="Rectangle 1"/>
          <p:cNvSpPr>
            <a:spLocks noChangeArrowheads="1"/>
          </p:cNvSpPr>
          <p:nvPr/>
        </p:nvSpPr>
        <p:spPr bwMode="auto">
          <a:xfrm>
            <a:off x="3130550" y="1377950"/>
            <a:ext cx="2044700" cy="1054100"/>
          </a:xfrm>
          <a:prstGeom prst="rect">
            <a:avLst/>
          </a:prstGeom>
          <a:solidFill>
            <a:srgbClr val="FFD34A"/>
          </a:solidFill>
          <a:ln w="1260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794" name="Rectangle 2"/>
          <p:cNvSpPr>
            <a:spLocks noChangeArrowheads="1"/>
          </p:cNvSpPr>
          <p:nvPr/>
        </p:nvSpPr>
        <p:spPr bwMode="auto">
          <a:xfrm>
            <a:off x="3544888" y="962025"/>
            <a:ext cx="963612" cy="3635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800" b="1">
                <a:solidFill>
                  <a:srgbClr val="790015"/>
                </a:solidFill>
                <a:latin typeface="Times New Roman" charset="0"/>
              </a:rPr>
              <a:t>อับราฮัม</a:t>
            </a:r>
          </a:p>
        </p:txBody>
      </p:sp>
      <p:sp>
        <p:nvSpPr>
          <p:cNvPr id="33795" name="Rectangle 3"/>
          <p:cNvSpPr>
            <a:spLocks noChangeArrowheads="1"/>
          </p:cNvSpPr>
          <p:nvPr/>
        </p:nvSpPr>
        <p:spPr bwMode="auto">
          <a:xfrm>
            <a:off x="3124200" y="1371600"/>
            <a:ext cx="2895600" cy="3124200"/>
          </a:xfrm>
          <a:prstGeom prst="rect">
            <a:avLst/>
          </a:prstGeom>
          <a:solidFill>
            <a:srgbClr val="790015"/>
          </a:solidFill>
          <a:ln>
            <a:noFill/>
          </a:ln>
          <a:effectLst>
            <a:outerShdw blurRad="63500" dist="107933" dir="2700000" algn="ctr" rotWithShape="0">
              <a:srgbClr val="1A0004">
                <a:alpha val="75014"/>
              </a:srgbClr>
            </a:outerShdw>
          </a:effectLst>
          <a:extLst>
            <a:ext uri="{91240B29-F687-4f45-9708-019B960494DF}">
              <a14:hiddenLine xmlns="" xmlns:a14="http://schemas.microsoft.com/office/drawing/2010/main" w="9525" cap="flat">
                <a:solidFill>
                  <a:srgbClr val="808080"/>
                </a:solidFill>
                <a:round/>
                <a:headEnd/>
                <a:tailEnd/>
              </a14:hiddenLine>
            </a:ext>
          </a:extLst>
        </p:spPr>
        <p:txBody>
          <a:bodyPr wrap="none" anchor="ctr"/>
          <a:lstStyle/>
          <a:p>
            <a:pPr>
              <a:defRPr/>
            </a:pPr>
            <a:endParaRPr lang="en-US"/>
          </a:p>
        </p:txBody>
      </p:sp>
      <p:sp>
        <p:nvSpPr>
          <p:cNvPr id="33796" name="AutoShape 4"/>
          <p:cNvSpPr>
            <a:spLocks noChangeArrowheads="1"/>
          </p:cNvSpPr>
          <p:nvPr/>
        </p:nvSpPr>
        <p:spPr bwMode="auto">
          <a:xfrm>
            <a:off x="3146425" y="860425"/>
            <a:ext cx="1663700" cy="1054100"/>
          </a:xfrm>
          <a:prstGeom prst="roundRect">
            <a:avLst>
              <a:gd name="adj" fmla="val 12495"/>
            </a:avLst>
          </a:prstGeom>
          <a:solidFill>
            <a:srgbClr val="790015"/>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797" name="Rectangle 5"/>
          <p:cNvSpPr>
            <a:spLocks noChangeArrowheads="1"/>
          </p:cNvSpPr>
          <p:nvPr/>
        </p:nvSpPr>
        <p:spPr bwMode="auto">
          <a:xfrm>
            <a:off x="3124200" y="1355725"/>
            <a:ext cx="2057400" cy="1066800"/>
          </a:xfrm>
          <a:prstGeom prst="rect">
            <a:avLst/>
          </a:prstGeom>
          <a:solidFill>
            <a:srgbClr val="790015"/>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798" name="Line 6"/>
          <p:cNvSpPr>
            <a:spLocks noChangeShapeType="1"/>
          </p:cNvSpPr>
          <p:nvPr/>
        </p:nvSpPr>
        <p:spPr bwMode="auto">
          <a:xfrm>
            <a:off x="3340100" y="2065338"/>
            <a:ext cx="2463800" cy="1587"/>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3799" name="Line 7"/>
          <p:cNvSpPr>
            <a:spLocks noChangeShapeType="1"/>
          </p:cNvSpPr>
          <p:nvPr/>
        </p:nvSpPr>
        <p:spPr bwMode="auto">
          <a:xfrm>
            <a:off x="3340100" y="3886200"/>
            <a:ext cx="2463800" cy="1588"/>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pic>
        <p:nvPicPr>
          <p:cNvPr id="3380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4400" y="1155700"/>
            <a:ext cx="1320800" cy="1547813"/>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3801" name="Rectangle 9"/>
          <p:cNvSpPr>
            <a:spLocks noChangeArrowheads="1"/>
          </p:cNvSpPr>
          <p:nvPr/>
        </p:nvSpPr>
        <p:spPr bwMode="auto">
          <a:xfrm>
            <a:off x="4802188" y="1068388"/>
            <a:ext cx="1825625" cy="3635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800" b="1">
                <a:solidFill>
                  <a:srgbClr val="FFFF00"/>
                </a:solidFill>
                <a:latin typeface="Times New Roman" charset="0"/>
              </a:rPr>
              <a:t>ก่อนคศ</a:t>
            </a:r>
            <a:r>
              <a:rPr lang="en-US" sz="1800" b="1">
                <a:solidFill>
                  <a:srgbClr val="FFFF00"/>
                </a:solidFill>
                <a:latin typeface="Times New Roman" charset="0"/>
              </a:rPr>
              <a:t> 2000 </a:t>
            </a:r>
          </a:p>
        </p:txBody>
      </p:sp>
      <p:sp>
        <p:nvSpPr>
          <p:cNvPr id="33802" name="Rectangle 10"/>
          <p:cNvSpPr>
            <a:spLocks noChangeArrowheads="1"/>
          </p:cNvSpPr>
          <p:nvPr/>
        </p:nvSpPr>
        <p:spPr bwMode="auto">
          <a:xfrm>
            <a:off x="3619500" y="1597025"/>
            <a:ext cx="2020888" cy="515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b="1">
                <a:solidFill>
                  <a:srgbClr val="790015"/>
                </a:solidFill>
                <a:latin typeface="Times New Roman" charset="0"/>
              </a:rPr>
              <a:t>การทรงเรียก</a:t>
            </a:r>
          </a:p>
        </p:txBody>
      </p:sp>
      <p:sp>
        <p:nvSpPr>
          <p:cNvPr id="33803" name="Rectangle 11"/>
          <p:cNvSpPr>
            <a:spLocks noChangeArrowheads="1"/>
          </p:cNvSpPr>
          <p:nvPr/>
        </p:nvSpPr>
        <p:spPr bwMode="auto">
          <a:xfrm>
            <a:off x="4068763" y="2054225"/>
            <a:ext cx="1089025" cy="515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b="1">
                <a:solidFill>
                  <a:srgbClr val="790015"/>
                </a:solidFill>
                <a:latin typeface="Times New Roman" charset="0"/>
              </a:rPr>
              <a:t>ด</a:t>
            </a:r>
            <a:r>
              <a:rPr lang="en-US" b="1">
                <a:solidFill>
                  <a:srgbClr val="790015"/>
                </a:solidFill>
                <a:latin typeface="Times New Roman" charset="0"/>
              </a:rPr>
              <a:t>-</a:t>
            </a:r>
            <a:r>
              <a:rPr lang="hi-in" b="1">
                <a:solidFill>
                  <a:srgbClr val="790015"/>
                </a:solidFill>
                <a:latin typeface="Times New Roman" charset="0"/>
              </a:rPr>
              <a:t>ล</a:t>
            </a:r>
            <a:r>
              <a:rPr lang="en-US" b="1">
                <a:solidFill>
                  <a:srgbClr val="790015"/>
                </a:solidFill>
                <a:latin typeface="Times New Roman" charset="0"/>
              </a:rPr>
              <a:t>-</a:t>
            </a:r>
            <a:r>
              <a:rPr lang="hi-in" b="1">
                <a:solidFill>
                  <a:srgbClr val="790015"/>
                </a:solidFill>
                <a:latin typeface="Times New Roman" charset="0"/>
              </a:rPr>
              <a:t>พ</a:t>
            </a:r>
          </a:p>
        </p:txBody>
      </p:sp>
      <p:sp>
        <p:nvSpPr>
          <p:cNvPr id="33804" name="Rectangle 12"/>
          <p:cNvSpPr>
            <a:spLocks noChangeArrowheads="1"/>
          </p:cNvSpPr>
          <p:nvPr/>
        </p:nvSpPr>
        <p:spPr bwMode="auto">
          <a:xfrm>
            <a:off x="3957638" y="2466975"/>
            <a:ext cx="1835150" cy="5762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200" b="1">
                <a:solidFill>
                  <a:srgbClr val="FFFFFF"/>
                </a:solidFill>
                <a:latin typeface="Times New Roman" charset="0"/>
              </a:rPr>
              <a:t>อ </a:t>
            </a:r>
            <a:r>
              <a:rPr lang="en-US" sz="3200" b="1">
                <a:solidFill>
                  <a:srgbClr val="FFFFFF"/>
                </a:solidFill>
                <a:latin typeface="Times New Roman" charset="0"/>
              </a:rPr>
              <a:t>- </a:t>
            </a:r>
            <a:r>
              <a:rPr lang="hi-in" sz="3200" b="1">
                <a:solidFill>
                  <a:srgbClr val="FFFFFF"/>
                </a:solidFill>
                <a:latin typeface="Times New Roman" charset="0"/>
              </a:rPr>
              <a:t>อ      </a:t>
            </a:r>
          </a:p>
        </p:txBody>
      </p:sp>
      <p:sp>
        <p:nvSpPr>
          <p:cNvPr id="33805" name="Rectangle 13"/>
          <p:cNvSpPr>
            <a:spLocks noChangeArrowheads="1"/>
          </p:cNvSpPr>
          <p:nvPr/>
        </p:nvSpPr>
        <p:spPr bwMode="auto">
          <a:xfrm>
            <a:off x="6324600" y="1524000"/>
            <a:ext cx="1219200" cy="5191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07" name="Line 15"/>
          <p:cNvSpPr>
            <a:spLocks noChangeShapeType="1"/>
          </p:cNvSpPr>
          <p:nvPr/>
        </p:nvSpPr>
        <p:spPr bwMode="auto">
          <a:xfrm>
            <a:off x="3348038" y="2505075"/>
            <a:ext cx="2463800" cy="1588"/>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3808" name="Line 16"/>
          <p:cNvSpPr>
            <a:spLocks noChangeShapeType="1"/>
          </p:cNvSpPr>
          <p:nvPr/>
        </p:nvSpPr>
        <p:spPr bwMode="auto">
          <a:xfrm>
            <a:off x="3340100" y="2997200"/>
            <a:ext cx="2463800" cy="1588"/>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3809" name="Line 17"/>
          <p:cNvSpPr>
            <a:spLocks noChangeShapeType="1"/>
          </p:cNvSpPr>
          <p:nvPr/>
        </p:nvSpPr>
        <p:spPr bwMode="auto">
          <a:xfrm>
            <a:off x="3333750" y="3454400"/>
            <a:ext cx="2463800" cy="1588"/>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3810" name="Rectangle 18"/>
          <p:cNvSpPr>
            <a:spLocks noChangeArrowheads="1"/>
          </p:cNvSpPr>
          <p:nvPr/>
        </p:nvSpPr>
        <p:spPr bwMode="auto">
          <a:xfrm>
            <a:off x="3360738" y="931863"/>
            <a:ext cx="1223962"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FFFFFF"/>
                </a:solidFill>
                <a:latin typeface="Times New Roman" charset="0"/>
              </a:rPr>
              <a:t>อับราฮัม</a:t>
            </a:r>
          </a:p>
        </p:txBody>
      </p:sp>
      <p:sp>
        <p:nvSpPr>
          <p:cNvPr id="33811" name="Rectangle 19"/>
          <p:cNvSpPr>
            <a:spLocks noChangeArrowheads="1"/>
          </p:cNvSpPr>
          <p:nvPr/>
        </p:nvSpPr>
        <p:spPr bwMode="auto">
          <a:xfrm>
            <a:off x="736600" y="4775200"/>
            <a:ext cx="7734300" cy="1346200"/>
          </a:xfrm>
          <a:prstGeom prst="rect">
            <a:avLst/>
          </a:prstGeom>
          <a:gradFill rotWithShape="0">
            <a:gsLst>
              <a:gs pos="0">
                <a:srgbClr val="2D1A74"/>
              </a:gs>
              <a:gs pos="100000">
                <a:srgbClr val="000000"/>
              </a:gs>
            </a:gsLst>
            <a:lin ang="5400000" scaled="1"/>
          </a:gradFill>
          <a:ln w="57240" cap="sq">
            <a:solidFill>
              <a:srgbClr val="790015"/>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12" name="Oval 20"/>
          <p:cNvSpPr>
            <a:spLocks noChangeArrowheads="1"/>
          </p:cNvSpPr>
          <p:nvPr/>
        </p:nvSpPr>
        <p:spPr bwMode="auto">
          <a:xfrm>
            <a:off x="3970338" y="2468563"/>
            <a:ext cx="1141412" cy="541337"/>
          </a:xfrm>
          <a:prstGeom prst="ellipse">
            <a:avLst/>
          </a:prstGeom>
          <a:noFill/>
          <a:ln w="76320" cap="sq">
            <a:solidFill>
              <a:srgbClr val="EEFF4B"/>
            </a:solidFill>
            <a:miter lim="800000"/>
            <a:headEnd/>
            <a:tailEnd/>
          </a:ln>
          <a:effectLst>
            <a:outerShdw blurRad="63500" dist="71785" dir="2700000" algn="ctr" rotWithShape="0">
              <a:srgbClr val="1A0004">
                <a:alpha val="75014"/>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grpSp>
        <p:nvGrpSpPr>
          <p:cNvPr id="67605" name="Group 21"/>
          <p:cNvGrpSpPr>
            <a:grpSpLocks/>
          </p:cNvGrpSpPr>
          <p:nvPr/>
        </p:nvGrpSpPr>
        <p:grpSpPr bwMode="auto">
          <a:xfrm>
            <a:off x="4787900" y="4699000"/>
            <a:ext cx="3671888" cy="1538288"/>
            <a:chOff x="3016" y="2960"/>
            <a:chExt cx="2313" cy="969"/>
          </a:xfrm>
        </p:grpSpPr>
        <p:grpSp>
          <p:nvGrpSpPr>
            <p:cNvPr id="67648" name="Group 22"/>
            <p:cNvGrpSpPr>
              <a:grpSpLocks/>
            </p:cNvGrpSpPr>
            <p:nvPr/>
          </p:nvGrpSpPr>
          <p:grpSpPr bwMode="auto">
            <a:xfrm>
              <a:off x="3032" y="3082"/>
              <a:ext cx="2294" cy="697"/>
              <a:chOff x="3032" y="3082"/>
              <a:chExt cx="2294" cy="697"/>
            </a:xfrm>
          </p:grpSpPr>
          <p:sp>
            <p:nvSpPr>
              <p:cNvPr id="33815" name="Rectangle 23"/>
              <p:cNvSpPr>
                <a:spLocks noChangeArrowheads="1"/>
              </p:cNvSpPr>
              <p:nvPr/>
            </p:nvSpPr>
            <p:spPr bwMode="auto">
              <a:xfrm>
                <a:off x="3032" y="3082"/>
                <a:ext cx="2294" cy="69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16" name="Rectangle 24"/>
              <p:cNvSpPr>
                <a:spLocks noChangeArrowheads="1"/>
              </p:cNvSpPr>
              <p:nvPr/>
            </p:nvSpPr>
            <p:spPr bwMode="auto">
              <a:xfrm>
                <a:off x="3294" y="3125"/>
                <a:ext cx="1706" cy="59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b="1">
                    <a:solidFill>
                      <a:srgbClr val="FFFF00"/>
                    </a:solidFill>
                    <a:latin typeface="Times New Roman" charset="0"/>
                  </a:rPr>
                  <a:t>คนยิว</a:t>
                </a:r>
              </a:p>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b="1">
                    <a:solidFill>
                      <a:srgbClr val="FFFFFF"/>
                    </a:solidFill>
                    <a:latin typeface="Times New Roman" charset="0"/>
                  </a:rPr>
                  <a:t>มาจากทาง </a:t>
                </a:r>
                <a:r>
                  <a:rPr lang="hi-in" b="1">
                    <a:solidFill>
                      <a:srgbClr val="00FF00"/>
                    </a:solidFill>
                    <a:latin typeface="Times New Roman" charset="0"/>
                  </a:rPr>
                  <a:t>อิสอัค</a:t>
                </a:r>
              </a:p>
            </p:txBody>
          </p:sp>
        </p:grpSp>
        <p:sp>
          <p:nvSpPr>
            <p:cNvPr id="33817" name="AutoShape 25"/>
            <p:cNvSpPr>
              <a:spLocks noChangeArrowheads="1"/>
            </p:cNvSpPr>
            <p:nvPr/>
          </p:nvSpPr>
          <p:spPr bwMode="auto">
            <a:xfrm>
              <a:off x="3016" y="2960"/>
              <a:ext cx="2313" cy="969"/>
            </a:xfrm>
            <a:prstGeom prst="roundRect">
              <a:avLst>
                <a:gd name="adj" fmla="val 16667"/>
              </a:avLst>
            </a:prstGeom>
            <a:noFill/>
            <a:ln w="57240" cap="sq">
              <a:solidFill>
                <a:srgbClr val="FFFF00"/>
              </a:solidFill>
              <a:miter lim="800000"/>
              <a:headEnd/>
              <a:tailEnd/>
            </a:ln>
            <a:effectLst>
              <a:outerShdw blurRad="63500" dist="52300" dir="836435" algn="ctr" rotWithShape="0">
                <a:srgbClr val="1A0004">
                  <a:alpha val="75014"/>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grpSp>
      <p:grpSp>
        <p:nvGrpSpPr>
          <p:cNvPr id="67606" name="Group 26"/>
          <p:cNvGrpSpPr>
            <a:grpSpLocks/>
          </p:cNvGrpSpPr>
          <p:nvPr/>
        </p:nvGrpSpPr>
        <p:grpSpPr bwMode="auto">
          <a:xfrm>
            <a:off x="601663" y="4686300"/>
            <a:ext cx="4035425" cy="1538288"/>
            <a:chOff x="379" y="2952"/>
            <a:chExt cx="2542" cy="969"/>
          </a:xfrm>
        </p:grpSpPr>
        <p:grpSp>
          <p:nvGrpSpPr>
            <p:cNvPr id="67644" name="Group 27"/>
            <p:cNvGrpSpPr>
              <a:grpSpLocks/>
            </p:cNvGrpSpPr>
            <p:nvPr/>
          </p:nvGrpSpPr>
          <p:grpSpPr bwMode="auto">
            <a:xfrm>
              <a:off x="379" y="3090"/>
              <a:ext cx="2510" cy="697"/>
              <a:chOff x="379" y="3090"/>
              <a:chExt cx="2510" cy="697"/>
            </a:xfrm>
          </p:grpSpPr>
          <p:sp>
            <p:nvSpPr>
              <p:cNvPr id="33820" name="Rectangle 28"/>
              <p:cNvSpPr>
                <a:spLocks noChangeArrowheads="1"/>
              </p:cNvSpPr>
              <p:nvPr/>
            </p:nvSpPr>
            <p:spPr bwMode="auto">
              <a:xfrm>
                <a:off x="379" y="3090"/>
                <a:ext cx="2510" cy="69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21" name="Rectangle 29"/>
              <p:cNvSpPr>
                <a:spLocks noChangeArrowheads="1"/>
              </p:cNvSpPr>
              <p:nvPr/>
            </p:nvSpPr>
            <p:spPr bwMode="auto">
              <a:xfrm>
                <a:off x="678" y="3133"/>
                <a:ext cx="2017" cy="59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b="1">
                    <a:solidFill>
                      <a:srgbClr val="FFFF00"/>
                    </a:solidFill>
                    <a:latin typeface="Times New Roman" charset="0"/>
                  </a:rPr>
                  <a:t>คนอาราเบีย</a:t>
                </a:r>
              </a:p>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b="1">
                    <a:solidFill>
                      <a:srgbClr val="FFFFFF"/>
                    </a:solidFill>
                    <a:latin typeface="Times New Roman" charset="0"/>
                  </a:rPr>
                  <a:t>มาจากทาง </a:t>
                </a:r>
                <a:r>
                  <a:rPr lang="hi-in" b="1">
                    <a:solidFill>
                      <a:srgbClr val="00FF00"/>
                    </a:solidFill>
                    <a:latin typeface="Times New Roman" charset="0"/>
                  </a:rPr>
                  <a:t>อิชมาเอล</a:t>
                </a:r>
              </a:p>
            </p:txBody>
          </p:sp>
        </p:grpSp>
        <p:sp>
          <p:nvSpPr>
            <p:cNvPr id="33822" name="AutoShape 30"/>
            <p:cNvSpPr>
              <a:spLocks noChangeArrowheads="1"/>
            </p:cNvSpPr>
            <p:nvPr/>
          </p:nvSpPr>
          <p:spPr bwMode="auto">
            <a:xfrm>
              <a:off x="424" y="2952"/>
              <a:ext cx="2497" cy="969"/>
            </a:xfrm>
            <a:prstGeom prst="roundRect">
              <a:avLst>
                <a:gd name="adj" fmla="val 16667"/>
              </a:avLst>
            </a:prstGeom>
            <a:noFill/>
            <a:ln w="57240" cap="sq">
              <a:solidFill>
                <a:srgbClr val="FFFF00"/>
              </a:solidFill>
              <a:miter lim="800000"/>
              <a:headEnd/>
              <a:tailEnd/>
            </a:ln>
            <a:effectLst>
              <a:outerShdw blurRad="63500" dist="52300" dir="836435" algn="ctr" rotWithShape="0">
                <a:srgbClr val="1A0004">
                  <a:alpha val="75014"/>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grpSp>
      <p:grpSp>
        <p:nvGrpSpPr>
          <p:cNvPr id="67607" name="Group 31"/>
          <p:cNvGrpSpPr>
            <a:grpSpLocks/>
          </p:cNvGrpSpPr>
          <p:nvPr/>
        </p:nvGrpSpPr>
        <p:grpSpPr bwMode="auto">
          <a:xfrm>
            <a:off x="6102350" y="1514475"/>
            <a:ext cx="2455863" cy="1387475"/>
            <a:chOff x="3844" y="954"/>
            <a:chExt cx="1547" cy="874"/>
          </a:xfrm>
        </p:grpSpPr>
        <p:sp>
          <p:nvSpPr>
            <p:cNvPr id="33824" name="Rectangle 32"/>
            <p:cNvSpPr>
              <a:spLocks noChangeArrowheads="1"/>
            </p:cNvSpPr>
            <p:nvPr/>
          </p:nvSpPr>
          <p:spPr bwMode="auto">
            <a:xfrm>
              <a:off x="3959" y="954"/>
              <a:ext cx="433" cy="3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200">
                  <a:solidFill>
                    <a:srgbClr val="FFFF00"/>
                  </a:solidFill>
                  <a:latin typeface="Times New Roman" charset="0"/>
                </a:rPr>
                <a:t>พอ</a:t>
              </a:r>
            </a:p>
          </p:txBody>
        </p:sp>
        <p:sp>
          <p:nvSpPr>
            <p:cNvPr id="33825" name="Rectangle 33"/>
            <p:cNvSpPr>
              <a:spLocks noChangeArrowheads="1"/>
            </p:cNvSpPr>
            <p:nvPr/>
          </p:nvSpPr>
          <p:spPr bwMode="auto">
            <a:xfrm>
              <a:off x="3844" y="1424"/>
              <a:ext cx="1547" cy="40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600" b="1" i="1">
                  <a:solidFill>
                    <a:srgbClr val="FFFF00"/>
                  </a:solidFill>
                  <a:latin typeface="Times New Roman" charset="0"/>
                </a:rPr>
                <a:t>ปฐม</a:t>
              </a:r>
              <a:r>
                <a:rPr lang="en-US" sz="3600" b="1" i="1">
                  <a:solidFill>
                    <a:srgbClr val="FFFF00"/>
                  </a:solidFill>
                  <a:latin typeface="Times New Roman" charset="0"/>
                </a:rPr>
                <a:t>. 12:1-3</a:t>
              </a:r>
            </a:p>
          </p:txBody>
        </p:sp>
      </p:grpSp>
      <p:sp>
        <p:nvSpPr>
          <p:cNvPr id="33826" name="Freeform 34"/>
          <p:cNvSpPr>
            <a:spLocks noChangeArrowheads="1"/>
          </p:cNvSpPr>
          <p:nvPr/>
        </p:nvSpPr>
        <p:spPr bwMode="auto">
          <a:xfrm>
            <a:off x="8764588" y="3565525"/>
            <a:ext cx="204787" cy="77788"/>
          </a:xfrm>
          <a:custGeom>
            <a:avLst/>
            <a:gdLst>
              <a:gd name="G0" fmla="*/ 1 0 51712"/>
              <a:gd name="G1" fmla="+- 48 0 0"/>
              <a:gd name="G2" fmla="+- 1 0 0"/>
              <a:gd name="G3" fmla="*/ 1 0 51712"/>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27" name="AutoShape 35"/>
          <p:cNvSpPr>
            <a:spLocks noChangeArrowheads="1"/>
          </p:cNvSpPr>
          <p:nvPr/>
        </p:nvSpPr>
        <p:spPr bwMode="auto">
          <a:xfrm>
            <a:off x="8053388" y="3457575"/>
            <a:ext cx="730250" cy="903288"/>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28" name="Rectangle 36"/>
          <p:cNvSpPr>
            <a:spLocks noChangeArrowheads="1"/>
          </p:cNvSpPr>
          <p:nvPr/>
        </p:nvSpPr>
        <p:spPr bwMode="auto">
          <a:xfrm>
            <a:off x="8051800" y="3614738"/>
            <a:ext cx="952500" cy="1049337"/>
          </a:xfrm>
          <a:prstGeom prst="rect">
            <a:avLst/>
          </a:prstGeom>
          <a:solidFill>
            <a:srgbClr val="FFFF00"/>
          </a:solidFill>
          <a:ln w="38160" cap="sq">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29" name="AutoShape 37"/>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30" name="Line 38"/>
          <p:cNvSpPr>
            <a:spLocks noChangeShapeType="1"/>
          </p:cNvSpPr>
          <p:nvPr/>
        </p:nvSpPr>
        <p:spPr bwMode="auto">
          <a:xfrm flipV="1">
            <a:off x="8113713" y="4003675"/>
            <a:ext cx="838200" cy="23813"/>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3831" name="Line 39"/>
          <p:cNvSpPr>
            <a:spLocks noChangeShapeType="1"/>
          </p:cNvSpPr>
          <p:nvPr/>
        </p:nvSpPr>
        <p:spPr bwMode="auto">
          <a:xfrm flipV="1">
            <a:off x="8113713" y="4206875"/>
            <a:ext cx="846137" cy="23813"/>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3832" name="Rectangle 40"/>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33" name="Rectangle 41"/>
          <p:cNvSpPr>
            <a:spLocks noChangeArrowheads="1"/>
          </p:cNvSpPr>
          <p:nvPr/>
        </p:nvSpPr>
        <p:spPr bwMode="auto">
          <a:xfrm>
            <a:off x="8262938" y="3832225"/>
            <a:ext cx="508000" cy="241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000" b="1">
                <a:solidFill>
                  <a:srgbClr val="000000"/>
                </a:solidFill>
                <a:latin typeface="Arial" charset="0"/>
              </a:rPr>
              <a:t>ด</a:t>
            </a:r>
            <a:r>
              <a:rPr lang="en-US" sz="1000" b="1">
                <a:solidFill>
                  <a:srgbClr val="000000"/>
                </a:solidFill>
                <a:latin typeface="Arial" charset="0"/>
              </a:rPr>
              <a:t>-</a:t>
            </a:r>
            <a:r>
              <a:rPr lang="hi-in" sz="1000" b="1">
                <a:solidFill>
                  <a:srgbClr val="000000"/>
                </a:solidFill>
                <a:latin typeface="Arial" charset="0"/>
              </a:rPr>
              <a:t>ล</a:t>
            </a:r>
            <a:r>
              <a:rPr lang="en-US" sz="1000" b="1">
                <a:solidFill>
                  <a:srgbClr val="000000"/>
                </a:solidFill>
                <a:latin typeface="Arial" charset="0"/>
              </a:rPr>
              <a:t>-</a:t>
            </a:r>
            <a:r>
              <a:rPr lang="hi-in" sz="1000" b="1">
                <a:solidFill>
                  <a:srgbClr val="000000"/>
                </a:solidFill>
                <a:latin typeface="Arial" charset="0"/>
              </a:rPr>
              <a:t>พ</a:t>
            </a:r>
          </a:p>
        </p:txBody>
      </p:sp>
      <p:sp>
        <p:nvSpPr>
          <p:cNvPr id="33834" name="Rectangle 42"/>
          <p:cNvSpPr>
            <a:spLocks noChangeArrowheads="1"/>
          </p:cNvSpPr>
          <p:nvPr/>
        </p:nvSpPr>
        <p:spPr bwMode="auto">
          <a:xfrm>
            <a:off x="8148638" y="3654425"/>
            <a:ext cx="774700" cy="2254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Arial" charset="0"/>
              </a:rPr>
              <a:t>การทรงเรียก</a:t>
            </a:r>
          </a:p>
        </p:txBody>
      </p:sp>
      <p:sp>
        <p:nvSpPr>
          <p:cNvPr id="33835" name="Rectangle 43"/>
          <p:cNvSpPr>
            <a:spLocks noChangeArrowheads="1"/>
          </p:cNvSpPr>
          <p:nvPr/>
        </p:nvSpPr>
        <p:spPr bwMode="auto">
          <a:xfrm>
            <a:off x="8102600" y="3432175"/>
            <a:ext cx="573088" cy="2254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Chicago" charset="0"/>
              </a:rPr>
              <a:t>อับราฮัม</a:t>
            </a:r>
          </a:p>
        </p:txBody>
      </p:sp>
      <p:sp>
        <p:nvSpPr>
          <p:cNvPr id="33836" name="Rectangle 44"/>
          <p:cNvSpPr>
            <a:spLocks noChangeArrowheads="1"/>
          </p:cNvSpPr>
          <p:nvPr/>
        </p:nvSpPr>
        <p:spPr bwMode="auto">
          <a:xfrm>
            <a:off x="8280400" y="4033838"/>
            <a:ext cx="447675" cy="241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000" b="1">
                <a:solidFill>
                  <a:srgbClr val="000000"/>
                </a:solidFill>
                <a:latin typeface="Arial" charset="0"/>
              </a:rPr>
              <a:t>อ </a:t>
            </a:r>
            <a:r>
              <a:rPr lang="en-US" sz="1000" b="1">
                <a:solidFill>
                  <a:srgbClr val="000000"/>
                </a:solidFill>
                <a:latin typeface="Arial" charset="0"/>
              </a:rPr>
              <a:t>- </a:t>
            </a:r>
            <a:r>
              <a:rPr lang="hi-in" sz="1000" b="1">
                <a:solidFill>
                  <a:srgbClr val="000000"/>
                </a:solidFill>
                <a:latin typeface="Arial" charset="0"/>
              </a:rPr>
              <a:t>อ</a:t>
            </a:r>
          </a:p>
        </p:txBody>
      </p:sp>
      <p:sp>
        <p:nvSpPr>
          <p:cNvPr id="33837" name="Line 45"/>
          <p:cNvSpPr>
            <a:spLocks noChangeShapeType="1"/>
          </p:cNvSpPr>
          <p:nvPr/>
        </p:nvSpPr>
        <p:spPr bwMode="auto">
          <a:xfrm flipV="1">
            <a:off x="8107363" y="3813175"/>
            <a:ext cx="830262" cy="23813"/>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3838" name="Line 46"/>
          <p:cNvSpPr>
            <a:spLocks noChangeShapeType="1"/>
          </p:cNvSpPr>
          <p:nvPr/>
        </p:nvSpPr>
        <p:spPr bwMode="auto">
          <a:xfrm flipV="1">
            <a:off x="8107363" y="4389438"/>
            <a:ext cx="846137" cy="2540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3839" name="Line 47"/>
          <p:cNvSpPr>
            <a:spLocks noChangeShapeType="1"/>
          </p:cNvSpPr>
          <p:nvPr/>
        </p:nvSpPr>
        <p:spPr bwMode="auto">
          <a:xfrm flipV="1">
            <a:off x="8107363" y="4586288"/>
            <a:ext cx="838200" cy="2540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3840" name="Text Box 48"/>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841" name="Rectangle 49"/>
          <p:cNvSpPr>
            <a:spLocks noChangeArrowheads="1"/>
          </p:cNvSpPr>
          <p:nvPr/>
        </p:nvSpPr>
        <p:spPr bwMode="auto">
          <a:xfrm>
            <a:off x="8085138" y="6530975"/>
            <a:ext cx="336550" cy="2460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1">
                <a:solidFill>
                  <a:srgbClr val="FFFFFF"/>
                </a:solidFill>
                <a:effectLst>
                  <a:outerShdw blurRad="38100" dist="38100" dir="2700000" algn="tl">
                    <a:srgbClr val="000000"/>
                  </a:outerShdw>
                </a:effectLst>
              </a:rPr>
              <a:t>30</a:t>
            </a:r>
          </a:p>
        </p:txBody>
      </p:sp>
      <p:sp>
        <p:nvSpPr>
          <p:cNvPr id="33842" name="Text Box 50"/>
          <p:cNvSpPr txBox="1">
            <a:spLocks noChangeArrowheads="1"/>
          </p:cNvSpPr>
          <p:nvPr/>
        </p:nvSpPr>
        <p:spPr bwMode="auto">
          <a:xfrm>
            <a:off x="7126288" y="6248400"/>
            <a:ext cx="1266825"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1" dirty="0">
                <a:solidFill>
                  <a:srgbClr val="FFFFFF"/>
                </a:solidFill>
                <a:latin typeface="Arial" charset="0"/>
              </a:rPr>
              <a:t>คู่มือหน้าที่ </a:t>
            </a:r>
            <a:r>
              <a:rPr lang="en-US" sz="1200" b="1" dirty="0">
                <a:solidFill>
                  <a:srgbClr val="FFFFFF"/>
                </a:solidFill>
                <a:latin typeface="Arial" charset="0"/>
              </a:rPr>
              <a:t>19-24</a:t>
            </a:r>
          </a:p>
        </p:txBody>
      </p:sp>
      <p:sp>
        <p:nvSpPr>
          <p:cNvPr id="33843" name="Text Box 51"/>
          <p:cNvSpPr txBox="1">
            <a:spLocks noChangeArrowheads="1"/>
          </p:cNvSpPr>
          <p:nvPr/>
        </p:nvSpPr>
        <p:spPr bwMode="auto">
          <a:xfrm>
            <a:off x="8624888" y="6429375"/>
            <a:ext cx="250825" cy="3984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1250"/>
              </a:spcBef>
              <a:buClrTx/>
              <a:buFontTx/>
              <a:buNone/>
              <a:defRPr/>
            </a:pPr>
            <a:r>
              <a:rPr lang="en-US" sz="2000">
                <a:solidFill>
                  <a:srgbClr val="FFFFFF"/>
                </a:solidFill>
                <a:latin typeface="Arial" charset="0"/>
              </a:rPr>
              <a:t> </a:t>
            </a:r>
          </a:p>
        </p:txBody>
      </p:sp>
      <p:sp>
        <p:nvSpPr>
          <p:cNvPr id="33844" name="Freeform 52"/>
          <p:cNvSpPr>
            <a:spLocks noChangeArrowheads="1"/>
          </p:cNvSpPr>
          <p:nvPr/>
        </p:nvSpPr>
        <p:spPr bwMode="auto">
          <a:xfrm rot="16980000">
            <a:off x="2997200" y="3702050"/>
            <a:ext cx="2160588" cy="56038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5400 0 0"/>
              <a:gd name="G14" fmla="+- 16200 0 0"/>
              <a:gd name="G15" fmla="+- 1 0 0"/>
              <a:gd name="G16" fmla="+- 1 0 0"/>
              <a:gd name="G17" fmla="+- 5400 0 0"/>
              <a:gd name="T0" fmla="*/ 1620441 w 21600"/>
              <a:gd name="T1" fmla="*/ 0 h 21600"/>
              <a:gd name="T2" fmla="*/ 0 w 21600"/>
              <a:gd name="T3" fmla="*/ 280194 h 21600"/>
              <a:gd name="T4" fmla="*/ 1620441 w 21600"/>
              <a:gd name="T5" fmla="*/ 560388 h 21600"/>
              <a:gd name="T6" fmla="*/ 2160588 w 21600"/>
              <a:gd name="T7" fmla="*/ 280194 h 21600"/>
              <a:gd name="T8" fmla="*/ 3375 w 21600"/>
              <a:gd name="T9" fmla="*/ 5400 h 21600"/>
              <a:gd name="T10" fmla="*/ 18900 w 21600"/>
              <a:gd name="T11" fmla="*/ 16200 h 21600"/>
            </a:gdLst>
            <a:ahLst/>
            <a:cxnLst>
              <a:cxn ang="0">
                <a:pos x="T0" y="T1"/>
              </a:cxn>
              <a:cxn ang="0">
                <a:pos x="T2" y="T3"/>
              </a:cxn>
              <a:cxn ang="0">
                <a:pos x="T4" y="T5"/>
              </a:cxn>
              <a:cxn ang="0">
                <a:pos x="T6" y="T7"/>
              </a:cxn>
            </a:cxnLst>
            <a:rect l="T8" t="T9" r="T10" b="T11"/>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0">
            <a:gsLst>
              <a:gs pos="0">
                <a:srgbClr val="00CD00"/>
              </a:gs>
              <a:gs pos="50000">
                <a:srgbClr val="000000"/>
              </a:gs>
              <a:gs pos="100000">
                <a:srgbClr val="00CD00"/>
              </a:gs>
            </a:gsLst>
            <a:lin ang="5400000" scaled="1"/>
          </a:gradFill>
          <a:ln w="9360" cap="sq">
            <a:solidFill>
              <a:srgbClr val="000000"/>
            </a:solidFill>
            <a:miter lim="800000"/>
            <a:headEnd/>
            <a:tailEnd/>
          </a:ln>
          <a:effectLst>
            <a:outerShdw blurRad="63500" dist="81185" dir="3078031" algn="ctr" rotWithShape="0">
              <a:srgbClr val="000000">
                <a:alpha val="75014"/>
              </a:srgbClr>
            </a:outerShdw>
          </a:effectLst>
        </p:spPr>
        <p:txBody>
          <a:bodyPr wrap="none" anchor="ctr"/>
          <a:lstStyle/>
          <a:p>
            <a:pPr>
              <a:defRPr/>
            </a:pPr>
            <a:endParaRPr lang="en-US"/>
          </a:p>
        </p:txBody>
      </p:sp>
      <p:sp>
        <p:nvSpPr>
          <p:cNvPr id="33845" name="Freeform 53"/>
          <p:cNvSpPr>
            <a:spLocks noChangeArrowheads="1"/>
          </p:cNvSpPr>
          <p:nvPr/>
        </p:nvSpPr>
        <p:spPr bwMode="auto">
          <a:xfrm rot="15120000">
            <a:off x="4044156" y="3688557"/>
            <a:ext cx="2163763" cy="539750"/>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5400 0 0"/>
              <a:gd name="G14" fmla="+- 16200 0 0"/>
              <a:gd name="G15" fmla="+- 1 0 0"/>
              <a:gd name="G16" fmla="+- 1 0 0"/>
              <a:gd name="G17" fmla="+- 5400 0 0"/>
              <a:gd name="T0" fmla="*/ 1622822 w 21600"/>
              <a:gd name="T1" fmla="*/ 0 h 21600"/>
              <a:gd name="T2" fmla="*/ 0 w 21600"/>
              <a:gd name="T3" fmla="*/ 269875 h 21600"/>
              <a:gd name="T4" fmla="*/ 1622822 w 21600"/>
              <a:gd name="T5" fmla="*/ 539750 h 21600"/>
              <a:gd name="T6" fmla="*/ 2163763 w 21600"/>
              <a:gd name="T7" fmla="*/ 269875 h 21600"/>
              <a:gd name="T8" fmla="*/ 3375 w 21600"/>
              <a:gd name="T9" fmla="*/ 5400 h 21600"/>
              <a:gd name="T10" fmla="*/ 18900 w 21600"/>
              <a:gd name="T11" fmla="*/ 16200 h 21600"/>
            </a:gdLst>
            <a:ahLst/>
            <a:cxnLst>
              <a:cxn ang="0">
                <a:pos x="T0" y="T1"/>
              </a:cxn>
              <a:cxn ang="0">
                <a:pos x="T2" y="T3"/>
              </a:cxn>
              <a:cxn ang="0">
                <a:pos x="T4" y="T5"/>
              </a:cxn>
              <a:cxn ang="0">
                <a:pos x="T6" y="T7"/>
              </a:cxn>
            </a:cxnLst>
            <a:rect l="T8" t="T9" r="T10" b="T11"/>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0">
            <a:gsLst>
              <a:gs pos="0">
                <a:srgbClr val="114FFB"/>
              </a:gs>
              <a:gs pos="50000">
                <a:srgbClr val="000206"/>
              </a:gs>
              <a:gs pos="100000">
                <a:srgbClr val="114FFB"/>
              </a:gs>
            </a:gsLst>
            <a:lin ang="5400000" scaled="1"/>
          </a:gradFill>
          <a:ln w="9360" cap="sq">
            <a:solidFill>
              <a:srgbClr val="2A186E"/>
            </a:solidFill>
            <a:miter lim="800000"/>
            <a:headEnd/>
            <a:tailEnd/>
          </a:ln>
          <a:effectLst>
            <a:outerShdw blurRad="63500" dist="127008" dir="2216092" algn="ctr" rotWithShape="0">
              <a:srgbClr val="000000">
                <a:alpha val="75014"/>
              </a:srgbClr>
            </a:outerShdw>
          </a:effectLst>
        </p:spPr>
        <p:txBody>
          <a:bodyPr wrap="none" anchor="ctr"/>
          <a:lstStyle/>
          <a:p>
            <a:pPr>
              <a:defRPr/>
            </a:pPr>
            <a:endParaRPr lang="en-US"/>
          </a:p>
        </p:txBody>
      </p:sp>
      <p:sp>
        <p:nvSpPr>
          <p:cNvPr id="33846" name="Oval 54"/>
          <p:cNvSpPr>
            <a:spLocks noChangeArrowheads="1"/>
          </p:cNvSpPr>
          <p:nvPr/>
        </p:nvSpPr>
        <p:spPr bwMode="auto">
          <a:xfrm>
            <a:off x="6764338" y="5327650"/>
            <a:ext cx="1628775" cy="608013"/>
          </a:xfrm>
          <a:prstGeom prst="ellipse">
            <a:avLst/>
          </a:prstGeom>
          <a:noFill/>
          <a:ln w="76320" cap="sq">
            <a:solidFill>
              <a:srgbClr val="FF0000"/>
            </a:solidFill>
            <a:miter lim="800000"/>
            <a:headEnd/>
            <a:tailEnd/>
          </a:ln>
          <a:effectLst>
            <a:outerShdw blurRad="63500" dist="71785" dir="2700000" algn="ctr" rotWithShape="0">
              <a:srgbClr val="1A0004">
                <a:alpha val="75014"/>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33847" name="Oval 55"/>
          <p:cNvSpPr>
            <a:spLocks noChangeArrowheads="1"/>
          </p:cNvSpPr>
          <p:nvPr/>
        </p:nvSpPr>
        <p:spPr bwMode="auto">
          <a:xfrm>
            <a:off x="2528888" y="5341938"/>
            <a:ext cx="2189162" cy="622300"/>
          </a:xfrm>
          <a:prstGeom prst="ellipse">
            <a:avLst/>
          </a:prstGeom>
          <a:noFill/>
          <a:ln w="76320" cap="sq">
            <a:solidFill>
              <a:srgbClr val="FF0000"/>
            </a:solidFill>
            <a:miter lim="800000"/>
            <a:headEnd/>
            <a:tailEnd/>
          </a:ln>
          <a:effectLst>
            <a:outerShdw blurRad="63500" dist="71785" dir="2700000" algn="ctr" rotWithShape="0">
              <a:srgbClr val="1A0004">
                <a:alpha val="75014"/>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grpSp>
        <p:nvGrpSpPr>
          <p:cNvPr id="67630" name="Group 56"/>
          <p:cNvGrpSpPr>
            <a:grpSpLocks/>
          </p:cNvGrpSpPr>
          <p:nvPr/>
        </p:nvGrpSpPr>
        <p:grpSpPr bwMode="auto">
          <a:xfrm>
            <a:off x="519113" y="7938"/>
            <a:ext cx="854075" cy="1701800"/>
            <a:chOff x="327" y="5"/>
            <a:chExt cx="538" cy="1072"/>
          </a:xfrm>
        </p:grpSpPr>
        <p:sp>
          <p:nvSpPr>
            <p:cNvPr id="33849" name="Rectangle 57"/>
            <p:cNvSpPr>
              <a:spLocks noChangeArrowheads="1"/>
            </p:cNvSpPr>
            <p:nvPr/>
          </p:nvSpPr>
          <p:spPr bwMode="auto">
            <a:xfrm>
              <a:off x="327" y="5"/>
              <a:ext cx="538" cy="10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600">
                  <a:solidFill>
                    <a:srgbClr val="FFFF00"/>
                  </a:solidFill>
                  <a:latin typeface="Times New Roman" charset="0"/>
                </a:rPr>
                <a:t>7</a:t>
              </a:r>
            </a:p>
          </p:txBody>
        </p:sp>
        <p:sp>
          <p:nvSpPr>
            <p:cNvPr id="33850" name="Line 58"/>
            <p:cNvSpPr>
              <a:spLocks noChangeShapeType="1"/>
            </p:cNvSpPr>
            <p:nvPr/>
          </p:nvSpPr>
          <p:spPr bwMode="auto">
            <a:xfrm>
              <a:off x="500" y="573"/>
              <a:ext cx="243" cy="0"/>
            </a:xfrm>
            <a:prstGeom prst="line">
              <a:avLst/>
            </a:prstGeom>
            <a:noFill/>
            <a:ln w="76320" cap="sq">
              <a:solidFill>
                <a:srgbClr val="FFFF00"/>
              </a:solidFill>
              <a:miter lim="800000"/>
              <a:headEnd/>
              <a:tailEnd/>
            </a:ln>
            <a:effectLst>
              <a:outerShdw blurRad="63500" dist="107933" dir="2700000" algn="ctr" rotWithShape="0">
                <a:srgbClr val="1A0004">
                  <a:alpha val="75014"/>
                </a:srgbClr>
              </a:outerShdw>
            </a:effectLst>
            <a:extLst>
              <a:ext uri="{909E8E84-426E-40dd-AFC4-6F175D3DCCD1}">
                <a14:hiddenFill xmlns="" xmlns:a14="http://schemas.microsoft.com/office/drawing/2010/main">
                  <a:noFill/>
                </a14:hiddenFill>
              </a:ext>
            </a:extLst>
          </p:spPr>
          <p:txBody>
            <a:bodyPr/>
            <a:lstStyle/>
            <a:p>
              <a:pPr>
                <a:defRPr/>
              </a:pPr>
              <a:endParaRPr lang="en-US"/>
            </a:p>
          </p:txBody>
        </p:sp>
      </p:grpSp>
      <p:grpSp>
        <p:nvGrpSpPr>
          <p:cNvPr id="33851" name="Group 59"/>
          <p:cNvGrpSpPr>
            <a:grpSpLocks/>
          </p:cNvGrpSpPr>
          <p:nvPr/>
        </p:nvGrpSpPr>
        <p:grpSpPr bwMode="auto">
          <a:xfrm>
            <a:off x="1649413" y="103188"/>
            <a:ext cx="4549775" cy="3717925"/>
            <a:chOff x="1039" y="65"/>
            <a:chExt cx="2866" cy="2342"/>
          </a:xfrm>
        </p:grpSpPr>
        <p:grpSp>
          <p:nvGrpSpPr>
            <p:cNvPr id="67635" name="Group 60"/>
            <p:cNvGrpSpPr>
              <a:grpSpLocks/>
            </p:cNvGrpSpPr>
            <p:nvPr/>
          </p:nvGrpSpPr>
          <p:grpSpPr bwMode="auto">
            <a:xfrm>
              <a:off x="1039" y="65"/>
              <a:ext cx="2866" cy="2342"/>
              <a:chOff x="1039" y="65"/>
              <a:chExt cx="2866" cy="2342"/>
            </a:xfrm>
          </p:grpSpPr>
          <p:sp>
            <p:nvSpPr>
              <p:cNvPr id="33853" name="AutoShape 61"/>
              <p:cNvSpPr>
                <a:spLocks noChangeArrowheads="1"/>
              </p:cNvSpPr>
              <p:nvPr/>
            </p:nvSpPr>
            <p:spPr bwMode="auto">
              <a:xfrm rot="9180000">
                <a:off x="1039" y="65"/>
                <a:ext cx="1090" cy="2342"/>
              </a:xfrm>
              <a:prstGeom prst="curvedLeftArrow">
                <a:avLst>
                  <a:gd name="adj1" fmla="val 42972"/>
                  <a:gd name="adj2" fmla="val 85945"/>
                  <a:gd name="adj3" fmla="val 33333"/>
                </a:avLst>
              </a:prstGeom>
              <a:gradFill rotWithShape="0">
                <a:gsLst>
                  <a:gs pos="0">
                    <a:srgbClr val="000000"/>
                  </a:gs>
                  <a:gs pos="50000">
                    <a:srgbClr val="00FF00"/>
                  </a:gs>
                  <a:gs pos="100000">
                    <a:srgbClr val="000000"/>
                  </a:gs>
                </a:gsLst>
                <a:lin ang="5400000" scaled="1"/>
              </a:gradFill>
              <a:ln w="38160" cap="sq">
                <a:solidFill>
                  <a:srgbClr val="1A0004"/>
                </a:solidFill>
                <a:miter lim="800000"/>
                <a:headEnd/>
                <a:tailEnd/>
              </a:ln>
              <a:effectLst>
                <a:outerShdw blurRad="63500" dist="81185" dir="2321969" algn="ctr" rotWithShape="0">
                  <a:srgbClr val="1A0004">
                    <a:alpha val="75014"/>
                  </a:srgbClr>
                </a:outerShdw>
              </a:effectLst>
            </p:spPr>
            <p:txBody>
              <a:bodyPr wrap="none" anchor="ctr"/>
              <a:lstStyle/>
              <a:p>
                <a:pPr>
                  <a:defRPr/>
                </a:pPr>
                <a:endParaRPr lang="en-US"/>
              </a:p>
            </p:txBody>
          </p:sp>
          <p:sp>
            <p:nvSpPr>
              <p:cNvPr id="33854" name="AutoShape 62"/>
              <p:cNvSpPr>
                <a:spLocks noChangeArrowheads="1"/>
              </p:cNvSpPr>
              <p:nvPr/>
            </p:nvSpPr>
            <p:spPr bwMode="auto">
              <a:xfrm rot="10380000" flipH="1">
                <a:off x="3061" y="137"/>
                <a:ext cx="844" cy="1751"/>
              </a:xfrm>
              <a:prstGeom prst="curvedLeftArrow">
                <a:avLst>
                  <a:gd name="adj1" fmla="val 41493"/>
                  <a:gd name="adj2" fmla="val 82986"/>
                  <a:gd name="adj3" fmla="val 33333"/>
                </a:avLst>
              </a:prstGeom>
              <a:gradFill rotWithShape="0">
                <a:gsLst>
                  <a:gs pos="0">
                    <a:srgbClr val="000000"/>
                  </a:gs>
                  <a:gs pos="50000">
                    <a:srgbClr val="114FFB"/>
                  </a:gs>
                  <a:gs pos="100000">
                    <a:srgbClr val="000000"/>
                  </a:gs>
                </a:gsLst>
                <a:lin ang="5400000" scaled="1"/>
              </a:gradFill>
              <a:ln w="38160" cap="sq">
                <a:solidFill>
                  <a:srgbClr val="1A0004"/>
                </a:solidFill>
                <a:miter lim="800000"/>
                <a:headEnd/>
                <a:tailEnd/>
              </a:ln>
              <a:effectLst>
                <a:outerShdw blurRad="63500" dist="71785" dir="2700000" algn="ctr" rotWithShape="0">
                  <a:srgbClr val="1A0004">
                    <a:alpha val="75014"/>
                  </a:srgbClr>
                </a:outerShdw>
              </a:effectLst>
            </p:spPr>
            <p:txBody>
              <a:bodyPr rot="10800000" wrap="none" anchor="ctr"/>
              <a:lstStyle/>
              <a:p>
                <a:pPr>
                  <a:defRPr/>
                </a:pPr>
                <a:endParaRPr lang="en-US"/>
              </a:p>
            </p:txBody>
          </p:sp>
        </p:grpSp>
        <p:sp>
          <p:nvSpPr>
            <p:cNvPr id="33855" name="AutoShape 63"/>
            <p:cNvSpPr>
              <a:spLocks noChangeArrowheads="1"/>
            </p:cNvSpPr>
            <p:nvPr/>
          </p:nvSpPr>
          <p:spPr bwMode="auto">
            <a:xfrm>
              <a:off x="2197" y="898"/>
              <a:ext cx="481" cy="354"/>
            </a:xfrm>
            <a:prstGeom prst="cloudCallout">
              <a:avLst>
                <a:gd name="adj1" fmla="val -7375"/>
                <a:gd name="adj2" fmla="val 61356"/>
              </a:avLst>
            </a:prstGeom>
            <a:solidFill>
              <a:srgbClr val="114FFB"/>
            </a:solidFill>
            <a:ln>
              <a:noFill/>
            </a:ln>
            <a:effectLst>
              <a:outerShdw blurRad="63500" dist="63504" dir="3183908" algn="ctr" rotWithShape="0">
                <a:srgbClr val="808080">
                  <a:alpha val="75014"/>
                </a:srgbClr>
              </a:outerShdw>
            </a:effectLst>
            <a:extLst>
              <a:ext uri="{91240B29-F687-4f45-9708-019B960494DF}">
                <a14:hiddenLine xmlns="" xmlns:a14="http://schemas.microsoft.com/office/drawing/2010/main" w="9525" cap="flat">
                  <a:solidFill>
                    <a:srgbClr val="808080"/>
                  </a:solidFill>
                  <a:round/>
                  <a:headEnd/>
                  <a:tailEnd/>
                </a14:hiddenLine>
              </a:ext>
            </a:extLst>
          </p:spPr>
          <p:txBody>
            <a:bodyPr wrap="none" anchor="ctr"/>
            <a:lstStyle/>
            <a:p>
              <a:pPr>
                <a:defRPr/>
              </a:pPr>
              <a:endParaRPr lang="en-US"/>
            </a:p>
          </p:txBody>
        </p:sp>
        <p:sp>
          <p:nvSpPr>
            <p:cNvPr id="33856" name="AutoShape 64"/>
            <p:cNvSpPr>
              <a:spLocks noChangeArrowheads="1"/>
            </p:cNvSpPr>
            <p:nvPr/>
          </p:nvSpPr>
          <p:spPr bwMode="auto">
            <a:xfrm>
              <a:off x="2641" y="1101"/>
              <a:ext cx="481" cy="354"/>
            </a:xfrm>
            <a:prstGeom prst="cloudCallout">
              <a:avLst>
                <a:gd name="adj1" fmla="val -28690"/>
                <a:gd name="adj2" fmla="val 26176"/>
              </a:avLst>
            </a:prstGeom>
            <a:solidFill>
              <a:srgbClr val="00FF00"/>
            </a:solidFill>
            <a:ln>
              <a:noFill/>
            </a:ln>
            <a:effectLst>
              <a:outerShdw blurRad="63500" dist="63504" dir="3183908" algn="ctr" rotWithShape="0">
                <a:srgbClr val="808080">
                  <a:alpha val="75014"/>
                </a:srgbClr>
              </a:outerShdw>
            </a:effectLst>
            <a:extLst>
              <a:ext uri="{91240B29-F687-4f45-9708-019B960494DF}">
                <a14:hiddenLine xmlns="" xmlns:a14="http://schemas.microsoft.com/office/drawing/2010/main" w="9525" cap="flat">
                  <a:solidFill>
                    <a:srgbClr val="808080"/>
                  </a:solidFill>
                  <a:round/>
                  <a:headEnd/>
                  <a:tailEnd/>
                </a14:hiddenLine>
              </a:ext>
            </a:extLst>
          </p:spPr>
          <p:txBody>
            <a:bodyPr wrap="none" anchor="ctr"/>
            <a:lstStyle/>
            <a:p>
              <a:pPr>
                <a:defRPr/>
              </a:pPr>
              <a:endParaRPr lang="en-US"/>
            </a:p>
          </p:txBody>
        </p:sp>
      </p:grpSp>
      <p:grpSp>
        <p:nvGrpSpPr>
          <p:cNvPr id="67632" name="Group 65"/>
          <p:cNvGrpSpPr>
            <a:grpSpLocks/>
          </p:cNvGrpSpPr>
          <p:nvPr/>
        </p:nvGrpSpPr>
        <p:grpSpPr bwMode="auto">
          <a:xfrm>
            <a:off x="615950" y="2378075"/>
            <a:ext cx="2224088" cy="1443038"/>
            <a:chOff x="388" y="1498"/>
            <a:chExt cx="1401" cy="909"/>
          </a:xfrm>
        </p:grpSpPr>
        <p:sp>
          <p:nvSpPr>
            <p:cNvPr id="33858" name="Rectangle 66"/>
            <p:cNvSpPr>
              <a:spLocks noChangeArrowheads="1"/>
            </p:cNvSpPr>
            <p:nvPr/>
          </p:nvSpPr>
          <p:spPr bwMode="auto">
            <a:xfrm>
              <a:off x="519" y="1546"/>
              <a:ext cx="562" cy="86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solidFill>
                  <a:srgbClr val="FFD34A"/>
                </a:solidFill>
                <a:latin typeface="Times New Roman" charset="0"/>
              </a:endParaRPr>
            </a:p>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solidFill>
                  <a:srgbClr val="FFD34A"/>
                </a:solidFill>
                <a:latin typeface="Times New Roman" charset="0"/>
              </a:endParaRPr>
            </a:p>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solidFill>
                    <a:srgbClr val="FFD34A"/>
                  </a:solidFill>
                  <a:latin typeface="Times New Roman" charset="0"/>
                </a:rPr>
                <a:t>        </a:t>
              </a:r>
            </a:p>
          </p:txBody>
        </p:sp>
        <p:sp>
          <p:nvSpPr>
            <p:cNvPr id="33859" name="Rectangle 67"/>
            <p:cNvSpPr>
              <a:spLocks noChangeArrowheads="1"/>
            </p:cNvSpPr>
            <p:nvPr/>
          </p:nvSpPr>
          <p:spPr bwMode="auto">
            <a:xfrm>
              <a:off x="388" y="1498"/>
              <a:ext cx="1401" cy="43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4000">
                  <a:solidFill>
                    <a:srgbClr val="00FF00"/>
                  </a:solidFill>
                  <a:latin typeface="Times New Roman" charset="0"/>
                </a:rPr>
                <a:t>อับ</a:t>
              </a:r>
              <a:r>
                <a:rPr lang="en-US" sz="4000">
                  <a:solidFill>
                    <a:srgbClr val="00DFCA"/>
                  </a:solidFill>
                  <a:latin typeface="Times New Roman" charset="0"/>
                </a:rPr>
                <a:t> </a:t>
              </a:r>
              <a:r>
                <a:rPr lang="hi-in" sz="4000">
                  <a:solidFill>
                    <a:srgbClr val="FFFF00"/>
                  </a:solidFill>
                  <a:latin typeface="Times New Roman" charset="0"/>
                </a:rPr>
                <a:t>ย ส ช</a:t>
              </a: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fill="hold" nodeType="withEffect">
                                  <p:stCondLst>
                                    <p:cond delay="0"/>
                                  </p:stCondLst>
                                  <p:childTnLst>
                                    <p:animRot by="21600000">
                                      <p:cBhvr additive="repl">
                                        <p:cTn id="6" dur="2000" fill="hold"/>
                                        <p:tgtEl>
                                          <p:spTgt spid="33851"/>
                                        </p:tgtEl>
                                        <p:attrNameLst>
                                          <p:attrName>r</p:attrName>
                                        </p:attrNameLst>
                                      </p:cBhvr>
                                    </p:animRot>
                                  </p:childTnLst>
                                </p:cTn>
                              </p:par>
                            </p:childTnLst>
                          </p:cTn>
                        </p:par>
                        <p:par>
                          <p:cTn id="7" fill="hold" nodeType="afterGroup">
                            <p:stCondLst>
                              <p:cond delay="2000"/>
                            </p:stCondLst>
                            <p:childTnLst>
                              <p:par>
                                <p:cTn id="8" presetID="8" presetClass="emph" fill="hold" nodeType="afterEffect">
                                  <p:stCondLst>
                                    <p:cond delay="0"/>
                                  </p:stCondLst>
                                  <p:childTnLst>
                                    <p:animRot by="21600000">
                                      <p:cBhvr additive="repl">
                                        <p:cTn id="9" dur="2000" fill="hold"/>
                                        <p:tgtEl>
                                          <p:spTgt spid="3385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34817" name="Text Box 1"/>
          <p:cNvSpPr txBox="1">
            <a:spLocks noChangeArrowheads="1"/>
          </p:cNvSpPr>
          <p:nvPr/>
        </p:nvSpPr>
        <p:spPr bwMode="auto">
          <a:xfrm>
            <a:off x="1512888" y="1870075"/>
            <a:ext cx="6130925" cy="19224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2800">
                <a:solidFill>
                  <a:srgbClr val="00DFCA"/>
                </a:solidFill>
                <a:latin typeface="Comic Sans MS" charset="0"/>
                <a:ea typeface="ＭＳ Ｐゴシック" charset="0"/>
                <a:cs typeface="ＭＳ Ｐゴシック"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2800">
                <a:solidFill>
                  <a:srgbClr val="00DFCA"/>
                </a:solidFill>
                <a:latin typeface="Comic Sans MS" charset="0"/>
                <a:ea typeface="ＭＳ Ｐゴシック" charset="0"/>
                <a:cs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2800">
                <a:solidFill>
                  <a:srgbClr val="00DFCA"/>
                </a:solidFill>
                <a:latin typeface="Comic Sans MS" charset="0"/>
                <a:ea typeface="ＭＳ Ｐゴシック" charset="0"/>
                <a:cs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2800">
                <a:solidFill>
                  <a:srgbClr val="00DFCA"/>
                </a:solidFill>
                <a:latin typeface="Comic Sans MS" charset="0"/>
                <a:ea typeface="ＭＳ Ｐゴシック" charset="0"/>
                <a:cs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2800">
                <a:solidFill>
                  <a:srgbClr val="00DFCA"/>
                </a:solidFill>
                <a:latin typeface="Comic Sans MS" charset="0"/>
                <a:ea typeface="ＭＳ Ｐゴシック" charset="0"/>
                <a:cs typeface="ＭＳ Ｐゴシック" charset="0"/>
              </a:defRPr>
            </a:lvl9pPr>
          </a:lstStyle>
          <a:p>
            <a:pPr>
              <a:buClrTx/>
              <a:buFontTx/>
              <a:buNone/>
              <a:defRPr/>
            </a:pPr>
            <a:r>
              <a:rPr lang="hi-in" sz="2400" b="1">
                <a:solidFill>
                  <a:srgbClr val="FFFF00"/>
                </a:solidFill>
                <a:latin typeface="Arial" charset="0"/>
                <a:cs typeface="Verdana" charset="0"/>
              </a:rPr>
              <a:t>แล้วพระเจ้าตรัสว่า “ขอเจ้าจงพาลูกชายของเจ้า ลูกชายเพียงคนเดียวของเจ้า ผู้ที่เจ้ารัก คืออิสอัค ไปยังแคว้นโมริยาห์ จงถวายเขาเป็นเครื่องเผาบูชาบนภูเขาแห่งหนึ่งซึ่งเราจะสำแดงแก่เจ้า”</a:t>
            </a:r>
            <a:r>
              <a:rPr lang="en-US" sz="2400" b="1">
                <a:solidFill>
                  <a:srgbClr val="FFFF00"/>
                </a:solidFill>
                <a:latin typeface="Arial" charset="0"/>
              </a:rPr>
              <a:t>					</a:t>
            </a:r>
            <a:r>
              <a:rPr lang="hi-in" sz="2400" b="1">
                <a:solidFill>
                  <a:srgbClr val="FFFF00"/>
                </a:solidFill>
                <a:latin typeface="Arial" charset="0"/>
              </a:rPr>
              <a:t>ปฐมกาล</a:t>
            </a:r>
            <a:r>
              <a:rPr lang="en-US" sz="1800" b="1">
                <a:solidFill>
                  <a:srgbClr val="FFFF00"/>
                </a:solidFill>
                <a:latin typeface="Arial" charset="0"/>
              </a:rPr>
              <a:t> 22:2</a:t>
            </a:r>
          </a:p>
        </p:txBody>
      </p:sp>
      <p:sp>
        <p:nvSpPr>
          <p:cNvPr id="34818" name="Text Box 2"/>
          <p:cNvSpPr txBox="1">
            <a:spLocks noChangeArrowheads="1"/>
          </p:cNvSpPr>
          <p:nvPr/>
        </p:nvSpPr>
        <p:spPr bwMode="auto">
          <a:xfrm>
            <a:off x="1787525" y="0"/>
            <a:ext cx="3584575" cy="274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4819" name="Freeform 3"/>
          <p:cNvSpPr>
            <a:spLocks noChangeArrowheads="1"/>
          </p:cNvSpPr>
          <p:nvPr/>
        </p:nvSpPr>
        <p:spPr bwMode="auto">
          <a:xfrm>
            <a:off x="8764588" y="3565525"/>
            <a:ext cx="204787" cy="77788"/>
          </a:xfrm>
          <a:custGeom>
            <a:avLst/>
            <a:gdLst>
              <a:gd name="G0" fmla="*/ 1 0 51712"/>
              <a:gd name="G1" fmla="+- 48 0 0"/>
              <a:gd name="G2" fmla="+- 1 0 0"/>
              <a:gd name="G3" fmla="*/ 1 0 51712"/>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4820" name="AutoShape 4"/>
          <p:cNvSpPr>
            <a:spLocks noChangeArrowheads="1"/>
          </p:cNvSpPr>
          <p:nvPr/>
        </p:nvSpPr>
        <p:spPr bwMode="auto">
          <a:xfrm>
            <a:off x="8053388" y="3457575"/>
            <a:ext cx="730250" cy="903288"/>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4821" name="Rectangle 5"/>
          <p:cNvSpPr>
            <a:spLocks noChangeArrowheads="1"/>
          </p:cNvSpPr>
          <p:nvPr/>
        </p:nvSpPr>
        <p:spPr bwMode="auto">
          <a:xfrm>
            <a:off x="8051800" y="3614738"/>
            <a:ext cx="952500" cy="1049337"/>
          </a:xfrm>
          <a:prstGeom prst="rect">
            <a:avLst/>
          </a:prstGeom>
          <a:solidFill>
            <a:srgbClr val="FFFF00"/>
          </a:solidFill>
          <a:ln w="38160" cap="sq">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4822" name="AutoShape 6"/>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4823" name="Line 7"/>
          <p:cNvSpPr>
            <a:spLocks noChangeShapeType="1"/>
          </p:cNvSpPr>
          <p:nvPr/>
        </p:nvSpPr>
        <p:spPr bwMode="auto">
          <a:xfrm flipV="1">
            <a:off x="8113713" y="4003675"/>
            <a:ext cx="838200" cy="23813"/>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4824" name="Line 8"/>
          <p:cNvSpPr>
            <a:spLocks noChangeShapeType="1"/>
          </p:cNvSpPr>
          <p:nvPr/>
        </p:nvSpPr>
        <p:spPr bwMode="auto">
          <a:xfrm flipV="1">
            <a:off x="8113713" y="4206875"/>
            <a:ext cx="846137" cy="23813"/>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4825" name="Rectangle 9"/>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4826" name="Rectangle 10"/>
          <p:cNvSpPr>
            <a:spLocks noChangeArrowheads="1"/>
          </p:cNvSpPr>
          <p:nvPr/>
        </p:nvSpPr>
        <p:spPr bwMode="auto">
          <a:xfrm>
            <a:off x="8262938" y="3832225"/>
            <a:ext cx="508000" cy="241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000" b="1">
                <a:solidFill>
                  <a:srgbClr val="000000"/>
                </a:solidFill>
                <a:latin typeface="Arial" charset="0"/>
              </a:rPr>
              <a:t>ด</a:t>
            </a:r>
            <a:r>
              <a:rPr lang="en-US" sz="1000" b="1">
                <a:solidFill>
                  <a:srgbClr val="000000"/>
                </a:solidFill>
                <a:latin typeface="Arial" charset="0"/>
              </a:rPr>
              <a:t>-</a:t>
            </a:r>
            <a:r>
              <a:rPr lang="hi-in" sz="1000" b="1">
                <a:solidFill>
                  <a:srgbClr val="000000"/>
                </a:solidFill>
                <a:latin typeface="Arial" charset="0"/>
              </a:rPr>
              <a:t>ล</a:t>
            </a:r>
            <a:r>
              <a:rPr lang="en-US" sz="1000" b="1">
                <a:solidFill>
                  <a:srgbClr val="000000"/>
                </a:solidFill>
                <a:latin typeface="Arial" charset="0"/>
              </a:rPr>
              <a:t>-</a:t>
            </a:r>
            <a:r>
              <a:rPr lang="hi-in" sz="1000" b="1">
                <a:solidFill>
                  <a:srgbClr val="000000"/>
                </a:solidFill>
                <a:latin typeface="Arial" charset="0"/>
              </a:rPr>
              <a:t>พ</a:t>
            </a:r>
          </a:p>
        </p:txBody>
      </p:sp>
      <p:sp>
        <p:nvSpPr>
          <p:cNvPr id="34827" name="Rectangle 11"/>
          <p:cNvSpPr>
            <a:spLocks noChangeArrowheads="1"/>
          </p:cNvSpPr>
          <p:nvPr/>
        </p:nvSpPr>
        <p:spPr bwMode="auto">
          <a:xfrm>
            <a:off x="8148638" y="3654425"/>
            <a:ext cx="774700" cy="2254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Arial" charset="0"/>
              </a:rPr>
              <a:t>การทรงเรียก</a:t>
            </a:r>
          </a:p>
        </p:txBody>
      </p:sp>
      <p:sp>
        <p:nvSpPr>
          <p:cNvPr id="34828" name="Rectangle 12"/>
          <p:cNvSpPr>
            <a:spLocks noChangeArrowheads="1"/>
          </p:cNvSpPr>
          <p:nvPr/>
        </p:nvSpPr>
        <p:spPr bwMode="auto">
          <a:xfrm>
            <a:off x="8102600" y="3432175"/>
            <a:ext cx="573088" cy="2254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Chicago" charset="0"/>
              </a:rPr>
              <a:t>อับราฮัม</a:t>
            </a:r>
          </a:p>
        </p:txBody>
      </p:sp>
      <p:sp>
        <p:nvSpPr>
          <p:cNvPr id="34829" name="Line 13"/>
          <p:cNvSpPr>
            <a:spLocks noChangeShapeType="1"/>
          </p:cNvSpPr>
          <p:nvPr/>
        </p:nvSpPr>
        <p:spPr bwMode="auto">
          <a:xfrm flipV="1">
            <a:off x="8107363" y="3813175"/>
            <a:ext cx="830262" cy="23813"/>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4830" name="Line 14"/>
          <p:cNvSpPr>
            <a:spLocks noChangeShapeType="1"/>
          </p:cNvSpPr>
          <p:nvPr/>
        </p:nvSpPr>
        <p:spPr bwMode="auto">
          <a:xfrm flipV="1">
            <a:off x="8107363" y="4389438"/>
            <a:ext cx="846137" cy="2540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4831" name="Line 15"/>
          <p:cNvSpPr>
            <a:spLocks noChangeShapeType="1"/>
          </p:cNvSpPr>
          <p:nvPr/>
        </p:nvSpPr>
        <p:spPr bwMode="auto">
          <a:xfrm flipV="1">
            <a:off x="8107363" y="4586288"/>
            <a:ext cx="838200" cy="2540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4832" name="Text Box 16"/>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4833" name="Text Box 17"/>
          <p:cNvSpPr txBox="1">
            <a:spLocks noChangeArrowheads="1"/>
          </p:cNvSpPr>
          <p:nvPr/>
        </p:nvSpPr>
        <p:spPr bwMode="auto">
          <a:xfrm>
            <a:off x="628650" y="4298950"/>
            <a:ext cx="7327900" cy="10080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lgn="l">
              <a:spcBef>
                <a:spcPts val="1250"/>
              </a:spcBef>
              <a:buClrTx/>
              <a:buFontTx/>
              <a:buNone/>
              <a:defRPr/>
            </a:pPr>
            <a:r>
              <a:rPr lang="en-US" sz="2000" b="1" i="1" dirty="0">
                <a:solidFill>
                  <a:srgbClr val="66FFFF"/>
                </a:solidFill>
                <a:latin typeface="Arial" charset="0"/>
              </a:rPr>
              <a:t>NIV </a:t>
            </a:r>
            <a:r>
              <a:rPr lang="en-US" sz="2000" b="1" i="1" dirty="0" err="1">
                <a:solidFill>
                  <a:srgbClr val="66FFFF"/>
                </a:solidFill>
                <a:latin typeface="Arial" charset="0"/>
              </a:rPr>
              <a:t>st</a:t>
            </a:r>
            <a:r>
              <a:rPr lang="hi-in" sz="2000" b="1" i="1" dirty="0">
                <a:solidFill>
                  <a:srgbClr val="66FFFF"/>
                </a:solidFill>
                <a:latin typeface="Arial" charset="0"/>
              </a:rPr>
              <a:t>อ</a:t>
            </a:r>
            <a:r>
              <a:rPr lang="en-US" sz="2000" b="1" i="1" dirty="0" err="1">
                <a:solidFill>
                  <a:srgbClr val="66FFFF"/>
                </a:solidFill>
                <a:latin typeface="Arial" charset="0"/>
              </a:rPr>
              <a:t>dy</a:t>
            </a:r>
            <a:r>
              <a:rPr lang="en-US" sz="2000" b="1" i="1" dirty="0">
                <a:solidFill>
                  <a:srgbClr val="66FFFF"/>
                </a:solidFill>
                <a:latin typeface="Arial" charset="0"/>
              </a:rPr>
              <a:t> not</a:t>
            </a:r>
            <a:r>
              <a:rPr lang="hi-in" sz="2000" b="1" i="1" dirty="0">
                <a:solidFill>
                  <a:srgbClr val="66FFFF"/>
                </a:solidFill>
                <a:latin typeface="Arial" charset="0"/>
              </a:rPr>
              <a:t>อี</a:t>
            </a:r>
            <a:r>
              <a:rPr lang="en-US" sz="2000" b="1" i="1" dirty="0">
                <a:solidFill>
                  <a:srgbClr val="66FFFF"/>
                </a:solidFill>
                <a:latin typeface="Arial" charset="0"/>
              </a:rPr>
              <a:t>: :"</a:t>
            </a:r>
            <a:r>
              <a:rPr lang="hi-in" sz="2000" b="1" i="1" dirty="0">
                <a:solidFill>
                  <a:srgbClr val="66FFFF"/>
                </a:solidFill>
                <a:latin typeface="Arial" charset="0"/>
              </a:rPr>
              <a:t>ในฉบับฮีบรู</a:t>
            </a:r>
            <a:r>
              <a:rPr lang="en-US" sz="2000" b="1" i="1" dirty="0">
                <a:solidFill>
                  <a:srgbClr val="66FFFF"/>
                </a:solidFill>
                <a:latin typeface="Arial" charset="0"/>
              </a:rPr>
              <a:t>, "</a:t>
            </a:r>
            <a:r>
              <a:rPr lang="hi-in" sz="2000" b="1" i="1" dirty="0">
                <a:solidFill>
                  <a:srgbClr val="66FFFF"/>
                </a:solidFill>
                <a:latin typeface="Arial" charset="0"/>
              </a:rPr>
              <a:t>อิสอัค</a:t>
            </a:r>
            <a:r>
              <a:rPr lang="en-US" sz="2000" b="1" i="1" dirty="0">
                <a:solidFill>
                  <a:srgbClr val="66FFFF"/>
                </a:solidFill>
                <a:latin typeface="Arial" charset="0"/>
              </a:rPr>
              <a:t>" </a:t>
            </a:r>
            <a:r>
              <a:rPr lang="hi-in" sz="2000" b="1" i="1" dirty="0">
                <a:solidFill>
                  <a:srgbClr val="66FFFF"/>
                </a:solidFill>
                <a:latin typeface="Arial" charset="0"/>
              </a:rPr>
              <a:t>ตามหลังท่อน</a:t>
            </a:r>
            <a:r>
              <a:rPr lang="en-US" sz="2000" b="1" i="1" dirty="0">
                <a:solidFill>
                  <a:srgbClr val="66FFFF"/>
                </a:solidFill>
                <a:latin typeface="Arial" charset="0"/>
              </a:rPr>
              <a:t>"</a:t>
            </a:r>
            <a:r>
              <a:rPr lang="hi-in" sz="2000" b="1" i="1" dirty="0">
                <a:solidFill>
                  <a:srgbClr val="66FFFF"/>
                </a:solidFill>
                <a:latin typeface="Arial" charset="0"/>
              </a:rPr>
              <a:t>ผู้ที่เจ้ารัก</a:t>
            </a:r>
            <a:r>
              <a:rPr lang="en-US" sz="2000" b="1" i="1" dirty="0">
                <a:solidFill>
                  <a:srgbClr val="66FFFF"/>
                </a:solidFill>
                <a:latin typeface="Arial" charset="0"/>
              </a:rPr>
              <a:t>," </a:t>
            </a:r>
            <a:r>
              <a:rPr lang="hi-in" sz="2000" b="1" i="1" dirty="0">
                <a:solidFill>
                  <a:srgbClr val="66FFFF"/>
                </a:solidFill>
                <a:latin typeface="Arial" charset="0"/>
              </a:rPr>
              <a:t>เพื่อจะขยายความ</a:t>
            </a:r>
            <a:r>
              <a:rPr lang="en-US" sz="2000" b="1" i="1" dirty="0">
                <a:solidFill>
                  <a:srgbClr val="66FFFF"/>
                </a:solidFill>
                <a:latin typeface="Arial" charset="0"/>
              </a:rPr>
              <a:t>: "</a:t>
            </a:r>
            <a:r>
              <a:rPr lang="hi-in" sz="2000" b="1" i="1" dirty="0">
                <a:solidFill>
                  <a:srgbClr val="66FFFF"/>
                </a:solidFill>
                <a:latin typeface="Arial" charset="0"/>
              </a:rPr>
              <a:t>ลูกชายของเจ้า ลูกชายเพียงคนเดียวของเจ้า ผู้ที่เจ้ารัก</a:t>
            </a:r>
            <a:r>
              <a:rPr lang="en-US" sz="2000" b="1" i="1" dirty="0">
                <a:solidFill>
                  <a:srgbClr val="66FFFF"/>
                </a:solidFill>
                <a:latin typeface="Arial" charset="0"/>
              </a:rPr>
              <a:t> -- </a:t>
            </a:r>
            <a:r>
              <a:rPr lang="hi-in" sz="2000" b="1" i="1" dirty="0">
                <a:solidFill>
                  <a:srgbClr val="66FFFF"/>
                </a:solidFill>
                <a:latin typeface="Arial" charset="0"/>
              </a:rPr>
              <a:t>อิสอัค</a:t>
            </a:r>
            <a:r>
              <a:rPr lang="en-US" sz="2000" b="1" i="1" dirty="0">
                <a:solidFill>
                  <a:srgbClr val="66FFFF"/>
                </a:solidFill>
                <a:latin typeface="Arial" charset="0"/>
              </a:rPr>
              <a:t>."  </a:t>
            </a:r>
            <a:r>
              <a:rPr lang="hi-in" sz="2000" b="1" i="1" dirty="0">
                <a:solidFill>
                  <a:srgbClr val="66FFFF"/>
                </a:solidFill>
                <a:latin typeface="Arial" charset="0"/>
              </a:rPr>
              <a:t>อิสอัค เป็น </a:t>
            </a:r>
            <a:r>
              <a:rPr lang="en-US" sz="2000" b="1" i="1" dirty="0">
                <a:solidFill>
                  <a:srgbClr val="66FFFF"/>
                </a:solidFill>
                <a:latin typeface="Arial" charset="0"/>
              </a:rPr>
              <a:t>"</a:t>
            </a:r>
            <a:r>
              <a:rPr lang="hi-in" sz="2000" b="1" i="1" dirty="0">
                <a:solidFill>
                  <a:srgbClr val="66FFFF"/>
                </a:solidFill>
                <a:latin typeface="Arial" charset="0"/>
              </a:rPr>
              <a:t>ลูกชายตามพระสัญญา</a:t>
            </a:r>
            <a:r>
              <a:rPr lang="en-US" sz="2000" b="1" i="1" dirty="0">
                <a:solidFill>
                  <a:srgbClr val="66FFFF"/>
                </a:solidFill>
                <a:latin typeface="Arial" charset="0"/>
              </a:rPr>
              <a:t>" </a:t>
            </a:r>
            <a:r>
              <a:rPr lang="hi-in" sz="2000" b="1" i="1" dirty="0">
                <a:solidFill>
                  <a:srgbClr val="66FFFF"/>
                </a:solidFill>
                <a:latin typeface="Arial" charset="0"/>
              </a:rPr>
              <a:t>คนเดียว</a:t>
            </a:r>
          </a:p>
        </p:txBody>
      </p:sp>
      <p:sp>
        <p:nvSpPr>
          <p:cNvPr id="34834" name="Text Box 18"/>
          <p:cNvSpPr txBox="1">
            <a:spLocks noChangeArrowheads="1"/>
          </p:cNvSpPr>
          <p:nvPr/>
        </p:nvSpPr>
        <p:spPr bwMode="auto">
          <a:xfrm>
            <a:off x="2378075" y="690563"/>
            <a:ext cx="5695950" cy="7635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2750"/>
              </a:spcBef>
              <a:buClrTx/>
              <a:buFontTx/>
              <a:buNone/>
              <a:defRPr/>
            </a:pPr>
            <a:r>
              <a:rPr lang="hi-in" sz="4400">
                <a:effectLst>
                  <a:outerShdw blurRad="38100" dist="38100" dir="2700000" algn="tl">
                    <a:srgbClr val="000000"/>
                  </a:outerShdw>
                </a:effectLst>
                <a:latin typeface="Arial Black" charset="0"/>
              </a:rPr>
              <a:t>ลูกชายคนไหน</a:t>
            </a:r>
            <a:r>
              <a:rPr lang="en-US" sz="4400">
                <a:effectLst>
                  <a:outerShdw blurRad="38100" dist="38100" dir="2700000" algn="tl">
                    <a:srgbClr val="000000"/>
                  </a:outerShdw>
                </a:effectLst>
                <a:latin typeface="Arial Black" charset="0"/>
              </a:rPr>
              <a:t>?</a:t>
            </a:r>
          </a:p>
        </p:txBody>
      </p:sp>
      <p:sp>
        <p:nvSpPr>
          <p:cNvPr id="34835" name="Rectangle 19"/>
          <p:cNvSpPr>
            <a:spLocks noChangeArrowheads="1"/>
          </p:cNvSpPr>
          <p:nvPr/>
        </p:nvSpPr>
        <p:spPr bwMode="auto">
          <a:xfrm>
            <a:off x="8280400" y="4033838"/>
            <a:ext cx="447675" cy="241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000" b="1">
                <a:solidFill>
                  <a:srgbClr val="000000"/>
                </a:solidFill>
                <a:latin typeface="Arial" charset="0"/>
              </a:rPr>
              <a:t>อ </a:t>
            </a:r>
            <a:r>
              <a:rPr lang="en-US" sz="1000" b="1">
                <a:solidFill>
                  <a:srgbClr val="000000"/>
                </a:solidFill>
                <a:latin typeface="Arial" charset="0"/>
              </a:rPr>
              <a:t>- </a:t>
            </a:r>
            <a:r>
              <a:rPr lang="hi-in" sz="1000" b="1">
                <a:solidFill>
                  <a:srgbClr val="000000"/>
                </a:solidFill>
                <a:latin typeface="Arial" charset="0"/>
              </a:rPr>
              <a:t>อ</a:t>
            </a:r>
          </a:p>
        </p:txBody>
      </p:sp>
      <p:sp>
        <p:nvSpPr>
          <p:cNvPr id="34836" name="Oval 20"/>
          <p:cNvSpPr>
            <a:spLocks noChangeArrowheads="1"/>
          </p:cNvSpPr>
          <p:nvPr/>
        </p:nvSpPr>
        <p:spPr bwMode="auto">
          <a:xfrm>
            <a:off x="6300788" y="2193925"/>
            <a:ext cx="1206500" cy="514350"/>
          </a:xfrm>
          <a:prstGeom prst="ellipse">
            <a:avLst/>
          </a:prstGeom>
          <a:noFill/>
          <a:ln w="57240" cap="sq">
            <a:solidFill>
              <a:srgbClr val="FF0000"/>
            </a:solidFill>
            <a:miter lim="800000"/>
            <a:headEnd/>
            <a:tailEnd/>
          </a:ln>
          <a:effectLst>
            <a:outerShdw blurRad="63500" dist="53966" dir="2700000" algn="ctr" rotWithShape="0">
              <a:srgbClr val="1A0004">
                <a:alpha val="75014"/>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34837" name="Oval 21"/>
          <p:cNvSpPr>
            <a:spLocks noChangeArrowheads="1"/>
          </p:cNvSpPr>
          <p:nvPr/>
        </p:nvSpPr>
        <p:spPr bwMode="auto">
          <a:xfrm>
            <a:off x="3995738" y="4268788"/>
            <a:ext cx="1206500" cy="419100"/>
          </a:xfrm>
          <a:prstGeom prst="ellipse">
            <a:avLst/>
          </a:prstGeom>
          <a:noFill/>
          <a:ln w="57240" cap="sq">
            <a:solidFill>
              <a:srgbClr val="FF0000"/>
            </a:solidFill>
            <a:miter lim="800000"/>
            <a:headEnd/>
            <a:tailEnd/>
          </a:ln>
          <a:effectLst>
            <a:outerShdw blurRad="63500" dist="53966" dir="2700000" algn="ctr" rotWithShape="0">
              <a:srgbClr val="1A0004">
                <a:alpha val="75014"/>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34838" name="Oval 22"/>
          <p:cNvSpPr>
            <a:spLocks noChangeArrowheads="1"/>
          </p:cNvSpPr>
          <p:nvPr/>
        </p:nvSpPr>
        <p:spPr bwMode="auto">
          <a:xfrm>
            <a:off x="539750" y="4583113"/>
            <a:ext cx="2525713" cy="419100"/>
          </a:xfrm>
          <a:prstGeom prst="ellipse">
            <a:avLst/>
          </a:prstGeom>
          <a:noFill/>
          <a:ln w="57240" cap="sq">
            <a:solidFill>
              <a:srgbClr val="FF0000"/>
            </a:solidFill>
            <a:miter lim="800000"/>
            <a:headEnd/>
            <a:tailEnd/>
          </a:ln>
          <a:effectLst>
            <a:outerShdw blurRad="63500" dist="53966" dir="2700000" algn="ctr" rotWithShape="0">
              <a:srgbClr val="1A0004">
                <a:alpha val="75014"/>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34839" name="Rectangle 23"/>
          <p:cNvSpPr>
            <a:spLocks noChangeArrowheads="1"/>
          </p:cNvSpPr>
          <p:nvPr/>
        </p:nvSpPr>
        <p:spPr bwMode="auto">
          <a:xfrm>
            <a:off x="8093075" y="6524625"/>
            <a:ext cx="336550" cy="2460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1">
                <a:solidFill>
                  <a:srgbClr val="FFFFFF"/>
                </a:solidFill>
                <a:effectLst>
                  <a:outerShdw blurRad="38100" dist="38100" dir="2700000" algn="tl">
                    <a:srgbClr val="000000"/>
                  </a:outerShdw>
                </a:effectLst>
              </a:rPr>
              <a:t>31</a:t>
            </a:r>
          </a:p>
        </p:txBody>
      </p:sp>
      <p:sp>
        <p:nvSpPr>
          <p:cNvPr id="34840" name="Text Box 24"/>
          <p:cNvSpPr txBox="1">
            <a:spLocks noChangeArrowheads="1"/>
          </p:cNvSpPr>
          <p:nvPr/>
        </p:nvSpPr>
        <p:spPr bwMode="auto">
          <a:xfrm>
            <a:off x="7177088" y="6242050"/>
            <a:ext cx="1266825"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1">
                <a:solidFill>
                  <a:srgbClr val="FFFFFF"/>
                </a:solidFill>
                <a:latin typeface="Arial" charset="0"/>
              </a:rPr>
              <a:t>คู่มือหน้าที่ </a:t>
            </a:r>
            <a:r>
              <a:rPr lang="en-US" sz="1200" b="1">
                <a:solidFill>
                  <a:srgbClr val="FFFFFF"/>
                </a:solidFill>
                <a:latin typeface="Arial" charset="0"/>
              </a:rPr>
              <a:t>19-24</a:t>
            </a:r>
          </a:p>
        </p:txBody>
      </p:sp>
      <p:sp>
        <p:nvSpPr>
          <p:cNvPr id="34841" name="Text Box 25"/>
          <p:cNvSpPr txBox="1">
            <a:spLocks noChangeArrowheads="1"/>
          </p:cNvSpPr>
          <p:nvPr/>
        </p:nvSpPr>
        <p:spPr bwMode="auto">
          <a:xfrm>
            <a:off x="546100" y="5651500"/>
            <a:ext cx="7632700" cy="7032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2800">
                <a:solidFill>
                  <a:srgbClr val="00DFCA"/>
                </a:solidFill>
                <a:latin typeface="Comic Sans MS" charset="0"/>
                <a:ea typeface="ＭＳ Ｐゴシック" charset="0"/>
                <a:cs typeface="ＭＳ Ｐゴシック"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2800">
                <a:solidFill>
                  <a:srgbClr val="00DFCA"/>
                </a:solidFill>
                <a:latin typeface="Comic Sans MS" charset="0"/>
                <a:ea typeface="ＭＳ Ｐゴシック" charset="0"/>
                <a:cs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2800">
                <a:solidFill>
                  <a:srgbClr val="00DFCA"/>
                </a:solidFill>
                <a:latin typeface="Comic Sans MS" charset="0"/>
                <a:ea typeface="ＭＳ Ｐゴシック" charset="0"/>
                <a:cs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2800">
                <a:solidFill>
                  <a:srgbClr val="00DFCA"/>
                </a:solidFill>
                <a:latin typeface="Comic Sans MS" charset="0"/>
                <a:ea typeface="ＭＳ Ｐゴシック" charset="0"/>
                <a:cs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2800">
                <a:solidFill>
                  <a:srgbClr val="00DFCA"/>
                </a:solidFill>
                <a:latin typeface="Comic Sans MS" charset="0"/>
                <a:ea typeface="ＭＳ Ｐゴシック" charset="0"/>
                <a:cs typeface="ＭＳ Ｐゴシック" charset="0"/>
              </a:defRPr>
            </a:lvl9pPr>
          </a:lstStyle>
          <a:p>
            <a:pPr>
              <a:spcBef>
                <a:spcPts val="1250"/>
              </a:spcBef>
              <a:buClrTx/>
              <a:buFontTx/>
              <a:buNone/>
              <a:defRPr/>
            </a:pPr>
            <a:r>
              <a:rPr lang="en-US" sz="2000" b="1" i="1">
                <a:solidFill>
                  <a:srgbClr val="66FFFF"/>
                </a:solidFill>
                <a:latin typeface="Arial" charset="0"/>
              </a:rPr>
              <a:t>	</a:t>
            </a:r>
            <a:r>
              <a:rPr lang="en-US" sz="2000" b="1" i="1">
                <a:solidFill>
                  <a:srgbClr val="FFFFFF"/>
                </a:solidFill>
                <a:latin typeface="Arial" charset="0"/>
              </a:rPr>
              <a:t>2 </a:t>
            </a:r>
            <a:r>
              <a:rPr lang="hi-in" sz="2000" b="1" i="1">
                <a:solidFill>
                  <a:srgbClr val="FFFFFF"/>
                </a:solidFill>
                <a:latin typeface="Arial" charset="0"/>
              </a:rPr>
              <a:t>พงศ </a:t>
            </a:r>
            <a:r>
              <a:rPr lang="en-US" sz="2000" b="1" i="1">
                <a:solidFill>
                  <a:srgbClr val="FFFFFF"/>
                </a:solidFill>
                <a:latin typeface="Arial" charset="0"/>
              </a:rPr>
              <a:t>3:1     </a:t>
            </a:r>
            <a:r>
              <a:rPr lang="hi-in" sz="2000" b="1" i="1">
                <a:solidFill>
                  <a:srgbClr val="FFFFFF"/>
                </a:solidFill>
                <a:latin typeface="Arial" charset="0"/>
              </a:rPr>
              <a:t>ผู้เขียนโยงความสัมพันธ์สถานที่นี้กับ </a:t>
            </a:r>
            <a:r>
              <a:rPr lang="en-US" sz="2000" b="1" i="1">
                <a:solidFill>
                  <a:srgbClr val="FFFFFF"/>
                </a:solidFill>
                <a:latin typeface="Arial" charset="0"/>
              </a:rPr>
              <a:t>		</a:t>
            </a:r>
            <a:r>
              <a:rPr lang="hi-in" sz="2000" b="1" i="1">
                <a:solidFill>
                  <a:srgbClr val="FFFFFF"/>
                </a:solidFill>
                <a:latin typeface="Arial" charset="0"/>
              </a:rPr>
              <a:t>พระวิหารบนภูเขา </a:t>
            </a:r>
            <a:r>
              <a:rPr lang="en-US" sz="2000" b="1" i="1">
                <a:solidFill>
                  <a:srgbClr val="FFFFFF"/>
                </a:solidFill>
                <a:latin typeface="Arial" charset="0"/>
              </a:rPr>
              <a:t>[</a:t>
            </a:r>
            <a:r>
              <a:rPr lang="hi-in" sz="2000" b="1" i="1">
                <a:solidFill>
                  <a:srgbClr val="FFFFFF"/>
                </a:solidFill>
                <a:latin typeface="Arial" charset="0"/>
              </a:rPr>
              <a:t>ปัจจุบันตั้งอยุ่ที่</a:t>
            </a:r>
            <a:r>
              <a:rPr lang="en-US" sz="2000" b="1" i="1">
                <a:solidFill>
                  <a:srgbClr val="FFFFFF"/>
                </a:solidFill>
                <a:latin typeface="Arial" charset="0"/>
              </a:rPr>
              <a:t> โดมหิน].</a:t>
            </a:r>
          </a:p>
        </p:txBody>
      </p:sp>
      <p:sp>
        <p:nvSpPr>
          <p:cNvPr id="34842" name="Oval 26"/>
          <p:cNvSpPr>
            <a:spLocks noChangeArrowheads="1"/>
          </p:cNvSpPr>
          <p:nvPr/>
        </p:nvSpPr>
        <p:spPr bwMode="auto">
          <a:xfrm>
            <a:off x="1970088" y="5943600"/>
            <a:ext cx="2386012" cy="433388"/>
          </a:xfrm>
          <a:prstGeom prst="ellipse">
            <a:avLst/>
          </a:prstGeom>
          <a:noFill/>
          <a:ln w="57240" cap="sq">
            <a:solidFill>
              <a:srgbClr val="FF0000"/>
            </a:solidFill>
            <a:miter lim="800000"/>
            <a:headEnd/>
            <a:tailEnd/>
          </a:ln>
          <a:effectLst>
            <a:outerShdw blurRad="63500" dist="53966" dir="2700000" algn="ctr" rotWithShape="0">
              <a:srgbClr val="1A0004">
                <a:alpha val="75014"/>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34843" name="Text Box 27"/>
          <p:cNvSpPr txBox="1">
            <a:spLocks noChangeArrowheads="1"/>
          </p:cNvSpPr>
          <p:nvPr/>
        </p:nvSpPr>
        <p:spPr bwMode="auto">
          <a:xfrm>
            <a:off x="1792288" y="0"/>
            <a:ext cx="1993900"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lgn="l">
              <a:spcBef>
                <a:spcPts val="750"/>
              </a:spcBef>
              <a:buClrTx/>
              <a:buFontTx/>
              <a:buNone/>
              <a:defRPr/>
            </a:pPr>
            <a:r>
              <a:rPr lang="hi-in" sz="1200" b="1">
                <a:solidFill>
                  <a:srgbClr val="FFFFFF"/>
                </a:solidFill>
              </a:rPr>
              <a:t>ปฐม</a:t>
            </a:r>
            <a:r>
              <a:rPr lang="en-US" sz="1200" b="1">
                <a:solidFill>
                  <a:srgbClr val="FFFFFF"/>
                </a:solidFill>
              </a:rPr>
              <a:t>. 22:2; 2 </a:t>
            </a:r>
            <a:r>
              <a:rPr lang="hi-in" sz="1200" b="1">
                <a:solidFill>
                  <a:srgbClr val="FFFFFF"/>
                </a:solidFill>
              </a:rPr>
              <a:t>พงศ</a:t>
            </a:r>
            <a:r>
              <a:rPr lang="en-US" sz="1200" b="1">
                <a:solidFill>
                  <a:srgbClr val="FFFFFF"/>
                </a:solidFill>
              </a:rPr>
              <a:t>. 3:1</a:t>
            </a:r>
          </a:p>
        </p:txBody>
      </p:sp>
      <p:grpSp>
        <p:nvGrpSpPr>
          <p:cNvPr id="69661" name="Group 28"/>
          <p:cNvGrpSpPr>
            <a:grpSpLocks/>
          </p:cNvGrpSpPr>
          <p:nvPr/>
        </p:nvGrpSpPr>
        <p:grpSpPr bwMode="auto">
          <a:xfrm>
            <a:off x="519113" y="7938"/>
            <a:ext cx="854075" cy="1701800"/>
            <a:chOff x="327" y="5"/>
            <a:chExt cx="538" cy="1072"/>
          </a:xfrm>
        </p:grpSpPr>
        <p:sp>
          <p:nvSpPr>
            <p:cNvPr id="34845" name="Rectangle 29"/>
            <p:cNvSpPr>
              <a:spLocks noChangeArrowheads="1"/>
            </p:cNvSpPr>
            <p:nvPr/>
          </p:nvSpPr>
          <p:spPr bwMode="auto">
            <a:xfrm>
              <a:off x="327" y="5"/>
              <a:ext cx="538" cy="10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600">
                  <a:solidFill>
                    <a:srgbClr val="FFFF00"/>
                  </a:solidFill>
                  <a:latin typeface="Times New Roman" charset="0"/>
                </a:rPr>
                <a:t>7</a:t>
              </a:r>
            </a:p>
          </p:txBody>
        </p:sp>
        <p:sp>
          <p:nvSpPr>
            <p:cNvPr id="34846" name="Line 30"/>
            <p:cNvSpPr>
              <a:spLocks noChangeShapeType="1"/>
            </p:cNvSpPr>
            <p:nvPr/>
          </p:nvSpPr>
          <p:spPr bwMode="auto">
            <a:xfrm>
              <a:off x="500" y="573"/>
              <a:ext cx="243" cy="0"/>
            </a:xfrm>
            <a:prstGeom prst="line">
              <a:avLst/>
            </a:prstGeom>
            <a:noFill/>
            <a:ln w="76320" cap="sq">
              <a:solidFill>
                <a:srgbClr val="FFFF00"/>
              </a:solidFill>
              <a:miter lim="800000"/>
              <a:headEnd/>
              <a:tailEnd/>
            </a:ln>
            <a:effectLst>
              <a:outerShdw blurRad="63500" dist="107933" dir="2700000" algn="ctr" rotWithShape="0">
                <a:srgbClr val="1A0004">
                  <a:alpha val="75014"/>
                </a:srgbClr>
              </a:outerShdw>
            </a:effectLst>
            <a:extLst>
              <a:ext uri="{909E8E84-426E-40dd-AFC4-6F175D3DCCD1}">
                <a14:hiddenFill xmlns="" xmlns:a14="http://schemas.microsoft.com/office/drawing/2010/main">
                  <a:noFill/>
                </a14:hiddenFill>
              </a:ext>
            </a:extLst>
          </p:spPr>
          <p:txBody>
            <a:bodyPr/>
            <a:lstStyle/>
            <a:p>
              <a:pPr>
                <a:defRPr/>
              </a:pPr>
              <a:endParaRPr lang="en-US"/>
            </a:p>
          </p:txBody>
        </p:sp>
      </p:grpSp>
      <p:sp>
        <p:nvSpPr>
          <p:cNvPr id="34847" name="Text Box 31"/>
          <p:cNvSpPr txBox="1">
            <a:spLocks noChangeArrowheads="1"/>
          </p:cNvSpPr>
          <p:nvPr/>
        </p:nvSpPr>
        <p:spPr bwMode="auto">
          <a:xfrm>
            <a:off x="8643938" y="6450013"/>
            <a:ext cx="304800"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1000"/>
              </a:spcBef>
              <a:buClrTx/>
              <a:buFontTx/>
              <a:buNone/>
              <a:defRPr/>
            </a:pPr>
            <a:r>
              <a:rPr lang="en-US" sz="1600" b="1">
                <a:solidFill>
                  <a:srgbClr val="FFFFFF"/>
                </a:solidFill>
              </a:rPr>
              <a:t>3</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additive="repl">
                                        <p:cTn id="6" dur="1" fill="hold">
                                          <p:stCondLst>
                                            <p:cond delay="0"/>
                                          </p:stCondLst>
                                        </p:cTn>
                                        <p:tgtEl>
                                          <p:spTgt spid="34817"/>
                                        </p:tgtEl>
                                        <p:attrNameLst>
                                          <p:attrName>style.visibility</p:attrName>
                                        </p:attrNameLst>
                                      </p:cBhvr>
                                      <p:to>
                                        <p:strVal val="visible"/>
                                      </p:to>
                                    </p:set>
                                    <p:animEffect transition="in" filter="fade">
                                      <p:cBhvr additive="repl">
                                        <p:cTn id="7" dur="1000"/>
                                        <p:tgtEl>
                                          <p:spTgt spid="34817"/>
                                        </p:tgtEl>
                                      </p:cBhvr>
                                    </p:animEffect>
                                  </p:childTnLst>
                                </p:cTn>
                              </p:par>
                            </p:childTnLst>
                          </p:cTn>
                        </p:par>
                        <p:par>
                          <p:cTn id="8" fill="hold" nodeType="afterGroup">
                            <p:stCondLst>
                              <p:cond delay="0"/>
                            </p:stCondLst>
                            <p:childTnLst>
                              <p:par>
                                <p:cTn id="9" presetID="10" presetClass="entr" fill="hold" grpId="0" nodeType="afterEffect">
                                  <p:stCondLst>
                                    <p:cond delay="0"/>
                                  </p:stCondLst>
                                  <p:childTnLst>
                                    <p:set>
                                      <p:cBhvr additive="repl">
                                        <p:cTn id="10" dur="1" fill="hold">
                                          <p:stCondLst>
                                            <p:cond delay="0"/>
                                          </p:stCondLst>
                                        </p:cTn>
                                        <p:tgtEl>
                                          <p:spTgt spid="34836"/>
                                        </p:tgtEl>
                                        <p:attrNameLst>
                                          <p:attrName>style.visibility</p:attrName>
                                        </p:attrNameLst>
                                      </p:cBhvr>
                                      <p:to>
                                        <p:strVal val="visible"/>
                                      </p:to>
                                    </p:set>
                                    <p:animEffect transition="in" filter="fade">
                                      <p:cBhvr additive="repl">
                                        <p:cTn id="11" dur="1000"/>
                                        <p:tgtEl>
                                          <p:spTgt spid="3483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fill="hold" nodeType="clickEffect">
                                  <p:stCondLst>
                                    <p:cond delay="0"/>
                                  </p:stCondLst>
                                  <p:childTnLst>
                                    <p:set>
                                      <p:cBhvr additive="repl">
                                        <p:cTn id="15" dur="1" fill="hold">
                                          <p:stCondLst>
                                            <p:cond delay="0"/>
                                          </p:stCondLst>
                                        </p:cTn>
                                        <p:tgtEl>
                                          <p:spTgt spid="34833"/>
                                        </p:tgtEl>
                                        <p:attrNameLst>
                                          <p:attrName>style.visibility</p:attrName>
                                        </p:attrNameLst>
                                      </p:cBhvr>
                                      <p:to>
                                        <p:strVal val="visible"/>
                                      </p:to>
                                    </p:set>
                                    <p:animEffect transition="in" filter="fade">
                                      <p:cBhvr additive="repl">
                                        <p:cTn id="16" dur="1000"/>
                                        <p:tgtEl>
                                          <p:spTgt spid="34833"/>
                                        </p:tgtEl>
                                      </p:cBhvr>
                                    </p:animEffect>
                                  </p:childTnLst>
                                </p:cTn>
                              </p:par>
                            </p:childTnLst>
                          </p:cTn>
                        </p:par>
                        <p:par>
                          <p:cTn id="17" fill="hold" nodeType="afterGroup">
                            <p:stCondLst>
                              <p:cond delay="0"/>
                            </p:stCondLst>
                            <p:childTnLst>
                              <p:par>
                                <p:cTn id="18" presetID="10" presetClass="entr" fill="hold" grpId="0" nodeType="afterEffect">
                                  <p:stCondLst>
                                    <p:cond delay="0"/>
                                  </p:stCondLst>
                                  <p:childTnLst>
                                    <p:set>
                                      <p:cBhvr additive="repl">
                                        <p:cTn id="19" dur="1" fill="hold">
                                          <p:stCondLst>
                                            <p:cond delay="0"/>
                                          </p:stCondLst>
                                        </p:cTn>
                                        <p:tgtEl>
                                          <p:spTgt spid="34837"/>
                                        </p:tgtEl>
                                        <p:attrNameLst>
                                          <p:attrName>style.visibility</p:attrName>
                                        </p:attrNameLst>
                                      </p:cBhvr>
                                      <p:to>
                                        <p:strVal val="visible"/>
                                      </p:to>
                                    </p:set>
                                    <p:animEffect transition="in" filter="fade">
                                      <p:cBhvr additive="repl">
                                        <p:cTn id="20" dur="1000"/>
                                        <p:tgtEl>
                                          <p:spTgt spid="34837"/>
                                        </p:tgtEl>
                                      </p:cBhvr>
                                    </p:animEffect>
                                  </p:childTnLst>
                                </p:cTn>
                              </p:par>
                            </p:childTnLst>
                          </p:cTn>
                        </p:par>
                        <p:par>
                          <p:cTn id="21" fill="hold" nodeType="afterGroup">
                            <p:stCondLst>
                              <p:cond delay="0"/>
                            </p:stCondLst>
                            <p:childTnLst>
                              <p:par>
                                <p:cTn id="22" presetID="10" presetClass="entr" fill="hold" grpId="0" nodeType="afterEffect">
                                  <p:stCondLst>
                                    <p:cond delay="0"/>
                                  </p:stCondLst>
                                  <p:childTnLst>
                                    <p:set>
                                      <p:cBhvr additive="repl">
                                        <p:cTn id="23" dur="1" fill="hold">
                                          <p:stCondLst>
                                            <p:cond delay="0"/>
                                          </p:stCondLst>
                                        </p:cTn>
                                        <p:tgtEl>
                                          <p:spTgt spid="34838"/>
                                        </p:tgtEl>
                                        <p:attrNameLst>
                                          <p:attrName>style.visibility</p:attrName>
                                        </p:attrNameLst>
                                      </p:cBhvr>
                                      <p:to>
                                        <p:strVal val="visible"/>
                                      </p:to>
                                    </p:set>
                                    <p:animEffect transition="in" filter="fade">
                                      <p:cBhvr additive="repl">
                                        <p:cTn id="24" dur="1000"/>
                                        <p:tgtEl>
                                          <p:spTgt spid="34838"/>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fill="hold" nodeType="clickEffect">
                                  <p:stCondLst>
                                    <p:cond delay="0"/>
                                  </p:stCondLst>
                                  <p:childTnLst>
                                    <p:set>
                                      <p:cBhvr additive="repl">
                                        <p:cTn id="28" dur="1" fill="hold">
                                          <p:stCondLst>
                                            <p:cond delay="0"/>
                                          </p:stCondLst>
                                        </p:cTn>
                                        <p:tgtEl>
                                          <p:spTgt spid="34841"/>
                                        </p:tgtEl>
                                        <p:attrNameLst>
                                          <p:attrName>style.visibility</p:attrName>
                                        </p:attrNameLst>
                                      </p:cBhvr>
                                      <p:to>
                                        <p:strVal val="visible"/>
                                      </p:to>
                                    </p:set>
                                    <p:animEffect transition="in" filter="fade">
                                      <p:cBhvr additive="repl">
                                        <p:cTn id="29" dur="1000"/>
                                        <p:tgtEl>
                                          <p:spTgt spid="34841"/>
                                        </p:tgtEl>
                                      </p:cBhvr>
                                    </p:animEffect>
                                  </p:childTnLst>
                                </p:cTn>
                              </p:par>
                            </p:childTnLst>
                          </p:cTn>
                        </p:par>
                        <p:par>
                          <p:cTn id="30" fill="hold" nodeType="afterGroup">
                            <p:stCondLst>
                              <p:cond delay="0"/>
                            </p:stCondLst>
                            <p:childTnLst>
                              <p:par>
                                <p:cTn id="31" presetID="10" presetClass="entr" fill="hold" grpId="0" nodeType="afterEffect">
                                  <p:stCondLst>
                                    <p:cond delay="0"/>
                                  </p:stCondLst>
                                  <p:childTnLst>
                                    <p:set>
                                      <p:cBhvr additive="repl">
                                        <p:cTn id="32" dur="1" fill="hold">
                                          <p:stCondLst>
                                            <p:cond delay="0"/>
                                          </p:stCondLst>
                                        </p:cTn>
                                        <p:tgtEl>
                                          <p:spTgt spid="34842"/>
                                        </p:tgtEl>
                                        <p:attrNameLst>
                                          <p:attrName>style.visibility</p:attrName>
                                        </p:attrNameLst>
                                      </p:cBhvr>
                                      <p:to>
                                        <p:strVal val="visible"/>
                                      </p:to>
                                    </p:set>
                                    <p:animEffect transition="in" filter="fade">
                                      <p:cBhvr additive="repl">
                                        <p:cTn id="33" dur="1000"/>
                                        <p:tgtEl>
                                          <p:spTgt spid="348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36" grpId="0" animBg="1"/>
      <p:bldP spid="34837" grpId="0" animBg="1"/>
      <p:bldP spid="34838" grpId="0" animBg="1"/>
      <p:bldP spid="3484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35841" name="Text Box 1"/>
          <p:cNvSpPr txBox="1">
            <a:spLocks noChangeArrowheads="1"/>
          </p:cNvSpPr>
          <p:nvPr/>
        </p:nvSpPr>
        <p:spPr bwMode="auto">
          <a:xfrm>
            <a:off x="2259013" y="690563"/>
            <a:ext cx="6230937" cy="3968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5842" name="Text Box 2"/>
          <p:cNvSpPr txBox="1">
            <a:spLocks noChangeArrowheads="1"/>
          </p:cNvSpPr>
          <p:nvPr/>
        </p:nvSpPr>
        <p:spPr bwMode="auto">
          <a:xfrm>
            <a:off x="1787525" y="0"/>
            <a:ext cx="3584575" cy="274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5843" name="Freeform 3"/>
          <p:cNvSpPr>
            <a:spLocks noChangeArrowheads="1"/>
          </p:cNvSpPr>
          <p:nvPr/>
        </p:nvSpPr>
        <p:spPr bwMode="auto">
          <a:xfrm>
            <a:off x="8764588" y="3565525"/>
            <a:ext cx="204787" cy="77788"/>
          </a:xfrm>
          <a:custGeom>
            <a:avLst/>
            <a:gdLst>
              <a:gd name="G0" fmla="*/ 1 0 51712"/>
              <a:gd name="G1" fmla="+- 48 0 0"/>
              <a:gd name="G2" fmla="+- 1 0 0"/>
              <a:gd name="G3" fmla="*/ 1 0 51712"/>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5844" name="AutoShape 4"/>
          <p:cNvSpPr>
            <a:spLocks noChangeArrowheads="1"/>
          </p:cNvSpPr>
          <p:nvPr/>
        </p:nvSpPr>
        <p:spPr bwMode="auto">
          <a:xfrm>
            <a:off x="8053388" y="3457575"/>
            <a:ext cx="730250" cy="903288"/>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5845" name="Rectangle 5"/>
          <p:cNvSpPr>
            <a:spLocks noChangeArrowheads="1"/>
          </p:cNvSpPr>
          <p:nvPr/>
        </p:nvSpPr>
        <p:spPr bwMode="auto">
          <a:xfrm>
            <a:off x="8051800" y="3614738"/>
            <a:ext cx="952500" cy="1049337"/>
          </a:xfrm>
          <a:prstGeom prst="rect">
            <a:avLst/>
          </a:prstGeom>
          <a:solidFill>
            <a:srgbClr val="FFFF00"/>
          </a:solidFill>
          <a:ln w="38160" cap="sq">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5846" name="AutoShape 6"/>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5847" name="Line 7"/>
          <p:cNvSpPr>
            <a:spLocks noChangeShapeType="1"/>
          </p:cNvSpPr>
          <p:nvPr/>
        </p:nvSpPr>
        <p:spPr bwMode="auto">
          <a:xfrm flipV="1">
            <a:off x="8113713" y="4003675"/>
            <a:ext cx="838200" cy="23813"/>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5848" name="Line 8"/>
          <p:cNvSpPr>
            <a:spLocks noChangeShapeType="1"/>
          </p:cNvSpPr>
          <p:nvPr/>
        </p:nvSpPr>
        <p:spPr bwMode="auto">
          <a:xfrm flipV="1">
            <a:off x="8113713" y="4206875"/>
            <a:ext cx="846137" cy="23813"/>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5849" name="Rectangle 9"/>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5850" name="Rectangle 10"/>
          <p:cNvSpPr>
            <a:spLocks noChangeArrowheads="1"/>
          </p:cNvSpPr>
          <p:nvPr/>
        </p:nvSpPr>
        <p:spPr bwMode="auto">
          <a:xfrm>
            <a:off x="8262938" y="3832225"/>
            <a:ext cx="508000" cy="241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000" b="1">
                <a:solidFill>
                  <a:srgbClr val="000000"/>
                </a:solidFill>
                <a:latin typeface="Arial" charset="0"/>
              </a:rPr>
              <a:t>ด</a:t>
            </a:r>
            <a:r>
              <a:rPr lang="en-US" sz="1000" b="1">
                <a:solidFill>
                  <a:srgbClr val="000000"/>
                </a:solidFill>
                <a:latin typeface="Arial" charset="0"/>
              </a:rPr>
              <a:t>-</a:t>
            </a:r>
            <a:r>
              <a:rPr lang="hi-in" sz="1000" b="1">
                <a:solidFill>
                  <a:srgbClr val="000000"/>
                </a:solidFill>
                <a:latin typeface="Arial" charset="0"/>
              </a:rPr>
              <a:t>ล</a:t>
            </a:r>
            <a:r>
              <a:rPr lang="en-US" sz="1000" b="1">
                <a:solidFill>
                  <a:srgbClr val="000000"/>
                </a:solidFill>
                <a:latin typeface="Arial" charset="0"/>
              </a:rPr>
              <a:t>-</a:t>
            </a:r>
            <a:r>
              <a:rPr lang="hi-in" sz="1000" b="1">
                <a:solidFill>
                  <a:srgbClr val="000000"/>
                </a:solidFill>
                <a:latin typeface="Arial" charset="0"/>
              </a:rPr>
              <a:t>พ</a:t>
            </a:r>
          </a:p>
        </p:txBody>
      </p:sp>
      <p:sp>
        <p:nvSpPr>
          <p:cNvPr id="35851" name="Rectangle 11"/>
          <p:cNvSpPr>
            <a:spLocks noChangeArrowheads="1"/>
          </p:cNvSpPr>
          <p:nvPr/>
        </p:nvSpPr>
        <p:spPr bwMode="auto">
          <a:xfrm>
            <a:off x="8148638" y="3654425"/>
            <a:ext cx="774700" cy="2254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Arial" charset="0"/>
              </a:rPr>
              <a:t>การทรงเรียก</a:t>
            </a:r>
          </a:p>
        </p:txBody>
      </p:sp>
      <p:sp>
        <p:nvSpPr>
          <p:cNvPr id="35852" name="Rectangle 12"/>
          <p:cNvSpPr>
            <a:spLocks noChangeArrowheads="1"/>
          </p:cNvSpPr>
          <p:nvPr/>
        </p:nvSpPr>
        <p:spPr bwMode="auto">
          <a:xfrm>
            <a:off x="8102600" y="3432175"/>
            <a:ext cx="573088" cy="2254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Chicago" charset="0"/>
              </a:rPr>
              <a:t>อับราฮัม</a:t>
            </a:r>
          </a:p>
        </p:txBody>
      </p:sp>
      <p:sp>
        <p:nvSpPr>
          <p:cNvPr id="35853" name="Line 13"/>
          <p:cNvSpPr>
            <a:spLocks noChangeShapeType="1"/>
          </p:cNvSpPr>
          <p:nvPr/>
        </p:nvSpPr>
        <p:spPr bwMode="auto">
          <a:xfrm flipV="1">
            <a:off x="8107363" y="3813175"/>
            <a:ext cx="830262" cy="23813"/>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5854" name="Line 14"/>
          <p:cNvSpPr>
            <a:spLocks noChangeShapeType="1"/>
          </p:cNvSpPr>
          <p:nvPr/>
        </p:nvSpPr>
        <p:spPr bwMode="auto">
          <a:xfrm flipV="1">
            <a:off x="8107363" y="4389438"/>
            <a:ext cx="846137" cy="2540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5855" name="Line 15"/>
          <p:cNvSpPr>
            <a:spLocks noChangeShapeType="1"/>
          </p:cNvSpPr>
          <p:nvPr/>
        </p:nvSpPr>
        <p:spPr bwMode="auto">
          <a:xfrm flipV="1">
            <a:off x="8107363" y="4586288"/>
            <a:ext cx="838200" cy="2540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5856" name="Text Box 16"/>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5857" name="Text Box 17"/>
          <p:cNvSpPr txBox="1">
            <a:spLocks noChangeArrowheads="1"/>
          </p:cNvSpPr>
          <p:nvPr/>
        </p:nvSpPr>
        <p:spPr bwMode="auto">
          <a:xfrm>
            <a:off x="8651875" y="6477000"/>
            <a:ext cx="288925" cy="3063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875"/>
              </a:spcBef>
              <a:buClrTx/>
              <a:buFontTx/>
              <a:buNone/>
              <a:defRPr/>
            </a:pPr>
            <a:r>
              <a:rPr lang="en-US" sz="1400" b="1">
                <a:solidFill>
                  <a:srgbClr val="FFFFFF"/>
                </a:solidFill>
              </a:rPr>
              <a:t>2</a:t>
            </a:r>
          </a:p>
        </p:txBody>
      </p:sp>
      <p:sp>
        <p:nvSpPr>
          <p:cNvPr id="35858" name="Rectangle 18"/>
          <p:cNvSpPr>
            <a:spLocks noChangeArrowheads="1"/>
          </p:cNvSpPr>
          <p:nvPr/>
        </p:nvSpPr>
        <p:spPr bwMode="auto">
          <a:xfrm>
            <a:off x="1390650" y="1279525"/>
            <a:ext cx="6956425" cy="28733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algn="l">
              <a:spcBef>
                <a:spcPts val="17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b="1">
              <a:solidFill>
                <a:srgbClr val="FFFF00"/>
              </a:solidFill>
              <a:latin typeface="Arial" charset="0"/>
            </a:endParaRPr>
          </a:p>
          <a:p>
            <a:pPr algn="l">
              <a:spcBef>
                <a:spcPts val="12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FFFF00"/>
                </a:solidFill>
                <a:latin typeface="Verdana" charset="0"/>
                <a:cs typeface="Verdana" charset="0"/>
              </a:rPr>
              <a:t>สำหรับอิชมาเอล เราได้ฟังเจ้า เราจะอวยพรเขาอย่างแน่นอน เราจะทำให้เขามีลูกมีหลานและจะให้เขาทวีจำนวนขึ้นมากมาย เขาจะเป็นบิดาของเจ้านายสิบสองคน และเราจะทำให้เขาเป็นชนชาติยิ่งใหญ่ </a:t>
            </a:r>
            <a:r>
              <a:rPr lang="hi-in" sz="2400" b="1" i="1" u="sng">
                <a:solidFill>
                  <a:srgbClr val="FFFF00"/>
                </a:solidFill>
                <a:latin typeface="Verdana" charset="0"/>
                <a:cs typeface="Verdana" charset="0"/>
              </a:rPr>
              <a:t>แต่พันธสัญญาของเรานั้น เราจะทำกับอิสอัค</a:t>
            </a:r>
            <a:r>
              <a:rPr lang="hi-in" sz="2400" b="1">
                <a:solidFill>
                  <a:srgbClr val="FFFF00"/>
                </a:solidFill>
                <a:latin typeface="Verdana" charset="0"/>
                <a:cs typeface="Verdana" charset="0"/>
              </a:rPr>
              <a:t>ซึ่งซาราห์จะคลอดให้เจ้าปีหน้าในช่วงเวลานี้”</a:t>
            </a:r>
            <a:r>
              <a:rPr lang="en-US" sz="2000" b="1">
                <a:solidFill>
                  <a:srgbClr val="FFFF00"/>
                </a:solidFill>
                <a:latin typeface="Arial" charset="0"/>
              </a:rPr>
              <a:t>	</a:t>
            </a:r>
            <a:r>
              <a:rPr lang="hi-in" sz="2000" b="1">
                <a:solidFill>
                  <a:srgbClr val="FFFF00"/>
                </a:solidFill>
                <a:latin typeface="Arial" charset="0"/>
              </a:rPr>
              <a:t>ปฐม </a:t>
            </a:r>
            <a:r>
              <a:rPr lang="en-US" sz="2000" b="1">
                <a:solidFill>
                  <a:srgbClr val="FFFF00"/>
                </a:solidFill>
                <a:latin typeface="Arial" charset="0"/>
              </a:rPr>
              <a:t>17:20-21 (NK</a:t>
            </a:r>
            <a:r>
              <a:rPr lang="hi-in" sz="2000" b="1">
                <a:solidFill>
                  <a:srgbClr val="FFFF00"/>
                </a:solidFill>
                <a:latin typeface="Arial" charset="0"/>
              </a:rPr>
              <a:t>J</a:t>
            </a:r>
            <a:r>
              <a:rPr lang="en-US" sz="2000" b="1">
                <a:solidFill>
                  <a:srgbClr val="FFFF00"/>
                </a:solidFill>
                <a:latin typeface="Arial" charset="0"/>
              </a:rPr>
              <a:t>V)</a:t>
            </a:r>
          </a:p>
        </p:txBody>
      </p:sp>
      <p:sp>
        <p:nvSpPr>
          <p:cNvPr id="35859" name="Rectangle 19"/>
          <p:cNvSpPr>
            <a:spLocks noChangeArrowheads="1"/>
          </p:cNvSpPr>
          <p:nvPr/>
        </p:nvSpPr>
        <p:spPr bwMode="auto">
          <a:xfrm>
            <a:off x="8280400" y="4033838"/>
            <a:ext cx="447675" cy="241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000" b="1">
                <a:solidFill>
                  <a:srgbClr val="000000"/>
                </a:solidFill>
                <a:latin typeface="Arial" charset="0"/>
              </a:rPr>
              <a:t>อ </a:t>
            </a:r>
            <a:r>
              <a:rPr lang="en-US" sz="1000" b="1">
                <a:solidFill>
                  <a:srgbClr val="000000"/>
                </a:solidFill>
                <a:latin typeface="Arial" charset="0"/>
              </a:rPr>
              <a:t>- </a:t>
            </a:r>
            <a:r>
              <a:rPr lang="hi-in" sz="1000" b="1">
                <a:solidFill>
                  <a:srgbClr val="000000"/>
                </a:solidFill>
                <a:latin typeface="Arial" charset="0"/>
              </a:rPr>
              <a:t>อ</a:t>
            </a:r>
          </a:p>
        </p:txBody>
      </p:sp>
      <p:sp>
        <p:nvSpPr>
          <p:cNvPr id="35860" name="Oval 20"/>
          <p:cNvSpPr>
            <a:spLocks noChangeArrowheads="1"/>
          </p:cNvSpPr>
          <p:nvPr/>
        </p:nvSpPr>
        <p:spPr bwMode="auto">
          <a:xfrm>
            <a:off x="2193925" y="1843088"/>
            <a:ext cx="1371600" cy="515937"/>
          </a:xfrm>
          <a:prstGeom prst="ellipse">
            <a:avLst/>
          </a:prstGeom>
          <a:noFill/>
          <a:ln w="57240" cap="sq">
            <a:solidFill>
              <a:srgbClr val="FF0000"/>
            </a:solidFill>
            <a:miter lim="800000"/>
            <a:headEnd/>
            <a:tailEnd/>
          </a:ln>
          <a:effectLst>
            <a:outerShdw blurRad="63500" dist="53966" dir="2700000" algn="ctr" rotWithShape="0">
              <a:srgbClr val="1A0004">
                <a:alpha val="75014"/>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grpSp>
        <p:nvGrpSpPr>
          <p:cNvPr id="35861" name="Group 21"/>
          <p:cNvGrpSpPr>
            <a:grpSpLocks/>
          </p:cNvGrpSpPr>
          <p:nvPr/>
        </p:nvGrpSpPr>
        <p:grpSpPr bwMode="auto">
          <a:xfrm>
            <a:off x="1331913" y="4292600"/>
            <a:ext cx="6775450" cy="914400"/>
            <a:chOff x="967" y="2802"/>
            <a:chExt cx="4268" cy="576"/>
          </a:xfrm>
        </p:grpSpPr>
        <p:sp>
          <p:nvSpPr>
            <p:cNvPr id="35862" name="Text Box 22"/>
            <p:cNvSpPr txBox="1">
              <a:spLocks noChangeArrowheads="1"/>
            </p:cNvSpPr>
            <p:nvPr/>
          </p:nvSpPr>
          <p:spPr bwMode="auto">
            <a:xfrm>
              <a:off x="4233" y="2802"/>
              <a:ext cx="1002" cy="3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lgn="l">
                <a:spcBef>
                  <a:spcPts val="1250"/>
                </a:spcBef>
                <a:buClrTx/>
                <a:buFontTx/>
                <a:buNone/>
                <a:defRPr/>
              </a:pPr>
              <a:r>
                <a:rPr lang="hi-in" sz="2600" b="1" i="1" u="sng" dirty="0">
                  <a:solidFill>
                    <a:srgbClr val="FFFFFF"/>
                  </a:solidFill>
                  <a:latin typeface="Verdana" charset="0"/>
                  <a:cs typeface="Verdana" charset="0"/>
                </a:rPr>
                <a:t>แต่พันธ</a:t>
              </a:r>
            </a:p>
          </p:txBody>
        </p:sp>
        <p:sp>
          <p:nvSpPr>
            <p:cNvPr id="35863" name="Text Box 23"/>
            <p:cNvSpPr txBox="1">
              <a:spLocks noChangeArrowheads="1"/>
            </p:cNvSpPr>
            <p:nvPr/>
          </p:nvSpPr>
          <p:spPr bwMode="auto">
            <a:xfrm>
              <a:off x="967" y="3066"/>
              <a:ext cx="3436" cy="3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lgn="l">
                <a:spcBef>
                  <a:spcPts val="1250"/>
                </a:spcBef>
                <a:buClrTx/>
                <a:buFontTx/>
                <a:buNone/>
                <a:defRPr/>
              </a:pPr>
              <a:r>
                <a:rPr lang="hi-in" sz="2600" b="1" i="1" u="sng" dirty="0">
                  <a:solidFill>
                    <a:srgbClr val="FFFFFF"/>
                  </a:solidFill>
                  <a:latin typeface="Verdana" charset="0"/>
                  <a:cs typeface="Verdana" charset="0"/>
                </a:rPr>
                <a:t>สัญญาของเรานั้น </a:t>
              </a:r>
              <a:r>
                <a:rPr lang="hi-in" sz="2600" b="1" i="1" u="sng" dirty="0">
                  <a:solidFill>
                    <a:srgbClr val="FFFFFF"/>
                  </a:solidFill>
                  <a:latin typeface="Arial" charset="0"/>
                  <a:cs typeface="Verdana" charset="0"/>
                </a:rPr>
                <a:t>เราจะทำกับอิสอัค</a:t>
              </a:r>
            </a:p>
          </p:txBody>
        </p:sp>
      </p:grpSp>
      <p:sp>
        <p:nvSpPr>
          <p:cNvPr id="35864" name="Rectangle 24"/>
          <p:cNvSpPr>
            <a:spLocks noChangeArrowheads="1"/>
          </p:cNvSpPr>
          <p:nvPr/>
        </p:nvSpPr>
        <p:spPr bwMode="auto">
          <a:xfrm>
            <a:off x="8093075" y="6524625"/>
            <a:ext cx="336550" cy="2460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1">
                <a:solidFill>
                  <a:srgbClr val="FFFFFF"/>
                </a:solidFill>
                <a:effectLst>
                  <a:outerShdw blurRad="38100" dist="38100" dir="2700000" algn="tl">
                    <a:srgbClr val="000000"/>
                  </a:outerShdw>
                </a:effectLst>
              </a:rPr>
              <a:t>32</a:t>
            </a:r>
          </a:p>
        </p:txBody>
      </p:sp>
      <p:sp>
        <p:nvSpPr>
          <p:cNvPr id="35865" name="Text Box 25"/>
          <p:cNvSpPr txBox="1">
            <a:spLocks noChangeArrowheads="1"/>
          </p:cNvSpPr>
          <p:nvPr/>
        </p:nvSpPr>
        <p:spPr bwMode="auto">
          <a:xfrm>
            <a:off x="7177088" y="6242050"/>
            <a:ext cx="1266825"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1">
                <a:solidFill>
                  <a:srgbClr val="FFFFFF"/>
                </a:solidFill>
                <a:latin typeface="Arial" charset="0"/>
              </a:rPr>
              <a:t>คู่มือหน้าที่ </a:t>
            </a:r>
            <a:r>
              <a:rPr lang="en-US" sz="1200" b="1">
                <a:solidFill>
                  <a:srgbClr val="FFFFFF"/>
                </a:solidFill>
                <a:latin typeface="Arial" charset="0"/>
              </a:rPr>
              <a:t>19-24</a:t>
            </a:r>
          </a:p>
        </p:txBody>
      </p:sp>
      <p:sp>
        <p:nvSpPr>
          <p:cNvPr id="35866" name="Text Box 26"/>
          <p:cNvSpPr txBox="1">
            <a:spLocks noChangeArrowheads="1"/>
          </p:cNvSpPr>
          <p:nvPr/>
        </p:nvSpPr>
        <p:spPr bwMode="auto">
          <a:xfrm>
            <a:off x="1792288" y="0"/>
            <a:ext cx="1993900"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lgn="l">
              <a:spcBef>
                <a:spcPts val="750"/>
              </a:spcBef>
              <a:buClrTx/>
              <a:buFontTx/>
              <a:buNone/>
              <a:defRPr/>
            </a:pPr>
            <a:r>
              <a:rPr lang="hi-in" sz="1200" b="1">
                <a:solidFill>
                  <a:srgbClr val="FFFFFF"/>
                </a:solidFill>
              </a:rPr>
              <a:t>ปฐม</a:t>
            </a:r>
            <a:r>
              <a:rPr lang="en-US" sz="1200" b="1">
                <a:solidFill>
                  <a:srgbClr val="FFFFFF"/>
                </a:solidFill>
              </a:rPr>
              <a:t>. 17:20-21</a:t>
            </a:r>
          </a:p>
        </p:txBody>
      </p:sp>
      <p:grpSp>
        <p:nvGrpSpPr>
          <p:cNvPr id="71706" name="Group 27"/>
          <p:cNvGrpSpPr>
            <a:grpSpLocks/>
          </p:cNvGrpSpPr>
          <p:nvPr/>
        </p:nvGrpSpPr>
        <p:grpSpPr bwMode="auto">
          <a:xfrm>
            <a:off x="519113" y="7938"/>
            <a:ext cx="854075" cy="1701800"/>
            <a:chOff x="327" y="5"/>
            <a:chExt cx="538" cy="1072"/>
          </a:xfrm>
        </p:grpSpPr>
        <p:sp>
          <p:nvSpPr>
            <p:cNvPr id="35868" name="Rectangle 28"/>
            <p:cNvSpPr>
              <a:spLocks noChangeArrowheads="1"/>
            </p:cNvSpPr>
            <p:nvPr/>
          </p:nvSpPr>
          <p:spPr bwMode="auto">
            <a:xfrm>
              <a:off x="327" y="5"/>
              <a:ext cx="538" cy="10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600">
                  <a:solidFill>
                    <a:srgbClr val="FFFF00"/>
                  </a:solidFill>
                  <a:latin typeface="Times New Roman" charset="0"/>
                </a:rPr>
                <a:t>7</a:t>
              </a:r>
            </a:p>
          </p:txBody>
        </p:sp>
        <p:sp>
          <p:nvSpPr>
            <p:cNvPr id="35869" name="Line 29"/>
            <p:cNvSpPr>
              <a:spLocks noChangeShapeType="1"/>
            </p:cNvSpPr>
            <p:nvPr/>
          </p:nvSpPr>
          <p:spPr bwMode="auto">
            <a:xfrm>
              <a:off x="500" y="573"/>
              <a:ext cx="243" cy="0"/>
            </a:xfrm>
            <a:prstGeom prst="line">
              <a:avLst/>
            </a:prstGeom>
            <a:noFill/>
            <a:ln w="76320" cap="sq">
              <a:solidFill>
                <a:srgbClr val="FFFF00"/>
              </a:solidFill>
              <a:miter lim="800000"/>
              <a:headEnd/>
              <a:tailEnd/>
            </a:ln>
            <a:effectLst>
              <a:outerShdw blurRad="63500" dist="107933" dir="2700000" algn="ctr" rotWithShape="0">
                <a:srgbClr val="1A0004">
                  <a:alpha val="75014"/>
                </a:srgbClr>
              </a:outerShdw>
            </a:effectLst>
            <a:extLst>
              <a:ext uri="{909E8E84-426E-40dd-AFC4-6F175D3DCCD1}">
                <a14:hiddenFill xmlns="" xmlns:a14="http://schemas.microsoft.com/office/drawing/2010/main">
                  <a:noFill/>
                </a14:hiddenFill>
              </a:ext>
            </a:extLst>
          </p:spPr>
          <p:txBody>
            <a:bodyPr/>
            <a:lstStyle/>
            <a:p>
              <a:pPr>
                <a:defRPr/>
              </a:pPr>
              <a:endParaRPr lang="en-US"/>
            </a:p>
          </p:txBody>
        </p:sp>
      </p:grpSp>
      <p:sp>
        <p:nvSpPr>
          <p:cNvPr id="35870" name="Text Box 30"/>
          <p:cNvSpPr txBox="1">
            <a:spLocks noChangeArrowheads="1"/>
          </p:cNvSpPr>
          <p:nvPr/>
        </p:nvSpPr>
        <p:spPr bwMode="auto">
          <a:xfrm>
            <a:off x="2378075" y="690563"/>
            <a:ext cx="5695950" cy="7635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2750"/>
              </a:spcBef>
              <a:buClrTx/>
              <a:buFontTx/>
              <a:buNone/>
              <a:defRPr/>
            </a:pPr>
            <a:r>
              <a:rPr lang="hi-in" sz="4400">
                <a:effectLst>
                  <a:outerShdw blurRad="38100" dist="38100" dir="2700000" algn="tl">
                    <a:srgbClr val="000000"/>
                  </a:outerShdw>
                </a:effectLst>
                <a:latin typeface="Arial Black" charset="0"/>
              </a:rPr>
              <a:t>ลูกชายคนไหน</a:t>
            </a:r>
            <a:r>
              <a:rPr lang="en-US" sz="4400">
                <a:effectLst>
                  <a:outerShdw blurRad="38100" dist="38100" dir="2700000" algn="tl">
                    <a:srgbClr val="000000"/>
                  </a:outerShdw>
                </a:effectLst>
                <a:latin typeface="Arial Black" charset="0"/>
              </a:rPr>
              <a:t>?</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additive="repl">
                                        <p:cTn id="6" dur="1" fill="hold">
                                          <p:stCondLst>
                                            <p:cond delay="0"/>
                                          </p:stCondLst>
                                        </p:cTn>
                                        <p:tgtEl>
                                          <p:spTgt spid="35858"/>
                                        </p:tgtEl>
                                        <p:attrNameLst>
                                          <p:attrName>style.visibility</p:attrName>
                                        </p:attrNameLst>
                                      </p:cBhvr>
                                      <p:to>
                                        <p:strVal val="visible"/>
                                      </p:to>
                                    </p:set>
                                    <p:animEffect transition="in" filter="fade">
                                      <p:cBhvr additive="repl">
                                        <p:cTn id="7" dur="1000"/>
                                        <p:tgtEl>
                                          <p:spTgt spid="35858"/>
                                        </p:tgtEl>
                                      </p:cBhvr>
                                    </p:animEffect>
                                  </p:childTnLst>
                                </p:cTn>
                              </p:par>
                            </p:childTnLst>
                          </p:cTn>
                        </p:par>
                        <p:par>
                          <p:cTn id="8" fill="hold" nodeType="afterGroup">
                            <p:stCondLst>
                              <p:cond delay="0"/>
                            </p:stCondLst>
                            <p:childTnLst>
                              <p:par>
                                <p:cTn id="9" presetID="10" presetClass="entr" fill="hold" grpId="0" nodeType="afterEffect">
                                  <p:stCondLst>
                                    <p:cond delay="0"/>
                                  </p:stCondLst>
                                  <p:childTnLst>
                                    <p:set>
                                      <p:cBhvr additive="repl">
                                        <p:cTn id="10" dur="1" fill="hold">
                                          <p:stCondLst>
                                            <p:cond delay="0"/>
                                          </p:stCondLst>
                                        </p:cTn>
                                        <p:tgtEl>
                                          <p:spTgt spid="35860"/>
                                        </p:tgtEl>
                                        <p:attrNameLst>
                                          <p:attrName>style.visibility</p:attrName>
                                        </p:attrNameLst>
                                      </p:cBhvr>
                                      <p:to>
                                        <p:strVal val="visible"/>
                                      </p:to>
                                    </p:set>
                                    <p:animEffect transition="in" filter="fade">
                                      <p:cBhvr additive="repl">
                                        <p:cTn id="11" dur="1000"/>
                                        <p:tgtEl>
                                          <p:spTgt spid="3586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fill="hold" nodeType="clickEffect">
                                  <p:stCondLst>
                                    <p:cond delay="0"/>
                                  </p:stCondLst>
                                  <p:childTnLst>
                                    <p:set>
                                      <p:cBhvr additive="repl">
                                        <p:cTn id="15" dur="1" fill="hold">
                                          <p:stCondLst>
                                            <p:cond delay="0"/>
                                          </p:stCondLst>
                                        </p:cTn>
                                        <p:tgtEl>
                                          <p:spTgt spid="35861"/>
                                        </p:tgtEl>
                                        <p:attrNameLst>
                                          <p:attrName>style.visibility</p:attrName>
                                        </p:attrNameLst>
                                      </p:cBhvr>
                                      <p:to>
                                        <p:strVal val="visible"/>
                                      </p:to>
                                    </p:set>
                                    <p:animEffect transition="in" filter="fade">
                                      <p:cBhvr additive="repl">
                                        <p:cTn id="16" dur="1000"/>
                                        <p:tgtEl>
                                          <p:spTgt spid="358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6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50" name="Text Box 2"/>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l" defTabSz="914400">
              <a:spcBef>
                <a:spcPct val="50000"/>
              </a:spcBef>
              <a:buClrTx/>
              <a:buSzTx/>
              <a:buFontTx/>
              <a:buNone/>
              <a:defRPr/>
            </a:pPr>
            <a:endParaRPr lang="en-US" sz="1200" b="1">
              <a:solidFill>
                <a:srgbClr val="FFFFFF"/>
              </a:solidFill>
              <a:latin typeface="Comic Sans MS" pitchFamily="-107" charset="0"/>
            </a:endParaRPr>
          </a:p>
        </p:txBody>
      </p:sp>
      <p:sp>
        <p:nvSpPr>
          <p:cNvPr id="73730" name="Text Box 16"/>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chemeClr val="bg1"/>
                </a:solidFill>
                <a:latin typeface="Comic Sans MS" charset="0"/>
                <a:ea typeface="ＭＳ Ｐゴシック" charset="0"/>
                <a:cs typeface="ＭＳ Ｐゴシック" charset="0"/>
              </a:defRPr>
            </a:lvl1pPr>
            <a:lvl2pPr>
              <a:defRPr sz="2800">
                <a:solidFill>
                  <a:schemeClr val="bg1"/>
                </a:solidFill>
                <a:latin typeface="Comic Sans MS" charset="0"/>
                <a:ea typeface="ＭＳ Ｐゴシック" charset="0"/>
              </a:defRPr>
            </a:lvl2pPr>
            <a:lvl3pPr>
              <a:defRPr sz="2800">
                <a:solidFill>
                  <a:schemeClr val="bg1"/>
                </a:solidFill>
                <a:latin typeface="Comic Sans MS" charset="0"/>
                <a:ea typeface="ＭＳ Ｐゴシック" charset="0"/>
              </a:defRPr>
            </a:lvl3pPr>
            <a:lvl4pPr>
              <a:defRPr sz="2800">
                <a:solidFill>
                  <a:schemeClr val="bg1"/>
                </a:solidFill>
                <a:latin typeface="Comic Sans MS" charset="0"/>
                <a:ea typeface="ＭＳ Ｐゴシック" charset="0"/>
              </a:defRPr>
            </a:lvl4pPr>
            <a:lvl5pPr>
              <a:defRPr sz="2800">
                <a:solidFill>
                  <a:schemeClr val="bg1"/>
                </a:solidFill>
                <a:latin typeface="Comic Sans MS" charset="0"/>
                <a:ea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defRPr sz="2800">
                <a:solidFill>
                  <a:schemeClr val="bg1"/>
                </a:solidFill>
                <a:latin typeface="Comic Sans MS" charset="0"/>
                <a:ea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defRPr sz="2800">
                <a:solidFill>
                  <a:schemeClr val="bg1"/>
                </a:solidFill>
                <a:latin typeface="Comic Sans MS" charset="0"/>
                <a:ea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defRPr sz="2800">
                <a:solidFill>
                  <a:schemeClr val="bg1"/>
                </a:solidFill>
                <a:latin typeface="Comic Sans MS" charset="0"/>
                <a:ea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defRPr sz="2800">
                <a:solidFill>
                  <a:schemeClr val="bg1"/>
                </a:solidFill>
                <a:latin typeface="Comic Sans MS" charset="0"/>
                <a:ea typeface="ＭＳ Ｐゴシック" charset="0"/>
              </a:defRPr>
            </a:lvl9pPr>
          </a:lstStyle>
          <a:p>
            <a:pPr defTabSz="914400">
              <a:spcBef>
                <a:spcPct val="50000"/>
              </a:spcBef>
              <a:buClrTx/>
              <a:buSzTx/>
              <a:buFontTx/>
              <a:buNone/>
            </a:pPr>
            <a:endParaRPr lang="en-US" sz="2000">
              <a:solidFill>
                <a:srgbClr val="FFA27C"/>
              </a:solidFill>
              <a:latin typeface="B VAG Rounded Bold" charset="0"/>
            </a:endParaRPr>
          </a:p>
        </p:txBody>
      </p:sp>
      <p:pic>
        <p:nvPicPr>
          <p:cNvPr id="744470" name="Picture 22"/>
          <p:cNvPicPr>
            <a:picLocks noChangeAspect="1" noChangeArrowheads="1"/>
          </p:cNvPicPr>
          <p:nvPr/>
        </p:nvPicPr>
        <p:blipFill>
          <a:blip r:embed="rId3"/>
          <a:srcRect l="27437" t="35719" r="38063" b="25406"/>
          <a:stretch>
            <a:fillRect/>
          </a:stretch>
        </p:blipFill>
        <p:spPr bwMode="auto">
          <a:xfrm>
            <a:off x="546100" y="531813"/>
            <a:ext cx="7985125" cy="5746750"/>
          </a:xfrm>
          <a:prstGeom prst="rect">
            <a:avLst/>
          </a:prstGeom>
          <a:noFill/>
          <a:ln w="76200">
            <a:noFill/>
            <a:miter lim="800000"/>
            <a:headEnd/>
            <a:tailEnd/>
          </a:ln>
          <a:effectLst>
            <a:outerShdw blurRad="63500" dist="89803" dir="2700000" algn="ctr" rotWithShape="0">
              <a:schemeClr val="bg2">
                <a:alpha val="74998"/>
              </a:schemeClr>
            </a:outerShdw>
          </a:effectLst>
        </p:spPr>
      </p:pic>
      <p:sp>
        <p:nvSpPr>
          <p:cNvPr id="744480" name="Rectangle 32"/>
          <p:cNvSpPr>
            <a:spLocks noChangeArrowheads="1"/>
          </p:cNvSpPr>
          <p:nvPr/>
        </p:nvSpPr>
        <p:spPr bwMode="auto">
          <a:xfrm>
            <a:off x="5435600" y="4830763"/>
            <a:ext cx="342900" cy="528637"/>
          </a:xfrm>
          <a:prstGeom prst="rect">
            <a:avLst/>
          </a:prstGeom>
          <a:solidFill>
            <a:srgbClr val="0F226F"/>
          </a:solidFill>
          <a:ln w="9525">
            <a:noFill/>
            <a:miter lim="800000"/>
            <a:headEnd/>
            <a:tailEnd/>
          </a:ln>
          <a:effectLst/>
        </p:spPr>
        <p:txBody>
          <a:bodyPr wrap="none" anchor="ctr"/>
          <a:lstStyle/>
          <a:p>
            <a:pPr defTabSz="914400">
              <a:buClrTx/>
              <a:buSzTx/>
              <a:buFontTx/>
              <a:buNone/>
              <a:defRPr/>
            </a:pPr>
            <a:endParaRPr lang="en-US">
              <a:solidFill>
                <a:srgbClr val="00DFCA"/>
              </a:solidFill>
              <a:effectLst>
                <a:outerShdw blurRad="38100" dist="38100" dir="2700000" algn="tl">
                  <a:srgbClr val="000000">
                    <a:alpha val="43137"/>
                  </a:srgbClr>
                </a:outerShdw>
              </a:effectLst>
              <a:latin typeface="Comic Sans MS" pitchFamily="-107" charset="0"/>
            </a:endParaRPr>
          </a:p>
        </p:txBody>
      </p:sp>
      <p:sp>
        <p:nvSpPr>
          <p:cNvPr id="744481" name="Rectangle 3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defTabSz="914400">
              <a:buClrTx/>
              <a:buSzTx/>
              <a:buFontTx/>
              <a:buNone/>
              <a:defRPr/>
            </a:pPr>
            <a:r>
              <a:rPr lang="en-US" sz="1000" b="1">
                <a:solidFill>
                  <a:srgbClr val="FFFFFF"/>
                </a:solidFill>
                <a:effectLst>
                  <a:outerShdw blurRad="38100" dist="38100" dir="2700000" algn="tl">
                    <a:srgbClr val="000000"/>
                  </a:outerShdw>
                </a:effectLst>
              </a:rPr>
              <a:t>33</a:t>
            </a:r>
          </a:p>
        </p:txBody>
      </p:sp>
      <p:sp>
        <p:nvSpPr>
          <p:cNvPr id="73734" name="Text Box 34"/>
          <p:cNvSpPr txBox="1">
            <a:spLocks noChangeArrowheads="1"/>
          </p:cNvSpPr>
          <p:nvPr/>
        </p:nvSpPr>
        <p:spPr bwMode="auto">
          <a:xfrm>
            <a:off x="7165975" y="6240463"/>
            <a:ext cx="128905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spcBef>
                <a:spcPts val="750"/>
              </a:spcBef>
              <a:buClrTx/>
              <a:buFontTx/>
              <a:buNone/>
            </a:pPr>
            <a:r>
              <a:rPr lang="hi-in" sz="1200" b="1">
                <a:solidFill>
                  <a:srgbClr val="FFFFFF"/>
                </a:solidFill>
                <a:latin typeface="Arial" charset="0"/>
              </a:rPr>
              <a:t>คู่มือหน้าที่ </a:t>
            </a:r>
            <a:r>
              <a:rPr lang="en-US" sz="1200" b="1">
                <a:solidFill>
                  <a:srgbClr val="FFFFFF"/>
                </a:solidFill>
                <a:latin typeface="Arial" charset="0"/>
              </a:rPr>
              <a:t>19-24</a:t>
            </a:r>
          </a:p>
        </p:txBody>
      </p:sp>
      <p:sp>
        <p:nvSpPr>
          <p:cNvPr id="73735" name="Text Box 39"/>
          <p:cNvSpPr txBox="1">
            <a:spLocks noChangeArrowheads="1"/>
          </p:cNvSpPr>
          <p:nvPr/>
        </p:nvSpPr>
        <p:spPr bwMode="auto">
          <a:xfrm>
            <a:off x="8650288" y="6465888"/>
            <a:ext cx="2921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chemeClr val="bg1"/>
                </a:solidFill>
                <a:latin typeface="Comic Sans MS" charset="0"/>
                <a:ea typeface="ＭＳ Ｐゴシック" charset="0"/>
                <a:cs typeface="ＭＳ Ｐゴシック" charset="0"/>
              </a:defRPr>
            </a:lvl1pPr>
            <a:lvl2pPr>
              <a:defRPr sz="2800">
                <a:solidFill>
                  <a:schemeClr val="bg1"/>
                </a:solidFill>
                <a:latin typeface="Comic Sans MS" charset="0"/>
                <a:ea typeface="ＭＳ Ｐゴシック" charset="0"/>
              </a:defRPr>
            </a:lvl2pPr>
            <a:lvl3pPr>
              <a:defRPr sz="2800">
                <a:solidFill>
                  <a:schemeClr val="bg1"/>
                </a:solidFill>
                <a:latin typeface="Comic Sans MS" charset="0"/>
                <a:ea typeface="ＭＳ Ｐゴシック" charset="0"/>
              </a:defRPr>
            </a:lvl3pPr>
            <a:lvl4pPr>
              <a:defRPr sz="2800">
                <a:solidFill>
                  <a:schemeClr val="bg1"/>
                </a:solidFill>
                <a:latin typeface="Comic Sans MS" charset="0"/>
                <a:ea typeface="ＭＳ Ｐゴシック" charset="0"/>
              </a:defRPr>
            </a:lvl4pPr>
            <a:lvl5pPr>
              <a:defRPr sz="2800">
                <a:solidFill>
                  <a:schemeClr val="bg1"/>
                </a:solidFill>
                <a:latin typeface="Comic Sans MS" charset="0"/>
                <a:ea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defRPr sz="2800">
                <a:solidFill>
                  <a:schemeClr val="bg1"/>
                </a:solidFill>
                <a:latin typeface="Comic Sans MS" charset="0"/>
                <a:ea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defRPr sz="2800">
                <a:solidFill>
                  <a:schemeClr val="bg1"/>
                </a:solidFill>
                <a:latin typeface="Comic Sans MS" charset="0"/>
                <a:ea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defRPr sz="2800">
                <a:solidFill>
                  <a:schemeClr val="bg1"/>
                </a:solidFill>
                <a:latin typeface="Comic Sans MS" charset="0"/>
                <a:ea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defRPr sz="2800">
                <a:solidFill>
                  <a:schemeClr val="bg1"/>
                </a:solidFill>
                <a:latin typeface="Comic Sans MS" charset="0"/>
                <a:ea typeface="ＭＳ Ｐゴシック" charset="0"/>
              </a:defRPr>
            </a:lvl9pPr>
          </a:lstStyle>
          <a:p>
            <a:pPr defTabSz="914400">
              <a:spcBef>
                <a:spcPct val="50000"/>
              </a:spcBef>
              <a:buClrTx/>
              <a:buSzTx/>
              <a:buFontTx/>
              <a:buNone/>
            </a:pPr>
            <a:r>
              <a:rPr lang="en-US" sz="1400" b="1">
                <a:solidFill>
                  <a:srgbClr val="FFFFFF"/>
                </a:solidFill>
              </a:rPr>
              <a:t>3</a:t>
            </a:r>
          </a:p>
        </p:txBody>
      </p:sp>
      <p:sp>
        <p:nvSpPr>
          <p:cNvPr id="744488" name="Rectangle 40"/>
          <p:cNvSpPr>
            <a:spLocks noChangeArrowheads="1"/>
          </p:cNvSpPr>
          <p:nvPr/>
        </p:nvSpPr>
        <p:spPr bwMode="auto">
          <a:xfrm>
            <a:off x="561975" y="488950"/>
            <a:ext cx="8066088" cy="5762625"/>
          </a:xfrm>
          <a:prstGeom prst="rect">
            <a:avLst/>
          </a:prstGeom>
          <a:noFill/>
          <a:ln w="98425">
            <a:solidFill>
              <a:srgbClr val="FF0000"/>
            </a:solidFill>
            <a:miter lim="800000"/>
            <a:headEnd/>
            <a:tailEnd/>
          </a:ln>
          <a:effectLst/>
        </p:spPr>
        <p:txBody>
          <a:bodyPr wrap="none" anchor="ctr"/>
          <a:lstStyle/>
          <a:p>
            <a:pPr defTabSz="914400">
              <a:buClrTx/>
              <a:buSzTx/>
              <a:buFontTx/>
              <a:buNone/>
              <a:defRPr/>
            </a:pPr>
            <a:endParaRPr lang="en-US">
              <a:solidFill>
                <a:srgbClr val="00DFCA"/>
              </a:solidFill>
              <a:effectLst>
                <a:outerShdw blurRad="38100" dist="38100" dir="2700000" algn="tl">
                  <a:srgbClr val="000000">
                    <a:alpha val="43137"/>
                  </a:srgbClr>
                </a:outerShdw>
              </a:effectLst>
              <a:latin typeface="Comic Sans MS" pitchFamily="-107" charset="0"/>
            </a:endParaRPr>
          </a:p>
        </p:txBody>
      </p:sp>
      <p:sp>
        <p:nvSpPr>
          <p:cNvPr id="744492" name="Text Box 44"/>
          <p:cNvSpPr txBox="1">
            <a:spLocks noChangeArrowheads="1"/>
          </p:cNvSpPr>
          <p:nvPr/>
        </p:nvSpPr>
        <p:spPr bwMode="auto">
          <a:xfrm>
            <a:off x="1689100" y="884238"/>
            <a:ext cx="5948363" cy="519112"/>
          </a:xfrm>
          <a:prstGeom prst="rect">
            <a:avLst/>
          </a:prstGeom>
          <a:noFill/>
          <a:ln w="9525">
            <a:noFill/>
            <a:miter lim="800000"/>
            <a:headEnd/>
            <a:tailEnd/>
          </a:ln>
          <a:effectLst>
            <a:outerShdw blurRad="63500" dist="57501" dir="3723739"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ts val="1750"/>
              </a:spcBef>
              <a:buClrTx/>
              <a:buFontTx/>
              <a:buNone/>
              <a:defRPr/>
            </a:pPr>
            <a:r>
              <a:rPr lang="hi-in" b="1" dirty="0">
                <a:solidFill>
                  <a:srgbClr val="FFFF00"/>
                </a:solidFill>
                <a:effectLst>
                  <a:outerShdw blurRad="38100" dist="38100" dir="2700000" algn="tl">
                    <a:srgbClr val="000000"/>
                  </a:outerShdw>
                </a:effectLst>
              </a:rPr>
              <a:t>เปรียบเทียบของประทานกัน</a:t>
            </a:r>
            <a:r>
              <a:rPr lang="hi-in" b="1" u="sng" dirty="0">
                <a:solidFill>
                  <a:srgbClr val="FFFF00"/>
                </a:solidFill>
                <a:effectLst>
                  <a:outerShdw blurRad="38100" dist="38100" dir="2700000" algn="tl">
                    <a:srgbClr val="000000"/>
                  </a:outerShdw>
                </a:effectLst>
              </a:rPr>
              <a:t>วันนี้</a:t>
            </a:r>
            <a:r>
              <a:rPr lang="en-US" b="1" dirty="0">
                <a:solidFill>
                  <a:srgbClr val="FFFF00"/>
                </a:solidFill>
                <a:effectLst>
                  <a:outerShdw blurRad="38100" dist="38100" dir="2700000" algn="tl">
                    <a:srgbClr val="000000"/>
                  </a:outerShdw>
                </a:effectLst>
              </a:rPr>
              <a:t>…</a:t>
            </a:r>
          </a:p>
        </p:txBody>
      </p:sp>
      <p:grpSp>
        <p:nvGrpSpPr>
          <p:cNvPr id="2" name="Group 84"/>
          <p:cNvGrpSpPr>
            <a:grpSpLocks/>
          </p:cNvGrpSpPr>
          <p:nvPr/>
        </p:nvGrpSpPr>
        <p:grpSpPr bwMode="auto">
          <a:xfrm>
            <a:off x="177800" y="1530350"/>
            <a:ext cx="8386763" cy="5003800"/>
            <a:chOff x="136" y="964"/>
            <a:chExt cx="5283" cy="3152"/>
          </a:xfrm>
        </p:grpSpPr>
        <p:grpSp>
          <p:nvGrpSpPr>
            <p:cNvPr id="73758" name="Group 81"/>
            <p:cNvGrpSpPr>
              <a:grpSpLocks/>
            </p:cNvGrpSpPr>
            <p:nvPr/>
          </p:nvGrpSpPr>
          <p:grpSpPr bwMode="auto">
            <a:xfrm>
              <a:off x="136" y="964"/>
              <a:ext cx="5283" cy="3152"/>
              <a:chOff x="148" y="944"/>
              <a:chExt cx="5283" cy="3152"/>
            </a:xfrm>
          </p:grpSpPr>
          <p:grpSp>
            <p:nvGrpSpPr>
              <p:cNvPr id="73760" name="Group 79"/>
              <p:cNvGrpSpPr>
                <a:grpSpLocks/>
              </p:cNvGrpSpPr>
              <p:nvPr/>
            </p:nvGrpSpPr>
            <p:grpSpPr bwMode="auto">
              <a:xfrm>
                <a:off x="148" y="944"/>
                <a:ext cx="5283" cy="3152"/>
                <a:chOff x="144" y="944"/>
                <a:chExt cx="5283" cy="3152"/>
              </a:xfrm>
            </p:grpSpPr>
            <p:sp>
              <p:nvSpPr>
                <p:cNvPr id="744514" name="Freeform 66"/>
                <p:cNvSpPr>
                  <a:spLocks/>
                </p:cNvSpPr>
                <p:nvPr/>
              </p:nvSpPr>
              <p:spPr bwMode="auto">
                <a:xfrm>
                  <a:off x="277" y="944"/>
                  <a:ext cx="4163" cy="1312"/>
                </a:xfrm>
                <a:custGeom>
                  <a:avLst/>
                  <a:gdLst/>
                  <a:ahLst/>
                  <a:cxnLst>
                    <a:cxn ang="0">
                      <a:pos x="11" y="1312"/>
                    </a:cxn>
                    <a:cxn ang="0">
                      <a:pos x="3" y="1232"/>
                    </a:cxn>
                    <a:cxn ang="0">
                      <a:pos x="11" y="1032"/>
                    </a:cxn>
                    <a:cxn ang="0">
                      <a:pos x="115" y="888"/>
                    </a:cxn>
                    <a:cxn ang="0">
                      <a:pos x="163" y="840"/>
                    </a:cxn>
                    <a:cxn ang="0">
                      <a:pos x="267" y="792"/>
                    </a:cxn>
                    <a:cxn ang="0">
                      <a:pos x="411" y="720"/>
                    </a:cxn>
                    <a:cxn ang="0">
                      <a:pos x="571" y="616"/>
                    </a:cxn>
                    <a:cxn ang="0">
                      <a:pos x="603" y="632"/>
                    </a:cxn>
                    <a:cxn ang="0">
                      <a:pos x="579" y="768"/>
                    </a:cxn>
                    <a:cxn ang="0">
                      <a:pos x="587" y="848"/>
                    </a:cxn>
                    <a:cxn ang="0">
                      <a:pos x="675" y="928"/>
                    </a:cxn>
                    <a:cxn ang="0">
                      <a:pos x="819" y="904"/>
                    </a:cxn>
                    <a:cxn ang="0">
                      <a:pos x="915" y="824"/>
                    </a:cxn>
                    <a:cxn ang="0">
                      <a:pos x="979" y="808"/>
                    </a:cxn>
                    <a:cxn ang="0">
                      <a:pos x="1155" y="848"/>
                    </a:cxn>
                    <a:cxn ang="0">
                      <a:pos x="1203" y="872"/>
                    </a:cxn>
                    <a:cxn ang="0">
                      <a:pos x="1251" y="888"/>
                    </a:cxn>
                    <a:cxn ang="0">
                      <a:pos x="1419" y="904"/>
                    </a:cxn>
                    <a:cxn ang="0">
                      <a:pos x="1787" y="800"/>
                    </a:cxn>
                    <a:cxn ang="0">
                      <a:pos x="1859" y="632"/>
                    </a:cxn>
                    <a:cxn ang="0">
                      <a:pos x="1947" y="576"/>
                    </a:cxn>
                    <a:cxn ang="0">
                      <a:pos x="1835" y="464"/>
                    </a:cxn>
                    <a:cxn ang="0">
                      <a:pos x="1659" y="472"/>
                    </a:cxn>
                    <a:cxn ang="0">
                      <a:pos x="1507" y="512"/>
                    </a:cxn>
                    <a:cxn ang="0">
                      <a:pos x="1395" y="440"/>
                    </a:cxn>
                    <a:cxn ang="0">
                      <a:pos x="1787" y="320"/>
                    </a:cxn>
                    <a:cxn ang="0">
                      <a:pos x="1907" y="248"/>
                    </a:cxn>
                    <a:cxn ang="0">
                      <a:pos x="2003" y="240"/>
                    </a:cxn>
                    <a:cxn ang="0">
                      <a:pos x="2315" y="248"/>
                    </a:cxn>
                    <a:cxn ang="0">
                      <a:pos x="2347" y="168"/>
                    </a:cxn>
                    <a:cxn ang="0">
                      <a:pos x="2411" y="96"/>
                    </a:cxn>
                    <a:cxn ang="0">
                      <a:pos x="2531" y="112"/>
                    </a:cxn>
                    <a:cxn ang="0">
                      <a:pos x="2563" y="136"/>
                    </a:cxn>
                    <a:cxn ang="0">
                      <a:pos x="2611" y="152"/>
                    </a:cxn>
                    <a:cxn ang="0">
                      <a:pos x="2691" y="224"/>
                    </a:cxn>
                    <a:cxn ang="0">
                      <a:pos x="2723" y="392"/>
                    </a:cxn>
                    <a:cxn ang="0">
                      <a:pos x="2931" y="496"/>
                    </a:cxn>
                    <a:cxn ang="0">
                      <a:pos x="3059" y="480"/>
                    </a:cxn>
                    <a:cxn ang="0">
                      <a:pos x="3083" y="464"/>
                    </a:cxn>
                    <a:cxn ang="0">
                      <a:pos x="3131" y="448"/>
                    </a:cxn>
                    <a:cxn ang="0">
                      <a:pos x="3147" y="416"/>
                    </a:cxn>
                    <a:cxn ang="0">
                      <a:pos x="3171" y="392"/>
                    </a:cxn>
                    <a:cxn ang="0">
                      <a:pos x="3163" y="368"/>
                    </a:cxn>
                    <a:cxn ang="0">
                      <a:pos x="3083" y="256"/>
                    </a:cxn>
                    <a:cxn ang="0">
                      <a:pos x="3035" y="184"/>
                    </a:cxn>
                    <a:cxn ang="0">
                      <a:pos x="2955" y="104"/>
                    </a:cxn>
                    <a:cxn ang="0">
                      <a:pos x="2907" y="56"/>
                    </a:cxn>
                    <a:cxn ang="0">
                      <a:pos x="2915" y="32"/>
                    </a:cxn>
                    <a:cxn ang="0">
                      <a:pos x="2995" y="0"/>
                    </a:cxn>
                    <a:cxn ang="0">
                      <a:pos x="3275" y="144"/>
                    </a:cxn>
                    <a:cxn ang="0">
                      <a:pos x="3587" y="160"/>
                    </a:cxn>
                    <a:cxn ang="0">
                      <a:pos x="3819" y="176"/>
                    </a:cxn>
                    <a:cxn ang="0">
                      <a:pos x="3923" y="192"/>
                    </a:cxn>
                    <a:cxn ang="0">
                      <a:pos x="3995" y="232"/>
                    </a:cxn>
                    <a:cxn ang="0">
                      <a:pos x="4067" y="296"/>
                    </a:cxn>
                    <a:cxn ang="0">
                      <a:pos x="4115" y="344"/>
                    </a:cxn>
                    <a:cxn ang="0">
                      <a:pos x="4163" y="400"/>
                    </a:cxn>
                  </a:cxnLst>
                  <a:rect l="0" t="0" r="r" b="b"/>
                  <a:pathLst>
                    <a:path w="4163" h="1312">
                      <a:moveTo>
                        <a:pt x="11" y="1312"/>
                      </a:moveTo>
                      <a:cubicBezTo>
                        <a:pt x="0" y="1278"/>
                        <a:pt x="12" y="1270"/>
                        <a:pt x="3" y="1232"/>
                      </a:cubicBezTo>
                      <a:cubicBezTo>
                        <a:pt x="6" y="1165"/>
                        <a:pt x="1" y="1098"/>
                        <a:pt x="11" y="1032"/>
                      </a:cubicBezTo>
                      <a:cubicBezTo>
                        <a:pt x="21" y="965"/>
                        <a:pt x="70" y="928"/>
                        <a:pt x="115" y="888"/>
                      </a:cubicBezTo>
                      <a:cubicBezTo>
                        <a:pt x="132" y="873"/>
                        <a:pt x="147" y="856"/>
                        <a:pt x="163" y="840"/>
                      </a:cubicBezTo>
                      <a:cubicBezTo>
                        <a:pt x="174" y="829"/>
                        <a:pt x="249" y="800"/>
                        <a:pt x="267" y="792"/>
                      </a:cubicBezTo>
                      <a:cubicBezTo>
                        <a:pt x="307" y="775"/>
                        <a:pt x="375" y="743"/>
                        <a:pt x="411" y="720"/>
                      </a:cubicBezTo>
                      <a:cubicBezTo>
                        <a:pt x="466" y="686"/>
                        <a:pt x="507" y="637"/>
                        <a:pt x="571" y="616"/>
                      </a:cubicBezTo>
                      <a:cubicBezTo>
                        <a:pt x="582" y="621"/>
                        <a:pt x="595" y="623"/>
                        <a:pt x="603" y="632"/>
                      </a:cubicBezTo>
                      <a:cubicBezTo>
                        <a:pt x="636" y="672"/>
                        <a:pt x="592" y="730"/>
                        <a:pt x="579" y="768"/>
                      </a:cubicBezTo>
                      <a:cubicBezTo>
                        <a:pt x="582" y="795"/>
                        <a:pt x="581" y="822"/>
                        <a:pt x="587" y="848"/>
                      </a:cubicBezTo>
                      <a:cubicBezTo>
                        <a:pt x="594" y="878"/>
                        <a:pt x="651" y="912"/>
                        <a:pt x="675" y="928"/>
                      </a:cubicBezTo>
                      <a:cubicBezTo>
                        <a:pt x="731" y="923"/>
                        <a:pt x="769" y="921"/>
                        <a:pt x="819" y="904"/>
                      </a:cubicBezTo>
                      <a:cubicBezTo>
                        <a:pt x="851" y="872"/>
                        <a:pt x="869" y="837"/>
                        <a:pt x="915" y="824"/>
                      </a:cubicBezTo>
                      <a:cubicBezTo>
                        <a:pt x="936" y="818"/>
                        <a:pt x="979" y="808"/>
                        <a:pt x="979" y="808"/>
                      </a:cubicBezTo>
                      <a:cubicBezTo>
                        <a:pt x="1041" y="816"/>
                        <a:pt x="1096" y="831"/>
                        <a:pt x="1155" y="848"/>
                      </a:cubicBezTo>
                      <a:cubicBezTo>
                        <a:pt x="1216" y="866"/>
                        <a:pt x="1140" y="844"/>
                        <a:pt x="1203" y="872"/>
                      </a:cubicBezTo>
                      <a:cubicBezTo>
                        <a:pt x="1218" y="879"/>
                        <a:pt x="1251" y="888"/>
                        <a:pt x="1251" y="888"/>
                      </a:cubicBezTo>
                      <a:cubicBezTo>
                        <a:pt x="1308" y="945"/>
                        <a:pt x="1268" y="917"/>
                        <a:pt x="1419" y="904"/>
                      </a:cubicBezTo>
                      <a:cubicBezTo>
                        <a:pt x="1547" y="893"/>
                        <a:pt x="1681" y="879"/>
                        <a:pt x="1787" y="800"/>
                      </a:cubicBezTo>
                      <a:cubicBezTo>
                        <a:pt x="1810" y="732"/>
                        <a:pt x="1781" y="658"/>
                        <a:pt x="1859" y="632"/>
                      </a:cubicBezTo>
                      <a:cubicBezTo>
                        <a:pt x="1888" y="610"/>
                        <a:pt x="1914" y="592"/>
                        <a:pt x="1947" y="576"/>
                      </a:cubicBezTo>
                      <a:cubicBezTo>
                        <a:pt x="1969" y="509"/>
                        <a:pt x="1888" y="477"/>
                        <a:pt x="1835" y="464"/>
                      </a:cubicBezTo>
                      <a:cubicBezTo>
                        <a:pt x="1776" y="467"/>
                        <a:pt x="1718" y="467"/>
                        <a:pt x="1659" y="472"/>
                      </a:cubicBezTo>
                      <a:cubicBezTo>
                        <a:pt x="1610" y="476"/>
                        <a:pt x="1556" y="502"/>
                        <a:pt x="1507" y="512"/>
                      </a:cubicBezTo>
                      <a:cubicBezTo>
                        <a:pt x="1398" y="503"/>
                        <a:pt x="1412" y="523"/>
                        <a:pt x="1395" y="440"/>
                      </a:cubicBezTo>
                      <a:cubicBezTo>
                        <a:pt x="1468" y="294"/>
                        <a:pt x="1652" y="325"/>
                        <a:pt x="1787" y="320"/>
                      </a:cubicBezTo>
                      <a:cubicBezTo>
                        <a:pt x="1828" y="299"/>
                        <a:pt x="1860" y="254"/>
                        <a:pt x="1907" y="248"/>
                      </a:cubicBezTo>
                      <a:cubicBezTo>
                        <a:pt x="1939" y="244"/>
                        <a:pt x="1971" y="243"/>
                        <a:pt x="2003" y="240"/>
                      </a:cubicBezTo>
                      <a:cubicBezTo>
                        <a:pt x="2131" y="253"/>
                        <a:pt x="2159" y="254"/>
                        <a:pt x="2315" y="248"/>
                      </a:cubicBezTo>
                      <a:cubicBezTo>
                        <a:pt x="2351" y="224"/>
                        <a:pt x="2357" y="210"/>
                        <a:pt x="2347" y="168"/>
                      </a:cubicBezTo>
                      <a:cubicBezTo>
                        <a:pt x="2358" y="88"/>
                        <a:pt x="2346" y="118"/>
                        <a:pt x="2411" y="96"/>
                      </a:cubicBezTo>
                      <a:cubicBezTo>
                        <a:pt x="2412" y="96"/>
                        <a:pt x="2512" y="103"/>
                        <a:pt x="2531" y="112"/>
                      </a:cubicBezTo>
                      <a:cubicBezTo>
                        <a:pt x="2543" y="117"/>
                        <a:pt x="2551" y="130"/>
                        <a:pt x="2563" y="136"/>
                      </a:cubicBezTo>
                      <a:cubicBezTo>
                        <a:pt x="2578" y="144"/>
                        <a:pt x="2611" y="152"/>
                        <a:pt x="2611" y="152"/>
                      </a:cubicBezTo>
                      <a:cubicBezTo>
                        <a:pt x="2640" y="181"/>
                        <a:pt x="2666" y="191"/>
                        <a:pt x="2691" y="224"/>
                      </a:cubicBezTo>
                      <a:cubicBezTo>
                        <a:pt x="2698" y="260"/>
                        <a:pt x="2712" y="376"/>
                        <a:pt x="2723" y="392"/>
                      </a:cubicBezTo>
                      <a:cubicBezTo>
                        <a:pt x="2777" y="466"/>
                        <a:pt x="2846" y="484"/>
                        <a:pt x="2931" y="496"/>
                      </a:cubicBezTo>
                      <a:cubicBezTo>
                        <a:pt x="2943" y="495"/>
                        <a:pt x="3029" y="493"/>
                        <a:pt x="3059" y="480"/>
                      </a:cubicBezTo>
                      <a:cubicBezTo>
                        <a:pt x="3068" y="476"/>
                        <a:pt x="3074" y="468"/>
                        <a:pt x="3083" y="464"/>
                      </a:cubicBezTo>
                      <a:cubicBezTo>
                        <a:pt x="3098" y="457"/>
                        <a:pt x="3131" y="448"/>
                        <a:pt x="3131" y="448"/>
                      </a:cubicBezTo>
                      <a:cubicBezTo>
                        <a:pt x="3136" y="437"/>
                        <a:pt x="3140" y="426"/>
                        <a:pt x="3147" y="416"/>
                      </a:cubicBezTo>
                      <a:cubicBezTo>
                        <a:pt x="3154" y="407"/>
                        <a:pt x="3167" y="403"/>
                        <a:pt x="3171" y="392"/>
                      </a:cubicBezTo>
                      <a:cubicBezTo>
                        <a:pt x="3174" y="384"/>
                        <a:pt x="3167" y="375"/>
                        <a:pt x="3163" y="368"/>
                      </a:cubicBezTo>
                      <a:cubicBezTo>
                        <a:pt x="3142" y="331"/>
                        <a:pt x="3118" y="279"/>
                        <a:pt x="3083" y="256"/>
                      </a:cubicBezTo>
                      <a:cubicBezTo>
                        <a:pt x="3067" y="232"/>
                        <a:pt x="3058" y="201"/>
                        <a:pt x="3035" y="184"/>
                      </a:cubicBezTo>
                      <a:cubicBezTo>
                        <a:pt x="3003" y="160"/>
                        <a:pt x="2982" y="131"/>
                        <a:pt x="2955" y="104"/>
                      </a:cubicBezTo>
                      <a:cubicBezTo>
                        <a:pt x="2895" y="44"/>
                        <a:pt x="2945" y="113"/>
                        <a:pt x="2907" y="56"/>
                      </a:cubicBezTo>
                      <a:cubicBezTo>
                        <a:pt x="2910" y="48"/>
                        <a:pt x="2909" y="38"/>
                        <a:pt x="2915" y="32"/>
                      </a:cubicBezTo>
                      <a:cubicBezTo>
                        <a:pt x="2924" y="23"/>
                        <a:pt x="2982" y="3"/>
                        <a:pt x="2995" y="0"/>
                      </a:cubicBezTo>
                      <a:cubicBezTo>
                        <a:pt x="3099" y="30"/>
                        <a:pt x="3161" y="113"/>
                        <a:pt x="3275" y="144"/>
                      </a:cubicBezTo>
                      <a:cubicBezTo>
                        <a:pt x="3375" y="171"/>
                        <a:pt x="3483" y="156"/>
                        <a:pt x="3587" y="160"/>
                      </a:cubicBezTo>
                      <a:cubicBezTo>
                        <a:pt x="3726" y="165"/>
                        <a:pt x="3709" y="165"/>
                        <a:pt x="3819" y="176"/>
                      </a:cubicBezTo>
                      <a:cubicBezTo>
                        <a:pt x="3853" y="185"/>
                        <a:pt x="3889" y="183"/>
                        <a:pt x="3923" y="192"/>
                      </a:cubicBezTo>
                      <a:cubicBezTo>
                        <a:pt x="3943" y="197"/>
                        <a:pt x="3978" y="220"/>
                        <a:pt x="3995" y="232"/>
                      </a:cubicBezTo>
                      <a:cubicBezTo>
                        <a:pt x="4016" y="263"/>
                        <a:pt x="4041" y="270"/>
                        <a:pt x="4067" y="296"/>
                      </a:cubicBezTo>
                      <a:cubicBezTo>
                        <a:pt x="4127" y="356"/>
                        <a:pt x="4058" y="306"/>
                        <a:pt x="4115" y="344"/>
                      </a:cubicBezTo>
                      <a:cubicBezTo>
                        <a:pt x="4130" y="367"/>
                        <a:pt x="4151" y="376"/>
                        <a:pt x="4163" y="400"/>
                      </a:cubicBezTo>
                    </a:path>
                  </a:pathLst>
                </a:custGeom>
                <a:noFill/>
                <a:ln w="76200" cap="flat" cmpd="sng">
                  <a:solidFill>
                    <a:srgbClr val="00FF00"/>
                  </a:solidFill>
                  <a:prstDash val="solid"/>
                  <a:round/>
                  <a:headEnd type="none" w="med" len="med"/>
                  <a:tailEnd type="none" w="med" len="med"/>
                </a:ln>
                <a:effectLst>
                  <a:outerShdw blurRad="63500" dist="56796" dir="3806097" algn="ctr" rotWithShape="0">
                    <a:srgbClr val="000000"/>
                  </a:outerShdw>
                </a:effectLst>
              </p:spPr>
              <p:txBody>
                <a:bodyPr/>
                <a:lstStyle/>
                <a:p>
                  <a:pPr defTabSz="914400">
                    <a:buClrTx/>
                    <a:buSzTx/>
                    <a:buFontTx/>
                    <a:buNone/>
                    <a:defRPr/>
                  </a:pPr>
                  <a:endParaRPr lang="en-US">
                    <a:solidFill>
                      <a:srgbClr val="00DFCA"/>
                    </a:solidFill>
                    <a:effectLst>
                      <a:outerShdw blurRad="38100" dist="38100" dir="2700000" algn="tl">
                        <a:srgbClr val="000000">
                          <a:alpha val="43137"/>
                        </a:srgbClr>
                      </a:outerShdw>
                    </a:effectLst>
                    <a:latin typeface="Comic Sans MS" pitchFamily="-107" charset="0"/>
                  </a:endParaRPr>
                </a:p>
              </p:txBody>
            </p:sp>
            <p:sp>
              <p:nvSpPr>
                <p:cNvPr id="744517" name="Freeform 69"/>
                <p:cNvSpPr>
                  <a:spLocks/>
                </p:cNvSpPr>
                <p:nvPr/>
              </p:nvSpPr>
              <p:spPr bwMode="auto">
                <a:xfrm>
                  <a:off x="144" y="2256"/>
                  <a:ext cx="4768" cy="1840"/>
                </a:xfrm>
                <a:custGeom>
                  <a:avLst/>
                  <a:gdLst/>
                  <a:ahLst/>
                  <a:cxnLst>
                    <a:cxn ang="0">
                      <a:pos x="144" y="8"/>
                    </a:cxn>
                    <a:cxn ang="0">
                      <a:pos x="248" y="248"/>
                    </a:cxn>
                    <a:cxn ang="0">
                      <a:pos x="224" y="408"/>
                    </a:cxn>
                    <a:cxn ang="0">
                      <a:pos x="192" y="472"/>
                    </a:cxn>
                    <a:cxn ang="0">
                      <a:pos x="176" y="520"/>
                    </a:cxn>
                    <a:cxn ang="0">
                      <a:pos x="112" y="640"/>
                    </a:cxn>
                    <a:cxn ang="0">
                      <a:pos x="40" y="800"/>
                    </a:cxn>
                    <a:cxn ang="0">
                      <a:pos x="0" y="992"/>
                    </a:cxn>
                    <a:cxn ang="0">
                      <a:pos x="120" y="1400"/>
                    </a:cxn>
                    <a:cxn ang="0">
                      <a:pos x="208" y="1504"/>
                    </a:cxn>
                    <a:cxn ang="0">
                      <a:pos x="280" y="1568"/>
                    </a:cxn>
                    <a:cxn ang="0">
                      <a:pos x="328" y="1584"/>
                    </a:cxn>
                    <a:cxn ang="0">
                      <a:pos x="448" y="1648"/>
                    </a:cxn>
                    <a:cxn ang="0">
                      <a:pos x="504" y="1680"/>
                    </a:cxn>
                    <a:cxn ang="0">
                      <a:pos x="584" y="1704"/>
                    </a:cxn>
                    <a:cxn ang="0">
                      <a:pos x="656" y="1760"/>
                    </a:cxn>
                    <a:cxn ang="0">
                      <a:pos x="792" y="1840"/>
                    </a:cxn>
                    <a:cxn ang="0">
                      <a:pos x="928" y="1824"/>
                    </a:cxn>
                    <a:cxn ang="0">
                      <a:pos x="1104" y="1752"/>
                    </a:cxn>
                    <a:cxn ang="0">
                      <a:pos x="1208" y="1712"/>
                    </a:cxn>
                    <a:cxn ang="0">
                      <a:pos x="1504" y="1624"/>
                    </a:cxn>
                    <a:cxn ang="0">
                      <a:pos x="2096" y="1640"/>
                    </a:cxn>
                    <a:cxn ang="0">
                      <a:pos x="2264" y="1696"/>
                    </a:cxn>
                    <a:cxn ang="0">
                      <a:pos x="2288" y="1712"/>
                    </a:cxn>
                    <a:cxn ang="0">
                      <a:pos x="2312" y="1720"/>
                    </a:cxn>
                    <a:cxn ang="0">
                      <a:pos x="2384" y="1760"/>
                    </a:cxn>
                    <a:cxn ang="0">
                      <a:pos x="2600" y="1824"/>
                    </a:cxn>
                    <a:cxn ang="0">
                      <a:pos x="2912" y="1800"/>
                    </a:cxn>
                    <a:cxn ang="0">
                      <a:pos x="2968" y="1760"/>
                    </a:cxn>
                    <a:cxn ang="0">
                      <a:pos x="3072" y="1704"/>
                    </a:cxn>
                    <a:cxn ang="0">
                      <a:pos x="3096" y="1680"/>
                    </a:cxn>
                    <a:cxn ang="0">
                      <a:pos x="3160" y="1648"/>
                    </a:cxn>
                    <a:cxn ang="0">
                      <a:pos x="3224" y="1576"/>
                    </a:cxn>
                    <a:cxn ang="0">
                      <a:pos x="3256" y="1528"/>
                    </a:cxn>
                    <a:cxn ang="0">
                      <a:pos x="3288" y="1416"/>
                    </a:cxn>
                    <a:cxn ang="0">
                      <a:pos x="3248" y="1248"/>
                    </a:cxn>
                    <a:cxn ang="0">
                      <a:pos x="3224" y="1192"/>
                    </a:cxn>
                    <a:cxn ang="0">
                      <a:pos x="3200" y="1112"/>
                    </a:cxn>
                    <a:cxn ang="0">
                      <a:pos x="3184" y="1064"/>
                    </a:cxn>
                    <a:cxn ang="0">
                      <a:pos x="3192" y="848"/>
                    </a:cxn>
                    <a:cxn ang="0">
                      <a:pos x="3256" y="792"/>
                    </a:cxn>
                    <a:cxn ang="0">
                      <a:pos x="3408" y="720"/>
                    </a:cxn>
                    <a:cxn ang="0">
                      <a:pos x="3520" y="664"/>
                    </a:cxn>
                    <a:cxn ang="0">
                      <a:pos x="3600" y="608"/>
                    </a:cxn>
                    <a:cxn ang="0">
                      <a:pos x="3680" y="568"/>
                    </a:cxn>
                    <a:cxn ang="0">
                      <a:pos x="3744" y="488"/>
                    </a:cxn>
                    <a:cxn ang="0">
                      <a:pos x="3792" y="408"/>
                    </a:cxn>
                    <a:cxn ang="0">
                      <a:pos x="3824" y="320"/>
                    </a:cxn>
                    <a:cxn ang="0">
                      <a:pos x="3856" y="136"/>
                    </a:cxn>
                    <a:cxn ang="0">
                      <a:pos x="3872" y="80"/>
                    </a:cxn>
                    <a:cxn ang="0">
                      <a:pos x="4016" y="0"/>
                    </a:cxn>
                    <a:cxn ang="0">
                      <a:pos x="4224" y="8"/>
                    </a:cxn>
                    <a:cxn ang="0">
                      <a:pos x="4360" y="88"/>
                    </a:cxn>
                    <a:cxn ang="0">
                      <a:pos x="4464" y="184"/>
                    </a:cxn>
                    <a:cxn ang="0">
                      <a:pos x="4592" y="312"/>
                    </a:cxn>
                    <a:cxn ang="0">
                      <a:pos x="4768" y="328"/>
                    </a:cxn>
                  </a:cxnLst>
                  <a:rect l="0" t="0" r="r" b="b"/>
                  <a:pathLst>
                    <a:path w="4768" h="1840">
                      <a:moveTo>
                        <a:pt x="144" y="8"/>
                      </a:moveTo>
                      <a:cubicBezTo>
                        <a:pt x="154" y="113"/>
                        <a:pt x="173" y="173"/>
                        <a:pt x="248" y="248"/>
                      </a:cubicBezTo>
                      <a:cubicBezTo>
                        <a:pt x="238" y="366"/>
                        <a:pt x="248" y="313"/>
                        <a:pt x="224" y="408"/>
                      </a:cubicBezTo>
                      <a:cubicBezTo>
                        <a:pt x="218" y="431"/>
                        <a:pt x="203" y="451"/>
                        <a:pt x="192" y="472"/>
                      </a:cubicBezTo>
                      <a:cubicBezTo>
                        <a:pt x="184" y="487"/>
                        <a:pt x="181" y="504"/>
                        <a:pt x="176" y="520"/>
                      </a:cubicBezTo>
                      <a:cubicBezTo>
                        <a:pt x="163" y="559"/>
                        <a:pt x="131" y="604"/>
                        <a:pt x="112" y="640"/>
                      </a:cubicBezTo>
                      <a:cubicBezTo>
                        <a:pt x="84" y="692"/>
                        <a:pt x="72" y="751"/>
                        <a:pt x="40" y="800"/>
                      </a:cubicBezTo>
                      <a:cubicBezTo>
                        <a:pt x="24" y="864"/>
                        <a:pt x="9" y="926"/>
                        <a:pt x="0" y="992"/>
                      </a:cubicBezTo>
                      <a:cubicBezTo>
                        <a:pt x="7" y="1158"/>
                        <a:pt x="0" y="1280"/>
                        <a:pt x="120" y="1400"/>
                      </a:cubicBezTo>
                      <a:cubicBezTo>
                        <a:pt x="133" y="1440"/>
                        <a:pt x="173" y="1481"/>
                        <a:pt x="208" y="1504"/>
                      </a:cubicBezTo>
                      <a:cubicBezTo>
                        <a:pt x="226" y="1531"/>
                        <a:pt x="250" y="1555"/>
                        <a:pt x="280" y="1568"/>
                      </a:cubicBezTo>
                      <a:cubicBezTo>
                        <a:pt x="295" y="1575"/>
                        <a:pt x="328" y="1584"/>
                        <a:pt x="328" y="1584"/>
                      </a:cubicBezTo>
                      <a:cubicBezTo>
                        <a:pt x="362" y="1618"/>
                        <a:pt x="404" y="1632"/>
                        <a:pt x="448" y="1648"/>
                      </a:cubicBezTo>
                      <a:cubicBezTo>
                        <a:pt x="550" y="1686"/>
                        <a:pt x="420" y="1643"/>
                        <a:pt x="504" y="1680"/>
                      </a:cubicBezTo>
                      <a:cubicBezTo>
                        <a:pt x="529" y="1691"/>
                        <a:pt x="557" y="1697"/>
                        <a:pt x="584" y="1704"/>
                      </a:cubicBezTo>
                      <a:cubicBezTo>
                        <a:pt x="612" y="1725"/>
                        <a:pt x="624" y="1749"/>
                        <a:pt x="656" y="1760"/>
                      </a:cubicBezTo>
                      <a:cubicBezTo>
                        <a:pt x="696" y="1800"/>
                        <a:pt x="739" y="1822"/>
                        <a:pt x="792" y="1840"/>
                      </a:cubicBezTo>
                      <a:cubicBezTo>
                        <a:pt x="837" y="1836"/>
                        <a:pt x="884" y="1834"/>
                        <a:pt x="928" y="1824"/>
                      </a:cubicBezTo>
                      <a:cubicBezTo>
                        <a:pt x="990" y="1810"/>
                        <a:pt x="1042" y="1768"/>
                        <a:pt x="1104" y="1752"/>
                      </a:cubicBezTo>
                      <a:cubicBezTo>
                        <a:pt x="1137" y="1730"/>
                        <a:pt x="1176" y="1733"/>
                        <a:pt x="1208" y="1712"/>
                      </a:cubicBezTo>
                      <a:cubicBezTo>
                        <a:pt x="1290" y="1658"/>
                        <a:pt x="1408" y="1635"/>
                        <a:pt x="1504" y="1624"/>
                      </a:cubicBezTo>
                      <a:cubicBezTo>
                        <a:pt x="1549" y="1625"/>
                        <a:pt x="2022" y="1636"/>
                        <a:pt x="2096" y="1640"/>
                      </a:cubicBezTo>
                      <a:cubicBezTo>
                        <a:pt x="2151" y="1643"/>
                        <a:pt x="2209" y="1682"/>
                        <a:pt x="2264" y="1696"/>
                      </a:cubicBezTo>
                      <a:cubicBezTo>
                        <a:pt x="2272" y="1701"/>
                        <a:pt x="2279" y="1708"/>
                        <a:pt x="2288" y="1712"/>
                      </a:cubicBezTo>
                      <a:cubicBezTo>
                        <a:pt x="2296" y="1716"/>
                        <a:pt x="2305" y="1716"/>
                        <a:pt x="2312" y="1720"/>
                      </a:cubicBezTo>
                      <a:cubicBezTo>
                        <a:pt x="2395" y="1766"/>
                        <a:pt x="2330" y="1742"/>
                        <a:pt x="2384" y="1760"/>
                      </a:cubicBezTo>
                      <a:cubicBezTo>
                        <a:pt x="2448" y="1808"/>
                        <a:pt x="2524" y="1805"/>
                        <a:pt x="2600" y="1824"/>
                      </a:cubicBezTo>
                      <a:cubicBezTo>
                        <a:pt x="2707" y="1820"/>
                        <a:pt x="2808" y="1821"/>
                        <a:pt x="2912" y="1800"/>
                      </a:cubicBezTo>
                      <a:cubicBezTo>
                        <a:pt x="3022" y="1745"/>
                        <a:pt x="2871" y="1825"/>
                        <a:pt x="2968" y="1760"/>
                      </a:cubicBezTo>
                      <a:cubicBezTo>
                        <a:pt x="3000" y="1739"/>
                        <a:pt x="3041" y="1730"/>
                        <a:pt x="3072" y="1704"/>
                      </a:cubicBezTo>
                      <a:cubicBezTo>
                        <a:pt x="3081" y="1697"/>
                        <a:pt x="3086" y="1686"/>
                        <a:pt x="3096" y="1680"/>
                      </a:cubicBezTo>
                      <a:cubicBezTo>
                        <a:pt x="3116" y="1667"/>
                        <a:pt x="3160" y="1648"/>
                        <a:pt x="3160" y="1648"/>
                      </a:cubicBezTo>
                      <a:cubicBezTo>
                        <a:pt x="3178" y="1621"/>
                        <a:pt x="3206" y="1603"/>
                        <a:pt x="3224" y="1576"/>
                      </a:cubicBezTo>
                      <a:cubicBezTo>
                        <a:pt x="3235" y="1560"/>
                        <a:pt x="3256" y="1528"/>
                        <a:pt x="3256" y="1528"/>
                      </a:cubicBezTo>
                      <a:cubicBezTo>
                        <a:pt x="3265" y="1490"/>
                        <a:pt x="3279" y="1454"/>
                        <a:pt x="3288" y="1416"/>
                      </a:cubicBezTo>
                      <a:cubicBezTo>
                        <a:pt x="3280" y="1360"/>
                        <a:pt x="3268" y="1302"/>
                        <a:pt x="3248" y="1248"/>
                      </a:cubicBezTo>
                      <a:cubicBezTo>
                        <a:pt x="3222" y="1180"/>
                        <a:pt x="3240" y="1248"/>
                        <a:pt x="3224" y="1192"/>
                      </a:cubicBezTo>
                      <a:cubicBezTo>
                        <a:pt x="3200" y="1107"/>
                        <a:pt x="3238" y="1226"/>
                        <a:pt x="3200" y="1112"/>
                      </a:cubicBezTo>
                      <a:cubicBezTo>
                        <a:pt x="3195" y="1096"/>
                        <a:pt x="3184" y="1064"/>
                        <a:pt x="3184" y="1064"/>
                      </a:cubicBezTo>
                      <a:cubicBezTo>
                        <a:pt x="3187" y="992"/>
                        <a:pt x="3185" y="920"/>
                        <a:pt x="3192" y="848"/>
                      </a:cubicBezTo>
                      <a:cubicBezTo>
                        <a:pt x="3194" y="824"/>
                        <a:pt x="3249" y="798"/>
                        <a:pt x="3256" y="792"/>
                      </a:cubicBezTo>
                      <a:cubicBezTo>
                        <a:pt x="3301" y="759"/>
                        <a:pt x="3353" y="734"/>
                        <a:pt x="3408" y="720"/>
                      </a:cubicBezTo>
                      <a:cubicBezTo>
                        <a:pt x="3442" y="695"/>
                        <a:pt x="3479" y="674"/>
                        <a:pt x="3520" y="664"/>
                      </a:cubicBezTo>
                      <a:cubicBezTo>
                        <a:pt x="3547" y="646"/>
                        <a:pt x="3571" y="622"/>
                        <a:pt x="3600" y="608"/>
                      </a:cubicBezTo>
                      <a:cubicBezTo>
                        <a:pt x="3626" y="595"/>
                        <a:pt x="3656" y="585"/>
                        <a:pt x="3680" y="568"/>
                      </a:cubicBezTo>
                      <a:cubicBezTo>
                        <a:pt x="3706" y="549"/>
                        <a:pt x="3725" y="513"/>
                        <a:pt x="3744" y="488"/>
                      </a:cubicBezTo>
                      <a:cubicBezTo>
                        <a:pt x="3755" y="456"/>
                        <a:pt x="3772" y="435"/>
                        <a:pt x="3792" y="408"/>
                      </a:cubicBezTo>
                      <a:cubicBezTo>
                        <a:pt x="3800" y="375"/>
                        <a:pt x="3809" y="350"/>
                        <a:pt x="3824" y="320"/>
                      </a:cubicBezTo>
                      <a:cubicBezTo>
                        <a:pt x="3836" y="259"/>
                        <a:pt x="3842" y="197"/>
                        <a:pt x="3856" y="136"/>
                      </a:cubicBezTo>
                      <a:cubicBezTo>
                        <a:pt x="3856" y="134"/>
                        <a:pt x="3868" y="85"/>
                        <a:pt x="3872" y="80"/>
                      </a:cubicBezTo>
                      <a:cubicBezTo>
                        <a:pt x="3907" y="38"/>
                        <a:pt x="3970" y="23"/>
                        <a:pt x="4016" y="0"/>
                      </a:cubicBezTo>
                      <a:cubicBezTo>
                        <a:pt x="4085" y="3"/>
                        <a:pt x="4155" y="3"/>
                        <a:pt x="4224" y="8"/>
                      </a:cubicBezTo>
                      <a:cubicBezTo>
                        <a:pt x="4280" y="12"/>
                        <a:pt x="4312" y="72"/>
                        <a:pt x="4360" y="88"/>
                      </a:cubicBezTo>
                      <a:cubicBezTo>
                        <a:pt x="4394" y="122"/>
                        <a:pt x="4433" y="149"/>
                        <a:pt x="4464" y="184"/>
                      </a:cubicBezTo>
                      <a:cubicBezTo>
                        <a:pt x="4499" y="223"/>
                        <a:pt x="4538" y="292"/>
                        <a:pt x="4592" y="312"/>
                      </a:cubicBezTo>
                      <a:cubicBezTo>
                        <a:pt x="4648" y="333"/>
                        <a:pt x="4710" y="328"/>
                        <a:pt x="4768" y="328"/>
                      </a:cubicBezTo>
                    </a:path>
                  </a:pathLst>
                </a:custGeom>
                <a:noFill/>
                <a:ln w="76200" cap="flat" cmpd="sng">
                  <a:solidFill>
                    <a:srgbClr val="00FF00"/>
                  </a:solidFill>
                  <a:prstDash val="solid"/>
                  <a:round/>
                  <a:headEnd type="none" w="med" len="med"/>
                  <a:tailEnd type="none" w="med" len="med"/>
                </a:ln>
                <a:effectLst>
                  <a:outerShdw blurRad="63500" dist="56796" dir="3806097" algn="ctr" rotWithShape="0">
                    <a:srgbClr val="000000"/>
                  </a:outerShdw>
                </a:effectLst>
              </p:spPr>
              <p:txBody>
                <a:bodyPr/>
                <a:lstStyle/>
                <a:p>
                  <a:pPr defTabSz="914400">
                    <a:buClrTx/>
                    <a:buSzTx/>
                    <a:buFontTx/>
                    <a:buNone/>
                    <a:defRPr/>
                  </a:pPr>
                  <a:endParaRPr lang="en-US">
                    <a:solidFill>
                      <a:srgbClr val="00DFCA"/>
                    </a:solidFill>
                    <a:effectLst>
                      <a:outerShdw blurRad="38100" dist="38100" dir="2700000" algn="tl">
                        <a:srgbClr val="000000">
                          <a:alpha val="43137"/>
                        </a:srgbClr>
                      </a:outerShdw>
                    </a:effectLst>
                    <a:latin typeface="Comic Sans MS" pitchFamily="-107" charset="0"/>
                  </a:endParaRPr>
                </a:p>
              </p:txBody>
            </p:sp>
            <p:sp>
              <p:nvSpPr>
                <p:cNvPr id="744522" name="Freeform 74"/>
                <p:cNvSpPr>
                  <a:spLocks/>
                </p:cNvSpPr>
                <p:nvPr/>
              </p:nvSpPr>
              <p:spPr bwMode="auto">
                <a:xfrm>
                  <a:off x="4425" y="1334"/>
                  <a:ext cx="1002" cy="1245"/>
                </a:xfrm>
                <a:custGeom>
                  <a:avLst/>
                  <a:gdLst/>
                  <a:ahLst/>
                  <a:cxnLst>
                    <a:cxn ang="0">
                      <a:pos x="471" y="1242"/>
                    </a:cxn>
                    <a:cxn ang="0">
                      <a:pos x="786" y="1233"/>
                    </a:cxn>
                    <a:cxn ang="0">
                      <a:pos x="825" y="1215"/>
                    </a:cxn>
                    <a:cxn ang="0">
                      <a:pos x="852" y="1209"/>
                    </a:cxn>
                    <a:cxn ang="0">
                      <a:pos x="921" y="1161"/>
                    </a:cxn>
                    <a:cxn ang="0">
                      <a:pos x="975" y="1068"/>
                    </a:cxn>
                    <a:cxn ang="0">
                      <a:pos x="990" y="1035"/>
                    </a:cxn>
                    <a:cxn ang="0">
                      <a:pos x="1002" y="960"/>
                    </a:cxn>
                    <a:cxn ang="0">
                      <a:pos x="993" y="831"/>
                    </a:cxn>
                    <a:cxn ang="0">
                      <a:pos x="975" y="777"/>
                    </a:cxn>
                    <a:cxn ang="0">
                      <a:pos x="960" y="726"/>
                    </a:cxn>
                    <a:cxn ang="0">
                      <a:pos x="849" y="633"/>
                    </a:cxn>
                    <a:cxn ang="0">
                      <a:pos x="804" y="612"/>
                    </a:cxn>
                    <a:cxn ang="0">
                      <a:pos x="498" y="474"/>
                    </a:cxn>
                    <a:cxn ang="0">
                      <a:pos x="318" y="339"/>
                    </a:cxn>
                    <a:cxn ang="0">
                      <a:pos x="273" y="291"/>
                    </a:cxn>
                    <a:cxn ang="0">
                      <a:pos x="222" y="243"/>
                    </a:cxn>
                    <a:cxn ang="0">
                      <a:pos x="189" y="201"/>
                    </a:cxn>
                    <a:cxn ang="0">
                      <a:pos x="120" y="114"/>
                    </a:cxn>
                    <a:cxn ang="0">
                      <a:pos x="72" y="72"/>
                    </a:cxn>
                    <a:cxn ang="0">
                      <a:pos x="12" y="21"/>
                    </a:cxn>
                    <a:cxn ang="0">
                      <a:pos x="0" y="0"/>
                    </a:cxn>
                  </a:cxnLst>
                  <a:rect l="0" t="0" r="r" b="b"/>
                  <a:pathLst>
                    <a:path w="1002" h="1245">
                      <a:moveTo>
                        <a:pt x="471" y="1242"/>
                      </a:moveTo>
                      <a:cubicBezTo>
                        <a:pt x="575" y="1239"/>
                        <a:pt x="682" y="1245"/>
                        <a:pt x="786" y="1233"/>
                      </a:cubicBezTo>
                      <a:cubicBezTo>
                        <a:pt x="800" y="1227"/>
                        <a:pt x="812" y="1221"/>
                        <a:pt x="825" y="1215"/>
                      </a:cubicBezTo>
                      <a:cubicBezTo>
                        <a:pt x="833" y="1211"/>
                        <a:pt x="843" y="1212"/>
                        <a:pt x="852" y="1209"/>
                      </a:cubicBezTo>
                      <a:cubicBezTo>
                        <a:pt x="876" y="1200"/>
                        <a:pt x="907" y="1183"/>
                        <a:pt x="921" y="1161"/>
                      </a:cubicBezTo>
                      <a:cubicBezTo>
                        <a:pt x="941" y="1131"/>
                        <a:pt x="959" y="1100"/>
                        <a:pt x="975" y="1068"/>
                      </a:cubicBezTo>
                      <a:cubicBezTo>
                        <a:pt x="981" y="1055"/>
                        <a:pt x="981" y="1047"/>
                        <a:pt x="990" y="1035"/>
                      </a:cubicBezTo>
                      <a:cubicBezTo>
                        <a:pt x="993" y="1010"/>
                        <a:pt x="999" y="985"/>
                        <a:pt x="1002" y="960"/>
                      </a:cubicBezTo>
                      <a:cubicBezTo>
                        <a:pt x="1000" y="918"/>
                        <a:pt x="1001" y="873"/>
                        <a:pt x="993" y="831"/>
                      </a:cubicBezTo>
                      <a:cubicBezTo>
                        <a:pt x="989" y="812"/>
                        <a:pt x="980" y="796"/>
                        <a:pt x="975" y="777"/>
                      </a:cubicBezTo>
                      <a:cubicBezTo>
                        <a:pt x="971" y="761"/>
                        <a:pt x="969" y="741"/>
                        <a:pt x="960" y="726"/>
                      </a:cubicBezTo>
                      <a:cubicBezTo>
                        <a:pt x="933" y="683"/>
                        <a:pt x="892" y="659"/>
                        <a:pt x="849" y="633"/>
                      </a:cubicBezTo>
                      <a:cubicBezTo>
                        <a:pt x="818" y="614"/>
                        <a:pt x="851" y="647"/>
                        <a:pt x="804" y="612"/>
                      </a:cubicBezTo>
                      <a:cubicBezTo>
                        <a:pt x="714" y="544"/>
                        <a:pt x="597" y="524"/>
                        <a:pt x="498" y="474"/>
                      </a:cubicBezTo>
                      <a:cubicBezTo>
                        <a:pt x="430" y="440"/>
                        <a:pt x="380" y="380"/>
                        <a:pt x="318" y="339"/>
                      </a:cubicBezTo>
                      <a:cubicBezTo>
                        <a:pt x="315" y="330"/>
                        <a:pt x="282" y="296"/>
                        <a:pt x="273" y="291"/>
                      </a:cubicBezTo>
                      <a:cubicBezTo>
                        <a:pt x="260" y="272"/>
                        <a:pt x="237" y="261"/>
                        <a:pt x="222" y="243"/>
                      </a:cubicBezTo>
                      <a:cubicBezTo>
                        <a:pt x="209" y="228"/>
                        <a:pt x="206" y="213"/>
                        <a:pt x="189" y="201"/>
                      </a:cubicBezTo>
                      <a:cubicBezTo>
                        <a:pt x="178" y="168"/>
                        <a:pt x="149" y="133"/>
                        <a:pt x="120" y="114"/>
                      </a:cubicBezTo>
                      <a:cubicBezTo>
                        <a:pt x="112" y="102"/>
                        <a:pt x="85" y="79"/>
                        <a:pt x="72" y="72"/>
                      </a:cubicBezTo>
                      <a:cubicBezTo>
                        <a:pt x="59" y="55"/>
                        <a:pt x="32" y="28"/>
                        <a:pt x="12" y="21"/>
                      </a:cubicBezTo>
                      <a:cubicBezTo>
                        <a:pt x="8" y="14"/>
                        <a:pt x="5" y="5"/>
                        <a:pt x="0" y="0"/>
                      </a:cubicBezTo>
                    </a:path>
                  </a:pathLst>
                </a:custGeom>
                <a:noFill/>
                <a:ln w="76200" cap="flat" cmpd="sng">
                  <a:solidFill>
                    <a:srgbClr val="00FF00"/>
                  </a:solidFill>
                  <a:prstDash val="solid"/>
                  <a:round/>
                  <a:headEnd type="none" w="med" len="med"/>
                  <a:tailEnd type="none" w="med" len="med"/>
                </a:ln>
                <a:effectLst>
                  <a:outerShdw blurRad="63500" dist="56796" dir="3806097" algn="ctr" rotWithShape="0">
                    <a:srgbClr val="000000"/>
                  </a:outerShdw>
                </a:effectLst>
              </p:spPr>
              <p:txBody>
                <a:bodyPr/>
                <a:lstStyle/>
                <a:p>
                  <a:pPr defTabSz="914400">
                    <a:buClrTx/>
                    <a:buSzTx/>
                    <a:buFontTx/>
                    <a:buNone/>
                    <a:defRPr/>
                  </a:pPr>
                  <a:endParaRPr lang="en-US">
                    <a:solidFill>
                      <a:srgbClr val="00DFCA"/>
                    </a:solidFill>
                    <a:effectLst>
                      <a:outerShdw blurRad="38100" dist="38100" dir="2700000" algn="tl">
                        <a:srgbClr val="000000">
                          <a:alpha val="43137"/>
                        </a:srgbClr>
                      </a:outerShdw>
                    </a:effectLst>
                    <a:latin typeface="Comic Sans MS" pitchFamily="-107" charset="0"/>
                  </a:endParaRPr>
                </a:p>
              </p:txBody>
            </p:sp>
            <p:sp>
              <p:nvSpPr>
                <p:cNvPr id="744525" name="Line 77"/>
                <p:cNvSpPr>
                  <a:spLocks noChangeShapeType="1"/>
                </p:cNvSpPr>
                <p:nvPr/>
              </p:nvSpPr>
              <p:spPr bwMode="auto">
                <a:xfrm>
                  <a:off x="4816" y="2584"/>
                  <a:ext cx="128" cy="0"/>
                </a:xfrm>
                <a:prstGeom prst="line">
                  <a:avLst/>
                </a:prstGeom>
                <a:noFill/>
                <a:ln w="76200">
                  <a:solidFill>
                    <a:srgbClr val="00FF00"/>
                  </a:solidFill>
                  <a:round/>
                  <a:headEnd/>
                  <a:tailEnd/>
                </a:ln>
                <a:effectLst/>
              </p:spPr>
              <p:txBody>
                <a:bodyPr/>
                <a:lstStyle/>
                <a:p>
                  <a:pPr defTabSz="914400">
                    <a:buClrTx/>
                    <a:buSzTx/>
                    <a:buFontTx/>
                    <a:buNone/>
                    <a:defRPr/>
                  </a:pPr>
                  <a:endParaRPr lang="en-US">
                    <a:solidFill>
                      <a:srgbClr val="00DFCA"/>
                    </a:solidFill>
                    <a:effectLst>
                      <a:outerShdw blurRad="38100" dist="38100" dir="2700000" algn="tl">
                        <a:srgbClr val="000000">
                          <a:alpha val="43137"/>
                        </a:srgbClr>
                      </a:outerShdw>
                    </a:effectLst>
                    <a:latin typeface="Comic Sans MS" pitchFamily="-107" charset="0"/>
                  </a:endParaRPr>
                </a:p>
              </p:txBody>
            </p:sp>
          </p:grpSp>
          <p:sp>
            <p:nvSpPr>
              <p:cNvPr id="744528" name="Line 80"/>
              <p:cNvSpPr>
                <a:spLocks noChangeShapeType="1"/>
              </p:cNvSpPr>
              <p:nvPr/>
            </p:nvSpPr>
            <p:spPr bwMode="auto">
              <a:xfrm>
                <a:off x="284" y="2232"/>
                <a:ext cx="12" cy="68"/>
              </a:xfrm>
              <a:prstGeom prst="line">
                <a:avLst/>
              </a:prstGeom>
              <a:noFill/>
              <a:ln w="76200">
                <a:solidFill>
                  <a:srgbClr val="00FF00"/>
                </a:solidFill>
                <a:round/>
                <a:headEnd/>
                <a:tailEnd/>
              </a:ln>
              <a:effectLst/>
            </p:spPr>
            <p:txBody>
              <a:bodyPr/>
              <a:lstStyle/>
              <a:p>
                <a:pPr defTabSz="914400">
                  <a:buClrTx/>
                  <a:buSzTx/>
                  <a:buFontTx/>
                  <a:buNone/>
                  <a:defRPr/>
                </a:pPr>
                <a:endParaRPr lang="en-US">
                  <a:solidFill>
                    <a:srgbClr val="00DFCA"/>
                  </a:solidFill>
                  <a:effectLst>
                    <a:outerShdw blurRad="38100" dist="38100" dir="2700000" algn="tl">
                      <a:srgbClr val="000000">
                        <a:alpha val="43137"/>
                      </a:srgbClr>
                    </a:outerShdw>
                  </a:effectLst>
                  <a:latin typeface="Comic Sans MS" pitchFamily="-107" charset="0"/>
                </a:endParaRPr>
              </a:p>
            </p:txBody>
          </p:sp>
        </p:grpSp>
        <p:sp>
          <p:nvSpPr>
            <p:cNvPr id="744531" name="Line 83"/>
            <p:cNvSpPr>
              <a:spLocks noChangeShapeType="1"/>
            </p:cNvSpPr>
            <p:nvPr/>
          </p:nvSpPr>
          <p:spPr bwMode="auto">
            <a:xfrm flipV="1">
              <a:off x="4848" y="2588"/>
              <a:ext cx="356" cy="16"/>
            </a:xfrm>
            <a:prstGeom prst="line">
              <a:avLst/>
            </a:prstGeom>
            <a:noFill/>
            <a:ln w="85725">
              <a:solidFill>
                <a:srgbClr val="00FF00"/>
              </a:solidFill>
              <a:round/>
              <a:headEnd/>
              <a:tailEnd/>
            </a:ln>
            <a:effectLst/>
          </p:spPr>
          <p:txBody>
            <a:bodyPr/>
            <a:lstStyle/>
            <a:p>
              <a:pPr defTabSz="914400">
                <a:buClrTx/>
                <a:buSzTx/>
                <a:buFontTx/>
                <a:buNone/>
                <a:defRPr/>
              </a:pPr>
              <a:endParaRPr lang="en-US">
                <a:solidFill>
                  <a:srgbClr val="00DFCA"/>
                </a:solidFill>
                <a:effectLst>
                  <a:outerShdw blurRad="38100" dist="38100" dir="2700000" algn="tl">
                    <a:srgbClr val="000000">
                      <a:alpha val="43137"/>
                    </a:srgbClr>
                  </a:outerShdw>
                </a:effectLst>
                <a:latin typeface="Comic Sans MS" pitchFamily="-107" charset="0"/>
              </a:endParaRPr>
            </a:p>
          </p:txBody>
        </p:sp>
      </p:grpSp>
      <p:sp>
        <p:nvSpPr>
          <p:cNvPr id="744493" name="Text Box 45"/>
          <p:cNvSpPr txBox="1">
            <a:spLocks noChangeArrowheads="1"/>
          </p:cNvSpPr>
          <p:nvPr/>
        </p:nvSpPr>
        <p:spPr bwMode="auto">
          <a:xfrm>
            <a:off x="366713" y="3768725"/>
            <a:ext cx="2122487" cy="51911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ts val="1750"/>
              </a:spcBef>
              <a:buClrTx/>
              <a:buFontTx/>
              <a:buNone/>
              <a:defRPr/>
            </a:pPr>
            <a:r>
              <a:rPr lang="hi-in" b="1" dirty="0">
                <a:solidFill>
                  <a:srgbClr val="FFFF00"/>
                </a:solidFill>
                <a:effectLst>
                  <a:outerShdw blurRad="38100" dist="38100" dir="2700000" algn="tl">
                    <a:srgbClr val="000000"/>
                  </a:outerShdw>
                </a:effectLst>
              </a:rPr>
              <a:t>อิชมาเอล</a:t>
            </a:r>
          </a:p>
        </p:txBody>
      </p:sp>
      <p:sp>
        <p:nvSpPr>
          <p:cNvPr id="744490" name="Rectangle 42"/>
          <p:cNvSpPr>
            <a:spLocks noChangeArrowheads="1"/>
          </p:cNvSpPr>
          <p:nvPr/>
        </p:nvSpPr>
        <p:spPr bwMode="auto">
          <a:xfrm>
            <a:off x="3305175" y="2414588"/>
            <a:ext cx="163513" cy="352425"/>
          </a:xfrm>
          <a:prstGeom prst="rect">
            <a:avLst/>
          </a:prstGeom>
          <a:solidFill>
            <a:srgbClr val="FF0000"/>
          </a:solidFill>
          <a:ln w="38100">
            <a:solidFill>
              <a:srgbClr val="FF0000"/>
            </a:solidFill>
            <a:miter lim="800000"/>
            <a:headEnd/>
            <a:tailEnd/>
          </a:ln>
          <a:effectLst>
            <a:outerShdw blurRad="63500" dist="53882" dir="2700000" algn="ctr" rotWithShape="0">
              <a:schemeClr val="bg2">
                <a:alpha val="74998"/>
              </a:schemeClr>
            </a:outerShdw>
          </a:effectLst>
        </p:spPr>
        <p:txBody>
          <a:bodyPr wrap="none" anchor="ctr"/>
          <a:lstStyle/>
          <a:p>
            <a:pPr defTabSz="914400">
              <a:buClrTx/>
              <a:buSzTx/>
              <a:buFontTx/>
              <a:buNone/>
              <a:defRPr/>
            </a:pPr>
            <a:endParaRPr lang="en-US">
              <a:solidFill>
                <a:srgbClr val="00DFCA"/>
              </a:solidFill>
              <a:effectLst>
                <a:outerShdw blurRad="38100" dist="38100" dir="2700000" algn="tl">
                  <a:srgbClr val="000000">
                    <a:alpha val="43137"/>
                  </a:srgbClr>
                </a:outerShdw>
              </a:effectLst>
              <a:latin typeface="Comic Sans MS" pitchFamily="-107" charset="0"/>
            </a:endParaRPr>
          </a:p>
        </p:txBody>
      </p:sp>
      <p:sp>
        <p:nvSpPr>
          <p:cNvPr id="744494" name="Text Box 46"/>
          <p:cNvSpPr txBox="1">
            <a:spLocks noChangeArrowheads="1"/>
          </p:cNvSpPr>
          <p:nvPr/>
        </p:nvSpPr>
        <p:spPr bwMode="auto">
          <a:xfrm>
            <a:off x="3463925" y="2365375"/>
            <a:ext cx="1831975" cy="51911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ts val="1750"/>
              </a:spcBef>
              <a:buClrTx/>
              <a:buFontTx/>
              <a:buNone/>
              <a:defRPr/>
            </a:pPr>
            <a:r>
              <a:rPr lang="hi-in" b="1" dirty="0">
                <a:solidFill>
                  <a:srgbClr val="FFFF00"/>
                </a:solidFill>
                <a:effectLst>
                  <a:outerShdw blurRad="38100" dist="38100" dir="2700000" algn="tl">
                    <a:srgbClr val="000000"/>
                  </a:outerShdw>
                </a:effectLst>
              </a:rPr>
              <a:t>อิสอัค</a:t>
            </a:r>
          </a:p>
        </p:txBody>
      </p:sp>
      <p:sp>
        <p:nvSpPr>
          <p:cNvPr id="744495" name="Text Box 47"/>
          <p:cNvSpPr txBox="1">
            <a:spLocks noChangeArrowheads="1"/>
          </p:cNvSpPr>
          <p:nvPr/>
        </p:nvSpPr>
        <p:spPr bwMode="auto">
          <a:xfrm>
            <a:off x="5076825" y="4770438"/>
            <a:ext cx="3101975" cy="1322387"/>
          </a:xfrm>
          <a:prstGeom prst="rect">
            <a:avLst/>
          </a:prstGeom>
          <a:noFill/>
          <a:ln w="9525">
            <a:noFill/>
            <a:miter lim="800000"/>
            <a:headEnd/>
            <a:tailEnd/>
          </a:ln>
          <a:effectLst>
            <a:outerShdw blurRad="63500" dist="74053" dir="3542175"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ts val="2000"/>
              </a:spcBef>
              <a:buClrTx/>
              <a:buFontTx/>
              <a:buNone/>
              <a:defRPr/>
            </a:pPr>
            <a:r>
              <a:rPr lang="hi-in" sz="4000" b="1" i="1" dirty="0">
                <a:solidFill>
                  <a:srgbClr val="FF0000"/>
                </a:solidFill>
                <a:effectLst>
                  <a:outerShdw blurRad="38100" dist="38100" dir="2700000" algn="tl">
                    <a:srgbClr val="000000"/>
                  </a:outerShdw>
                </a:effectLst>
              </a:rPr>
              <a:t>ทำไมจึงต่างกันนัก</a:t>
            </a:r>
            <a:r>
              <a:rPr lang="en-US" sz="4000" b="1" i="1" dirty="0">
                <a:solidFill>
                  <a:srgbClr val="FF0000"/>
                </a:solidFill>
                <a:effectLst>
                  <a:outerShdw blurRad="38100" dist="38100" dir="2700000" algn="tl">
                    <a:srgbClr val="000000"/>
                  </a:outerShdw>
                </a:effectLst>
              </a:rPr>
              <a:t>?</a:t>
            </a:r>
          </a:p>
        </p:txBody>
      </p:sp>
      <p:grpSp>
        <p:nvGrpSpPr>
          <p:cNvPr id="73743" name="Group 20"/>
          <p:cNvGrpSpPr>
            <a:grpSpLocks/>
          </p:cNvGrpSpPr>
          <p:nvPr/>
        </p:nvGrpSpPr>
        <p:grpSpPr bwMode="auto">
          <a:xfrm>
            <a:off x="8051800" y="3432175"/>
            <a:ext cx="941388" cy="1220788"/>
            <a:chOff x="5072" y="2162"/>
            <a:chExt cx="593" cy="769"/>
          </a:xfrm>
        </p:grpSpPr>
        <p:sp>
          <p:nvSpPr>
            <p:cNvPr id="40" name="Freeform 21"/>
            <p:cNvSpPr>
              <a:spLocks noChangeArrowheads="1"/>
            </p:cNvSpPr>
            <p:nvPr/>
          </p:nvSpPr>
          <p:spPr bwMode="auto">
            <a:xfrm>
              <a:off x="5521" y="2246"/>
              <a:ext cx="122" cy="42"/>
            </a:xfrm>
            <a:custGeom>
              <a:avLst/>
              <a:gdLst>
                <a:gd name="G0" fmla="*/ 1 0 51712"/>
                <a:gd name="G1" fmla="+- 48 0 0"/>
                <a:gd name="G2" fmla="+- 1 0 0"/>
                <a:gd name="G3" fmla="*/ 1 0 51712"/>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 name="AutoShape 22"/>
            <p:cNvSpPr>
              <a:spLocks noChangeArrowheads="1"/>
            </p:cNvSpPr>
            <p:nvPr/>
          </p:nvSpPr>
          <p:spPr bwMode="auto">
            <a:xfrm>
              <a:off x="5073" y="2178"/>
              <a:ext cx="453" cy="562"/>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2" name="Rectangle 23"/>
            <p:cNvSpPr>
              <a:spLocks noChangeArrowheads="1"/>
            </p:cNvSpPr>
            <p:nvPr/>
          </p:nvSpPr>
          <p:spPr bwMode="auto">
            <a:xfrm>
              <a:off x="5072" y="2277"/>
              <a:ext cx="593" cy="654"/>
            </a:xfrm>
            <a:prstGeom prst="rect">
              <a:avLst/>
            </a:prstGeom>
            <a:solidFill>
              <a:srgbClr val="FFFF00"/>
            </a:solidFill>
            <a:ln w="38160" cap="sq">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3" name="AutoShape 24"/>
            <p:cNvSpPr>
              <a:spLocks noChangeArrowheads="1"/>
            </p:cNvSpPr>
            <p:nvPr/>
          </p:nvSpPr>
          <p:spPr bwMode="auto">
            <a:xfrm>
              <a:off x="5085" y="2194"/>
              <a:ext cx="429" cy="562"/>
            </a:xfrm>
            <a:prstGeom prst="roundRect">
              <a:avLst>
                <a:gd name="adj" fmla="val 16667"/>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4" name="Line 25"/>
            <p:cNvSpPr>
              <a:spLocks noChangeShapeType="1"/>
            </p:cNvSpPr>
            <p:nvPr/>
          </p:nvSpPr>
          <p:spPr bwMode="auto">
            <a:xfrm flipV="1">
              <a:off x="5111" y="2522"/>
              <a:ext cx="521" cy="8"/>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5" name="Line 26"/>
            <p:cNvSpPr>
              <a:spLocks noChangeShapeType="1"/>
            </p:cNvSpPr>
            <p:nvPr/>
          </p:nvSpPr>
          <p:spPr bwMode="auto">
            <a:xfrm flipV="1">
              <a:off x="5111" y="2650"/>
              <a:ext cx="526" cy="8"/>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6" name="Rectangle 27"/>
            <p:cNvSpPr>
              <a:spLocks noChangeArrowheads="1"/>
            </p:cNvSpPr>
            <p:nvPr/>
          </p:nvSpPr>
          <p:spPr bwMode="auto">
            <a:xfrm>
              <a:off x="5315" y="2558"/>
              <a:ext cx="201" cy="65"/>
            </a:xfrm>
            <a:prstGeom prst="rect">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7" name="Rectangle 28"/>
            <p:cNvSpPr>
              <a:spLocks noChangeArrowheads="1"/>
            </p:cNvSpPr>
            <p:nvPr/>
          </p:nvSpPr>
          <p:spPr bwMode="auto">
            <a:xfrm>
              <a:off x="5205" y="2414"/>
              <a:ext cx="319" cy="15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000" b="1">
                  <a:solidFill>
                    <a:srgbClr val="000000"/>
                  </a:solidFill>
                  <a:latin typeface="Arial" charset="0"/>
                </a:rPr>
                <a:t>ด</a:t>
              </a:r>
              <a:r>
                <a:rPr lang="en-US" sz="1000" b="1">
                  <a:solidFill>
                    <a:srgbClr val="000000"/>
                  </a:solidFill>
                  <a:latin typeface="Arial" charset="0"/>
                </a:rPr>
                <a:t>-</a:t>
              </a:r>
              <a:r>
                <a:rPr lang="hi-in" sz="1000" b="1">
                  <a:solidFill>
                    <a:srgbClr val="000000"/>
                  </a:solidFill>
                  <a:latin typeface="Arial" charset="0"/>
                </a:rPr>
                <a:t>ล</a:t>
              </a:r>
              <a:r>
                <a:rPr lang="en-US" sz="1000" b="1">
                  <a:solidFill>
                    <a:srgbClr val="000000"/>
                  </a:solidFill>
                  <a:latin typeface="Arial" charset="0"/>
                </a:rPr>
                <a:t>-</a:t>
              </a:r>
              <a:r>
                <a:rPr lang="hi-in" sz="1000" b="1">
                  <a:solidFill>
                    <a:srgbClr val="000000"/>
                  </a:solidFill>
                  <a:latin typeface="Arial" charset="0"/>
                </a:rPr>
                <a:t>พ</a:t>
              </a:r>
            </a:p>
          </p:txBody>
        </p:sp>
        <p:sp>
          <p:nvSpPr>
            <p:cNvPr id="48" name="Rectangle 29"/>
            <p:cNvSpPr>
              <a:spLocks noChangeArrowheads="1"/>
            </p:cNvSpPr>
            <p:nvPr/>
          </p:nvSpPr>
          <p:spPr bwMode="auto">
            <a:xfrm>
              <a:off x="5133" y="2302"/>
              <a:ext cx="487" cy="14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Arial" charset="0"/>
                </a:rPr>
                <a:t>การทรงเรียก</a:t>
              </a:r>
            </a:p>
          </p:txBody>
        </p:sp>
        <p:sp>
          <p:nvSpPr>
            <p:cNvPr id="49" name="Rectangle 30"/>
            <p:cNvSpPr>
              <a:spLocks noChangeArrowheads="1"/>
            </p:cNvSpPr>
            <p:nvPr/>
          </p:nvSpPr>
          <p:spPr bwMode="auto">
            <a:xfrm>
              <a:off x="5103" y="2162"/>
              <a:ext cx="360" cy="14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Chicago" charset="0"/>
                </a:rPr>
                <a:t>อับราฮัม</a:t>
              </a:r>
            </a:p>
          </p:txBody>
        </p:sp>
        <p:sp>
          <p:nvSpPr>
            <p:cNvPr id="50" name="Line 31"/>
            <p:cNvSpPr>
              <a:spLocks noChangeShapeType="1"/>
            </p:cNvSpPr>
            <p:nvPr/>
          </p:nvSpPr>
          <p:spPr bwMode="auto">
            <a:xfrm flipV="1">
              <a:off x="5107" y="2402"/>
              <a:ext cx="516" cy="8"/>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1" name="Line 32"/>
            <p:cNvSpPr>
              <a:spLocks noChangeShapeType="1"/>
            </p:cNvSpPr>
            <p:nvPr/>
          </p:nvSpPr>
          <p:spPr bwMode="auto">
            <a:xfrm flipV="1">
              <a:off x="5107" y="2765"/>
              <a:ext cx="526" cy="9"/>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2" name="Line 33"/>
            <p:cNvSpPr>
              <a:spLocks noChangeShapeType="1"/>
            </p:cNvSpPr>
            <p:nvPr/>
          </p:nvSpPr>
          <p:spPr bwMode="auto">
            <a:xfrm flipV="1">
              <a:off x="5107" y="2889"/>
              <a:ext cx="521" cy="9"/>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 name="Rectangle 34"/>
            <p:cNvSpPr>
              <a:spLocks noChangeArrowheads="1"/>
            </p:cNvSpPr>
            <p:nvPr/>
          </p:nvSpPr>
          <p:spPr bwMode="auto">
            <a:xfrm>
              <a:off x="5210" y="2541"/>
              <a:ext cx="281" cy="15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000" b="1">
                  <a:solidFill>
                    <a:srgbClr val="000000"/>
                  </a:solidFill>
                  <a:latin typeface="Arial" charset="0"/>
                </a:rPr>
                <a:t>อ </a:t>
              </a:r>
              <a:r>
                <a:rPr lang="en-US" sz="1000" b="1">
                  <a:solidFill>
                    <a:srgbClr val="000000"/>
                  </a:solidFill>
                  <a:latin typeface="Arial" charset="0"/>
                </a:rPr>
                <a:t>- </a:t>
              </a:r>
              <a:r>
                <a:rPr lang="hi-in" sz="1000" b="1">
                  <a:solidFill>
                    <a:srgbClr val="000000"/>
                  </a:solidFill>
                  <a:latin typeface="Arial" charset="0"/>
                </a:rPr>
                <a:t>อ</a:t>
              </a: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4493"/>
                                        </p:tgtEl>
                                        <p:attrNameLst>
                                          <p:attrName>style.visibility</p:attrName>
                                        </p:attrNameLst>
                                      </p:cBhvr>
                                      <p:to>
                                        <p:strVal val="visible"/>
                                      </p:to>
                                    </p:set>
                                    <p:animEffect transition="in" filter="fade">
                                      <p:cBhvr>
                                        <p:cTn id="7" dur="1000"/>
                                        <p:tgtEl>
                                          <p:spTgt spid="744493"/>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20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36" fill="hold" grpId="0" nodeType="clickEffect">
                                  <p:stCondLst>
                                    <p:cond delay="0"/>
                                  </p:stCondLst>
                                  <p:childTnLst>
                                    <p:set>
                                      <p:cBhvr>
                                        <p:cTn id="14" dur="1" fill="hold">
                                          <p:stCondLst>
                                            <p:cond delay="0"/>
                                          </p:stCondLst>
                                        </p:cTn>
                                        <p:tgtEl>
                                          <p:spTgt spid="744490"/>
                                        </p:tgtEl>
                                        <p:attrNameLst>
                                          <p:attrName>style.visibility</p:attrName>
                                        </p:attrNameLst>
                                      </p:cBhvr>
                                      <p:to>
                                        <p:strVal val="visible"/>
                                      </p:to>
                                    </p:set>
                                    <p:anim calcmode="lin" valueType="num">
                                      <p:cBhvr>
                                        <p:cTn id="15" dur="500" fill="hold"/>
                                        <p:tgtEl>
                                          <p:spTgt spid="744490"/>
                                        </p:tgtEl>
                                        <p:attrNameLst>
                                          <p:attrName>ppt_w</p:attrName>
                                        </p:attrNameLst>
                                      </p:cBhvr>
                                      <p:tavLst>
                                        <p:tav tm="0">
                                          <p:val>
                                            <p:strVal val="(6*min(max(#ppt_w*#ppt_h,.3),1)-7.4)/-.7*#ppt_w"/>
                                          </p:val>
                                        </p:tav>
                                        <p:tav tm="100000">
                                          <p:val>
                                            <p:strVal val="#ppt_w"/>
                                          </p:val>
                                        </p:tav>
                                      </p:tavLst>
                                    </p:anim>
                                    <p:anim calcmode="lin" valueType="num">
                                      <p:cBhvr>
                                        <p:cTn id="16" dur="500" fill="hold"/>
                                        <p:tgtEl>
                                          <p:spTgt spid="744490"/>
                                        </p:tgtEl>
                                        <p:attrNameLst>
                                          <p:attrName>ppt_h</p:attrName>
                                        </p:attrNameLst>
                                      </p:cBhvr>
                                      <p:tavLst>
                                        <p:tav tm="0">
                                          <p:val>
                                            <p:strVal val="(6*min(max(#ppt_w*#ppt_h,.3),1)-7.4)/-.7*#ppt_h"/>
                                          </p:val>
                                        </p:tav>
                                        <p:tav tm="100000">
                                          <p:val>
                                            <p:strVal val="#ppt_h"/>
                                          </p:val>
                                        </p:tav>
                                      </p:tavLst>
                                    </p:anim>
                                    <p:anim calcmode="lin" valueType="num">
                                      <p:cBhvr>
                                        <p:cTn id="17" dur="500" fill="hold"/>
                                        <p:tgtEl>
                                          <p:spTgt spid="744490"/>
                                        </p:tgtEl>
                                        <p:attrNameLst>
                                          <p:attrName>ppt_x</p:attrName>
                                        </p:attrNameLst>
                                      </p:cBhvr>
                                      <p:tavLst>
                                        <p:tav tm="0">
                                          <p:val>
                                            <p:fltVal val="0.5"/>
                                          </p:val>
                                        </p:tav>
                                        <p:tav tm="100000">
                                          <p:val>
                                            <p:strVal val="#ppt_x"/>
                                          </p:val>
                                        </p:tav>
                                      </p:tavLst>
                                    </p:anim>
                                    <p:anim calcmode="lin" valueType="num">
                                      <p:cBhvr>
                                        <p:cTn id="18" dur="500" fill="hold"/>
                                        <p:tgtEl>
                                          <p:spTgt spid="744490"/>
                                        </p:tgtEl>
                                        <p:attrNameLst>
                                          <p:attrName>ppt_y</p:attrName>
                                        </p:attrNameLst>
                                      </p:cBhvr>
                                      <p:tavLst>
                                        <p:tav tm="0">
                                          <p:val>
                                            <p:strVal val="1+(6*min(max(#ppt_w*#ppt_h,.3),1)-7.4)/-.7*#ppt_h/2"/>
                                          </p:val>
                                        </p:tav>
                                        <p:tav tm="100000">
                                          <p:val>
                                            <p:strVal val="#ppt_y"/>
                                          </p:val>
                                        </p:tav>
                                      </p:tavLst>
                                    </p:anim>
                                  </p:childTnLst>
                                </p:cTn>
                              </p:par>
                              <p:par>
                                <p:cTn id="19" presetID="10" presetClass="entr" presetSubtype="0" fill="hold" grpId="0" nodeType="withEffect">
                                  <p:stCondLst>
                                    <p:cond delay="0"/>
                                  </p:stCondLst>
                                  <p:childTnLst>
                                    <p:set>
                                      <p:cBhvr>
                                        <p:cTn id="20" dur="1" fill="hold">
                                          <p:stCondLst>
                                            <p:cond delay="0"/>
                                          </p:stCondLst>
                                        </p:cTn>
                                        <p:tgtEl>
                                          <p:spTgt spid="744494"/>
                                        </p:tgtEl>
                                        <p:attrNameLst>
                                          <p:attrName>style.visibility</p:attrName>
                                        </p:attrNameLst>
                                      </p:cBhvr>
                                      <p:to>
                                        <p:strVal val="visible"/>
                                      </p:to>
                                    </p:set>
                                    <p:animEffect transition="in" filter="fade">
                                      <p:cBhvr>
                                        <p:cTn id="21" dur="1000"/>
                                        <p:tgtEl>
                                          <p:spTgt spid="74449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44495"/>
                                        </p:tgtEl>
                                        <p:attrNameLst>
                                          <p:attrName>style.visibility</p:attrName>
                                        </p:attrNameLst>
                                      </p:cBhvr>
                                      <p:to>
                                        <p:strVal val="visible"/>
                                      </p:to>
                                    </p:set>
                                    <p:animEffect transition="in" filter="fade">
                                      <p:cBhvr>
                                        <p:cTn id="26" dur="1000"/>
                                        <p:tgtEl>
                                          <p:spTgt spid="7444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4493" grpId="0" autoUpdateAnimBg="0"/>
      <p:bldP spid="744490" grpId="0" animBg="1"/>
      <p:bldP spid="744494" grpId="0" autoUpdateAnimBg="0"/>
      <p:bldP spid="744495"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777" name="Group 28"/>
          <p:cNvGrpSpPr>
            <a:grpSpLocks/>
          </p:cNvGrpSpPr>
          <p:nvPr/>
        </p:nvGrpSpPr>
        <p:grpSpPr bwMode="auto">
          <a:xfrm>
            <a:off x="519113" y="7938"/>
            <a:ext cx="854075" cy="1704975"/>
            <a:chOff x="327" y="5"/>
            <a:chExt cx="538" cy="1074"/>
          </a:xfrm>
        </p:grpSpPr>
        <p:sp>
          <p:nvSpPr>
            <p:cNvPr id="746525" name="Rectangle 29"/>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a:buClrTx/>
                <a:buSzTx/>
                <a:buFontTx/>
                <a:buNone/>
                <a:defRPr/>
              </a:pPr>
              <a:r>
                <a:rPr lang="en-US" sz="10600">
                  <a:solidFill>
                    <a:srgbClr val="FFFF00"/>
                  </a:solidFill>
                  <a:latin typeface="Times" charset="0"/>
                </a:rPr>
                <a:t>7</a:t>
              </a:r>
              <a:endParaRPr lang="en-US">
                <a:solidFill>
                  <a:srgbClr val="00DFCA"/>
                </a:solidFill>
                <a:effectLst>
                  <a:outerShdw blurRad="38100" dist="38100" dir="2700000" algn="tl">
                    <a:srgbClr val="000000"/>
                  </a:outerShdw>
                </a:effectLst>
              </a:endParaRPr>
            </a:p>
          </p:txBody>
        </p:sp>
        <p:sp>
          <p:nvSpPr>
            <p:cNvPr id="746526" name="Line 30"/>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defTabSz="914400">
                <a:buClrTx/>
                <a:buSzTx/>
                <a:buFontTx/>
                <a:buNone/>
                <a:defRPr/>
              </a:pPr>
              <a:endParaRPr lang="en-US">
                <a:solidFill>
                  <a:srgbClr val="00DFCA"/>
                </a:solidFill>
                <a:effectLst>
                  <a:outerShdw blurRad="38100" dist="38100" dir="2700000" algn="tl">
                    <a:srgbClr val="000000">
                      <a:alpha val="43137"/>
                    </a:srgbClr>
                  </a:outerShdw>
                </a:effectLst>
                <a:latin typeface="Comic Sans MS" pitchFamily="-107" charset="0"/>
              </a:endParaRPr>
            </a:p>
          </p:txBody>
        </p:sp>
      </p:grpSp>
      <p:sp>
        <p:nvSpPr>
          <p:cNvPr id="746498" name="Text Box 2"/>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l" defTabSz="914400">
              <a:spcBef>
                <a:spcPct val="50000"/>
              </a:spcBef>
              <a:buClrTx/>
              <a:buSzTx/>
              <a:buFontTx/>
              <a:buNone/>
              <a:defRPr/>
            </a:pPr>
            <a:endParaRPr lang="en-US" sz="1200" b="1">
              <a:solidFill>
                <a:srgbClr val="FFFFFF"/>
              </a:solidFill>
              <a:latin typeface="Comic Sans MS" pitchFamily="-107" charset="0"/>
            </a:endParaRPr>
          </a:p>
        </p:txBody>
      </p:sp>
      <p:sp>
        <p:nvSpPr>
          <p:cNvPr id="75779" name="Text Box 16"/>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chemeClr val="bg1"/>
                </a:solidFill>
                <a:latin typeface="Comic Sans MS" charset="0"/>
                <a:ea typeface="ＭＳ Ｐゴシック" charset="0"/>
                <a:cs typeface="ＭＳ Ｐゴシック" charset="0"/>
              </a:defRPr>
            </a:lvl1pPr>
            <a:lvl2pPr>
              <a:defRPr sz="2800">
                <a:solidFill>
                  <a:schemeClr val="bg1"/>
                </a:solidFill>
                <a:latin typeface="Comic Sans MS" charset="0"/>
                <a:ea typeface="ＭＳ Ｐゴシック" charset="0"/>
              </a:defRPr>
            </a:lvl2pPr>
            <a:lvl3pPr>
              <a:defRPr sz="2800">
                <a:solidFill>
                  <a:schemeClr val="bg1"/>
                </a:solidFill>
                <a:latin typeface="Comic Sans MS" charset="0"/>
                <a:ea typeface="ＭＳ Ｐゴシック" charset="0"/>
              </a:defRPr>
            </a:lvl3pPr>
            <a:lvl4pPr>
              <a:defRPr sz="2800">
                <a:solidFill>
                  <a:schemeClr val="bg1"/>
                </a:solidFill>
                <a:latin typeface="Comic Sans MS" charset="0"/>
                <a:ea typeface="ＭＳ Ｐゴシック" charset="0"/>
              </a:defRPr>
            </a:lvl4pPr>
            <a:lvl5pPr>
              <a:defRPr sz="2800">
                <a:solidFill>
                  <a:schemeClr val="bg1"/>
                </a:solidFill>
                <a:latin typeface="Comic Sans MS" charset="0"/>
                <a:ea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defRPr sz="2800">
                <a:solidFill>
                  <a:schemeClr val="bg1"/>
                </a:solidFill>
                <a:latin typeface="Comic Sans MS" charset="0"/>
                <a:ea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defRPr sz="2800">
                <a:solidFill>
                  <a:schemeClr val="bg1"/>
                </a:solidFill>
                <a:latin typeface="Comic Sans MS" charset="0"/>
                <a:ea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defRPr sz="2800">
                <a:solidFill>
                  <a:schemeClr val="bg1"/>
                </a:solidFill>
                <a:latin typeface="Comic Sans MS" charset="0"/>
                <a:ea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defRPr sz="2800">
                <a:solidFill>
                  <a:schemeClr val="bg1"/>
                </a:solidFill>
                <a:latin typeface="Comic Sans MS" charset="0"/>
                <a:ea typeface="ＭＳ Ｐゴシック" charset="0"/>
              </a:defRPr>
            </a:lvl9pPr>
          </a:lstStyle>
          <a:p>
            <a:pPr defTabSz="914400">
              <a:spcBef>
                <a:spcPct val="50000"/>
              </a:spcBef>
              <a:buClrTx/>
              <a:buSzTx/>
              <a:buFontTx/>
              <a:buNone/>
            </a:pPr>
            <a:endParaRPr lang="en-US" sz="2000">
              <a:solidFill>
                <a:srgbClr val="FFA27C"/>
              </a:solidFill>
              <a:latin typeface="B VAG Rounded Bold" charset="0"/>
            </a:endParaRPr>
          </a:p>
        </p:txBody>
      </p:sp>
      <p:pic>
        <p:nvPicPr>
          <p:cNvPr id="746518" name="Picture 22"/>
          <p:cNvPicPr>
            <a:picLocks noChangeAspect="1" noChangeArrowheads="1"/>
          </p:cNvPicPr>
          <p:nvPr/>
        </p:nvPicPr>
        <p:blipFill>
          <a:blip r:embed="rId3"/>
          <a:srcRect l="16037" t="32082" r="33842" b="20735"/>
          <a:stretch>
            <a:fillRect/>
          </a:stretch>
        </p:blipFill>
        <p:spPr bwMode="auto">
          <a:xfrm>
            <a:off x="939800" y="1106488"/>
            <a:ext cx="7332663" cy="4602162"/>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746520" name="Rectangle 24"/>
          <p:cNvSpPr>
            <a:spLocks noChangeArrowheads="1"/>
          </p:cNvSpPr>
          <p:nvPr/>
        </p:nvSpPr>
        <p:spPr bwMode="auto">
          <a:xfrm>
            <a:off x="5451475" y="2081213"/>
            <a:ext cx="379413" cy="644525"/>
          </a:xfrm>
          <a:prstGeom prst="rect">
            <a:avLst/>
          </a:prstGeom>
          <a:noFill/>
          <a:ln w="38100">
            <a:solidFill>
              <a:srgbClr val="FF0000"/>
            </a:solidFill>
            <a:miter lim="800000"/>
            <a:headEnd/>
            <a:tailEnd/>
          </a:ln>
          <a:effectLst>
            <a:outerShdw blurRad="63500" dist="53882" dir="2700000" algn="ctr" rotWithShape="0">
              <a:schemeClr val="bg2">
                <a:alpha val="74998"/>
              </a:schemeClr>
            </a:outerShdw>
          </a:effectLst>
        </p:spPr>
        <p:txBody>
          <a:bodyPr wrap="none" anchor="ctr"/>
          <a:lstStyle/>
          <a:p>
            <a:pPr defTabSz="914400">
              <a:buClrTx/>
              <a:buSzTx/>
              <a:buFontTx/>
              <a:buNone/>
              <a:defRPr/>
            </a:pPr>
            <a:endParaRPr lang="en-US">
              <a:solidFill>
                <a:srgbClr val="00DFCA"/>
              </a:solidFill>
              <a:effectLst>
                <a:outerShdw blurRad="38100" dist="38100" dir="2700000" algn="tl">
                  <a:srgbClr val="000000">
                    <a:alpha val="43137"/>
                  </a:srgbClr>
                </a:outerShdw>
              </a:effectLst>
              <a:latin typeface="Comic Sans MS" pitchFamily="-107" charset="0"/>
            </a:endParaRPr>
          </a:p>
        </p:txBody>
      </p:sp>
      <p:sp>
        <p:nvSpPr>
          <p:cNvPr id="746521" name="Text Box 25"/>
          <p:cNvSpPr txBox="1">
            <a:spLocks noChangeArrowheads="1"/>
          </p:cNvSpPr>
          <p:nvPr/>
        </p:nvSpPr>
        <p:spPr bwMode="auto">
          <a:xfrm>
            <a:off x="2108200" y="465138"/>
            <a:ext cx="5948363" cy="519112"/>
          </a:xfrm>
          <a:prstGeom prst="rect">
            <a:avLst/>
          </a:prstGeom>
          <a:noFill/>
          <a:ln w="9525">
            <a:noFill/>
            <a:miter lim="800000"/>
            <a:headEnd/>
            <a:tailEnd/>
          </a:ln>
          <a:effectLst>
            <a:outerShdw blurRad="63500" dist="74053" dir="3542175"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ts val="1750"/>
              </a:spcBef>
              <a:buClrTx/>
              <a:buFontTx/>
              <a:buNone/>
              <a:defRPr/>
            </a:pPr>
            <a:r>
              <a:rPr lang="hi-in" b="1" dirty="0">
                <a:solidFill>
                  <a:srgbClr val="FFFF00"/>
                </a:solidFill>
                <a:effectLst>
                  <a:outerShdw blurRad="38100" dist="38100" dir="2700000" algn="tl">
                    <a:srgbClr val="000000"/>
                  </a:outerShdw>
                </a:effectLst>
              </a:rPr>
              <a:t>เปรียบเทียบด้านภูมิศาสตร์…</a:t>
            </a:r>
          </a:p>
        </p:txBody>
      </p:sp>
      <p:sp>
        <p:nvSpPr>
          <p:cNvPr id="746522" name="Rectangle 2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defTabSz="914400">
              <a:buClrTx/>
              <a:buSzTx/>
              <a:buFontTx/>
              <a:buNone/>
              <a:defRPr/>
            </a:pPr>
            <a:r>
              <a:rPr lang="en-US" sz="1000" b="1">
                <a:solidFill>
                  <a:srgbClr val="FFFFFF"/>
                </a:solidFill>
                <a:effectLst>
                  <a:outerShdw blurRad="38100" dist="38100" dir="2700000" algn="tl">
                    <a:srgbClr val="000000"/>
                  </a:outerShdw>
                </a:effectLst>
              </a:rPr>
              <a:t>34</a:t>
            </a:r>
          </a:p>
        </p:txBody>
      </p:sp>
      <p:sp>
        <p:nvSpPr>
          <p:cNvPr id="28" name="Rectangle 33"/>
          <p:cNvSpPr>
            <a:spLocks noChangeArrowheads="1"/>
          </p:cNvSpPr>
          <p:nvPr/>
        </p:nvSpPr>
        <p:spPr bwMode="auto">
          <a:xfrm>
            <a:off x="1062038" y="4222750"/>
            <a:ext cx="3025775" cy="374650"/>
          </a:xfrm>
          <a:prstGeom prst="rect">
            <a:avLst/>
          </a:prstGeom>
          <a:solidFill>
            <a:srgbClr val="A5A5A5"/>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p>
            <a:pPr algn="l" eaLnBrk="1" fontAlgn="auto" hangingPunct="1">
              <a:spcBef>
                <a:spcPts val="0"/>
              </a:spcBef>
              <a:spcAft>
                <a:spcPts val="0"/>
              </a:spcAft>
              <a:buClrTx/>
              <a:buSzTx/>
              <a:buFontTx/>
              <a:buNone/>
              <a:defRPr/>
            </a:pPr>
            <a:endParaRPr lang="en-US" sz="1800">
              <a:solidFill>
                <a:srgbClr val="FFFFFF"/>
              </a:solidFill>
              <a:latin typeface="Times"/>
              <a:ea typeface="+mn-ea"/>
              <a:cs typeface="+mn-cs"/>
            </a:endParaRPr>
          </a:p>
        </p:txBody>
      </p:sp>
      <p:sp>
        <p:nvSpPr>
          <p:cNvPr id="27" name="Text Box 34"/>
          <p:cNvSpPr txBox="1">
            <a:spLocks noChangeArrowheads="1"/>
          </p:cNvSpPr>
          <p:nvPr/>
        </p:nvSpPr>
        <p:spPr bwMode="auto">
          <a:xfrm>
            <a:off x="966788" y="4121150"/>
            <a:ext cx="3352800" cy="585788"/>
          </a:xfrm>
          <a:prstGeom prst="rect">
            <a:avLst/>
          </a:prstGeom>
          <a:noFill/>
          <a:ln>
            <a:noFill/>
          </a:ln>
          <a:effectLst/>
          <a:extLst>
            <a:ext uri="{909E8E84-426E-40dd-AFC4-6F175D3DCCD1}">
              <a14:hiddenFill xmlns=""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l" defTabSz="914400" eaLnBrk="1" fontAlgn="auto" hangingPunct="1">
              <a:spcBef>
                <a:spcPct val="50000"/>
              </a:spcBef>
              <a:spcAft>
                <a:spcPts val="0"/>
              </a:spcAft>
              <a:buClrTx/>
              <a:buSzTx/>
              <a:buFontTx/>
              <a:buNone/>
              <a:defRPr/>
            </a:pPr>
            <a:r>
              <a:rPr lang="en-US" altLang="ja-JP" sz="3200" b="1" kern="0" dirty="0">
                <a:solidFill>
                  <a:srgbClr val="1A0004"/>
                </a:solidFill>
                <a:latin typeface="Arial"/>
                <a:ea typeface="宋体" charset="0"/>
                <a:cs typeface="Arial"/>
              </a:rPr>
              <a:t>The Arab World</a:t>
            </a:r>
            <a:endParaRPr lang="zh-CN" altLang="en-US" sz="3200" b="1" kern="0" dirty="0">
              <a:solidFill>
                <a:srgbClr val="1A0004"/>
              </a:solidFill>
              <a:latin typeface="Arial"/>
              <a:ea typeface="宋体" charset="0"/>
              <a:cs typeface="Arial"/>
            </a:endParaRPr>
          </a:p>
        </p:txBody>
      </p:sp>
      <p:sp>
        <p:nvSpPr>
          <p:cNvPr id="30" name="Text Box 30"/>
          <p:cNvSpPr txBox="1">
            <a:spLocks noChangeArrowheads="1"/>
          </p:cNvSpPr>
          <p:nvPr/>
        </p:nvSpPr>
        <p:spPr bwMode="auto">
          <a:xfrm>
            <a:off x="966788" y="1123950"/>
            <a:ext cx="7305675" cy="439738"/>
          </a:xfrm>
          <a:prstGeom prst="rect">
            <a:avLst/>
          </a:prstGeom>
          <a:solidFill>
            <a:schemeClr val="bg2"/>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defPPr>
              <a:defRPr lang="en-US"/>
            </a:defPPr>
            <a:lvl1pPr>
              <a:lnSpc>
                <a:spcPct val="80000"/>
              </a:lnSpc>
              <a:spcBef>
                <a:spcPct val="50000"/>
              </a:spcBef>
              <a:defRPr sz="2400">
                <a:effectLst/>
                <a:latin typeface="宋体" charset="0"/>
                <a:ea typeface="宋体" charset="0"/>
                <a:cs typeface="宋体" charset="0"/>
              </a:defRPr>
            </a:lvl1pPr>
          </a:lstStyle>
          <a:p>
            <a:pPr eaLnBrk="1" fontAlgn="auto" hangingPunct="1">
              <a:spcAft>
                <a:spcPts val="0"/>
              </a:spcAft>
              <a:buClrTx/>
              <a:buSzTx/>
              <a:buFontTx/>
              <a:buNone/>
              <a:defRPr/>
            </a:pPr>
            <a:r>
              <a:rPr lang="en-US" altLang="zh-CN" sz="2800" b="1" dirty="0">
                <a:solidFill>
                  <a:srgbClr val="00FF00"/>
                </a:solidFill>
                <a:latin typeface="Arial"/>
                <a:cs typeface="Arial"/>
              </a:rPr>
              <a:t>Israel and…</a:t>
            </a:r>
          </a:p>
        </p:txBody>
      </p:sp>
      <p:sp>
        <p:nvSpPr>
          <p:cNvPr id="31" name="Text Box 24"/>
          <p:cNvSpPr txBox="1">
            <a:spLocks noChangeArrowheads="1"/>
          </p:cNvSpPr>
          <p:nvPr/>
        </p:nvSpPr>
        <p:spPr bwMode="auto">
          <a:xfrm>
            <a:off x="7177088" y="6242050"/>
            <a:ext cx="1266825"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1">
                <a:solidFill>
                  <a:srgbClr val="FFFFFF"/>
                </a:solidFill>
                <a:latin typeface="Arial" charset="0"/>
              </a:rPr>
              <a:t>คู่มือหน้าที่ </a:t>
            </a:r>
            <a:r>
              <a:rPr lang="en-US" sz="1200" b="1">
                <a:solidFill>
                  <a:srgbClr val="FFFFFF"/>
                </a:solidFill>
                <a:latin typeface="Arial" charset="0"/>
              </a:rPr>
              <a:t>19-24</a:t>
            </a:r>
          </a:p>
        </p:txBody>
      </p:sp>
      <p:sp>
        <p:nvSpPr>
          <p:cNvPr id="46" name="Freeform 7"/>
          <p:cNvSpPr>
            <a:spLocks noChangeArrowheads="1"/>
          </p:cNvSpPr>
          <p:nvPr/>
        </p:nvSpPr>
        <p:spPr bwMode="auto">
          <a:xfrm>
            <a:off x="8764588" y="3565525"/>
            <a:ext cx="204787" cy="77788"/>
          </a:xfrm>
          <a:custGeom>
            <a:avLst/>
            <a:gdLst>
              <a:gd name="G0" fmla="*/ 1 0 51712"/>
              <a:gd name="G1" fmla="+- 48 0 0"/>
              <a:gd name="G2" fmla="+- 1 0 0"/>
              <a:gd name="G3" fmla="*/ 1 0 51712"/>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00" eaLnBrk="1" fontAlgn="auto" hangingPunct="1">
              <a:spcBef>
                <a:spcPts val="0"/>
              </a:spcBef>
              <a:spcAft>
                <a:spcPts val="0"/>
              </a:spcAft>
              <a:buClrTx/>
              <a:buSzTx/>
              <a:buFontTx/>
              <a:buNone/>
              <a:defRPr/>
            </a:pPr>
            <a:endParaRPr lang="en-US" sz="1800" kern="0">
              <a:solidFill>
                <a:sysClr val="windowText" lastClr="000000"/>
              </a:solidFill>
            </a:endParaRPr>
          </a:p>
        </p:txBody>
      </p:sp>
      <p:sp>
        <p:nvSpPr>
          <p:cNvPr id="47" name="AutoShape 8"/>
          <p:cNvSpPr>
            <a:spLocks noChangeArrowheads="1"/>
          </p:cNvSpPr>
          <p:nvPr/>
        </p:nvSpPr>
        <p:spPr bwMode="auto">
          <a:xfrm>
            <a:off x="8053388" y="3457575"/>
            <a:ext cx="730250" cy="903288"/>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00" eaLnBrk="1" fontAlgn="auto" hangingPunct="1">
              <a:spcBef>
                <a:spcPts val="0"/>
              </a:spcBef>
              <a:spcAft>
                <a:spcPts val="0"/>
              </a:spcAft>
              <a:buClrTx/>
              <a:buSzTx/>
              <a:buFontTx/>
              <a:buNone/>
              <a:defRPr/>
            </a:pPr>
            <a:endParaRPr lang="en-US" sz="1800" kern="0">
              <a:solidFill>
                <a:sysClr val="windowText" lastClr="000000"/>
              </a:solidFill>
            </a:endParaRPr>
          </a:p>
        </p:txBody>
      </p:sp>
      <p:sp>
        <p:nvSpPr>
          <p:cNvPr id="48" name="Rectangle 9"/>
          <p:cNvSpPr>
            <a:spLocks noChangeArrowheads="1"/>
          </p:cNvSpPr>
          <p:nvPr/>
        </p:nvSpPr>
        <p:spPr bwMode="auto">
          <a:xfrm>
            <a:off x="8051800" y="3614738"/>
            <a:ext cx="952500" cy="1049337"/>
          </a:xfrm>
          <a:prstGeom prst="rect">
            <a:avLst/>
          </a:prstGeom>
          <a:solidFill>
            <a:srgbClr val="FFFF00"/>
          </a:solidFill>
          <a:ln w="38160" cap="sq">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00" eaLnBrk="1" fontAlgn="auto" hangingPunct="1">
              <a:spcBef>
                <a:spcPts val="0"/>
              </a:spcBef>
              <a:spcAft>
                <a:spcPts val="0"/>
              </a:spcAft>
              <a:buClrTx/>
              <a:buSzTx/>
              <a:buFontTx/>
              <a:buNone/>
              <a:defRPr/>
            </a:pPr>
            <a:endParaRPr lang="en-US" sz="1800" kern="0">
              <a:solidFill>
                <a:sysClr val="windowText" lastClr="000000"/>
              </a:solidFill>
            </a:endParaRPr>
          </a:p>
        </p:txBody>
      </p:sp>
      <p:sp>
        <p:nvSpPr>
          <p:cNvPr id="49" name="AutoShape 10"/>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00" eaLnBrk="1" fontAlgn="auto" hangingPunct="1">
              <a:spcBef>
                <a:spcPts val="0"/>
              </a:spcBef>
              <a:spcAft>
                <a:spcPts val="0"/>
              </a:spcAft>
              <a:buClrTx/>
              <a:buSzTx/>
              <a:buFontTx/>
              <a:buNone/>
              <a:defRPr/>
            </a:pPr>
            <a:endParaRPr lang="en-US" sz="1800" kern="0">
              <a:solidFill>
                <a:sysClr val="windowText" lastClr="000000"/>
              </a:solidFill>
            </a:endParaRPr>
          </a:p>
        </p:txBody>
      </p:sp>
      <p:sp>
        <p:nvSpPr>
          <p:cNvPr id="50" name="Line 11"/>
          <p:cNvSpPr>
            <a:spLocks noChangeShapeType="1"/>
          </p:cNvSpPr>
          <p:nvPr/>
        </p:nvSpPr>
        <p:spPr bwMode="auto">
          <a:xfrm flipV="1">
            <a:off x="8113713" y="4003675"/>
            <a:ext cx="838200" cy="23813"/>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1" fontAlgn="auto" hangingPunct="1">
              <a:spcBef>
                <a:spcPts val="0"/>
              </a:spcBef>
              <a:spcAft>
                <a:spcPts val="0"/>
              </a:spcAft>
              <a:buClrTx/>
              <a:buSzTx/>
              <a:buFontTx/>
              <a:buNone/>
              <a:defRPr/>
            </a:pPr>
            <a:endParaRPr lang="en-US" sz="1800" kern="0">
              <a:solidFill>
                <a:sysClr val="windowText" lastClr="000000"/>
              </a:solidFill>
            </a:endParaRPr>
          </a:p>
        </p:txBody>
      </p:sp>
      <p:sp>
        <p:nvSpPr>
          <p:cNvPr id="51" name="Line 12"/>
          <p:cNvSpPr>
            <a:spLocks noChangeShapeType="1"/>
          </p:cNvSpPr>
          <p:nvPr/>
        </p:nvSpPr>
        <p:spPr bwMode="auto">
          <a:xfrm flipV="1">
            <a:off x="8113713" y="4206875"/>
            <a:ext cx="846137" cy="23813"/>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1" fontAlgn="auto" hangingPunct="1">
              <a:spcBef>
                <a:spcPts val="0"/>
              </a:spcBef>
              <a:spcAft>
                <a:spcPts val="0"/>
              </a:spcAft>
              <a:buClrTx/>
              <a:buSzTx/>
              <a:buFontTx/>
              <a:buNone/>
              <a:defRPr/>
            </a:pPr>
            <a:endParaRPr lang="en-US" sz="1800" kern="0">
              <a:solidFill>
                <a:sysClr val="windowText" lastClr="000000"/>
              </a:solidFill>
            </a:endParaRPr>
          </a:p>
        </p:txBody>
      </p:sp>
      <p:sp>
        <p:nvSpPr>
          <p:cNvPr id="52" name="Rectangle 13"/>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00" eaLnBrk="1" fontAlgn="auto" hangingPunct="1">
              <a:spcBef>
                <a:spcPts val="0"/>
              </a:spcBef>
              <a:spcAft>
                <a:spcPts val="0"/>
              </a:spcAft>
              <a:buClrTx/>
              <a:buSzTx/>
              <a:buFontTx/>
              <a:buNone/>
              <a:defRPr/>
            </a:pPr>
            <a:endParaRPr lang="en-US" sz="1800" kern="0">
              <a:solidFill>
                <a:sysClr val="windowText" lastClr="000000"/>
              </a:solidFill>
            </a:endParaRPr>
          </a:p>
        </p:txBody>
      </p:sp>
      <p:sp>
        <p:nvSpPr>
          <p:cNvPr id="53" name="Rectangle 14"/>
          <p:cNvSpPr>
            <a:spLocks noChangeArrowheads="1"/>
          </p:cNvSpPr>
          <p:nvPr/>
        </p:nvSpPr>
        <p:spPr bwMode="auto">
          <a:xfrm>
            <a:off x="8262938" y="3832225"/>
            <a:ext cx="508000" cy="241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000" b="1">
                <a:solidFill>
                  <a:srgbClr val="000000"/>
                </a:solidFill>
                <a:latin typeface="Arial" charset="0"/>
              </a:rPr>
              <a:t>ด</a:t>
            </a:r>
            <a:r>
              <a:rPr lang="en-US" sz="1000" b="1">
                <a:solidFill>
                  <a:srgbClr val="000000"/>
                </a:solidFill>
                <a:latin typeface="Arial" charset="0"/>
              </a:rPr>
              <a:t>-</a:t>
            </a:r>
            <a:r>
              <a:rPr lang="hi-in" sz="1000" b="1">
                <a:solidFill>
                  <a:srgbClr val="000000"/>
                </a:solidFill>
                <a:latin typeface="Arial" charset="0"/>
              </a:rPr>
              <a:t>ล</a:t>
            </a:r>
            <a:r>
              <a:rPr lang="en-US" sz="1000" b="1">
                <a:solidFill>
                  <a:srgbClr val="000000"/>
                </a:solidFill>
                <a:latin typeface="Arial" charset="0"/>
              </a:rPr>
              <a:t>-</a:t>
            </a:r>
            <a:r>
              <a:rPr lang="hi-in" sz="1000" b="1">
                <a:solidFill>
                  <a:srgbClr val="000000"/>
                </a:solidFill>
                <a:latin typeface="Arial" charset="0"/>
              </a:rPr>
              <a:t>พ</a:t>
            </a:r>
          </a:p>
        </p:txBody>
      </p:sp>
      <p:sp>
        <p:nvSpPr>
          <p:cNvPr id="54" name="Rectangle 15"/>
          <p:cNvSpPr>
            <a:spLocks noChangeArrowheads="1"/>
          </p:cNvSpPr>
          <p:nvPr/>
        </p:nvSpPr>
        <p:spPr bwMode="auto">
          <a:xfrm>
            <a:off x="8148638" y="3654425"/>
            <a:ext cx="774700" cy="2254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dirty="0">
                <a:solidFill>
                  <a:srgbClr val="000000"/>
                </a:solidFill>
                <a:latin typeface="Arial" charset="0"/>
              </a:rPr>
              <a:t>การทรงเรียก</a:t>
            </a:r>
          </a:p>
        </p:txBody>
      </p:sp>
      <p:sp>
        <p:nvSpPr>
          <p:cNvPr id="55" name="Rectangle 16"/>
          <p:cNvSpPr>
            <a:spLocks noChangeArrowheads="1"/>
          </p:cNvSpPr>
          <p:nvPr/>
        </p:nvSpPr>
        <p:spPr bwMode="auto">
          <a:xfrm>
            <a:off x="8102600" y="3432175"/>
            <a:ext cx="573088" cy="2254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Chicago" charset="0"/>
              </a:rPr>
              <a:t>อับราฮัม</a:t>
            </a:r>
          </a:p>
        </p:txBody>
      </p:sp>
      <p:sp>
        <p:nvSpPr>
          <p:cNvPr id="56" name="Line 17"/>
          <p:cNvSpPr>
            <a:spLocks noChangeShapeType="1"/>
          </p:cNvSpPr>
          <p:nvPr/>
        </p:nvSpPr>
        <p:spPr bwMode="auto">
          <a:xfrm flipV="1">
            <a:off x="8107363" y="3813175"/>
            <a:ext cx="830262" cy="23813"/>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1" fontAlgn="auto" hangingPunct="1">
              <a:spcBef>
                <a:spcPts val="0"/>
              </a:spcBef>
              <a:spcAft>
                <a:spcPts val="0"/>
              </a:spcAft>
              <a:buClrTx/>
              <a:buSzTx/>
              <a:buFontTx/>
              <a:buNone/>
              <a:defRPr/>
            </a:pPr>
            <a:endParaRPr lang="en-US" sz="1800" kern="0">
              <a:solidFill>
                <a:sysClr val="windowText" lastClr="000000"/>
              </a:solidFill>
            </a:endParaRPr>
          </a:p>
        </p:txBody>
      </p:sp>
      <p:sp>
        <p:nvSpPr>
          <p:cNvPr id="57" name="Line 18"/>
          <p:cNvSpPr>
            <a:spLocks noChangeShapeType="1"/>
          </p:cNvSpPr>
          <p:nvPr/>
        </p:nvSpPr>
        <p:spPr bwMode="auto">
          <a:xfrm flipV="1">
            <a:off x="8107363" y="4389438"/>
            <a:ext cx="846137" cy="2540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1" fontAlgn="auto" hangingPunct="1">
              <a:spcBef>
                <a:spcPts val="0"/>
              </a:spcBef>
              <a:spcAft>
                <a:spcPts val="0"/>
              </a:spcAft>
              <a:buClrTx/>
              <a:buSzTx/>
              <a:buFontTx/>
              <a:buNone/>
              <a:defRPr/>
            </a:pPr>
            <a:endParaRPr lang="en-US" sz="1800" kern="0">
              <a:solidFill>
                <a:sysClr val="windowText" lastClr="000000"/>
              </a:solidFill>
            </a:endParaRPr>
          </a:p>
        </p:txBody>
      </p:sp>
      <p:sp>
        <p:nvSpPr>
          <p:cNvPr id="58" name="Line 19"/>
          <p:cNvSpPr>
            <a:spLocks noChangeShapeType="1"/>
          </p:cNvSpPr>
          <p:nvPr/>
        </p:nvSpPr>
        <p:spPr bwMode="auto">
          <a:xfrm flipV="1">
            <a:off x="8107363" y="4586288"/>
            <a:ext cx="838200" cy="2540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1" fontAlgn="auto" hangingPunct="1">
              <a:spcBef>
                <a:spcPts val="0"/>
              </a:spcBef>
              <a:spcAft>
                <a:spcPts val="0"/>
              </a:spcAft>
              <a:buClrTx/>
              <a:buSzTx/>
              <a:buFontTx/>
              <a:buNone/>
              <a:defRPr/>
            </a:pPr>
            <a:endParaRPr lang="en-US" sz="1800" kern="0">
              <a:solidFill>
                <a:sysClr val="windowText" lastClr="000000"/>
              </a:solidFill>
            </a:endParaRPr>
          </a:p>
        </p:txBody>
      </p:sp>
      <p:sp>
        <p:nvSpPr>
          <p:cNvPr id="59" name="Rectangle 20"/>
          <p:cNvSpPr>
            <a:spLocks noChangeArrowheads="1"/>
          </p:cNvSpPr>
          <p:nvPr/>
        </p:nvSpPr>
        <p:spPr bwMode="auto">
          <a:xfrm>
            <a:off x="8280400" y="4033838"/>
            <a:ext cx="447675" cy="241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000" b="1">
                <a:solidFill>
                  <a:srgbClr val="000000"/>
                </a:solidFill>
                <a:latin typeface="Arial" charset="0"/>
              </a:rPr>
              <a:t>อ </a:t>
            </a:r>
            <a:r>
              <a:rPr lang="en-US" sz="1000" b="1">
                <a:solidFill>
                  <a:srgbClr val="000000"/>
                </a:solidFill>
                <a:latin typeface="Arial" charset="0"/>
              </a:rPr>
              <a:t>- </a:t>
            </a:r>
            <a:r>
              <a:rPr lang="hi-in" sz="1000" b="1">
                <a:solidFill>
                  <a:srgbClr val="000000"/>
                </a:solidFill>
                <a:latin typeface="Arial" charset="0"/>
              </a:rPr>
              <a:t>อ</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746520"/>
                                        </p:tgtEl>
                                        <p:attrNameLst>
                                          <p:attrName>style.visibility</p:attrName>
                                        </p:attrNameLst>
                                      </p:cBhvr>
                                      <p:to>
                                        <p:strVal val="visible"/>
                                      </p:to>
                                    </p:set>
                                    <p:anim calcmode="lin" valueType="num">
                                      <p:cBhvr>
                                        <p:cTn id="7" dur="500" fill="hold"/>
                                        <p:tgtEl>
                                          <p:spTgt spid="746520"/>
                                        </p:tgtEl>
                                        <p:attrNameLst>
                                          <p:attrName>ppt_w</p:attrName>
                                        </p:attrNameLst>
                                      </p:cBhvr>
                                      <p:tavLst>
                                        <p:tav tm="0">
                                          <p:val>
                                            <p:strVal val="(6*min(max(#ppt_w*#ppt_h,.3),1)-7.4)/-.7*#ppt_w"/>
                                          </p:val>
                                        </p:tav>
                                        <p:tav tm="100000">
                                          <p:val>
                                            <p:strVal val="#ppt_w"/>
                                          </p:val>
                                        </p:tav>
                                      </p:tavLst>
                                    </p:anim>
                                    <p:anim calcmode="lin" valueType="num">
                                      <p:cBhvr>
                                        <p:cTn id="8" dur="500" fill="hold"/>
                                        <p:tgtEl>
                                          <p:spTgt spid="746520"/>
                                        </p:tgtEl>
                                        <p:attrNameLst>
                                          <p:attrName>ppt_h</p:attrName>
                                        </p:attrNameLst>
                                      </p:cBhvr>
                                      <p:tavLst>
                                        <p:tav tm="0">
                                          <p:val>
                                            <p:strVal val="(6*min(max(#ppt_w*#ppt_h,.3),1)-7.4)/-.7*#ppt_h"/>
                                          </p:val>
                                        </p:tav>
                                        <p:tav tm="100000">
                                          <p:val>
                                            <p:strVal val="#ppt_h"/>
                                          </p:val>
                                        </p:tav>
                                      </p:tavLst>
                                    </p:anim>
                                    <p:anim calcmode="lin" valueType="num">
                                      <p:cBhvr>
                                        <p:cTn id="9" dur="500" fill="hold"/>
                                        <p:tgtEl>
                                          <p:spTgt spid="746520"/>
                                        </p:tgtEl>
                                        <p:attrNameLst>
                                          <p:attrName>ppt_x</p:attrName>
                                        </p:attrNameLst>
                                      </p:cBhvr>
                                      <p:tavLst>
                                        <p:tav tm="0">
                                          <p:val>
                                            <p:fltVal val="0.5"/>
                                          </p:val>
                                        </p:tav>
                                        <p:tav tm="100000">
                                          <p:val>
                                            <p:strVal val="#ppt_x"/>
                                          </p:val>
                                        </p:tav>
                                      </p:tavLst>
                                    </p:anim>
                                    <p:anim calcmode="lin" valueType="num">
                                      <p:cBhvr>
                                        <p:cTn id="10" dur="500" fill="hold"/>
                                        <p:tgtEl>
                                          <p:spTgt spid="746520"/>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652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grpSp>
        <p:nvGrpSpPr>
          <p:cNvPr id="77826" name="Group 1"/>
          <p:cNvGrpSpPr>
            <a:grpSpLocks/>
          </p:cNvGrpSpPr>
          <p:nvPr/>
        </p:nvGrpSpPr>
        <p:grpSpPr bwMode="auto">
          <a:xfrm>
            <a:off x="519113" y="7938"/>
            <a:ext cx="854075" cy="1701800"/>
            <a:chOff x="327" y="5"/>
            <a:chExt cx="538" cy="1072"/>
          </a:xfrm>
        </p:grpSpPr>
        <p:sp>
          <p:nvSpPr>
            <p:cNvPr id="38914" name="Rectangle 2"/>
            <p:cNvSpPr>
              <a:spLocks noChangeArrowheads="1"/>
            </p:cNvSpPr>
            <p:nvPr/>
          </p:nvSpPr>
          <p:spPr bwMode="auto">
            <a:xfrm>
              <a:off x="327" y="5"/>
              <a:ext cx="538" cy="10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600">
                  <a:solidFill>
                    <a:srgbClr val="FFFF00"/>
                  </a:solidFill>
                  <a:latin typeface="Times New Roman" charset="0"/>
                </a:rPr>
                <a:t>7</a:t>
              </a:r>
            </a:p>
          </p:txBody>
        </p:sp>
        <p:sp>
          <p:nvSpPr>
            <p:cNvPr id="38915" name="Line 3"/>
            <p:cNvSpPr>
              <a:spLocks noChangeShapeType="1"/>
            </p:cNvSpPr>
            <p:nvPr/>
          </p:nvSpPr>
          <p:spPr bwMode="auto">
            <a:xfrm>
              <a:off x="500" y="573"/>
              <a:ext cx="243" cy="0"/>
            </a:xfrm>
            <a:prstGeom prst="line">
              <a:avLst/>
            </a:prstGeom>
            <a:noFill/>
            <a:ln w="76320" cap="sq">
              <a:solidFill>
                <a:srgbClr val="FFFF00"/>
              </a:solidFill>
              <a:miter lim="800000"/>
              <a:headEnd/>
              <a:tailEnd/>
            </a:ln>
            <a:effectLst>
              <a:outerShdw blurRad="63500" dist="107933" dir="2700000" algn="ctr" rotWithShape="0">
                <a:srgbClr val="1A0004">
                  <a:alpha val="75014"/>
                </a:srgbClr>
              </a:outerShdw>
            </a:effectLst>
            <a:extLst>
              <a:ext uri="{909E8E84-426E-40dd-AFC4-6F175D3DCCD1}">
                <a14:hiddenFill xmlns="" xmlns:a14="http://schemas.microsoft.com/office/drawing/2010/main">
                  <a:noFill/>
                </a14:hiddenFill>
              </a:ext>
            </a:extLst>
          </p:spPr>
          <p:txBody>
            <a:bodyPr/>
            <a:lstStyle/>
            <a:p>
              <a:pPr>
                <a:defRPr/>
              </a:pPr>
              <a:endParaRPr lang="en-US"/>
            </a:p>
          </p:txBody>
        </p:sp>
      </p:grpSp>
      <p:sp>
        <p:nvSpPr>
          <p:cNvPr id="38916" name="Text Box 4"/>
          <p:cNvSpPr txBox="1">
            <a:spLocks noChangeArrowheads="1"/>
          </p:cNvSpPr>
          <p:nvPr/>
        </p:nvSpPr>
        <p:spPr bwMode="auto">
          <a:xfrm>
            <a:off x="1787525" y="0"/>
            <a:ext cx="3584575" cy="274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8917" name="Text Box 5"/>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nvGrpSpPr>
          <p:cNvPr id="77829" name="Group 6"/>
          <p:cNvGrpSpPr>
            <a:grpSpLocks/>
          </p:cNvGrpSpPr>
          <p:nvPr/>
        </p:nvGrpSpPr>
        <p:grpSpPr bwMode="auto">
          <a:xfrm>
            <a:off x="617538" y="1089025"/>
            <a:ext cx="7824787" cy="4659313"/>
            <a:chOff x="389" y="686"/>
            <a:chExt cx="4929" cy="2935"/>
          </a:xfrm>
        </p:grpSpPr>
        <p:pic>
          <p:nvPicPr>
            <p:cNvPr id="38919" name="Picture 7"/>
            <p:cNvPicPr>
              <a:picLocks noChangeAspect="1" noChangeArrowheads="1"/>
            </p:cNvPicPr>
            <p:nvPr/>
          </p:nvPicPr>
          <p:blipFill>
            <a:blip r:embed="rId3">
              <a:extLst>
                <a:ext uri="{28A0092B-C50C-407E-A947-70E740481C1C}">
                  <a14:useLocalDpi xmlns:a14="http://schemas.microsoft.com/office/drawing/2010/main" val="0"/>
                </a:ext>
              </a:extLst>
            </a:blip>
            <a:srcRect l="19867" t="49448" r="30434" b="11801"/>
            <a:stretch>
              <a:fillRect/>
            </a:stretch>
          </p:blipFill>
          <p:spPr bwMode="auto">
            <a:xfrm>
              <a:off x="389" y="686"/>
              <a:ext cx="4929" cy="2935"/>
            </a:xfrm>
            <a:prstGeom prst="rect">
              <a:avLst/>
            </a:prstGeom>
            <a:noFill/>
            <a:ln>
              <a:noFill/>
            </a:ln>
            <a:effectLst/>
            <a:extLst>
              <a:ext uri="{909E8E84-426E-40dd-AFC4-6F175D3DCCD1}">
                <a14:hiddenFill xmlns="" xmlns:a14="http://schemas.microsoft.com/office/drawing/2010/main">
                  <a:blipFill dpi="0" rotWithShape="0">
                    <a:blip/>
                    <a:srcRect l="19867" t="49448" r="30434" b="11801"/>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8920" name="Freeform 8"/>
            <p:cNvSpPr>
              <a:spLocks noChangeArrowheads="1"/>
            </p:cNvSpPr>
            <p:nvPr/>
          </p:nvSpPr>
          <p:spPr bwMode="auto">
            <a:xfrm>
              <a:off x="2182" y="1795"/>
              <a:ext cx="30" cy="100"/>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51712"/>
                <a:gd name="G27" fmla="*/ 1 12735 57600"/>
                <a:gd name="G28" fmla="*/ 1 4243 51712"/>
                <a:gd name="G29" fmla="*/ G28 1 180"/>
                <a:gd name="G30" fmla="*/ G27 1 G29"/>
                <a:gd name="G31" fmla="+- 111 0 0"/>
                <a:gd name="G32" fmla="+- 127 0 0"/>
                <a:gd name="G33" fmla="+- 127 0 0"/>
                <a:gd name="G34" fmla="*/ 1 0 51712"/>
                <a:gd name="G35" fmla="*/ 1 0 51712"/>
                <a:gd name="G36" fmla="*/ 1 0 51712"/>
                <a:gd name="G37" fmla="+- 142 0 0"/>
                <a:gd name="G38" fmla="*/ 1 0 51712"/>
                <a:gd name="G39" fmla="*/ 1 0 51712"/>
                <a:gd name="G40" fmla="+- 1 0 0"/>
                <a:gd name="G41" fmla="+- 1 0 0"/>
                <a:gd name="G42" fmla="+- 1 0 0"/>
                <a:gd name="G43" fmla="+- 1 0 0"/>
                <a:gd name="G44" fmla="+- 1 0 0"/>
                <a:gd name="G45" fmla="+- 1 0 0"/>
                <a:gd name="T0" fmla="*/ 36 w 72"/>
                <a:gd name="T1" fmla="*/ 207 h 215"/>
                <a:gd name="T2" fmla="*/ 40 w 72"/>
                <a:gd name="T3" fmla="*/ 195 h 215"/>
                <a:gd name="T4" fmla="*/ 44 w 72"/>
                <a:gd name="T5" fmla="*/ 151 h 215"/>
                <a:gd name="T6" fmla="*/ 56 w 72"/>
                <a:gd name="T7" fmla="*/ 127 h 215"/>
                <a:gd name="T8" fmla="*/ 56 w 72"/>
                <a:gd name="T9" fmla="*/ 43 h 215"/>
                <a:gd name="T10" fmla="*/ 72 w 72"/>
                <a:gd name="T11" fmla="*/ 19 h 215"/>
                <a:gd name="T12" fmla="*/ 44 w 72"/>
                <a:gd name="T13" fmla="*/ 11 h 215"/>
                <a:gd name="T14" fmla="*/ 32 w 72"/>
                <a:gd name="T15" fmla="*/ 35 h 215"/>
                <a:gd name="T16" fmla="*/ 24 w 72"/>
                <a:gd name="T17" fmla="*/ 79 h 215"/>
                <a:gd name="T18" fmla="*/ 8 w 72"/>
                <a:gd name="T19" fmla="*/ 103 h 215"/>
                <a:gd name="T20" fmla="*/ 0 w 72"/>
                <a:gd name="T21" fmla="*/ 127 h 215"/>
                <a:gd name="T22" fmla="*/ 4 w 72"/>
                <a:gd name="T23" fmla="*/ 139 h 215"/>
                <a:gd name="T24" fmla="*/ 16 w 72"/>
                <a:gd name="T25" fmla="*/ 147 h 215"/>
                <a:gd name="T26" fmla="*/ 28 w 72"/>
                <a:gd name="T27" fmla="*/ 183 h 215"/>
                <a:gd name="T28" fmla="*/ 36 w 72"/>
                <a:gd name="T29" fmla="*/ 207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 h="215">
                  <a:moveTo>
                    <a:pt x="36" y="207"/>
                  </a:moveTo>
                  <a:cubicBezTo>
                    <a:pt x="37" y="203"/>
                    <a:pt x="39" y="199"/>
                    <a:pt x="40" y="195"/>
                  </a:cubicBezTo>
                  <a:cubicBezTo>
                    <a:pt x="42" y="180"/>
                    <a:pt x="40" y="165"/>
                    <a:pt x="44" y="151"/>
                  </a:cubicBezTo>
                  <a:cubicBezTo>
                    <a:pt x="45" y="142"/>
                    <a:pt x="53" y="135"/>
                    <a:pt x="56" y="127"/>
                  </a:cubicBezTo>
                  <a:cubicBezTo>
                    <a:pt x="45" y="95"/>
                    <a:pt x="44" y="97"/>
                    <a:pt x="56" y="43"/>
                  </a:cubicBezTo>
                  <a:cubicBezTo>
                    <a:pt x="57" y="33"/>
                    <a:pt x="72" y="19"/>
                    <a:pt x="72" y="19"/>
                  </a:cubicBezTo>
                  <a:cubicBezTo>
                    <a:pt x="65" y="0"/>
                    <a:pt x="59" y="0"/>
                    <a:pt x="44" y="11"/>
                  </a:cubicBezTo>
                  <a:cubicBezTo>
                    <a:pt x="41" y="19"/>
                    <a:pt x="34" y="26"/>
                    <a:pt x="32" y="35"/>
                  </a:cubicBezTo>
                  <a:cubicBezTo>
                    <a:pt x="29" y="45"/>
                    <a:pt x="30" y="66"/>
                    <a:pt x="24" y="79"/>
                  </a:cubicBezTo>
                  <a:cubicBezTo>
                    <a:pt x="19" y="87"/>
                    <a:pt x="11" y="93"/>
                    <a:pt x="8" y="103"/>
                  </a:cubicBezTo>
                  <a:cubicBezTo>
                    <a:pt x="5" y="111"/>
                    <a:pt x="0" y="127"/>
                    <a:pt x="0" y="127"/>
                  </a:cubicBezTo>
                  <a:cubicBezTo>
                    <a:pt x="1" y="131"/>
                    <a:pt x="1" y="135"/>
                    <a:pt x="4" y="139"/>
                  </a:cubicBezTo>
                  <a:cubicBezTo>
                    <a:pt x="7" y="142"/>
                    <a:pt x="13" y="142"/>
                    <a:pt x="16" y="147"/>
                  </a:cubicBezTo>
                  <a:cubicBezTo>
                    <a:pt x="22" y="157"/>
                    <a:pt x="24" y="170"/>
                    <a:pt x="28" y="183"/>
                  </a:cubicBezTo>
                  <a:cubicBezTo>
                    <a:pt x="30" y="191"/>
                    <a:pt x="36" y="215"/>
                    <a:pt x="36" y="207"/>
                  </a:cubicBezTo>
                  <a:close/>
                </a:path>
              </a:pathLst>
            </a:custGeom>
            <a:solidFill>
              <a:srgbClr val="FF0000"/>
            </a:solidFill>
            <a:ln w="9360" cap="flat">
              <a:solidFill>
                <a:srgbClr val="000000"/>
              </a:solidFill>
              <a:round/>
              <a:headEnd/>
              <a:tailEnd/>
            </a:ln>
            <a:effectLst>
              <a:outerShdw blurRad="63500" dist="36147" dir="2700000" algn="ctr" rotWithShape="0">
                <a:srgbClr val="868686"/>
              </a:outerShdw>
            </a:effectLst>
          </p:spPr>
          <p:txBody>
            <a:bodyPr wrap="none" anchor="ctr"/>
            <a:lstStyle/>
            <a:p>
              <a:pPr>
                <a:defRPr/>
              </a:pPr>
              <a:endParaRPr lang="en-US"/>
            </a:p>
          </p:txBody>
        </p:sp>
      </p:grpSp>
      <p:sp>
        <p:nvSpPr>
          <p:cNvPr id="38921" name="Freeform 9"/>
          <p:cNvSpPr>
            <a:spLocks noChangeArrowheads="1"/>
          </p:cNvSpPr>
          <p:nvPr/>
        </p:nvSpPr>
        <p:spPr bwMode="auto">
          <a:xfrm>
            <a:off x="8764588" y="3565525"/>
            <a:ext cx="204787" cy="77788"/>
          </a:xfrm>
          <a:custGeom>
            <a:avLst/>
            <a:gdLst>
              <a:gd name="G0" fmla="*/ 1 0 51712"/>
              <a:gd name="G1" fmla="+- 48 0 0"/>
              <a:gd name="G2" fmla="+- 1 0 0"/>
              <a:gd name="G3" fmla="*/ 1 0 51712"/>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8922" name="AutoShape 10"/>
          <p:cNvSpPr>
            <a:spLocks noChangeArrowheads="1"/>
          </p:cNvSpPr>
          <p:nvPr/>
        </p:nvSpPr>
        <p:spPr bwMode="auto">
          <a:xfrm>
            <a:off x="8053388" y="3457575"/>
            <a:ext cx="730250" cy="903288"/>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8923" name="Rectangle 11"/>
          <p:cNvSpPr>
            <a:spLocks noChangeArrowheads="1"/>
          </p:cNvSpPr>
          <p:nvPr/>
        </p:nvSpPr>
        <p:spPr bwMode="auto">
          <a:xfrm>
            <a:off x="8051800" y="3614738"/>
            <a:ext cx="952500" cy="1049337"/>
          </a:xfrm>
          <a:prstGeom prst="rect">
            <a:avLst/>
          </a:prstGeom>
          <a:solidFill>
            <a:srgbClr val="FFFF00"/>
          </a:solidFill>
          <a:ln w="38160" cap="sq">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8924" name="AutoShape 12"/>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8925" name="Line 13"/>
          <p:cNvSpPr>
            <a:spLocks noChangeShapeType="1"/>
          </p:cNvSpPr>
          <p:nvPr/>
        </p:nvSpPr>
        <p:spPr bwMode="auto">
          <a:xfrm flipV="1">
            <a:off x="8113713" y="4003675"/>
            <a:ext cx="838200" cy="23813"/>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8926" name="Line 14"/>
          <p:cNvSpPr>
            <a:spLocks noChangeShapeType="1"/>
          </p:cNvSpPr>
          <p:nvPr/>
        </p:nvSpPr>
        <p:spPr bwMode="auto">
          <a:xfrm flipV="1">
            <a:off x="8113713" y="4206875"/>
            <a:ext cx="846137" cy="23813"/>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8927" name="Rectangle 15"/>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8928" name="Rectangle 16"/>
          <p:cNvSpPr>
            <a:spLocks noChangeArrowheads="1"/>
          </p:cNvSpPr>
          <p:nvPr/>
        </p:nvSpPr>
        <p:spPr bwMode="auto">
          <a:xfrm>
            <a:off x="8262938" y="3832225"/>
            <a:ext cx="508000" cy="241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000" b="1">
                <a:solidFill>
                  <a:srgbClr val="000000"/>
                </a:solidFill>
                <a:latin typeface="Arial" charset="0"/>
              </a:rPr>
              <a:t>ด</a:t>
            </a:r>
            <a:r>
              <a:rPr lang="en-US" sz="1000" b="1">
                <a:solidFill>
                  <a:srgbClr val="000000"/>
                </a:solidFill>
                <a:latin typeface="Arial" charset="0"/>
              </a:rPr>
              <a:t>-</a:t>
            </a:r>
            <a:r>
              <a:rPr lang="hi-in" sz="1000" b="1">
                <a:solidFill>
                  <a:srgbClr val="000000"/>
                </a:solidFill>
                <a:latin typeface="Arial" charset="0"/>
              </a:rPr>
              <a:t>ล</a:t>
            </a:r>
            <a:r>
              <a:rPr lang="en-US" sz="1000" b="1">
                <a:solidFill>
                  <a:srgbClr val="000000"/>
                </a:solidFill>
                <a:latin typeface="Arial" charset="0"/>
              </a:rPr>
              <a:t>-</a:t>
            </a:r>
            <a:r>
              <a:rPr lang="hi-in" sz="1000" b="1">
                <a:solidFill>
                  <a:srgbClr val="000000"/>
                </a:solidFill>
                <a:latin typeface="Arial" charset="0"/>
              </a:rPr>
              <a:t>พ</a:t>
            </a:r>
          </a:p>
        </p:txBody>
      </p:sp>
      <p:sp>
        <p:nvSpPr>
          <p:cNvPr id="38929" name="Rectangle 17"/>
          <p:cNvSpPr>
            <a:spLocks noChangeArrowheads="1"/>
          </p:cNvSpPr>
          <p:nvPr/>
        </p:nvSpPr>
        <p:spPr bwMode="auto">
          <a:xfrm>
            <a:off x="8148638" y="3654425"/>
            <a:ext cx="774700" cy="2254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Arial" charset="0"/>
              </a:rPr>
              <a:t>การทรงเรียก</a:t>
            </a:r>
          </a:p>
        </p:txBody>
      </p:sp>
      <p:sp>
        <p:nvSpPr>
          <p:cNvPr id="38930" name="Rectangle 18"/>
          <p:cNvSpPr>
            <a:spLocks noChangeArrowheads="1"/>
          </p:cNvSpPr>
          <p:nvPr/>
        </p:nvSpPr>
        <p:spPr bwMode="auto">
          <a:xfrm>
            <a:off x="8102600" y="3432175"/>
            <a:ext cx="573088" cy="2254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Chicago" charset="0"/>
              </a:rPr>
              <a:t>อับราฮัม</a:t>
            </a:r>
          </a:p>
        </p:txBody>
      </p:sp>
      <p:sp>
        <p:nvSpPr>
          <p:cNvPr id="38931" name="Line 19"/>
          <p:cNvSpPr>
            <a:spLocks noChangeShapeType="1"/>
          </p:cNvSpPr>
          <p:nvPr/>
        </p:nvSpPr>
        <p:spPr bwMode="auto">
          <a:xfrm flipV="1">
            <a:off x="8107363" y="3813175"/>
            <a:ext cx="830262" cy="23813"/>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8932" name="Line 20"/>
          <p:cNvSpPr>
            <a:spLocks noChangeShapeType="1"/>
          </p:cNvSpPr>
          <p:nvPr/>
        </p:nvSpPr>
        <p:spPr bwMode="auto">
          <a:xfrm flipV="1">
            <a:off x="8107363" y="4389438"/>
            <a:ext cx="846137" cy="2540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8933" name="Line 21"/>
          <p:cNvSpPr>
            <a:spLocks noChangeShapeType="1"/>
          </p:cNvSpPr>
          <p:nvPr/>
        </p:nvSpPr>
        <p:spPr bwMode="auto">
          <a:xfrm flipV="1">
            <a:off x="8107363" y="4586288"/>
            <a:ext cx="838200" cy="2540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8934" name="Rectangle 22"/>
          <p:cNvSpPr>
            <a:spLocks noChangeArrowheads="1"/>
          </p:cNvSpPr>
          <p:nvPr/>
        </p:nvSpPr>
        <p:spPr bwMode="auto">
          <a:xfrm>
            <a:off x="8280400" y="4033838"/>
            <a:ext cx="447675" cy="241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000" b="1">
                <a:solidFill>
                  <a:srgbClr val="000000"/>
                </a:solidFill>
                <a:latin typeface="Arial" charset="0"/>
              </a:rPr>
              <a:t>อ </a:t>
            </a:r>
            <a:r>
              <a:rPr lang="en-US" sz="1000" b="1">
                <a:solidFill>
                  <a:srgbClr val="000000"/>
                </a:solidFill>
                <a:latin typeface="Arial" charset="0"/>
              </a:rPr>
              <a:t>- </a:t>
            </a:r>
            <a:r>
              <a:rPr lang="hi-in" sz="1000" b="1">
                <a:solidFill>
                  <a:srgbClr val="000000"/>
                </a:solidFill>
                <a:latin typeface="Arial" charset="0"/>
              </a:rPr>
              <a:t>อ</a:t>
            </a:r>
          </a:p>
        </p:txBody>
      </p:sp>
      <p:sp>
        <p:nvSpPr>
          <p:cNvPr id="38936" name="Rectangle 24"/>
          <p:cNvSpPr>
            <a:spLocks noChangeArrowheads="1"/>
          </p:cNvSpPr>
          <p:nvPr/>
        </p:nvSpPr>
        <p:spPr bwMode="auto">
          <a:xfrm>
            <a:off x="3368675" y="2728913"/>
            <a:ext cx="214313" cy="403225"/>
          </a:xfrm>
          <a:prstGeom prst="rect">
            <a:avLst/>
          </a:prstGeom>
          <a:noFill/>
          <a:ln w="38160" cap="sq">
            <a:solidFill>
              <a:srgbClr val="FF0000"/>
            </a:solidFill>
            <a:miter lim="800000"/>
            <a:headEnd/>
            <a:tailEnd/>
          </a:ln>
          <a:effectLst>
            <a:outerShdw blurRad="63500" dist="53966" dir="2700000" algn="ctr" rotWithShape="0">
              <a:srgbClr val="1A0004">
                <a:alpha val="75014"/>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38937" name="Text Box 25"/>
          <p:cNvSpPr txBox="1">
            <a:spLocks noChangeArrowheads="1"/>
          </p:cNvSpPr>
          <p:nvPr/>
        </p:nvSpPr>
        <p:spPr bwMode="auto">
          <a:xfrm>
            <a:off x="1352550" y="5826125"/>
            <a:ext cx="6699250" cy="581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2000"/>
              </a:spcBef>
              <a:buClrTx/>
              <a:buFontTx/>
              <a:buNone/>
              <a:defRPr/>
            </a:pPr>
            <a:r>
              <a:rPr lang="hi-in" sz="3200" b="1">
                <a:solidFill>
                  <a:srgbClr val="FFFF00"/>
                </a:solidFill>
                <a:effectLst>
                  <a:outerShdw blurRad="38100" dist="38100" dir="2700000" algn="tl">
                    <a:srgbClr val="000000"/>
                  </a:outerShdw>
                </a:effectLst>
              </a:rPr>
              <a:t>มูฮัมหมัด กับ อิสอัค</a:t>
            </a:r>
            <a:r>
              <a:rPr lang="en-US" sz="3200" b="1">
                <a:solidFill>
                  <a:srgbClr val="FFFF00"/>
                </a:solidFill>
                <a:effectLst>
                  <a:outerShdw blurRad="38100" dist="38100" dir="2700000" algn="tl">
                    <a:srgbClr val="000000"/>
                  </a:outerShdw>
                </a:effectLst>
              </a:rPr>
              <a:t>!</a:t>
            </a:r>
          </a:p>
        </p:txBody>
      </p:sp>
      <p:sp>
        <p:nvSpPr>
          <p:cNvPr id="38938" name="Rectangle 26"/>
          <p:cNvSpPr>
            <a:spLocks noChangeArrowheads="1"/>
          </p:cNvSpPr>
          <p:nvPr/>
        </p:nvSpPr>
        <p:spPr bwMode="auto">
          <a:xfrm>
            <a:off x="8093075" y="6524625"/>
            <a:ext cx="336550" cy="2460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1">
                <a:solidFill>
                  <a:srgbClr val="FFFFFF"/>
                </a:solidFill>
                <a:effectLst>
                  <a:outerShdw blurRad="38100" dist="38100" dir="2700000" algn="tl">
                    <a:srgbClr val="000000"/>
                  </a:outerShdw>
                </a:effectLst>
              </a:rPr>
              <a:t>35</a:t>
            </a:r>
          </a:p>
        </p:txBody>
      </p:sp>
      <p:sp>
        <p:nvSpPr>
          <p:cNvPr id="38939" name="Text Box 27"/>
          <p:cNvSpPr txBox="1">
            <a:spLocks noChangeArrowheads="1"/>
          </p:cNvSpPr>
          <p:nvPr/>
        </p:nvSpPr>
        <p:spPr bwMode="auto">
          <a:xfrm>
            <a:off x="7177088" y="6242050"/>
            <a:ext cx="1266825"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1">
                <a:solidFill>
                  <a:srgbClr val="FFFFFF"/>
                </a:solidFill>
                <a:latin typeface="Arial" charset="0"/>
              </a:rPr>
              <a:t>คู่มือหน้าที่ </a:t>
            </a:r>
            <a:r>
              <a:rPr lang="en-US" sz="1200" b="1">
                <a:solidFill>
                  <a:srgbClr val="FFFFFF"/>
                </a:solidFill>
                <a:latin typeface="Arial" charset="0"/>
              </a:rPr>
              <a:t>19-24</a:t>
            </a:r>
          </a:p>
        </p:txBody>
      </p:sp>
      <p:sp>
        <p:nvSpPr>
          <p:cNvPr id="38940" name="Text Box 28"/>
          <p:cNvSpPr txBox="1">
            <a:spLocks noChangeArrowheads="1"/>
          </p:cNvSpPr>
          <p:nvPr/>
        </p:nvSpPr>
        <p:spPr bwMode="auto">
          <a:xfrm>
            <a:off x="2108200" y="465138"/>
            <a:ext cx="5948363" cy="5207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1750"/>
              </a:spcBef>
              <a:buClrTx/>
              <a:buFontTx/>
              <a:buNone/>
              <a:defRPr/>
            </a:pPr>
            <a:r>
              <a:rPr lang="hi-in" b="1">
                <a:solidFill>
                  <a:srgbClr val="FFFF00"/>
                </a:solidFill>
                <a:effectLst>
                  <a:outerShdw blurRad="38100" dist="38100" dir="2700000" algn="tl">
                    <a:srgbClr val="000000"/>
                  </a:outerShdw>
                </a:effectLst>
              </a:rPr>
              <a:t>เปรียบเทียบด้านภูมิศาสตร์…</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0"/>
                                  </p:stCondLst>
                                  <p:childTnLst>
                                    <p:set>
                                      <p:cBhvr additive="repl">
                                        <p:cTn id="6" dur="1" fill="hold">
                                          <p:stCondLst>
                                            <p:cond delay="0"/>
                                          </p:stCondLst>
                                        </p:cTn>
                                        <p:tgtEl>
                                          <p:spTgt spid="38936"/>
                                        </p:tgtEl>
                                        <p:attrNameLst>
                                          <p:attrName>style.visibility</p:attrName>
                                        </p:attrNameLst>
                                      </p:cBhvr>
                                      <p:to>
                                        <p:strVal val="visible"/>
                                      </p:to>
                                    </p:set>
                                    <p:anim calcmode="lin" valueType="num">
                                      <p:cBhvr additive="repl">
                                        <p:cTn id="7" dur="500" fill="hold"/>
                                        <p:tgtEl>
                                          <p:spTgt spid="38936"/>
                                        </p:tgtEl>
                                        <p:attrNameLst>
                                          <p:attrName>ppt_w</p:attrName>
                                        </p:attrNameLst>
                                      </p:cBhvr>
                                      <p:tavLst>
                                        <p:tav tm="100000">
                                          <p:val>
                                            <p:strVal val="(6*min(ma#ppt_x(#ppt_w*#ppt_h,.3),1)-7.4)/-.7*#ppt_w"/>
                                          </p:val>
                                        </p:tav>
                                        <p:tav>
                                          <p:val>
                                            <p:strVal val="#ppt_w"/>
                                          </p:val>
                                        </p:tav>
                                      </p:tavLst>
                                    </p:anim>
                                    <p:anim calcmode="lin" valueType="num">
                                      <p:cBhvr additive="repl">
                                        <p:cTn id="8" dur="500" fill="hold"/>
                                        <p:tgtEl>
                                          <p:spTgt spid="38936"/>
                                        </p:tgtEl>
                                        <p:attrNameLst>
                                          <p:attrName>ppt_h</p:attrName>
                                        </p:attrNameLst>
                                      </p:cBhvr>
                                      <p:tavLst>
                                        <p:tav tm="100000">
                                          <p:val>
                                            <p:strVal val="(6*min(ma#ppt_x(#ppt_w*#ppt_h,.3),1)-7.4)/-.7*#ppt_h"/>
                                          </p:val>
                                        </p:tav>
                                        <p:tav>
                                          <p:val>
                                            <p:strVal val="#ppt_h"/>
                                          </p:val>
                                        </p:tav>
                                      </p:tavLst>
                                    </p:anim>
                                    <p:anim calcmode="lin" valueType="num">
                                      <p:cBhvr additive="repl">
                                        <p:cTn id="9" dur="500" fill="hold"/>
                                        <p:tgtEl>
                                          <p:spTgt spid="38936"/>
                                        </p:tgtEl>
                                        <p:attrNameLst>
                                          <p:attrName>ppt_x</p:attrName>
                                        </p:attrNameLst>
                                      </p:cBhvr>
                                      <p:tavLst>
                                        <p:tav tm="100000">
                                          <p:val>
                                            <p:fltVal val="0.5"/>
                                          </p:val>
                                        </p:tav>
                                        <p:tav>
                                          <p:val>
                                            <p:strVal val="#ppt_x"/>
                                          </p:val>
                                        </p:tav>
                                      </p:tavLst>
                                    </p:anim>
                                    <p:anim calcmode="lin" valueType="num">
                                      <p:cBhvr additive="repl">
                                        <p:cTn id="10" dur="500" fill="hold"/>
                                        <p:tgtEl>
                                          <p:spTgt spid="38936"/>
                                        </p:tgtEl>
                                        <p:attrNameLst>
                                          <p:attrName>ppt_y</p:attrName>
                                        </p:attrNameLst>
                                      </p:cBhvr>
                                      <p:tavLst>
                                        <p:tav tm="100000">
                                          <p:val>
                                            <p:strVal val="1+(6*min(ma#ppt_x(#ppt_w*#ppt_h,.3),1)-7.4)/-.7*#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36"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7522" name="Text Box 2"/>
          <p:cNvSpPr txBox="1">
            <a:spLocks noChangeArrowheads="1"/>
          </p:cNvSpPr>
          <p:nvPr/>
        </p:nvSpPr>
        <p:spPr bwMode="auto">
          <a:xfrm>
            <a:off x="1787525" y="0"/>
            <a:ext cx="3584575" cy="274638"/>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l" defTabSz="914400">
              <a:spcBef>
                <a:spcPct val="50000"/>
              </a:spcBef>
              <a:buClrTx/>
              <a:buSzTx/>
              <a:buFontTx/>
              <a:buNone/>
              <a:defRPr/>
            </a:pPr>
            <a:endParaRPr lang="ko-KR" altLang="en-US" sz="1200" b="1">
              <a:solidFill>
                <a:srgbClr val="FFFFFF"/>
              </a:solidFill>
              <a:ea typeface="Gulim" charset="0"/>
              <a:cs typeface="Gulim" charset="0"/>
            </a:endParaRPr>
          </a:p>
        </p:txBody>
      </p:sp>
      <p:sp>
        <p:nvSpPr>
          <p:cNvPr id="747536" name="Text Box 16"/>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defTabSz="914400">
              <a:spcBef>
                <a:spcPct val="50000"/>
              </a:spcBef>
              <a:buClrTx/>
              <a:buSzTx/>
              <a:buFontTx/>
              <a:buNone/>
              <a:defRPr/>
            </a:pPr>
            <a:endParaRPr lang="ko-KR" altLang="en-US" sz="2000">
              <a:solidFill>
                <a:srgbClr val="FFA27C"/>
              </a:solidFill>
              <a:latin typeface="B VAG Rounded Bold" charset="0"/>
              <a:ea typeface="Gulim" charset="0"/>
              <a:cs typeface="Gulim" charset="0"/>
            </a:endParaRPr>
          </a:p>
        </p:txBody>
      </p:sp>
      <p:grpSp>
        <p:nvGrpSpPr>
          <p:cNvPr id="79875" name="Group 17"/>
          <p:cNvGrpSpPr>
            <a:grpSpLocks/>
          </p:cNvGrpSpPr>
          <p:nvPr/>
        </p:nvGrpSpPr>
        <p:grpSpPr bwMode="auto">
          <a:xfrm>
            <a:off x="620713" y="160338"/>
            <a:ext cx="739775" cy="1430337"/>
            <a:chOff x="391" y="101"/>
            <a:chExt cx="466" cy="901"/>
          </a:xfrm>
        </p:grpSpPr>
        <p:sp>
          <p:nvSpPr>
            <p:cNvPr id="747538" name="Rectangle 18"/>
            <p:cNvSpPr>
              <a:spLocks noChangeArrowheads="1"/>
            </p:cNvSpPr>
            <p:nvPr/>
          </p:nvSpPr>
          <p:spPr bwMode="auto">
            <a:xfrm>
              <a:off x="391" y="101"/>
              <a:ext cx="466" cy="901"/>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lgn="l" defTabSz="914400">
                <a:spcBef>
                  <a:spcPct val="50000"/>
                </a:spcBef>
                <a:buClrTx/>
                <a:buSzTx/>
                <a:buFontTx/>
                <a:buNone/>
                <a:defRPr/>
              </a:pPr>
              <a:r>
                <a:rPr lang="en-US" altLang="ko-KR" sz="8800">
                  <a:solidFill>
                    <a:srgbClr val="FFD34A"/>
                  </a:solidFill>
                  <a:latin typeface="Times" charset="0"/>
                  <a:ea typeface="Gulim" charset="0"/>
                  <a:cs typeface="Gulim" charset="0"/>
                </a:rPr>
                <a:t>7</a:t>
              </a:r>
            </a:p>
          </p:txBody>
        </p:sp>
        <p:sp>
          <p:nvSpPr>
            <p:cNvPr id="747539" name="Line 19"/>
            <p:cNvSpPr>
              <a:spLocks noChangeShapeType="1"/>
            </p:cNvSpPr>
            <p:nvPr/>
          </p:nvSpPr>
          <p:spPr bwMode="auto">
            <a:xfrm>
              <a:off x="566" y="528"/>
              <a:ext cx="187"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pPr defTabSz="914400">
                <a:buClrTx/>
                <a:buSzTx/>
                <a:buFontTx/>
                <a:buNone/>
                <a:defRPr/>
              </a:pPr>
              <a:endParaRPr lang="en-US">
                <a:solidFill>
                  <a:srgbClr val="00DFCA"/>
                </a:solidFill>
                <a:effectLst>
                  <a:outerShdw blurRad="38100" dist="38100" dir="2700000" algn="tl">
                    <a:srgbClr val="000000">
                      <a:alpha val="43137"/>
                    </a:srgbClr>
                  </a:outerShdw>
                </a:effectLst>
              </a:endParaRPr>
            </a:p>
          </p:txBody>
        </p:sp>
      </p:grpSp>
      <p:sp>
        <p:nvSpPr>
          <p:cNvPr id="747540" name="Text Box 20"/>
          <p:cNvSpPr txBox="1">
            <a:spLocks noChangeArrowheads="1"/>
          </p:cNvSpPr>
          <p:nvPr/>
        </p:nvSpPr>
        <p:spPr bwMode="auto">
          <a:xfrm>
            <a:off x="8589963" y="6403975"/>
            <a:ext cx="328612" cy="4000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defTabSz="914400">
              <a:spcBef>
                <a:spcPct val="50000"/>
              </a:spcBef>
              <a:buClrTx/>
              <a:buSzTx/>
              <a:buFontTx/>
              <a:buNone/>
              <a:defRPr/>
            </a:pPr>
            <a:r>
              <a:rPr lang="en-US" altLang="ko-KR" sz="2000" dirty="0">
                <a:solidFill>
                  <a:srgbClr val="FFFFFF"/>
                </a:solidFill>
                <a:latin typeface="Arial" charset="0"/>
                <a:ea typeface="Gulim" charset="0"/>
                <a:cs typeface="Gulim" charset="0"/>
              </a:rPr>
              <a:t>4</a:t>
            </a:r>
          </a:p>
        </p:txBody>
      </p:sp>
      <p:sp>
        <p:nvSpPr>
          <p:cNvPr id="747549" name="Text Box 29"/>
          <p:cNvSpPr txBox="1">
            <a:spLocks noChangeArrowheads="1"/>
          </p:cNvSpPr>
          <p:nvPr/>
        </p:nvSpPr>
        <p:spPr bwMode="auto">
          <a:xfrm>
            <a:off x="2108200" y="465138"/>
            <a:ext cx="6405563" cy="519112"/>
          </a:xfrm>
          <a:prstGeom prst="rect">
            <a:avLst/>
          </a:prstGeom>
          <a:noFill/>
          <a:ln>
            <a:noFill/>
          </a:ln>
          <a:effectLst>
            <a:outerShdw blurRad="63500" dist="74053" dir="3542175" algn="ctr" rotWithShape="0">
              <a:schemeClr val="bg2">
                <a:alpha val="74998"/>
              </a:schemeClr>
            </a:outerShdw>
          </a:effectLst>
          <a:extLst>
            <a:ext uri="{909E8E84-426E-40dd-AFC4-6F175D3DCCD1}">
              <a14:hiddenFill xmlns=""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flatTx/>
          </a:bodyPr>
          <a:lstStyle/>
          <a:p>
            <a:pPr>
              <a:spcBef>
                <a:spcPts val="1750"/>
              </a:spcBef>
              <a:buClrTx/>
              <a:buFontTx/>
              <a:buNone/>
              <a:defRPr/>
            </a:pPr>
            <a:r>
              <a:rPr lang="hi-in" b="1" dirty="0">
                <a:solidFill>
                  <a:srgbClr val="FFFF00"/>
                </a:solidFill>
                <a:effectLst>
                  <a:outerShdw blurRad="38100" dist="38100" dir="2700000" algn="tl">
                    <a:srgbClr val="000000"/>
                  </a:outerShdw>
                </a:effectLst>
              </a:rPr>
              <a:t>เปรียบเทียบด้านภูมิศาสตร์…</a:t>
            </a:r>
          </a:p>
        </p:txBody>
      </p:sp>
      <p:sp>
        <p:nvSpPr>
          <p:cNvPr id="747550" name="Rectangle 30"/>
          <p:cNvSpPr>
            <a:spLocks noChangeArrowheads="1"/>
          </p:cNvSpPr>
          <p:nvPr/>
        </p:nvSpPr>
        <p:spPr bwMode="auto">
          <a:xfrm>
            <a:off x="8091488" y="6524625"/>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defTabSz="914400">
              <a:buClrTx/>
              <a:buSzTx/>
              <a:buFontTx/>
              <a:buNone/>
              <a:defRPr/>
            </a:pPr>
            <a:r>
              <a:rPr lang="en-US" altLang="ko-KR" sz="1000" b="1">
                <a:solidFill>
                  <a:srgbClr val="FFFFFF"/>
                </a:solidFill>
                <a:effectLst>
                  <a:outerShdw blurRad="38100" dist="38100" dir="2700000" algn="tl">
                    <a:srgbClr val="000000"/>
                  </a:outerShdw>
                </a:effectLst>
                <a:ea typeface="Gulim" charset="0"/>
                <a:cs typeface="Gulim" charset="0"/>
              </a:rPr>
              <a:t>36</a:t>
            </a:r>
          </a:p>
        </p:txBody>
      </p:sp>
      <p:grpSp>
        <p:nvGrpSpPr>
          <p:cNvPr id="6" name="Group 5"/>
          <p:cNvGrpSpPr>
            <a:grpSpLocks/>
          </p:cNvGrpSpPr>
          <p:nvPr/>
        </p:nvGrpSpPr>
        <p:grpSpPr bwMode="auto">
          <a:xfrm>
            <a:off x="4351338" y="1506538"/>
            <a:ext cx="2959100" cy="3589337"/>
            <a:chOff x="2651125" y="2652713"/>
            <a:chExt cx="2959100" cy="3589337"/>
          </a:xfrm>
        </p:grpSpPr>
        <p:pic>
          <p:nvPicPr>
            <p:cNvPr id="747543" name="Picture 23"/>
            <p:cNvPicPr>
              <a:picLocks noChangeAspect="1" noChangeArrowheads="1"/>
            </p:cNvPicPr>
            <p:nvPr/>
          </p:nvPicPr>
          <p:blipFill rotWithShape="1">
            <a:blip r:embed="rId3">
              <a:extLst>
                <a:ext uri="{28A0092B-C50C-407E-A947-70E740481C1C}">
                  <a14:useLocalDpi xmlns:a14="http://schemas.microsoft.com/office/drawing/2010/main" val="0"/>
                </a:ext>
              </a:extLst>
            </a:blip>
            <a:srcRect l="35286" t="31607" r="44489" b="31592"/>
            <a:stretch/>
          </p:blipFill>
          <p:spPr bwMode="auto">
            <a:xfrm>
              <a:off x="2651125" y="2652713"/>
              <a:ext cx="2959100" cy="3589337"/>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sp>
          <p:nvSpPr>
            <p:cNvPr id="33" name="Rectangle 33"/>
            <p:cNvSpPr>
              <a:spLocks noChangeArrowheads="1"/>
            </p:cNvSpPr>
            <p:nvPr/>
          </p:nvSpPr>
          <p:spPr bwMode="auto">
            <a:xfrm>
              <a:off x="2703512" y="2700338"/>
              <a:ext cx="2687638" cy="368300"/>
            </a:xfrm>
            <a:prstGeom prst="rect">
              <a:avLst/>
            </a:prstGeom>
            <a:solidFill>
              <a:srgbClr val="000000"/>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p>
              <a:pPr defTabSz="914400">
                <a:buClrTx/>
                <a:buSzTx/>
                <a:buFontTx/>
                <a:buNone/>
                <a:defRPr/>
              </a:pPr>
              <a:r>
                <a:rPr lang="en-US" altLang="ko-KR" sz="2400" dirty="0">
                  <a:solidFill>
                    <a:srgbClr val="33CC33"/>
                  </a:solidFill>
                  <a:latin typeface="Arial Black" charset="0"/>
                  <a:ea typeface="Gulim" charset="0"/>
                  <a:cs typeface="Gulim" charset="0"/>
                </a:rPr>
                <a:t>ISRAEL and…</a:t>
              </a:r>
            </a:p>
          </p:txBody>
        </p:sp>
        <p:sp>
          <p:nvSpPr>
            <p:cNvPr id="79918" name="TextBox 41"/>
            <p:cNvSpPr txBox="1">
              <a:spLocks noChangeArrowheads="1"/>
            </p:cNvSpPr>
            <p:nvPr/>
          </p:nvSpPr>
          <p:spPr bwMode="auto">
            <a:xfrm>
              <a:off x="2773206" y="3193113"/>
              <a:ext cx="1451454" cy="523220"/>
            </a:xfrm>
            <a:prstGeom prst="rect">
              <a:avLst/>
            </a:prstGeom>
            <a:solidFill>
              <a:srgbClr val="790015"/>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l" eaLnBrk="1" hangingPunct="1">
                <a:buClrTx/>
                <a:buSzTx/>
                <a:buFontTx/>
                <a:buNone/>
              </a:pPr>
              <a:r>
                <a:rPr lang="en-US" b="1">
                  <a:solidFill>
                    <a:srgbClr val="FFFFFF"/>
                  </a:solidFill>
                  <a:latin typeface="Arial" charset="0"/>
                  <a:cs typeface="Arial" charset="0"/>
                </a:rPr>
                <a:t>France</a:t>
              </a:r>
            </a:p>
          </p:txBody>
        </p:sp>
      </p:grpSp>
      <p:grpSp>
        <p:nvGrpSpPr>
          <p:cNvPr id="79880" name="Group 8"/>
          <p:cNvGrpSpPr>
            <a:grpSpLocks/>
          </p:cNvGrpSpPr>
          <p:nvPr/>
        </p:nvGrpSpPr>
        <p:grpSpPr bwMode="auto">
          <a:xfrm>
            <a:off x="1809750" y="1093788"/>
            <a:ext cx="2603500" cy="2819400"/>
            <a:chOff x="2238375" y="1060450"/>
            <a:chExt cx="2603500" cy="2819401"/>
          </a:xfrm>
        </p:grpSpPr>
        <p:pic>
          <p:nvPicPr>
            <p:cNvPr id="747542" name="Picture 22"/>
            <p:cNvPicPr>
              <a:picLocks noChangeAspect="1" noChangeArrowheads="1"/>
            </p:cNvPicPr>
            <p:nvPr/>
          </p:nvPicPr>
          <p:blipFill rotWithShape="1">
            <a:blip r:embed="rId4">
              <a:extLst>
                <a:ext uri="{28A0092B-C50C-407E-A947-70E740481C1C}">
                  <a14:useLocalDpi xmlns:a14="http://schemas.microsoft.com/office/drawing/2010/main" val="0"/>
                </a:ext>
              </a:extLst>
            </a:blip>
            <a:srcRect l="35623" t="31543" r="44395" b="36074"/>
            <a:stretch/>
          </p:blipFill>
          <p:spPr bwMode="auto">
            <a:xfrm>
              <a:off x="2238375" y="1066800"/>
              <a:ext cx="2603500" cy="2813051"/>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sp>
          <p:nvSpPr>
            <p:cNvPr id="747552" name="Rectangle 32"/>
            <p:cNvSpPr>
              <a:spLocks noChangeArrowheads="1"/>
            </p:cNvSpPr>
            <p:nvPr/>
          </p:nvSpPr>
          <p:spPr bwMode="auto">
            <a:xfrm>
              <a:off x="2276475" y="1060450"/>
              <a:ext cx="2503488" cy="368300"/>
            </a:xfrm>
            <a:prstGeom prst="rect">
              <a:avLst/>
            </a:prstGeom>
            <a:solidFill>
              <a:srgbClr val="000000"/>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p>
              <a:pPr defTabSz="914400">
                <a:buClrTx/>
                <a:buSzTx/>
                <a:buFontTx/>
                <a:buNone/>
                <a:defRPr/>
              </a:pPr>
              <a:r>
                <a:rPr lang="en-US" altLang="ko-KR" sz="2000" dirty="0">
                  <a:solidFill>
                    <a:srgbClr val="33CC33"/>
                  </a:solidFill>
                  <a:latin typeface="Arial Black" charset="0"/>
                  <a:ea typeface="Gulim" charset="0"/>
                  <a:cs typeface="Gulim" charset="0"/>
                </a:rPr>
                <a:t>ISRAEL and…</a:t>
              </a:r>
            </a:p>
          </p:txBody>
        </p:sp>
        <p:sp>
          <p:nvSpPr>
            <p:cNvPr id="79915" name="TextBox 42"/>
            <p:cNvSpPr txBox="1">
              <a:spLocks noChangeArrowheads="1"/>
            </p:cNvSpPr>
            <p:nvPr/>
          </p:nvSpPr>
          <p:spPr bwMode="auto">
            <a:xfrm>
              <a:off x="2911509" y="1470228"/>
              <a:ext cx="1930366" cy="523220"/>
            </a:xfrm>
            <a:prstGeom prst="rect">
              <a:avLst/>
            </a:prstGeom>
            <a:solidFill>
              <a:srgbClr val="790015"/>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1" hangingPunct="1">
                <a:buClrTx/>
                <a:buSzTx/>
                <a:buFontTx/>
                <a:buNone/>
              </a:pPr>
              <a:r>
                <a:rPr lang="en-US" b="1">
                  <a:solidFill>
                    <a:srgbClr val="FFFFFF"/>
                  </a:solidFill>
                  <a:latin typeface="Arial" charset="0"/>
                  <a:cs typeface="Arial" charset="0"/>
                </a:rPr>
                <a:t>Australia</a:t>
              </a:r>
            </a:p>
          </p:txBody>
        </p:sp>
      </p:grpSp>
      <p:grpSp>
        <p:nvGrpSpPr>
          <p:cNvPr id="7" name="Group 6"/>
          <p:cNvGrpSpPr>
            <a:grpSpLocks/>
          </p:cNvGrpSpPr>
          <p:nvPr/>
        </p:nvGrpSpPr>
        <p:grpSpPr bwMode="auto">
          <a:xfrm>
            <a:off x="109538" y="2312988"/>
            <a:ext cx="2995612" cy="3916362"/>
            <a:chOff x="1033463" y="1804988"/>
            <a:chExt cx="2996700" cy="3916561"/>
          </a:xfrm>
        </p:grpSpPr>
        <p:pic>
          <p:nvPicPr>
            <p:cNvPr id="747547" name="Picture 27"/>
            <p:cNvPicPr>
              <a:picLocks noChangeAspect="1" noChangeArrowheads="1"/>
            </p:cNvPicPr>
            <p:nvPr/>
          </p:nvPicPr>
          <p:blipFill rotWithShape="1">
            <a:blip r:embed="rId5">
              <a:extLst>
                <a:ext uri="{28A0092B-C50C-407E-A947-70E740481C1C}">
                  <a14:useLocalDpi xmlns:a14="http://schemas.microsoft.com/office/drawing/2010/main" val="0"/>
                </a:ext>
              </a:extLst>
            </a:blip>
            <a:srcRect l="35286" t="31592" r="44662" b="28254"/>
            <a:stretch/>
          </p:blipFill>
          <p:spPr bwMode="auto">
            <a:xfrm>
              <a:off x="1033463" y="1804988"/>
              <a:ext cx="2933177" cy="3916561"/>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sp>
          <p:nvSpPr>
            <p:cNvPr id="747553" name="Rectangle 33"/>
            <p:cNvSpPr>
              <a:spLocks noChangeArrowheads="1"/>
            </p:cNvSpPr>
            <p:nvPr/>
          </p:nvSpPr>
          <p:spPr bwMode="auto">
            <a:xfrm>
              <a:off x="1114454" y="1817689"/>
              <a:ext cx="2534570" cy="368319"/>
            </a:xfrm>
            <a:prstGeom prst="rect">
              <a:avLst/>
            </a:prstGeom>
            <a:solidFill>
              <a:srgbClr val="000000"/>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p>
              <a:pPr defTabSz="914400">
                <a:buClrTx/>
                <a:buSzTx/>
                <a:buFontTx/>
                <a:buNone/>
                <a:defRPr/>
              </a:pPr>
              <a:r>
                <a:rPr lang="en-US" altLang="ko-KR" sz="2400" dirty="0">
                  <a:solidFill>
                    <a:srgbClr val="33CC33"/>
                  </a:solidFill>
                  <a:latin typeface="Arial Black" charset="0"/>
                  <a:ea typeface="Gulim" charset="0"/>
                  <a:cs typeface="Gulim" charset="0"/>
                </a:rPr>
                <a:t>ISRAEL and…</a:t>
              </a:r>
            </a:p>
          </p:txBody>
        </p:sp>
        <p:sp>
          <p:nvSpPr>
            <p:cNvPr id="79912" name="TextBox 43"/>
            <p:cNvSpPr txBox="1">
              <a:spLocks noChangeArrowheads="1"/>
            </p:cNvSpPr>
            <p:nvPr/>
          </p:nvSpPr>
          <p:spPr bwMode="auto">
            <a:xfrm>
              <a:off x="2214081" y="4679007"/>
              <a:ext cx="1816082" cy="523220"/>
            </a:xfrm>
            <a:prstGeom prst="rect">
              <a:avLst/>
            </a:prstGeom>
            <a:solidFill>
              <a:srgbClr val="790015"/>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1" hangingPunct="1">
                <a:buClrTx/>
                <a:buSzTx/>
                <a:buFontTx/>
                <a:buNone/>
              </a:pPr>
              <a:r>
                <a:rPr lang="en-US" b="1">
                  <a:solidFill>
                    <a:srgbClr val="FFFFFF"/>
                  </a:solidFill>
                  <a:latin typeface="Arial" charset="0"/>
                  <a:cs typeface="Arial" charset="0"/>
                </a:rPr>
                <a:t>Maine</a:t>
              </a:r>
            </a:p>
          </p:txBody>
        </p:sp>
      </p:grpSp>
      <p:sp>
        <p:nvSpPr>
          <p:cNvPr id="48" name="TextBox 47"/>
          <p:cNvSpPr txBox="1"/>
          <p:nvPr/>
        </p:nvSpPr>
        <p:spPr>
          <a:xfrm>
            <a:off x="6215063" y="5373688"/>
            <a:ext cx="2389187" cy="922337"/>
          </a:xfrm>
          <a:prstGeom prst="rect">
            <a:avLst/>
          </a:prstGeom>
          <a:noFill/>
        </p:spPr>
        <p:txBody>
          <a:bodyPr>
            <a:spAutoFit/>
          </a:bodyPr>
          <a:lstStyle/>
          <a:p>
            <a:pPr algn="l" eaLnBrk="1" fontAlgn="auto" hangingPunct="1">
              <a:spcBef>
                <a:spcPts val="0"/>
              </a:spcBef>
              <a:spcAft>
                <a:spcPts val="0"/>
              </a:spcAft>
              <a:buClrTx/>
              <a:buSzTx/>
              <a:buFontTx/>
              <a:buNone/>
              <a:defRPr/>
            </a:pPr>
            <a:r>
              <a:rPr lang="en-US" sz="1800" b="1" dirty="0">
                <a:solidFill>
                  <a:srgbClr val="FFFFFF"/>
                </a:solidFill>
                <a:effectLst>
                  <a:outerShdw blurRad="50800" dist="76200" dir="2700000" algn="tl" rotWithShape="0">
                    <a:srgbClr val="000000"/>
                  </a:outerShdw>
                </a:effectLst>
                <a:latin typeface="Arial"/>
                <a:ea typeface="ＭＳ Ｐゴシック"/>
                <a:cs typeface="Arial"/>
              </a:rPr>
              <a:t>Maps drawn to same scale with Israel in blue</a:t>
            </a:r>
          </a:p>
        </p:txBody>
      </p:sp>
      <p:grpSp>
        <p:nvGrpSpPr>
          <p:cNvPr id="12" name="Group 11"/>
          <p:cNvGrpSpPr>
            <a:grpSpLocks/>
          </p:cNvGrpSpPr>
          <p:nvPr/>
        </p:nvGrpSpPr>
        <p:grpSpPr bwMode="auto">
          <a:xfrm>
            <a:off x="2773363" y="2533650"/>
            <a:ext cx="3146425" cy="3790950"/>
            <a:chOff x="2226349" y="2533848"/>
            <a:chExt cx="3145751" cy="3790057"/>
          </a:xfrm>
        </p:grpSpPr>
        <p:sp>
          <p:nvSpPr>
            <p:cNvPr id="10" name="Rectangle 9"/>
            <p:cNvSpPr/>
            <p:nvPr/>
          </p:nvSpPr>
          <p:spPr bwMode="auto">
            <a:xfrm>
              <a:off x="2226349" y="2533848"/>
              <a:ext cx="3145751" cy="3790057"/>
            </a:xfrm>
            <a:prstGeom prst="rect">
              <a:avLst/>
            </a:prstGeom>
            <a:solidFill>
              <a:srgbClr val="FFFFFF"/>
            </a:solidFill>
            <a:ln w="76200">
              <a:solidFill>
                <a:schemeClr val="accent2"/>
              </a:solidFill>
              <a:miter lim="800000"/>
              <a:headEnd/>
              <a:tailEnd/>
            </a:ln>
            <a:effectLst/>
          </p:spPr>
          <p:txBody>
            <a:bodyPr/>
            <a:lstStyle/>
            <a:p>
              <a:pPr defTabSz="914400">
                <a:buClrTx/>
                <a:buSzTx/>
                <a:buFontTx/>
                <a:buNone/>
                <a:defRPr/>
              </a:pPr>
              <a:endParaRPr lang="en-US">
                <a:solidFill>
                  <a:srgbClr val="00DFCA"/>
                </a:solidFill>
                <a:effectLst>
                  <a:outerShdw blurRad="38100" dist="38100" dir="2700000" algn="tl">
                    <a:srgbClr val="000000">
                      <a:alpha val="43137"/>
                    </a:srgbClr>
                  </a:outerShdw>
                </a:effectLst>
                <a:cs typeface="+mn-cs"/>
              </a:endParaRPr>
            </a:p>
          </p:txBody>
        </p:sp>
        <p:sp>
          <p:nvSpPr>
            <p:cNvPr id="55" name="Rectangle 33"/>
            <p:cNvSpPr>
              <a:spLocks noChangeArrowheads="1"/>
            </p:cNvSpPr>
            <p:nvPr/>
          </p:nvSpPr>
          <p:spPr bwMode="auto">
            <a:xfrm>
              <a:off x="2264441" y="2573527"/>
              <a:ext cx="3069567" cy="484073"/>
            </a:xfrm>
            <a:prstGeom prst="rect">
              <a:avLst/>
            </a:prstGeom>
            <a:solidFill>
              <a:srgbClr val="000000"/>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p>
              <a:pPr defTabSz="914400">
                <a:buClrTx/>
                <a:buSzTx/>
                <a:buFontTx/>
                <a:buNone/>
                <a:defRPr/>
              </a:pPr>
              <a:r>
                <a:rPr lang="en-US" altLang="ko-KR" sz="2400" dirty="0">
                  <a:solidFill>
                    <a:srgbClr val="33CC33"/>
                  </a:solidFill>
                  <a:latin typeface="Arial Black" charset="0"/>
                  <a:ea typeface="Gulim" charset="0"/>
                  <a:cs typeface="Gulim" charset="0"/>
                </a:rPr>
                <a:t>ISRAEL and…</a:t>
              </a:r>
            </a:p>
          </p:txBody>
        </p:sp>
        <p:pic>
          <p:nvPicPr>
            <p:cNvPr id="54" name="Picture 23"/>
            <p:cNvPicPr>
              <a:picLocks noChangeAspect="1" noChangeArrowheads="1"/>
            </p:cNvPicPr>
            <p:nvPr/>
          </p:nvPicPr>
          <p:blipFill rotWithShape="1">
            <a:blip r:embed="rId3">
              <a:extLst>
                <a:ext uri="{28A0092B-C50C-407E-A947-70E740481C1C}">
                  <a14:useLocalDpi xmlns:a14="http://schemas.microsoft.com/office/drawing/2010/main" val="0"/>
                </a:ext>
              </a:extLst>
            </a:blip>
            <a:srcRect l="41469" t="44507" r="55296" b="41278"/>
            <a:stretch/>
          </p:blipFill>
          <p:spPr bwMode="auto">
            <a:xfrm>
              <a:off x="3181819" y="3073471"/>
              <a:ext cx="1068158" cy="3131400"/>
            </a:xfrm>
            <a:prstGeom prst="rect">
              <a:avLst/>
            </a:prstGeom>
            <a:noFill/>
            <a:ln w="76200">
              <a:solidFill>
                <a:schemeClr val="accent2"/>
              </a:solidFill>
              <a:miter lim="800000"/>
              <a:headEnd/>
              <a:tailEnd/>
            </a:ln>
            <a:effectLst>
              <a:outerShdw blurRad="50800" dist="38100" dir="2700000">
                <a:srgbClr val="000000">
                  <a:alpha val="43000"/>
                </a:srgbClr>
              </a:outerShdw>
            </a:effectLst>
            <a:extLst>
              <a:ext uri="{909E8E84-426E-40dd-AFC4-6F175D3DCCD1}">
                <a14:hiddenFill xmlns="" xmlns:a14="http://schemas.microsoft.com/office/drawing/2010/main">
                  <a:solidFill>
                    <a:srgbClr val="FFFFFF"/>
                  </a:solidFill>
                </a14:hiddenFill>
              </a:ext>
            </a:extLst>
          </p:spPr>
        </p:pic>
        <p:sp>
          <p:nvSpPr>
            <p:cNvPr id="79909" name="TextBox 55"/>
            <p:cNvSpPr txBox="1">
              <a:spLocks noChangeArrowheads="1"/>
            </p:cNvSpPr>
            <p:nvPr/>
          </p:nvSpPr>
          <p:spPr bwMode="auto">
            <a:xfrm>
              <a:off x="2398556" y="3544405"/>
              <a:ext cx="2039852" cy="523220"/>
            </a:xfrm>
            <a:prstGeom prst="rect">
              <a:avLst/>
            </a:prstGeom>
            <a:solidFill>
              <a:srgbClr val="790015"/>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1" hangingPunct="1">
                <a:buClrTx/>
                <a:buSzTx/>
                <a:buFontTx/>
                <a:buNone/>
              </a:pPr>
              <a:r>
                <a:rPr lang="en-US" b="1">
                  <a:solidFill>
                    <a:srgbClr val="FFFFFF"/>
                  </a:solidFill>
                  <a:latin typeface="Arial" charset="0"/>
                  <a:cs typeface="Arial" charset="0"/>
                </a:rPr>
                <a:t>Singapore</a:t>
              </a:r>
            </a:p>
          </p:txBody>
        </p:sp>
      </p:grpSp>
      <p:pic>
        <p:nvPicPr>
          <p:cNvPr id="57" name="Picture 56" descr="singapore_map.jpg"/>
          <p:cNvPicPr>
            <a:picLocks noChangeAspect="1"/>
          </p:cNvPicPr>
          <p:nvPr/>
        </p:nvPicPr>
        <p:blipFill>
          <a:blip r:embed="rId6">
            <a:extLst>
              <a:ext uri="{28A0092B-C50C-407E-A947-70E740481C1C}">
                <a14:useLocalDpi xmlns:a14="http://schemas.microsoft.com/office/drawing/2010/main" val="0"/>
              </a:ext>
            </a:extLst>
          </a:blip>
          <a:srcRect t="21182" r="19835" b="30551"/>
          <a:stretch>
            <a:fillRect/>
          </a:stretch>
        </p:blipFill>
        <p:spPr bwMode="auto">
          <a:xfrm>
            <a:off x="3652838" y="4532313"/>
            <a:ext cx="930275" cy="560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grpSp>
        <p:nvGrpSpPr>
          <p:cNvPr id="5" name="Group 4"/>
          <p:cNvGrpSpPr>
            <a:grpSpLocks/>
          </p:cNvGrpSpPr>
          <p:nvPr/>
        </p:nvGrpSpPr>
        <p:grpSpPr bwMode="auto">
          <a:xfrm>
            <a:off x="5873750" y="1557338"/>
            <a:ext cx="2946400" cy="3552825"/>
            <a:chOff x="5580063" y="1338263"/>
            <a:chExt cx="2946400" cy="3553347"/>
          </a:xfrm>
        </p:grpSpPr>
        <p:pic>
          <p:nvPicPr>
            <p:cNvPr id="747548" name="Picture 28"/>
            <p:cNvPicPr>
              <a:picLocks noChangeAspect="1" noChangeArrowheads="1"/>
            </p:cNvPicPr>
            <p:nvPr/>
          </p:nvPicPr>
          <p:blipFill rotWithShape="1">
            <a:blip r:embed="rId7">
              <a:extLst>
                <a:ext uri="{28A0092B-C50C-407E-A947-70E740481C1C}">
                  <a14:useLocalDpi xmlns:a14="http://schemas.microsoft.com/office/drawing/2010/main" val="0"/>
                </a:ext>
              </a:extLst>
            </a:blip>
            <a:srcRect l="35286" t="31738" r="44576" b="31830"/>
            <a:stretch/>
          </p:blipFill>
          <p:spPr bwMode="auto">
            <a:xfrm>
              <a:off x="5580063" y="1338263"/>
              <a:ext cx="2946400" cy="3553347"/>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sp>
          <p:nvSpPr>
            <p:cNvPr id="747554" name="Rectangle 34"/>
            <p:cNvSpPr>
              <a:spLocks noChangeArrowheads="1"/>
            </p:cNvSpPr>
            <p:nvPr/>
          </p:nvSpPr>
          <p:spPr bwMode="auto">
            <a:xfrm>
              <a:off x="5738813" y="1350965"/>
              <a:ext cx="2695575" cy="368354"/>
            </a:xfrm>
            <a:prstGeom prst="rect">
              <a:avLst/>
            </a:prstGeom>
            <a:solidFill>
              <a:srgbClr val="000000"/>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p>
              <a:pPr defTabSz="914400">
                <a:buClrTx/>
                <a:buSzTx/>
                <a:buFontTx/>
                <a:buNone/>
                <a:defRPr/>
              </a:pPr>
              <a:r>
                <a:rPr lang="en-US" altLang="ko-KR" sz="2400" dirty="0">
                  <a:solidFill>
                    <a:srgbClr val="33CC33"/>
                  </a:solidFill>
                  <a:latin typeface="Arial Black" charset="0"/>
                  <a:ea typeface="Gulim" charset="0"/>
                  <a:cs typeface="Gulim" charset="0"/>
                </a:rPr>
                <a:t>ISRAEL and…</a:t>
              </a:r>
            </a:p>
          </p:txBody>
        </p:sp>
        <p:sp>
          <p:nvSpPr>
            <p:cNvPr id="79905" name="TextBox 1"/>
            <p:cNvSpPr txBox="1">
              <a:spLocks noChangeArrowheads="1"/>
            </p:cNvSpPr>
            <p:nvPr/>
          </p:nvSpPr>
          <p:spPr bwMode="auto">
            <a:xfrm>
              <a:off x="6550736" y="2238673"/>
              <a:ext cx="1840643" cy="523220"/>
            </a:xfrm>
            <a:prstGeom prst="rect">
              <a:avLst/>
            </a:prstGeom>
            <a:solidFill>
              <a:srgbClr val="790015"/>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l" eaLnBrk="1" hangingPunct="1">
                <a:buClrTx/>
                <a:buSzTx/>
                <a:buFontTx/>
                <a:buNone/>
              </a:pPr>
              <a:r>
                <a:rPr lang="en-US" b="1">
                  <a:solidFill>
                    <a:srgbClr val="FFFFFF"/>
                  </a:solidFill>
                  <a:latin typeface="Arial" charset="0"/>
                  <a:cs typeface="Arial" charset="0"/>
                </a:rPr>
                <a:t>California</a:t>
              </a:r>
            </a:p>
          </p:txBody>
        </p:sp>
      </p:grpSp>
      <p:sp>
        <p:nvSpPr>
          <p:cNvPr id="49" name="Freeform 7"/>
          <p:cNvSpPr>
            <a:spLocks noChangeArrowheads="1"/>
          </p:cNvSpPr>
          <p:nvPr/>
        </p:nvSpPr>
        <p:spPr bwMode="auto">
          <a:xfrm>
            <a:off x="8764588" y="3565525"/>
            <a:ext cx="204787" cy="77788"/>
          </a:xfrm>
          <a:custGeom>
            <a:avLst/>
            <a:gdLst>
              <a:gd name="G0" fmla="*/ 1 0 51712"/>
              <a:gd name="G1" fmla="+- 48 0 0"/>
              <a:gd name="G2" fmla="+- 1 0 0"/>
              <a:gd name="G3" fmla="*/ 1 0 51712"/>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 name="AutoShape 8"/>
          <p:cNvSpPr>
            <a:spLocks noChangeArrowheads="1"/>
          </p:cNvSpPr>
          <p:nvPr/>
        </p:nvSpPr>
        <p:spPr bwMode="auto">
          <a:xfrm>
            <a:off x="8053388" y="3457575"/>
            <a:ext cx="730250" cy="903288"/>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1" name="Rectangle 9"/>
          <p:cNvSpPr>
            <a:spLocks noChangeArrowheads="1"/>
          </p:cNvSpPr>
          <p:nvPr/>
        </p:nvSpPr>
        <p:spPr bwMode="auto">
          <a:xfrm>
            <a:off x="8051800" y="3614738"/>
            <a:ext cx="952500" cy="1049337"/>
          </a:xfrm>
          <a:prstGeom prst="rect">
            <a:avLst/>
          </a:prstGeom>
          <a:solidFill>
            <a:srgbClr val="FFFF00"/>
          </a:solidFill>
          <a:ln w="38160" cap="sq">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2" name="AutoShape 10"/>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 name="Line 11"/>
          <p:cNvSpPr>
            <a:spLocks noChangeShapeType="1"/>
          </p:cNvSpPr>
          <p:nvPr/>
        </p:nvSpPr>
        <p:spPr bwMode="auto">
          <a:xfrm flipV="1">
            <a:off x="8113713" y="4003675"/>
            <a:ext cx="838200" cy="23813"/>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8" name="Line 12"/>
          <p:cNvSpPr>
            <a:spLocks noChangeShapeType="1"/>
          </p:cNvSpPr>
          <p:nvPr/>
        </p:nvSpPr>
        <p:spPr bwMode="auto">
          <a:xfrm flipV="1">
            <a:off x="8113713" y="4206875"/>
            <a:ext cx="846137" cy="23813"/>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9" name="Rectangle 13"/>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0" name="Rectangle 14"/>
          <p:cNvSpPr>
            <a:spLocks noChangeArrowheads="1"/>
          </p:cNvSpPr>
          <p:nvPr/>
        </p:nvSpPr>
        <p:spPr bwMode="auto">
          <a:xfrm>
            <a:off x="8262938" y="3832225"/>
            <a:ext cx="508000" cy="241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000" b="1">
                <a:solidFill>
                  <a:srgbClr val="000000"/>
                </a:solidFill>
                <a:latin typeface="Arial" charset="0"/>
              </a:rPr>
              <a:t>ด</a:t>
            </a:r>
            <a:r>
              <a:rPr lang="en-US" sz="1000" b="1">
                <a:solidFill>
                  <a:srgbClr val="000000"/>
                </a:solidFill>
                <a:latin typeface="Arial" charset="0"/>
              </a:rPr>
              <a:t>-</a:t>
            </a:r>
            <a:r>
              <a:rPr lang="hi-in" sz="1000" b="1">
                <a:solidFill>
                  <a:srgbClr val="000000"/>
                </a:solidFill>
                <a:latin typeface="Arial" charset="0"/>
              </a:rPr>
              <a:t>ล</a:t>
            </a:r>
            <a:r>
              <a:rPr lang="en-US" sz="1000" b="1">
                <a:solidFill>
                  <a:srgbClr val="000000"/>
                </a:solidFill>
                <a:latin typeface="Arial" charset="0"/>
              </a:rPr>
              <a:t>-</a:t>
            </a:r>
            <a:r>
              <a:rPr lang="hi-in" sz="1000" b="1">
                <a:solidFill>
                  <a:srgbClr val="000000"/>
                </a:solidFill>
                <a:latin typeface="Arial" charset="0"/>
              </a:rPr>
              <a:t>พ</a:t>
            </a:r>
          </a:p>
        </p:txBody>
      </p:sp>
      <p:sp>
        <p:nvSpPr>
          <p:cNvPr id="61" name="Rectangle 15"/>
          <p:cNvSpPr>
            <a:spLocks noChangeArrowheads="1"/>
          </p:cNvSpPr>
          <p:nvPr/>
        </p:nvSpPr>
        <p:spPr bwMode="auto">
          <a:xfrm>
            <a:off x="8148638" y="3654425"/>
            <a:ext cx="774700" cy="2254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Arial" charset="0"/>
              </a:rPr>
              <a:t>การทรงเรียก</a:t>
            </a:r>
          </a:p>
        </p:txBody>
      </p:sp>
      <p:sp>
        <p:nvSpPr>
          <p:cNvPr id="62" name="Rectangle 16"/>
          <p:cNvSpPr>
            <a:spLocks noChangeArrowheads="1"/>
          </p:cNvSpPr>
          <p:nvPr/>
        </p:nvSpPr>
        <p:spPr bwMode="auto">
          <a:xfrm>
            <a:off x="8102600" y="3432175"/>
            <a:ext cx="573088" cy="2254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Chicago" charset="0"/>
              </a:rPr>
              <a:t>อับราฮัม</a:t>
            </a:r>
          </a:p>
        </p:txBody>
      </p:sp>
      <p:sp>
        <p:nvSpPr>
          <p:cNvPr id="63" name="Line 17"/>
          <p:cNvSpPr>
            <a:spLocks noChangeShapeType="1"/>
          </p:cNvSpPr>
          <p:nvPr/>
        </p:nvSpPr>
        <p:spPr bwMode="auto">
          <a:xfrm flipV="1">
            <a:off x="8107363" y="3813175"/>
            <a:ext cx="830262" cy="23813"/>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4" name="Line 18"/>
          <p:cNvSpPr>
            <a:spLocks noChangeShapeType="1"/>
          </p:cNvSpPr>
          <p:nvPr/>
        </p:nvSpPr>
        <p:spPr bwMode="auto">
          <a:xfrm flipV="1">
            <a:off x="8107363" y="4389438"/>
            <a:ext cx="846137" cy="2540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5" name="Line 19"/>
          <p:cNvSpPr>
            <a:spLocks noChangeShapeType="1"/>
          </p:cNvSpPr>
          <p:nvPr/>
        </p:nvSpPr>
        <p:spPr bwMode="auto">
          <a:xfrm flipV="1">
            <a:off x="8107363" y="4586288"/>
            <a:ext cx="838200" cy="2540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6" name="Rectangle 20"/>
          <p:cNvSpPr>
            <a:spLocks noChangeArrowheads="1"/>
          </p:cNvSpPr>
          <p:nvPr/>
        </p:nvSpPr>
        <p:spPr bwMode="auto">
          <a:xfrm>
            <a:off x="8280400" y="4033838"/>
            <a:ext cx="447675" cy="241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000" b="1">
                <a:solidFill>
                  <a:srgbClr val="000000"/>
                </a:solidFill>
                <a:latin typeface="Arial" charset="0"/>
              </a:rPr>
              <a:t>อ </a:t>
            </a:r>
            <a:r>
              <a:rPr lang="en-US" sz="1000" b="1">
                <a:solidFill>
                  <a:srgbClr val="000000"/>
                </a:solidFill>
                <a:latin typeface="Arial" charset="0"/>
              </a:rPr>
              <a:t>- </a:t>
            </a:r>
            <a:r>
              <a:rPr lang="hi-in" sz="1000" b="1">
                <a:solidFill>
                  <a:srgbClr val="000000"/>
                </a:solidFill>
                <a:latin typeface="Arial" charset="0"/>
              </a:rPr>
              <a:t>อ</a:t>
            </a:r>
          </a:p>
        </p:txBody>
      </p:sp>
      <p:sp>
        <p:nvSpPr>
          <p:cNvPr id="67" name="Text Box 22"/>
          <p:cNvSpPr txBox="1">
            <a:spLocks noChangeArrowheads="1"/>
          </p:cNvSpPr>
          <p:nvPr/>
        </p:nvSpPr>
        <p:spPr bwMode="auto">
          <a:xfrm>
            <a:off x="7177088" y="6242050"/>
            <a:ext cx="1266825"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1">
                <a:solidFill>
                  <a:srgbClr val="FFFFFF"/>
                </a:solidFill>
                <a:latin typeface="Arial" charset="0"/>
              </a:rPr>
              <a:t>คู่มือหน้าที่ </a:t>
            </a:r>
            <a:r>
              <a:rPr lang="en-US" sz="1200" b="1">
                <a:solidFill>
                  <a:srgbClr val="FFFFFF"/>
                </a:solidFill>
                <a:latin typeface="Arial" charset="0"/>
              </a:rPr>
              <a:t>19-24</a:t>
            </a:r>
          </a:p>
        </p:txBody>
      </p:sp>
      <p:sp>
        <p:nvSpPr>
          <p:cNvPr id="68" name="Rectangle 42"/>
          <p:cNvSpPr>
            <a:spLocks noChangeArrowheads="1"/>
          </p:cNvSpPr>
          <p:nvPr/>
        </p:nvSpPr>
        <p:spPr bwMode="auto">
          <a:xfrm>
            <a:off x="7573963" y="6592888"/>
            <a:ext cx="812800" cy="244475"/>
          </a:xfrm>
          <a:prstGeom prst="rect">
            <a:avLst/>
          </a:prstGeom>
          <a:solidFill>
            <a:srgbClr val="800000"/>
          </a:solidFill>
          <a:ln w="12700">
            <a:noFill/>
            <a:miter lim="800000"/>
            <a:headEnd/>
            <a:tailEnd/>
          </a:ln>
          <a:effectLst/>
        </p:spPr>
        <p:txBody>
          <a:bodyPr wrap="none" anchor="ctr">
            <a:spAutoFit/>
          </a:bodyPr>
          <a:lstStyle/>
          <a:p>
            <a:pPr defTabSz="914400">
              <a:defRPr/>
            </a:pPr>
            <a:r>
              <a:rPr lang="en-US" sz="1000" b="1" dirty="0">
                <a:solidFill>
                  <a:srgbClr val="FFFFFF"/>
                </a:solidFill>
                <a:effectLst>
                  <a:outerShdw blurRad="38100" dist="38100" dir="2700000" algn="tl">
                    <a:srgbClr val="000000"/>
                  </a:outerShdw>
                </a:effectLst>
              </a:rPr>
              <a:t>9.65.03b.</a:t>
            </a:r>
          </a:p>
        </p:txBody>
      </p:sp>
      <p:sp>
        <p:nvSpPr>
          <p:cNvPr id="69" name="Rectangle 30"/>
          <p:cNvSpPr>
            <a:spLocks noChangeArrowheads="1"/>
          </p:cNvSpPr>
          <p:nvPr/>
        </p:nvSpPr>
        <p:spPr bwMode="auto">
          <a:xfrm>
            <a:off x="8193088" y="6591300"/>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defTabSz="914400">
              <a:defRPr/>
            </a:pPr>
            <a:r>
              <a:rPr lang="en-US" altLang="ko-KR" sz="1000" b="1" dirty="0">
                <a:solidFill>
                  <a:srgbClr val="FFFFFF"/>
                </a:solidFill>
                <a:effectLst>
                  <a:outerShdw blurRad="38100" dist="38100" dir="2700000" algn="tl">
                    <a:srgbClr val="000000"/>
                  </a:outerShdw>
                </a:effectLst>
                <a:ea typeface="Gulim" charset="0"/>
                <a:cs typeface="Gulim" charset="0"/>
              </a:rPr>
              <a:t>36</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40961" name="Text Box 1"/>
          <p:cNvSpPr txBox="1">
            <a:spLocks noChangeArrowheads="1"/>
          </p:cNvSpPr>
          <p:nvPr/>
        </p:nvSpPr>
        <p:spPr bwMode="auto">
          <a:xfrm>
            <a:off x="1787525" y="0"/>
            <a:ext cx="3584575" cy="274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0962" name="Freeform 2"/>
          <p:cNvSpPr>
            <a:spLocks noChangeArrowheads="1"/>
          </p:cNvSpPr>
          <p:nvPr/>
        </p:nvSpPr>
        <p:spPr bwMode="auto">
          <a:xfrm>
            <a:off x="8764588" y="3565525"/>
            <a:ext cx="204787" cy="77788"/>
          </a:xfrm>
          <a:custGeom>
            <a:avLst/>
            <a:gdLst>
              <a:gd name="G0" fmla="*/ 1 0 51712"/>
              <a:gd name="G1" fmla="+- 48 0 0"/>
              <a:gd name="G2" fmla="+- 1 0 0"/>
              <a:gd name="G3" fmla="*/ 1 0 51712"/>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0963" name="AutoShape 3"/>
          <p:cNvSpPr>
            <a:spLocks noChangeArrowheads="1"/>
          </p:cNvSpPr>
          <p:nvPr/>
        </p:nvSpPr>
        <p:spPr bwMode="auto">
          <a:xfrm>
            <a:off x="8053388" y="3457575"/>
            <a:ext cx="730250" cy="903288"/>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0964" name="Rectangle 4"/>
          <p:cNvSpPr>
            <a:spLocks noChangeArrowheads="1"/>
          </p:cNvSpPr>
          <p:nvPr/>
        </p:nvSpPr>
        <p:spPr bwMode="auto">
          <a:xfrm>
            <a:off x="8051800" y="3614738"/>
            <a:ext cx="952500" cy="1049337"/>
          </a:xfrm>
          <a:prstGeom prst="rect">
            <a:avLst/>
          </a:prstGeom>
          <a:solidFill>
            <a:srgbClr val="FFFF00"/>
          </a:solidFill>
          <a:ln w="38160" cap="sq">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0965" name="AutoShape 5"/>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0966" name="Line 6"/>
          <p:cNvSpPr>
            <a:spLocks noChangeShapeType="1"/>
          </p:cNvSpPr>
          <p:nvPr/>
        </p:nvSpPr>
        <p:spPr bwMode="auto">
          <a:xfrm flipV="1">
            <a:off x="8113713" y="4003675"/>
            <a:ext cx="838200" cy="23813"/>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0967" name="Line 7"/>
          <p:cNvSpPr>
            <a:spLocks noChangeShapeType="1"/>
          </p:cNvSpPr>
          <p:nvPr/>
        </p:nvSpPr>
        <p:spPr bwMode="auto">
          <a:xfrm flipV="1">
            <a:off x="8113713" y="4206875"/>
            <a:ext cx="846137" cy="23813"/>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0968" name="Rectangle 8"/>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0969" name="Rectangle 9"/>
          <p:cNvSpPr>
            <a:spLocks noChangeArrowheads="1"/>
          </p:cNvSpPr>
          <p:nvPr/>
        </p:nvSpPr>
        <p:spPr bwMode="auto">
          <a:xfrm>
            <a:off x="8262938" y="3832225"/>
            <a:ext cx="508000" cy="241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000" b="1">
                <a:solidFill>
                  <a:srgbClr val="000000"/>
                </a:solidFill>
                <a:latin typeface="Arial" charset="0"/>
              </a:rPr>
              <a:t>ด</a:t>
            </a:r>
            <a:r>
              <a:rPr lang="en-US" sz="1000" b="1">
                <a:solidFill>
                  <a:srgbClr val="000000"/>
                </a:solidFill>
                <a:latin typeface="Arial" charset="0"/>
              </a:rPr>
              <a:t>-</a:t>
            </a:r>
            <a:r>
              <a:rPr lang="hi-in" sz="1000" b="1">
                <a:solidFill>
                  <a:srgbClr val="000000"/>
                </a:solidFill>
                <a:latin typeface="Arial" charset="0"/>
              </a:rPr>
              <a:t>ล</a:t>
            </a:r>
            <a:r>
              <a:rPr lang="en-US" sz="1000" b="1">
                <a:solidFill>
                  <a:srgbClr val="000000"/>
                </a:solidFill>
                <a:latin typeface="Arial" charset="0"/>
              </a:rPr>
              <a:t>-</a:t>
            </a:r>
            <a:r>
              <a:rPr lang="hi-in" sz="1000" b="1">
                <a:solidFill>
                  <a:srgbClr val="000000"/>
                </a:solidFill>
                <a:latin typeface="Arial" charset="0"/>
              </a:rPr>
              <a:t>พ</a:t>
            </a:r>
          </a:p>
        </p:txBody>
      </p:sp>
      <p:sp>
        <p:nvSpPr>
          <p:cNvPr id="40970" name="Rectangle 10"/>
          <p:cNvSpPr>
            <a:spLocks noChangeArrowheads="1"/>
          </p:cNvSpPr>
          <p:nvPr/>
        </p:nvSpPr>
        <p:spPr bwMode="auto">
          <a:xfrm>
            <a:off x="8148638" y="3654425"/>
            <a:ext cx="774700" cy="2254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Arial" charset="0"/>
              </a:rPr>
              <a:t>การทรงเรียก</a:t>
            </a:r>
          </a:p>
        </p:txBody>
      </p:sp>
      <p:sp>
        <p:nvSpPr>
          <p:cNvPr id="40971" name="Rectangle 11"/>
          <p:cNvSpPr>
            <a:spLocks noChangeArrowheads="1"/>
          </p:cNvSpPr>
          <p:nvPr/>
        </p:nvSpPr>
        <p:spPr bwMode="auto">
          <a:xfrm>
            <a:off x="8102600" y="3432175"/>
            <a:ext cx="573088" cy="2254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Chicago" charset="0"/>
              </a:rPr>
              <a:t>อับราฮัม</a:t>
            </a:r>
          </a:p>
        </p:txBody>
      </p:sp>
      <p:sp>
        <p:nvSpPr>
          <p:cNvPr id="40972" name="Line 12"/>
          <p:cNvSpPr>
            <a:spLocks noChangeShapeType="1"/>
          </p:cNvSpPr>
          <p:nvPr/>
        </p:nvSpPr>
        <p:spPr bwMode="auto">
          <a:xfrm flipV="1">
            <a:off x="8107363" y="3813175"/>
            <a:ext cx="830262" cy="23813"/>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0973" name="Line 13"/>
          <p:cNvSpPr>
            <a:spLocks noChangeShapeType="1"/>
          </p:cNvSpPr>
          <p:nvPr/>
        </p:nvSpPr>
        <p:spPr bwMode="auto">
          <a:xfrm flipV="1">
            <a:off x="8107363" y="4389438"/>
            <a:ext cx="846137" cy="2540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0974" name="Line 14"/>
          <p:cNvSpPr>
            <a:spLocks noChangeShapeType="1"/>
          </p:cNvSpPr>
          <p:nvPr/>
        </p:nvSpPr>
        <p:spPr bwMode="auto">
          <a:xfrm flipV="1">
            <a:off x="8107363" y="4586288"/>
            <a:ext cx="838200" cy="2540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0975" name="Text Box 15"/>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0976" name="Text Box 16"/>
          <p:cNvSpPr txBox="1">
            <a:spLocks noChangeArrowheads="1"/>
          </p:cNvSpPr>
          <p:nvPr/>
        </p:nvSpPr>
        <p:spPr bwMode="auto">
          <a:xfrm>
            <a:off x="8658225" y="6402388"/>
            <a:ext cx="184150" cy="3968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pic>
        <p:nvPicPr>
          <p:cNvPr id="40977" name="Picture 17"/>
          <p:cNvPicPr>
            <a:picLocks noChangeAspect="1" noChangeArrowheads="1"/>
          </p:cNvPicPr>
          <p:nvPr/>
        </p:nvPicPr>
        <p:blipFill>
          <a:blip r:embed="rId3">
            <a:extLst>
              <a:ext uri="{28A0092B-C50C-407E-A947-70E740481C1C}">
                <a14:useLocalDpi xmlns:a14="http://schemas.microsoft.com/office/drawing/2010/main" val="0"/>
              </a:ext>
            </a:extLst>
          </a:blip>
          <a:srcRect l="28223" t="47981" r="45985" b="14891"/>
          <a:stretch>
            <a:fillRect/>
          </a:stretch>
        </p:blipFill>
        <p:spPr bwMode="auto">
          <a:xfrm>
            <a:off x="1504950" y="468313"/>
            <a:ext cx="6048375" cy="5803900"/>
          </a:xfrm>
          <a:prstGeom prst="rect">
            <a:avLst/>
          </a:prstGeom>
          <a:noFill/>
          <a:ln>
            <a:noFill/>
          </a:ln>
          <a:effectLst/>
          <a:extLst>
            <a:ext uri="{909E8E84-426E-40dd-AFC4-6F175D3DCCD1}">
              <a14:hiddenFill xmlns="" xmlns:a14="http://schemas.microsoft.com/office/drawing/2010/main">
                <a:blipFill dpi="0" rotWithShape="0">
                  <a:blip/>
                  <a:srcRect l="28223" t="47981" r="45985" b="14891"/>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0978" name="Rectangle 18"/>
          <p:cNvSpPr>
            <a:spLocks noChangeArrowheads="1"/>
          </p:cNvSpPr>
          <p:nvPr/>
        </p:nvSpPr>
        <p:spPr bwMode="auto">
          <a:xfrm>
            <a:off x="1577975" y="5638800"/>
            <a:ext cx="3843338" cy="595313"/>
          </a:xfrm>
          <a:prstGeom prst="rect">
            <a:avLst/>
          </a:prstGeom>
          <a:solidFill>
            <a:srgbClr val="A5A5A5"/>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0979" name="Text Box 19"/>
          <p:cNvSpPr txBox="1">
            <a:spLocks noChangeArrowheads="1"/>
          </p:cNvSpPr>
          <p:nvPr/>
        </p:nvSpPr>
        <p:spPr bwMode="auto">
          <a:xfrm>
            <a:off x="1141413" y="5403850"/>
            <a:ext cx="6929437" cy="8334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2125"/>
              </a:spcBef>
              <a:buClrTx/>
              <a:buFontTx/>
              <a:buNone/>
              <a:defRPr/>
            </a:pPr>
            <a:r>
              <a:rPr lang="hi-in" sz="4800" dirty="0">
                <a:solidFill>
                  <a:srgbClr val="000000"/>
                </a:solidFill>
                <a:latin typeface="Arial Black" charset="0"/>
              </a:rPr>
              <a:t>ยุติธรรมไหม</a:t>
            </a:r>
            <a:r>
              <a:rPr lang="en-US" sz="4800" dirty="0">
                <a:solidFill>
                  <a:srgbClr val="000000"/>
                </a:solidFill>
                <a:latin typeface="Arial Black" charset="0"/>
              </a:rPr>
              <a:t>?</a:t>
            </a:r>
          </a:p>
        </p:txBody>
      </p:sp>
      <p:sp>
        <p:nvSpPr>
          <p:cNvPr id="40980" name="Rectangle 20"/>
          <p:cNvSpPr>
            <a:spLocks noChangeArrowheads="1"/>
          </p:cNvSpPr>
          <p:nvPr/>
        </p:nvSpPr>
        <p:spPr bwMode="auto">
          <a:xfrm>
            <a:off x="8280400" y="4033838"/>
            <a:ext cx="447675" cy="241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000" b="1">
                <a:solidFill>
                  <a:srgbClr val="000000"/>
                </a:solidFill>
                <a:latin typeface="Arial" charset="0"/>
              </a:rPr>
              <a:t>อ </a:t>
            </a:r>
            <a:r>
              <a:rPr lang="en-US" sz="1000" b="1">
                <a:solidFill>
                  <a:srgbClr val="000000"/>
                </a:solidFill>
                <a:latin typeface="Arial" charset="0"/>
              </a:rPr>
              <a:t>- </a:t>
            </a:r>
            <a:r>
              <a:rPr lang="hi-in" sz="1000" b="1">
                <a:solidFill>
                  <a:srgbClr val="000000"/>
                </a:solidFill>
                <a:latin typeface="Arial" charset="0"/>
              </a:rPr>
              <a:t>อ</a:t>
            </a:r>
          </a:p>
        </p:txBody>
      </p:sp>
      <p:sp>
        <p:nvSpPr>
          <p:cNvPr id="40981" name="Rectangle 21"/>
          <p:cNvSpPr>
            <a:spLocks noChangeArrowheads="1"/>
          </p:cNvSpPr>
          <p:nvPr/>
        </p:nvSpPr>
        <p:spPr bwMode="auto">
          <a:xfrm>
            <a:off x="8093075" y="6524625"/>
            <a:ext cx="336550" cy="2460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1">
                <a:solidFill>
                  <a:srgbClr val="FFFFFF"/>
                </a:solidFill>
                <a:effectLst>
                  <a:outerShdw blurRad="38100" dist="38100" dir="2700000" algn="tl">
                    <a:srgbClr val="000000"/>
                  </a:outerShdw>
                </a:effectLst>
              </a:rPr>
              <a:t>37</a:t>
            </a:r>
          </a:p>
        </p:txBody>
      </p:sp>
      <p:sp>
        <p:nvSpPr>
          <p:cNvPr id="40982" name="Text Box 22"/>
          <p:cNvSpPr txBox="1">
            <a:spLocks noChangeArrowheads="1"/>
          </p:cNvSpPr>
          <p:nvPr/>
        </p:nvSpPr>
        <p:spPr bwMode="auto">
          <a:xfrm>
            <a:off x="7177088" y="6242050"/>
            <a:ext cx="1266825"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1">
                <a:solidFill>
                  <a:srgbClr val="FFFFFF"/>
                </a:solidFill>
                <a:latin typeface="Arial" charset="0"/>
              </a:rPr>
              <a:t>คู่มือหน้าที่ </a:t>
            </a:r>
            <a:r>
              <a:rPr lang="en-US" sz="1200" b="1">
                <a:solidFill>
                  <a:srgbClr val="FFFFFF"/>
                </a:solidFill>
                <a:latin typeface="Arial" charset="0"/>
              </a:rPr>
              <a:t>19-24</a:t>
            </a:r>
          </a:p>
        </p:txBody>
      </p:sp>
      <p:sp>
        <p:nvSpPr>
          <p:cNvPr id="40983" name="Rectangle 23"/>
          <p:cNvSpPr>
            <a:spLocks noChangeArrowheads="1"/>
          </p:cNvSpPr>
          <p:nvPr/>
        </p:nvSpPr>
        <p:spPr bwMode="auto">
          <a:xfrm>
            <a:off x="1804988" y="1257300"/>
            <a:ext cx="5573712" cy="668338"/>
          </a:xfrm>
          <a:prstGeom prst="rect">
            <a:avLst/>
          </a:prstGeom>
          <a:solidFill>
            <a:srgbClr val="A5A5A5"/>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0984" name="Text Box 24"/>
          <p:cNvSpPr txBox="1">
            <a:spLocks noChangeArrowheads="1"/>
          </p:cNvSpPr>
          <p:nvPr/>
        </p:nvSpPr>
        <p:spPr bwMode="auto">
          <a:xfrm>
            <a:off x="1103313" y="1104900"/>
            <a:ext cx="6929437" cy="8334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2125"/>
              </a:spcBef>
              <a:buClrTx/>
              <a:buFontTx/>
              <a:buNone/>
              <a:defRPr/>
            </a:pPr>
            <a:r>
              <a:rPr lang="hi-in" sz="4800">
                <a:solidFill>
                  <a:srgbClr val="000000"/>
                </a:solidFill>
                <a:latin typeface="Arial Black" charset="0"/>
              </a:rPr>
              <a:t>อเมริกา</a:t>
            </a:r>
          </a:p>
        </p:txBody>
      </p:sp>
      <p:grpSp>
        <p:nvGrpSpPr>
          <p:cNvPr id="81946" name="Group 25"/>
          <p:cNvGrpSpPr>
            <a:grpSpLocks/>
          </p:cNvGrpSpPr>
          <p:nvPr/>
        </p:nvGrpSpPr>
        <p:grpSpPr bwMode="auto">
          <a:xfrm>
            <a:off x="519113" y="7938"/>
            <a:ext cx="854075" cy="1701800"/>
            <a:chOff x="327" y="5"/>
            <a:chExt cx="538" cy="1072"/>
          </a:xfrm>
        </p:grpSpPr>
        <p:sp>
          <p:nvSpPr>
            <p:cNvPr id="40986" name="Rectangle 26"/>
            <p:cNvSpPr>
              <a:spLocks noChangeArrowheads="1"/>
            </p:cNvSpPr>
            <p:nvPr/>
          </p:nvSpPr>
          <p:spPr bwMode="auto">
            <a:xfrm>
              <a:off x="327" y="5"/>
              <a:ext cx="538" cy="10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600">
                  <a:solidFill>
                    <a:srgbClr val="FFFF00"/>
                  </a:solidFill>
                  <a:latin typeface="Times New Roman" charset="0"/>
                </a:rPr>
                <a:t>7</a:t>
              </a:r>
            </a:p>
          </p:txBody>
        </p:sp>
        <p:sp>
          <p:nvSpPr>
            <p:cNvPr id="40987" name="Line 27"/>
            <p:cNvSpPr>
              <a:spLocks noChangeShapeType="1"/>
            </p:cNvSpPr>
            <p:nvPr/>
          </p:nvSpPr>
          <p:spPr bwMode="auto">
            <a:xfrm>
              <a:off x="500" y="573"/>
              <a:ext cx="243" cy="0"/>
            </a:xfrm>
            <a:prstGeom prst="line">
              <a:avLst/>
            </a:prstGeom>
            <a:noFill/>
            <a:ln w="76320" cap="sq">
              <a:solidFill>
                <a:srgbClr val="FFFF00"/>
              </a:solidFill>
              <a:miter lim="800000"/>
              <a:headEnd/>
              <a:tailEnd/>
            </a:ln>
            <a:effectLst>
              <a:outerShdw blurRad="63500" dist="107933" dir="2700000" algn="ctr" rotWithShape="0">
                <a:srgbClr val="1A0004">
                  <a:alpha val="75014"/>
                </a:srgbClr>
              </a:outerShdw>
            </a:effectLst>
            <a:extLst>
              <a:ext uri="{909E8E84-426E-40dd-AFC4-6F175D3DCCD1}">
                <a14:hiddenFill xmlns="" xmlns:a14="http://schemas.microsoft.com/office/drawing/2010/main">
                  <a:noFill/>
                </a14:hiddenFill>
              </a:ext>
            </a:extLst>
          </p:spPr>
          <p:txBody>
            <a:bodyPr/>
            <a:lstStyle/>
            <a:p>
              <a:pPr>
                <a:defRPr/>
              </a:pPr>
              <a:endParaRPr lang="en-US"/>
            </a:p>
          </p:txBody>
        </p:sp>
      </p:grpSp>
      <p:grpSp>
        <p:nvGrpSpPr>
          <p:cNvPr id="40988" name="Group 28"/>
          <p:cNvGrpSpPr>
            <a:grpSpLocks/>
          </p:cNvGrpSpPr>
          <p:nvPr/>
        </p:nvGrpSpPr>
        <p:grpSpPr bwMode="auto">
          <a:xfrm>
            <a:off x="1987550" y="2327275"/>
            <a:ext cx="4384675" cy="2914650"/>
            <a:chOff x="1252" y="1466"/>
            <a:chExt cx="2762" cy="1836"/>
          </a:xfrm>
        </p:grpSpPr>
        <p:pic>
          <p:nvPicPr>
            <p:cNvPr id="40989" name="Picture 29"/>
            <p:cNvPicPr>
              <a:picLocks noChangeAspect="1" noChangeArrowheads="1"/>
            </p:cNvPicPr>
            <p:nvPr/>
          </p:nvPicPr>
          <p:blipFill>
            <a:blip r:embed="rId3">
              <a:extLst>
                <a:ext uri="{28A0092B-C50C-407E-A947-70E740481C1C}">
                  <a14:useLocalDpi xmlns:a14="http://schemas.microsoft.com/office/drawing/2010/main" val="0"/>
                </a:ext>
              </a:extLst>
            </a:blip>
            <a:srcRect l="39377" t="67155" r="59547" b="29022"/>
            <a:stretch>
              <a:fillRect/>
            </a:stretch>
          </p:blipFill>
          <p:spPr bwMode="auto">
            <a:xfrm>
              <a:off x="2716" y="2946"/>
              <a:ext cx="148" cy="356"/>
            </a:xfrm>
            <a:prstGeom prst="rect">
              <a:avLst/>
            </a:prstGeom>
            <a:noFill/>
            <a:ln>
              <a:noFill/>
            </a:ln>
            <a:effectLst/>
            <a:extLst>
              <a:ext uri="{909E8E84-426E-40dd-AFC4-6F175D3DCCD1}">
                <a14:hiddenFill xmlns="" xmlns:a14="http://schemas.microsoft.com/office/drawing/2010/main">
                  <a:blipFill dpi="0" rotWithShape="0">
                    <a:blip/>
                    <a:srcRect l="39377" t="67155" r="59547" b="29022"/>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40990" name="Picture 30"/>
            <p:cNvPicPr>
              <a:picLocks noChangeAspect="1" noChangeArrowheads="1"/>
            </p:cNvPicPr>
            <p:nvPr/>
          </p:nvPicPr>
          <p:blipFill>
            <a:blip r:embed="rId3">
              <a:extLst>
                <a:ext uri="{28A0092B-C50C-407E-A947-70E740481C1C}">
                  <a14:useLocalDpi xmlns:a14="http://schemas.microsoft.com/office/drawing/2010/main" val="0"/>
                </a:ext>
              </a:extLst>
            </a:blip>
            <a:srcRect l="39377" t="67155" r="59547" b="29022"/>
            <a:stretch>
              <a:fillRect/>
            </a:stretch>
          </p:blipFill>
          <p:spPr bwMode="auto">
            <a:xfrm>
              <a:off x="1252" y="2218"/>
              <a:ext cx="148" cy="356"/>
            </a:xfrm>
            <a:prstGeom prst="rect">
              <a:avLst/>
            </a:prstGeom>
            <a:noFill/>
            <a:ln>
              <a:noFill/>
            </a:ln>
            <a:effectLst/>
            <a:extLst>
              <a:ext uri="{909E8E84-426E-40dd-AFC4-6F175D3DCCD1}">
                <a14:hiddenFill xmlns="" xmlns:a14="http://schemas.microsoft.com/office/drawing/2010/main">
                  <a:blipFill dpi="0" rotWithShape="0">
                    <a:blip/>
                    <a:srcRect l="39377" t="67155" r="59547" b="29022"/>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40991" name="Picture 31"/>
            <p:cNvPicPr>
              <a:picLocks noChangeAspect="1" noChangeArrowheads="1"/>
            </p:cNvPicPr>
            <p:nvPr/>
          </p:nvPicPr>
          <p:blipFill>
            <a:blip r:embed="rId3">
              <a:extLst>
                <a:ext uri="{28A0092B-C50C-407E-A947-70E740481C1C}">
                  <a14:useLocalDpi xmlns:a14="http://schemas.microsoft.com/office/drawing/2010/main" val="0"/>
                </a:ext>
              </a:extLst>
            </a:blip>
            <a:srcRect l="39377" t="67155" r="59547" b="29022"/>
            <a:stretch>
              <a:fillRect/>
            </a:stretch>
          </p:blipFill>
          <p:spPr bwMode="auto">
            <a:xfrm>
              <a:off x="1324" y="1466"/>
              <a:ext cx="148" cy="356"/>
            </a:xfrm>
            <a:prstGeom prst="rect">
              <a:avLst/>
            </a:prstGeom>
            <a:noFill/>
            <a:ln>
              <a:noFill/>
            </a:ln>
            <a:effectLst/>
            <a:extLst>
              <a:ext uri="{909E8E84-426E-40dd-AFC4-6F175D3DCCD1}">
                <a14:hiddenFill xmlns="" xmlns:a14="http://schemas.microsoft.com/office/drawing/2010/main">
                  <a:blipFill dpi="0" rotWithShape="0">
                    <a:blip/>
                    <a:srcRect l="39377" t="67155" r="59547" b="29022"/>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40992" name="Picture 32"/>
            <p:cNvPicPr>
              <a:picLocks noChangeAspect="1" noChangeArrowheads="1"/>
            </p:cNvPicPr>
            <p:nvPr/>
          </p:nvPicPr>
          <p:blipFill>
            <a:blip r:embed="rId3">
              <a:extLst>
                <a:ext uri="{28A0092B-C50C-407E-A947-70E740481C1C}">
                  <a14:useLocalDpi xmlns:a14="http://schemas.microsoft.com/office/drawing/2010/main" val="0"/>
                </a:ext>
              </a:extLst>
            </a:blip>
            <a:srcRect l="39377" t="67155" r="59547" b="29022"/>
            <a:stretch>
              <a:fillRect/>
            </a:stretch>
          </p:blipFill>
          <p:spPr bwMode="auto">
            <a:xfrm>
              <a:off x="3866" y="2038"/>
              <a:ext cx="148" cy="356"/>
            </a:xfrm>
            <a:prstGeom prst="rect">
              <a:avLst/>
            </a:prstGeom>
            <a:noFill/>
            <a:ln>
              <a:noFill/>
            </a:ln>
            <a:effectLst/>
            <a:extLst>
              <a:ext uri="{909E8E84-426E-40dd-AFC4-6F175D3DCCD1}">
                <a14:hiddenFill xmlns="" xmlns:a14="http://schemas.microsoft.com/office/drawing/2010/main">
                  <a:blipFill dpi="0" rotWithShape="0">
                    <a:blip/>
                    <a:srcRect l="39377" t="67155" r="59547" b="29022"/>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40993" name="Picture 33"/>
            <p:cNvPicPr>
              <a:picLocks noChangeAspect="1" noChangeArrowheads="1"/>
            </p:cNvPicPr>
            <p:nvPr/>
          </p:nvPicPr>
          <p:blipFill>
            <a:blip r:embed="rId3">
              <a:extLst>
                <a:ext uri="{28A0092B-C50C-407E-A947-70E740481C1C}">
                  <a14:useLocalDpi xmlns:a14="http://schemas.microsoft.com/office/drawing/2010/main" val="0"/>
                </a:ext>
              </a:extLst>
            </a:blip>
            <a:srcRect l="39377" t="67155" r="59547" b="29022"/>
            <a:stretch>
              <a:fillRect/>
            </a:stretch>
          </p:blipFill>
          <p:spPr bwMode="auto">
            <a:xfrm>
              <a:off x="3791" y="2561"/>
              <a:ext cx="148" cy="356"/>
            </a:xfrm>
            <a:prstGeom prst="rect">
              <a:avLst/>
            </a:prstGeom>
            <a:noFill/>
            <a:ln>
              <a:noFill/>
            </a:ln>
            <a:effectLst/>
            <a:extLst>
              <a:ext uri="{909E8E84-426E-40dd-AFC4-6F175D3DCCD1}">
                <a14:hiddenFill xmlns="" xmlns:a14="http://schemas.microsoft.com/office/drawing/2010/main">
                  <a:blipFill dpi="0" rotWithShape="0">
                    <a:blip/>
                    <a:srcRect l="39377" t="67155" r="59547" b="29022"/>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40994" name="Picture 34"/>
            <p:cNvPicPr>
              <a:picLocks noChangeAspect="1" noChangeArrowheads="1"/>
            </p:cNvPicPr>
            <p:nvPr/>
          </p:nvPicPr>
          <p:blipFill>
            <a:blip r:embed="rId3">
              <a:extLst>
                <a:ext uri="{28A0092B-C50C-407E-A947-70E740481C1C}">
                  <a14:useLocalDpi xmlns:a14="http://schemas.microsoft.com/office/drawing/2010/main" val="0"/>
                </a:ext>
              </a:extLst>
            </a:blip>
            <a:srcRect l="39377" t="67155" r="59547" b="29022"/>
            <a:stretch>
              <a:fillRect/>
            </a:stretch>
          </p:blipFill>
          <p:spPr bwMode="auto">
            <a:xfrm>
              <a:off x="2071" y="1705"/>
              <a:ext cx="148" cy="356"/>
            </a:xfrm>
            <a:prstGeom prst="rect">
              <a:avLst/>
            </a:prstGeom>
            <a:noFill/>
            <a:ln>
              <a:noFill/>
            </a:ln>
            <a:effectLst/>
            <a:extLst>
              <a:ext uri="{909E8E84-426E-40dd-AFC4-6F175D3DCCD1}">
                <a14:hiddenFill xmlns="" xmlns:a14="http://schemas.microsoft.com/office/drawing/2010/main">
                  <a:blipFill dpi="0" rotWithShape="0">
                    <a:blip/>
                    <a:srcRect l="39377" t="67155" r="59547" b="29022"/>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40995" name="Picture 35"/>
            <p:cNvPicPr>
              <a:picLocks noChangeAspect="1" noChangeArrowheads="1"/>
            </p:cNvPicPr>
            <p:nvPr/>
          </p:nvPicPr>
          <p:blipFill>
            <a:blip r:embed="rId3">
              <a:extLst>
                <a:ext uri="{28A0092B-C50C-407E-A947-70E740481C1C}">
                  <a14:useLocalDpi xmlns:a14="http://schemas.microsoft.com/office/drawing/2010/main" val="0"/>
                </a:ext>
              </a:extLst>
            </a:blip>
            <a:srcRect l="39377" t="67155" r="59547" b="29022"/>
            <a:stretch>
              <a:fillRect/>
            </a:stretch>
          </p:blipFill>
          <p:spPr bwMode="auto">
            <a:xfrm>
              <a:off x="3023" y="1977"/>
              <a:ext cx="148" cy="356"/>
            </a:xfrm>
            <a:prstGeom prst="rect">
              <a:avLst/>
            </a:prstGeom>
            <a:noFill/>
            <a:ln>
              <a:noFill/>
            </a:ln>
            <a:effectLst/>
            <a:extLst>
              <a:ext uri="{909E8E84-426E-40dd-AFC4-6F175D3DCCD1}">
                <a14:hiddenFill xmlns="" xmlns:a14="http://schemas.microsoft.com/office/drawing/2010/main">
                  <a:blipFill dpi="0" rotWithShape="0">
                    <a:blip/>
                    <a:srcRect l="39377" t="67155" r="59547" b="29022"/>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40996" name="Picture 36"/>
            <p:cNvPicPr>
              <a:picLocks noChangeAspect="1" noChangeArrowheads="1"/>
            </p:cNvPicPr>
            <p:nvPr/>
          </p:nvPicPr>
          <p:blipFill>
            <a:blip r:embed="rId3">
              <a:extLst>
                <a:ext uri="{28A0092B-C50C-407E-A947-70E740481C1C}">
                  <a14:useLocalDpi xmlns:a14="http://schemas.microsoft.com/office/drawing/2010/main" val="0"/>
                </a:ext>
              </a:extLst>
            </a:blip>
            <a:srcRect l="39377" t="67155" r="59547" b="29022"/>
            <a:stretch>
              <a:fillRect/>
            </a:stretch>
          </p:blipFill>
          <p:spPr bwMode="auto">
            <a:xfrm>
              <a:off x="1951" y="2393"/>
              <a:ext cx="148" cy="356"/>
            </a:xfrm>
            <a:prstGeom prst="rect">
              <a:avLst/>
            </a:prstGeom>
            <a:noFill/>
            <a:ln>
              <a:noFill/>
            </a:ln>
            <a:effectLst/>
            <a:extLst>
              <a:ext uri="{909E8E84-426E-40dd-AFC4-6F175D3DCCD1}">
                <a14:hiddenFill xmlns="" xmlns:a14="http://schemas.microsoft.com/office/drawing/2010/main">
                  <a:blipFill dpi="0" rotWithShape="0">
                    <a:blip/>
                    <a:srcRect l="39377" t="67155" r="59547" b="29022"/>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40997" name="Picture 37"/>
            <p:cNvPicPr>
              <a:picLocks noChangeAspect="1" noChangeArrowheads="1"/>
            </p:cNvPicPr>
            <p:nvPr/>
          </p:nvPicPr>
          <p:blipFill>
            <a:blip r:embed="rId3">
              <a:extLst>
                <a:ext uri="{28A0092B-C50C-407E-A947-70E740481C1C}">
                  <a14:useLocalDpi xmlns:a14="http://schemas.microsoft.com/office/drawing/2010/main" val="0"/>
                </a:ext>
              </a:extLst>
            </a:blip>
            <a:srcRect l="39377" t="67155" r="59547" b="29022"/>
            <a:stretch>
              <a:fillRect/>
            </a:stretch>
          </p:blipFill>
          <p:spPr bwMode="auto">
            <a:xfrm>
              <a:off x="3479" y="2233"/>
              <a:ext cx="148" cy="356"/>
            </a:xfrm>
            <a:prstGeom prst="rect">
              <a:avLst/>
            </a:prstGeom>
            <a:noFill/>
            <a:ln>
              <a:noFill/>
            </a:ln>
            <a:effectLst/>
            <a:extLst>
              <a:ext uri="{909E8E84-426E-40dd-AFC4-6F175D3DCCD1}">
                <a14:hiddenFill xmlns="" xmlns:a14="http://schemas.microsoft.com/office/drawing/2010/main">
                  <a:blipFill dpi="0" rotWithShape="0">
                    <a:blip/>
                    <a:srcRect l="39377" t="67155" r="59547" b="29022"/>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withEffect">
                                  <p:stCondLst>
                                    <p:cond delay="0"/>
                                  </p:stCondLst>
                                  <p:childTnLst>
                                    <p:set>
                                      <p:cBhvr additive="repl">
                                        <p:cTn id="6" dur="1" fill="hold">
                                          <p:stCondLst>
                                            <p:cond delay="0"/>
                                          </p:stCondLst>
                                        </p:cTn>
                                        <p:tgtEl>
                                          <p:spTgt spid="40988"/>
                                        </p:tgtEl>
                                        <p:attrNameLst>
                                          <p:attrName>style.visibility</p:attrName>
                                        </p:attrNameLst>
                                      </p:cBhvr>
                                      <p:to>
                                        <p:strVal val="visible"/>
                                      </p:to>
                                    </p:set>
                                    <p:anim calcmode="lin" valueType="num">
                                      <p:cBhvr additive="repl">
                                        <p:cTn id="7" dur="3000" fill="hold"/>
                                        <p:tgtEl>
                                          <p:spTgt spid="40988"/>
                                        </p:tgtEl>
                                        <p:attrNameLst>
                                          <p:attrName>ppt_w</p:attrName>
                                        </p:attrNameLst>
                                      </p:cBhvr>
                                      <p:tavLst>
                                        <p:tav tm="100000">
                                          <p:val>
                                            <p:fltVal val="0"/>
                                          </p:val>
                                        </p:tav>
                                        <p:tav>
                                          <p:val>
                                            <p:strVal val="#ppt_w"/>
                                          </p:val>
                                        </p:tav>
                                      </p:tavLst>
                                    </p:anim>
                                    <p:anim calcmode="lin" valueType="num">
                                      <p:cBhvr additive="repl">
                                        <p:cTn id="8" dur="3000" fill="hold"/>
                                        <p:tgtEl>
                                          <p:spTgt spid="40988"/>
                                        </p:tgtEl>
                                        <p:attrNameLst>
                                          <p:attrName>ppt_h</p:attrName>
                                        </p:attrNameLst>
                                      </p:cBhvr>
                                      <p:tavLst>
                                        <p:tav tm="100000">
                                          <p:val>
                                            <p:fltVal val="0"/>
                                          </p:val>
                                        </p:tav>
                                        <p:tav>
                                          <p:val>
                                            <p:strVal val="#ppt_h"/>
                                          </p:val>
                                        </p:tav>
                                      </p:tavLst>
                                    </p:anim>
                                    <p:anim calcmode="lin" valueType="num">
                                      <p:cBhvr additive="repl">
                                        <p:cTn id="9" dur="3000" fill="hold"/>
                                        <p:tgtEl>
                                          <p:spTgt spid="40988"/>
                                        </p:tgtEl>
                                        <p:attrNameLst>
                                          <p:attrName>ppt_x</p:attrName>
                                        </p:attrNameLst>
                                      </p:cBhvr>
                                      <p:tavLst>
                                        <p:tav tm="100000">
                                          <p:val>
                                            <p:fltVal val="0.5"/>
                                          </p:val>
                                        </p:tav>
                                        <p:tav>
                                          <p:val>
                                            <p:strVal val="#ppt_x"/>
                                          </p:val>
                                        </p:tav>
                                      </p:tavLst>
                                    </p:anim>
                                    <p:anim calcmode="lin" valueType="num">
                                      <p:cBhvr additive="repl">
                                        <p:cTn id="10" dur="3000" fill="hold"/>
                                        <p:tgtEl>
                                          <p:spTgt spid="40988"/>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5121" name="Rectangle 1"/>
          <p:cNvSpPr>
            <a:spLocks noChangeArrowheads="1"/>
          </p:cNvSpPr>
          <p:nvPr/>
        </p:nvSpPr>
        <p:spPr bwMode="auto">
          <a:xfrm>
            <a:off x="1652588" y="788988"/>
            <a:ext cx="6756400" cy="5384800"/>
          </a:xfrm>
          <a:prstGeom prst="rect">
            <a:avLst/>
          </a:prstGeom>
          <a:gradFill rotWithShape="0">
            <a:gsLst>
              <a:gs pos="0">
                <a:srgbClr val="000000"/>
              </a:gs>
              <a:gs pos="50000">
                <a:srgbClr val="114FFB"/>
              </a:gs>
              <a:gs pos="100000">
                <a:srgbClr val="000000"/>
              </a:gs>
            </a:gsLst>
            <a:lin ang="5400000" scaled="1"/>
          </a:gradFill>
          <a:ln w="57240" cap="sq">
            <a:solidFill>
              <a:srgbClr val="882806"/>
            </a:solidFill>
            <a:miter lim="800000"/>
            <a:headEnd/>
            <a:tailEnd/>
          </a:ln>
          <a:effectLst>
            <a:outerShdw blurRad="63500" dist="40186" dir="4303642" algn="ctr" rotWithShape="0">
              <a:srgbClr val="1A0004">
                <a:alpha val="75014"/>
              </a:srgbClr>
            </a:outerShdw>
          </a:effectLst>
        </p:spPr>
        <p:txBody>
          <a:bodyPr wrap="none" anchor="ctr"/>
          <a:lstStyle/>
          <a:p>
            <a:pPr>
              <a:defRPr/>
            </a:pPr>
            <a:endParaRPr lang="en-US"/>
          </a:p>
        </p:txBody>
      </p:sp>
      <p:sp>
        <p:nvSpPr>
          <p:cNvPr id="5122" name="Rectangle 2"/>
          <p:cNvSpPr>
            <a:spLocks noChangeArrowheads="1"/>
          </p:cNvSpPr>
          <p:nvPr/>
        </p:nvSpPr>
        <p:spPr bwMode="auto">
          <a:xfrm>
            <a:off x="3814763" y="3078163"/>
            <a:ext cx="56197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FFFF66"/>
                </a:solidFill>
                <a:latin typeface="Times New Roman" charset="0"/>
              </a:rPr>
              <a:t>มน</a:t>
            </a:r>
          </a:p>
        </p:txBody>
      </p:sp>
      <p:grpSp>
        <p:nvGrpSpPr>
          <p:cNvPr id="65" name="Group 98"/>
          <p:cNvGrpSpPr>
            <a:grpSpLocks/>
          </p:cNvGrpSpPr>
          <p:nvPr/>
        </p:nvGrpSpPr>
        <p:grpSpPr bwMode="auto">
          <a:xfrm>
            <a:off x="2555875" y="1412875"/>
            <a:ext cx="4978400" cy="3454400"/>
            <a:chOff x="1600" y="864"/>
            <a:chExt cx="3136" cy="2176"/>
          </a:xfrm>
        </p:grpSpPr>
        <p:sp>
          <p:nvSpPr>
            <p:cNvPr id="66" name="Freeform 78"/>
            <p:cNvSpPr>
              <a:spLocks/>
            </p:cNvSpPr>
            <p:nvPr/>
          </p:nvSpPr>
          <p:spPr bwMode="auto">
            <a:xfrm>
              <a:off x="1600" y="864"/>
              <a:ext cx="3136" cy="2176"/>
            </a:xfrm>
            <a:custGeom>
              <a:avLst/>
              <a:gdLst/>
              <a:ahLst/>
              <a:cxnLst>
                <a:cxn ang="0">
                  <a:pos x="3136" y="2048"/>
                </a:cxn>
                <a:cxn ang="0">
                  <a:pos x="3072" y="2112"/>
                </a:cxn>
                <a:cxn ang="0">
                  <a:pos x="2800" y="2176"/>
                </a:cxn>
                <a:cxn ang="0">
                  <a:pos x="2656" y="2168"/>
                </a:cxn>
                <a:cxn ang="0">
                  <a:pos x="2600" y="2144"/>
                </a:cxn>
                <a:cxn ang="0">
                  <a:pos x="2536" y="2120"/>
                </a:cxn>
                <a:cxn ang="0">
                  <a:pos x="2448" y="2056"/>
                </a:cxn>
                <a:cxn ang="0">
                  <a:pos x="2400" y="2008"/>
                </a:cxn>
                <a:cxn ang="0">
                  <a:pos x="2256" y="1824"/>
                </a:cxn>
                <a:cxn ang="0">
                  <a:pos x="2152" y="1672"/>
                </a:cxn>
                <a:cxn ang="0">
                  <a:pos x="2064" y="1536"/>
                </a:cxn>
                <a:cxn ang="0">
                  <a:pos x="2040" y="1480"/>
                </a:cxn>
                <a:cxn ang="0">
                  <a:pos x="1992" y="1416"/>
                </a:cxn>
                <a:cxn ang="0">
                  <a:pos x="1704" y="1000"/>
                </a:cxn>
                <a:cxn ang="0">
                  <a:pos x="1576" y="896"/>
                </a:cxn>
                <a:cxn ang="0">
                  <a:pos x="1544" y="864"/>
                </a:cxn>
                <a:cxn ang="0">
                  <a:pos x="1480" y="832"/>
                </a:cxn>
                <a:cxn ang="0">
                  <a:pos x="1016" y="664"/>
                </a:cxn>
                <a:cxn ang="0">
                  <a:pos x="816" y="680"/>
                </a:cxn>
                <a:cxn ang="0">
                  <a:pos x="736" y="704"/>
                </a:cxn>
                <a:cxn ang="0">
                  <a:pos x="616" y="824"/>
                </a:cxn>
                <a:cxn ang="0">
                  <a:pos x="608" y="848"/>
                </a:cxn>
                <a:cxn ang="0">
                  <a:pos x="592" y="872"/>
                </a:cxn>
                <a:cxn ang="0">
                  <a:pos x="576" y="920"/>
                </a:cxn>
                <a:cxn ang="0">
                  <a:pos x="472" y="1376"/>
                </a:cxn>
                <a:cxn ang="0">
                  <a:pos x="352" y="1496"/>
                </a:cxn>
                <a:cxn ang="0">
                  <a:pos x="264" y="1520"/>
                </a:cxn>
                <a:cxn ang="0">
                  <a:pos x="56" y="1440"/>
                </a:cxn>
                <a:cxn ang="0">
                  <a:pos x="48" y="1416"/>
                </a:cxn>
                <a:cxn ang="0">
                  <a:pos x="24" y="1384"/>
                </a:cxn>
                <a:cxn ang="0">
                  <a:pos x="0" y="1288"/>
                </a:cxn>
                <a:cxn ang="0">
                  <a:pos x="16" y="1128"/>
                </a:cxn>
                <a:cxn ang="0">
                  <a:pos x="40" y="1072"/>
                </a:cxn>
                <a:cxn ang="0">
                  <a:pos x="312" y="776"/>
                </a:cxn>
                <a:cxn ang="0">
                  <a:pos x="392" y="712"/>
                </a:cxn>
                <a:cxn ang="0">
                  <a:pos x="472" y="616"/>
                </a:cxn>
                <a:cxn ang="0">
                  <a:pos x="584" y="432"/>
                </a:cxn>
                <a:cxn ang="0">
                  <a:pos x="696" y="152"/>
                </a:cxn>
                <a:cxn ang="0">
                  <a:pos x="768" y="72"/>
                </a:cxn>
                <a:cxn ang="0">
                  <a:pos x="792" y="40"/>
                </a:cxn>
                <a:cxn ang="0">
                  <a:pos x="880" y="0"/>
                </a:cxn>
                <a:cxn ang="0">
                  <a:pos x="1192" y="64"/>
                </a:cxn>
                <a:cxn ang="0">
                  <a:pos x="1368" y="144"/>
                </a:cxn>
                <a:cxn ang="0">
                  <a:pos x="1448" y="184"/>
                </a:cxn>
                <a:cxn ang="0">
                  <a:pos x="1536" y="240"/>
                </a:cxn>
                <a:cxn ang="0">
                  <a:pos x="1848" y="328"/>
                </a:cxn>
                <a:cxn ang="0">
                  <a:pos x="1960" y="368"/>
                </a:cxn>
                <a:cxn ang="0">
                  <a:pos x="2080" y="472"/>
                </a:cxn>
                <a:cxn ang="0">
                  <a:pos x="2112" y="552"/>
                </a:cxn>
                <a:cxn ang="0">
                  <a:pos x="2128" y="624"/>
                </a:cxn>
                <a:cxn ang="0">
                  <a:pos x="2152" y="992"/>
                </a:cxn>
                <a:cxn ang="0">
                  <a:pos x="2176" y="1024"/>
                </a:cxn>
                <a:cxn ang="0">
                  <a:pos x="2248" y="1176"/>
                </a:cxn>
                <a:cxn ang="0">
                  <a:pos x="2424" y="1400"/>
                </a:cxn>
                <a:cxn ang="0">
                  <a:pos x="2448" y="1416"/>
                </a:cxn>
                <a:cxn ang="0">
                  <a:pos x="2552" y="1528"/>
                </a:cxn>
                <a:cxn ang="0">
                  <a:pos x="2696" y="1656"/>
                </a:cxn>
                <a:cxn ang="0">
                  <a:pos x="2744" y="1688"/>
                </a:cxn>
                <a:cxn ang="0">
                  <a:pos x="2896" y="1792"/>
                </a:cxn>
                <a:cxn ang="0">
                  <a:pos x="3080" y="1912"/>
                </a:cxn>
                <a:cxn ang="0">
                  <a:pos x="3136" y="2048"/>
                </a:cxn>
              </a:cxnLst>
              <a:rect l="0" t="0" r="r" b="b"/>
              <a:pathLst>
                <a:path w="3136" h="2176">
                  <a:moveTo>
                    <a:pt x="3136" y="2048"/>
                  </a:moveTo>
                  <a:cubicBezTo>
                    <a:pt x="3124" y="2081"/>
                    <a:pt x="3100" y="2091"/>
                    <a:pt x="3072" y="2112"/>
                  </a:cubicBezTo>
                  <a:cubicBezTo>
                    <a:pt x="2998" y="2164"/>
                    <a:pt x="2885" y="2168"/>
                    <a:pt x="2800" y="2176"/>
                  </a:cubicBezTo>
                  <a:cubicBezTo>
                    <a:pt x="2752" y="2173"/>
                    <a:pt x="2703" y="2172"/>
                    <a:pt x="2656" y="2168"/>
                  </a:cubicBezTo>
                  <a:cubicBezTo>
                    <a:pt x="2615" y="2164"/>
                    <a:pt x="2632" y="2160"/>
                    <a:pt x="2600" y="2144"/>
                  </a:cubicBezTo>
                  <a:cubicBezTo>
                    <a:pt x="2585" y="2136"/>
                    <a:pt x="2550" y="2127"/>
                    <a:pt x="2536" y="2120"/>
                  </a:cubicBezTo>
                  <a:cubicBezTo>
                    <a:pt x="2503" y="2103"/>
                    <a:pt x="2479" y="2074"/>
                    <a:pt x="2448" y="2056"/>
                  </a:cubicBezTo>
                  <a:cubicBezTo>
                    <a:pt x="2369" y="1951"/>
                    <a:pt x="2470" y="2078"/>
                    <a:pt x="2400" y="2008"/>
                  </a:cubicBezTo>
                  <a:cubicBezTo>
                    <a:pt x="2350" y="1958"/>
                    <a:pt x="2293" y="1886"/>
                    <a:pt x="2256" y="1824"/>
                  </a:cubicBezTo>
                  <a:cubicBezTo>
                    <a:pt x="2224" y="1770"/>
                    <a:pt x="2196" y="1716"/>
                    <a:pt x="2152" y="1672"/>
                  </a:cubicBezTo>
                  <a:cubicBezTo>
                    <a:pt x="2135" y="1621"/>
                    <a:pt x="2094" y="1578"/>
                    <a:pt x="2064" y="1536"/>
                  </a:cubicBezTo>
                  <a:cubicBezTo>
                    <a:pt x="1987" y="1428"/>
                    <a:pt x="2092" y="1563"/>
                    <a:pt x="2040" y="1480"/>
                  </a:cubicBezTo>
                  <a:cubicBezTo>
                    <a:pt x="2025" y="1456"/>
                    <a:pt x="2004" y="1440"/>
                    <a:pt x="1992" y="1416"/>
                  </a:cubicBezTo>
                  <a:cubicBezTo>
                    <a:pt x="1916" y="1265"/>
                    <a:pt x="1823" y="1119"/>
                    <a:pt x="1704" y="1000"/>
                  </a:cubicBezTo>
                  <a:cubicBezTo>
                    <a:pt x="1664" y="960"/>
                    <a:pt x="1617" y="932"/>
                    <a:pt x="1576" y="896"/>
                  </a:cubicBezTo>
                  <a:cubicBezTo>
                    <a:pt x="1564" y="885"/>
                    <a:pt x="1556" y="872"/>
                    <a:pt x="1544" y="864"/>
                  </a:cubicBezTo>
                  <a:cubicBezTo>
                    <a:pt x="1524" y="850"/>
                    <a:pt x="1499" y="845"/>
                    <a:pt x="1480" y="832"/>
                  </a:cubicBezTo>
                  <a:cubicBezTo>
                    <a:pt x="1340" y="739"/>
                    <a:pt x="1176" y="704"/>
                    <a:pt x="1016" y="664"/>
                  </a:cubicBezTo>
                  <a:cubicBezTo>
                    <a:pt x="917" y="669"/>
                    <a:pt x="891" y="664"/>
                    <a:pt x="816" y="680"/>
                  </a:cubicBezTo>
                  <a:cubicBezTo>
                    <a:pt x="788" y="685"/>
                    <a:pt x="736" y="704"/>
                    <a:pt x="736" y="704"/>
                  </a:cubicBezTo>
                  <a:cubicBezTo>
                    <a:pt x="688" y="739"/>
                    <a:pt x="656" y="783"/>
                    <a:pt x="616" y="824"/>
                  </a:cubicBezTo>
                  <a:cubicBezTo>
                    <a:pt x="613" y="832"/>
                    <a:pt x="611" y="840"/>
                    <a:pt x="608" y="848"/>
                  </a:cubicBezTo>
                  <a:cubicBezTo>
                    <a:pt x="603" y="856"/>
                    <a:pt x="595" y="863"/>
                    <a:pt x="592" y="872"/>
                  </a:cubicBezTo>
                  <a:cubicBezTo>
                    <a:pt x="585" y="887"/>
                    <a:pt x="576" y="920"/>
                    <a:pt x="576" y="920"/>
                  </a:cubicBezTo>
                  <a:cubicBezTo>
                    <a:pt x="550" y="1096"/>
                    <a:pt x="561" y="1219"/>
                    <a:pt x="472" y="1376"/>
                  </a:cubicBezTo>
                  <a:cubicBezTo>
                    <a:pt x="450" y="1413"/>
                    <a:pt x="393" y="1482"/>
                    <a:pt x="352" y="1496"/>
                  </a:cubicBezTo>
                  <a:cubicBezTo>
                    <a:pt x="323" y="1505"/>
                    <a:pt x="264" y="1520"/>
                    <a:pt x="264" y="1520"/>
                  </a:cubicBezTo>
                  <a:cubicBezTo>
                    <a:pt x="154" y="1511"/>
                    <a:pt x="130" y="1514"/>
                    <a:pt x="56" y="1440"/>
                  </a:cubicBezTo>
                  <a:cubicBezTo>
                    <a:pt x="53" y="1432"/>
                    <a:pt x="52" y="1423"/>
                    <a:pt x="48" y="1416"/>
                  </a:cubicBezTo>
                  <a:cubicBezTo>
                    <a:pt x="41" y="1404"/>
                    <a:pt x="29" y="1396"/>
                    <a:pt x="24" y="1384"/>
                  </a:cubicBezTo>
                  <a:cubicBezTo>
                    <a:pt x="11" y="1356"/>
                    <a:pt x="9" y="1317"/>
                    <a:pt x="0" y="1288"/>
                  </a:cubicBezTo>
                  <a:cubicBezTo>
                    <a:pt x="3" y="1232"/>
                    <a:pt x="4" y="1181"/>
                    <a:pt x="16" y="1128"/>
                  </a:cubicBezTo>
                  <a:cubicBezTo>
                    <a:pt x="22" y="1099"/>
                    <a:pt x="27" y="1102"/>
                    <a:pt x="40" y="1072"/>
                  </a:cubicBezTo>
                  <a:cubicBezTo>
                    <a:pt x="99" y="924"/>
                    <a:pt x="183" y="867"/>
                    <a:pt x="312" y="776"/>
                  </a:cubicBezTo>
                  <a:cubicBezTo>
                    <a:pt x="340" y="755"/>
                    <a:pt x="363" y="731"/>
                    <a:pt x="392" y="712"/>
                  </a:cubicBezTo>
                  <a:cubicBezTo>
                    <a:pt x="415" y="676"/>
                    <a:pt x="445" y="648"/>
                    <a:pt x="472" y="616"/>
                  </a:cubicBezTo>
                  <a:cubicBezTo>
                    <a:pt x="515" y="563"/>
                    <a:pt x="555" y="493"/>
                    <a:pt x="584" y="432"/>
                  </a:cubicBezTo>
                  <a:cubicBezTo>
                    <a:pt x="626" y="340"/>
                    <a:pt x="651" y="241"/>
                    <a:pt x="696" y="152"/>
                  </a:cubicBezTo>
                  <a:cubicBezTo>
                    <a:pt x="713" y="116"/>
                    <a:pt x="741" y="98"/>
                    <a:pt x="768" y="72"/>
                  </a:cubicBezTo>
                  <a:cubicBezTo>
                    <a:pt x="777" y="62"/>
                    <a:pt x="782" y="49"/>
                    <a:pt x="792" y="40"/>
                  </a:cubicBezTo>
                  <a:cubicBezTo>
                    <a:pt x="812" y="19"/>
                    <a:pt x="854" y="10"/>
                    <a:pt x="880" y="0"/>
                  </a:cubicBezTo>
                  <a:cubicBezTo>
                    <a:pt x="980" y="7"/>
                    <a:pt x="1099" y="17"/>
                    <a:pt x="1192" y="64"/>
                  </a:cubicBezTo>
                  <a:cubicBezTo>
                    <a:pt x="1247" y="91"/>
                    <a:pt x="1307" y="128"/>
                    <a:pt x="1368" y="144"/>
                  </a:cubicBezTo>
                  <a:cubicBezTo>
                    <a:pt x="1393" y="161"/>
                    <a:pt x="1421" y="169"/>
                    <a:pt x="1448" y="184"/>
                  </a:cubicBezTo>
                  <a:cubicBezTo>
                    <a:pt x="1478" y="200"/>
                    <a:pt x="1504" y="225"/>
                    <a:pt x="1536" y="240"/>
                  </a:cubicBezTo>
                  <a:cubicBezTo>
                    <a:pt x="1635" y="284"/>
                    <a:pt x="1740" y="310"/>
                    <a:pt x="1848" y="328"/>
                  </a:cubicBezTo>
                  <a:cubicBezTo>
                    <a:pt x="1938" y="364"/>
                    <a:pt x="1900" y="353"/>
                    <a:pt x="1960" y="368"/>
                  </a:cubicBezTo>
                  <a:cubicBezTo>
                    <a:pt x="2032" y="411"/>
                    <a:pt x="2039" y="410"/>
                    <a:pt x="2080" y="472"/>
                  </a:cubicBezTo>
                  <a:cubicBezTo>
                    <a:pt x="2087" y="503"/>
                    <a:pt x="2093" y="524"/>
                    <a:pt x="2112" y="552"/>
                  </a:cubicBezTo>
                  <a:cubicBezTo>
                    <a:pt x="2116" y="576"/>
                    <a:pt x="2126" y="599"/>
                    <a:pt x="2128" y="624"/>
                  </a:cubicBezTo>
                  <a:cubicBezTo>
                    <a:pt x="2133" y="746"/>
                    <a:pt x="2102" y="879"/>
                    <a:pt x="2152" y="992"/>
                  </a:cubicBezTo>
                  <a:cubicBezTo>
                    <a:pt x="2157" y="1004"/>
                    <a:pt x="2169" y="1012"/>
                    <a:pt x="2176" y="1024"/>
                  </a:cubicBezTo>
                  <a:cubicBezTo>
                    <a:pt x="2203" y="1073"/>
                    <a:pt x="2212" y="1129"/>
                    <a:pt x="2248" y="1176"/>
                  </a:cubicBezTo>
                  <a:cubicBezTo>
                    <a:pt x="2303" y="1250"/>
                    <a:pt x="2358" y="1334"/>
                    <a:pt x="2424" y="1400"/>
                  </a:cubicBezTo>
                  <a:cubicBezTo>
                    <a:pt x="2430" y="1406"/>
                    <a:pt x="2441" y="1408"/>
                    <a:pt x="2448" y="1416"/>
                  </a:cubicBezTo>
                  <a:cubicBezTo>
                    <a:pt x="2490" y="1462"/>
                    <a:pt x="2502" y="1494"/>
                    <a:pt x="2552" y="1528"/>
                  </a:cubicBezTo>
                  <a:cubicBezTo>
                    <a:pt x="2587" y="1581"/>
                    <a:pt x="2644" y="1619"/>
                    <a:pt x="2696" y="1656"/>
                  </a:cubicBezTo>
                  <a:cubicBezTo>
                    <a:pt x="2748" y="1693"/>
                    <a:pt x="2692" y="1670"/>
                    <a:pt x="2744" y="1688"/>
                  </a:cubicBezTo>
                  <a:cubicBezTo>
                    <a:pt x="2786" y="1719"/>
                    <a:pt x="2846" y="1775"/>
                    <a:pt x="2896" y="1792"/>
                  </a:cubicBezTo>
                  <a:cubicBezTo>
                    <a:pt x="2953" y="1811"/>
                    <a:pt x="3045" y="1860"/>
                    <a:pt x="3080" y="1912"/>
                  </a:cubicBezTo>
                  <a:cubicBezTo>
                    <a:pt x="3104" y="1949"/>
                    <a:pt x="3125" y="2004"/>
                    <a:pt x="3136" y="2048"/>
                  </a:cubicBezTo>
                  <a:close/>
                </a:path>
              </a:pathLst>
            </a:custGeom>
            <a:noFill/>
            <a:ln w="57150" cap="flat" cmpd="sng">
              <a:solidFill>
                <a:srgbClr val="FF6600"/>
              </a:solidFill>
              <a:prstDash val="solid"/>
              <a:round/>
              <a:headEnd/>
              <a:tailEnd/>
            </a:ln>
            <a:effectLst>
              <a:outerShdw blurRad="63500" dist="71842" dir="2700000" algn="ctr" rotWithShape="0">
                <a:schemeClr val="bg2">
                  <a:alpha val="74998"/>
                </a:schemeClr>
              </a:outerShdw>
            </a:effectLst>
          </p:spPr>
          <p:txBody>
            <a:bodyPr wrap="none" anchor="ctr"/>
            <a:lstStyle/>
            <a:p>
              <a:pPr defTabSz="914400">
                <a:defRPr/>
              </a:pPr>
              <a:endParaRPr lang="en-US">
                <a:solidFill>
                  <a:srgbClr val="00DFCA"/>
                </a:solidFill>
                <a:effectLst>
                  <a:outerShdw blurRad="38100" dist="38100" dir="2700000" algn="tl">
                    <a:srgbClr val="000000">
                      <a:alpha val="43137"/>
                    </a:srgbClr>
                  </a:outerShdw>
                </a:effectLst>
                <a:latin typeface="Comic Sans MS" pitchFamily="-107" charset="0"/>
              </a:endParaRPr>
            </a:p>
          </p:txBody>
        </p:sp>
        <p:sp>
          <p:nvSpPr>
            <p:cNvPr id="10305" name="WordArt 96"/>
            <p:cNvSpPr>
              <a:spLocks noChangeArrowheads="1" noChangeShapeType="1" noTextEdit="1"/>
            </p:cNvSpPr>
            <p:nvPr/>
          </p:nvSpPr>
          <p:spPr bwMode="auto">
            <a:xfrm>
              <a:off x="1807" y="1369"/>
              <a:ext cx="1936" cy="1400"/>
            </a:xfrm>
            <a:prstGeom prst="rect">
              <a:avLst/>
            </a:prstGeom>
          </p:spPr>
          <p:txBody>
            <a:bodyPr spcFirstLastPara="1" wrap="none" fromWordArt="1">
              <a:prstTxWarp prst="textArchUp">
                <a:avLst>
                  <a:gd name="adj" fmla="val 10800000"/>
                </a:avLst>
              </a:prstTxWarp>
            </a:bodyPr>
            <a:lstStyle/>
            <a:p>
              <a:r>
                <a:rPr lang="th-TH" sz="4400" kern="10">
                  <a:ln w="9525">
                    <a:solidFill>
                      <a:srgbClr val="000000"/>
                    </a:solidFill>
                    <a:round/>
                    <a:headEnd/>
                    <a:tailEnd/>
                  </a:ln>
                  <a:solidFill>
                    <a:srgbClr val="66FF66"/>
                  </a:solidFill>
                  <a:effectLst>
                    <a:outerShdw blurRad="63500" dist="68978" dir="4020649" algn="ctr" rotWithShape="0">
                      <a:srgbClr val="1A0004">
                        <a:alpha val="74997"/>
                      </a:srgbClr>
                    </a:outerShdw>
                  </a:effectLst>
                  <a:latin typeface="Arial Black"/>
                  <a:ea typeface="Arial Black"/>
                  <a:cs typeface="Arial Black"/>
                </a:rPr>
                <a:t>การเดินทางของอับราฮัม</a:t>
              </a:r>
              <a:endParaRPr lang="en-US" sz="4400" kern="10">
                <a:ln w="9525">
                  <a:solidFill>
                    <a:srgbClr val="000000"/>
                  </a:solidFill>
                  <a:round/>
                  <a:headEnd/>
                  <a:tailEnd/>
                </a:ln>
                <a:solidFill>
                  <a:srgbClr val="66FF66"/>
                </a:solidFill>
                <a:effectLst>
                  <a:outerShdw blurRad="63500" dist="68978" dir="4020649" algn="ctr" rotWithShape="0">
                    <a:srgbClr val="1A0004">
                      <a:alpha val="74997"/>
                    </a:srgbClr>
                  </a:outerShdw>
                </a:effectLst>
                <a:latin typeface="Arial Black"/>
                <a:ea typeface="Arial Black"/>
                <a:cs typeface="Arial Black"/>
              </a:endParaRPr>
            </a:p>
          </p:txBody>
        </p:sp>
      </p:grpSp>
      <p:sp>
        <p:nvSpPr>
          <p:cNvPr id="5123" name="Freeform 3"/>
          <p:cNvSpPr>
            <a:spLocks noChangeArrowheads="1"/>
          </p:cNvSpPr>
          <p:nvPr/>
        </p:nvSpPr>
        <p:spPr bwMode="auto">
          <a:xfrm>
            <a:off x="1616075" y="858838"/>
            <a:ext cx="1620838" cy="3049587"/>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51712"/>
              <a:gd name="G45" fmla="+- 1224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51712"/>
              <a:gd name="G61" fmla="*/ 1 0 51712"/>
              <a:gd name="G62" fmla="+- 1 0 0"/>
              <a:gd name="G63" fmla="+- 1 0 0"/>
              <a:gd name="G64" fmla="+- 1 0 0"/>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0"/>
              <a:gd name="G78" fmla="+- 1 0 0"/>
              <a:gd name="G79" fmla="+- 1 0 0"/>
              <a:gd name="G80" fmla="+- 1 0 0"/>
              <a:gd name="G81" fmla="+- 1920 0 0"/>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560" cap="rnd">
            <a:solidFill>
              <a:srgbClr val="00AE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124" name="Rectangle 4"/>
          <p:cNvSpPr>
            <a:spLocks noChangeArrowheads="1"/>
          </p:cNvSpPr>
          <p:nvPr/>
        </p:nvSpPr>
        <p:spPr bwMode="auto">
          <a:xfrm>
            <a:off x="441325" y="166688"/>
            <a:ext cx="968375" cy="13731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125" name="Rectangle 5"/>
          <p:cNvSpPr>
            <a:spLocks noChangeArrowheads="1"/>
          </p:cNvSpPr>
          <p:nvPr/>
        </p:nvSpPr>
        <p:spPr bwMode="auto">
          <a:xfrm>
            <a:off x="590550" y="2020888"/>
            <a:ext cx="1695450" cy="42275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126" name="Freeform 6"/>
          <p:cNvSpPr>
            <a:spLocks noChangeArrowheads="1"/>
          </p:cNvSpPr>
          <p:nvPr/>
        </p:nvSpPr>
        <p:spPr bwMode="auto">
          <a:xfrm>
            <a:off x="6991350" y="3978275"/>
            <a:ext cx="1430338" cy="2097088"/>
          </a:xfrm>
          <a:custGeom>
            <a:avLst/>
            <a:gdLst>
              <a:gd name="G0" fmla="+- 1 0 0"/>
              <a:gd name="G1" fmla="+- 1 0 0"/>
              <a:gd name="G2" fmla="+- 1 0 0"/>
              <a:gd name="G3" fmla="+- 1 0 0"/>
              <a:gd name="G4" fmla="+- 1 0 0"/>
              <a:gd name="G5" fmla="*/ 1 0 51712"/>
              <a:gd name="G6" fmla="+- 84 0 0"/>
              <a:gd name="G7" fmla="+- 1 0 0"/>
              <a:gd name="G8" fmla="+- 1 0 0"/>
              <a:gd name="G9" fmla="+- 1 0 0"/>
              <a:gd name="G10" fmla="+- 1 0 0"/>
              <a:gd name="G11" fmla="+- 1 0 0"/>
              <a:gd name="G12" fmla="+- 1 0 0"/>
              <a:gd name="G13" fmla="+- 1 0 0"/>
              <a:gd name="G14" fmla="+- 1 0 0"/>
              <a:gd name="G15" fmla="+- 1 0 0"/>
              <a:gd name="G16" fmla="+- 1 0 0"/>
              <a:gd name="G17" fmla="+- 1 0 0"/>
              <a:gd name="G18" fmla="*/ 1 0 51712"/>
              <a:gd name="G19" fmla="*/ 1 0 51712"/>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12735 57600"/>
              <a:gd name="G34" fmla="*/ 1 4243 51712"/>
              <a:gd name="G35" fmla="*/ G34 1 180"/>
              <a:gd name="G36" fmla="*/ G33 1 G35"/>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51712"/>
              <a:gd name="G61" fmla="*/ 1 0 51712"/>
              <a:gd name="G62" fmla="+- 1320 0 0"/>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560" cap="rnd">
            <a:solidFill>
              <a:srgbClr val="00AE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127" name="Freeform 7"/>
          <p:cNvSpPr>
            <a:spLocks noChangeArrowheads="1"/>
          </p:cNvSpPr>
          <p:nvPr/>
        </p:nvSpPr>
        <p:spPr bwMode="auto">
          <a:xfrm>
            <a:off x="3562350" y="1695450"/>
            <a:ext cx="4097338" cy="291623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51712"/>
              <a:gd name="G21" fmla="+- 1 0 0"/>
              <a:gd name="G22" fmla="+- 1 0 0"/>
              <a:gd name="G23" fmla="+- 1 0 0"/>
              <a:gd name="G24" fmla="+- 1 0 0"/>
              <a:gd name="G25" fmla="+- 1 0 0"/>
              <a:gd name="G26" fmla="+- 1 0 0"/>
              <a:gd name="G27" fmla="+- 1 0 0"/>
              <a:gd name="G28" fmla="+- 1 0 0"/>
              <a:gd name="G29" fmla="+- 1 0 0"/>
              <a:gd name="G30" fmla="*/ 1 0 51712"/>
              <a:gd name="G31" fmla="+- 1423 0 0"/>
              <a:gd name="G32" fmla="cos G30 G31"/>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51712"/>
              <a:gd name="G54" fmla="+- 1 0 0"/>
              <a:gd name="G55" fmla="+- 1 0 0"/>
              <a:gd name="G56" fmla="+- 1 0 0"/>
              <a:gd name="G57" fmla="+- 1 0 0"/>
              <a:gd name="G58" fmla="+- 1 0 0"/>
              <a:gd name="G59" fmla="+- 1 0 0"/>
              <a:gd name="G60" fmla="+- 1 0 0"/>
              <a:gd name="G61" fmla="+- 1 0 0"/>
              <a:gd name="G62" fmla="+- 1 0 0"/>
              <a:gd name="G63" fmla="+- 1 0 0"/>
              <a:gd name="G64" fmla="*/ 1 0 51712"/>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0"/>
              <a:gd name="G78" fmla="+- 1 0 0"/>
              <a:gd name="G79" fmla="+- 1 0 0"/>
              <a:gd name="G80" fmla="*/ 1 0 51712"/>
              <a:gd name="G81" fmla="+- 340 0 0"/>
              <a:gd name="G82" fmla="cos G80 G81"/>
              <a:gd name="G83" fmla="+- 1 0 0"/>
              <a:gd name="G84" fmla="+- 1 0 0"/>
              <a:gd name="G85" fmla="+- 1 0 0"/>
              <a:gd name="G86" fmla="+- 1 0 0"/>
              <a:gd name="G87" fmla="+- 1 0 0"/>
              <a:gd name="G88" fmla="*/ 1 0 51712"/>
              <a:gd name="G89" fmla="sin 54736 G88"/>
              <a:gd name="G90" fmla="*/ 1 0 51712"/>
              <a:gd name="G91" fmla="cos 54943 G90"/>
              <a:gd name="G92" fmla="+- G89 0 G91"/>
              <a:gd name="G93" fmla="*/ G92 65535 1"/>
              <a:gd name="G94" fmla="+- G93 10800 0"/>
              <a:gd name="G95" fmla="+- 1 0 0"/>
              <a:gd name="G96" fmla="+- 1 0 0"/>
              <a:gd name="G97" fmla="+- 1 0 0"/>
              <a:gd name="G98" fmla="+- 1 0 0"/>
              <a:gd name="G99" fmla="+- 1 0 0"/>
              <a:gd name="G100" fmla="+- 1 0 0"/>
              <a:gd name="G101" fmla="+- 1 0 0"/>
              <a:gd name="G102" fmla="+- 1 0 0"/>
              <a:gd name="G103" fmla="+- 1 0 0"/>
              <a:gd name="G104" fmla="+- 1 0 0"/>
              <a:gd name="G105" fmla="+- 1 0 0"/>
              <a:gd name="G106" fmla="+- 1 0 0"/>
              <a:gd name="G107" fmla="+- 1 0 0"/>
              <a:gd name="G108" fmla="+- 1 0 0"/>
              <a:gd name="G109" fmla="*/ 1 0 51712"/>
              <a:gd name="G110" fmla="+- 1 0 0"/>
              <a:gd name="G111" fmla="+- 1 0 0"/>
              <a:gd name="G112" fmla="+- 1 0 0"/>
              <a:gd name="G113" fmla="+- 1 0 0"/>
              <a:gd name="G114" fmla="+- 1 0 0"/>
              <a:gd name="G115" fmla="+- 1 0 0"/>
              <a:gd name="G116" fmla="+- 1 0 0"/>
              <a:gd name="G117" fmla="+- 1 0 0"/>
              <a:gd name="G118" fmla="+- 1 0 0"/>
              <a:gd name="G119" fmla="+- 1 0 0"/>
              <a:gd name="G120" fmla="*/ 1 0 51712"/>
              <a:gd name="G121" fmla="+- 97 0 0"/>
              <a:gd name="G122" fmla="+- 122 0 0"/>
              <a:gd name="G123" fmla="+- 146 0 0"/>
              <a:gd name="G124" fmla="+- 170 0 0"/>
              <a:gd name="G125" fmla="*/ 1 0 51712"/>
              <a:gd name="G126" fmla="+- 1 0 0"/>
              <a:gd name="G127" fmla="+- 1 0 0"/>
              <a:gd name="G128" fmla="+- 1 0 0"/>
              <a:gd name="G129" fmla="+- 1 0 0"/>
              <a:gd name="G130" fmla="+- 1 0 0"/>
              <a:gd name="G131" fmla="+- 1 0 0"/>
              <a:gd name="G132" fmla="+- 1 0 0"/>
              <a:gd name="G133" fmla="+- 1 0 0"/>
              <a:gd name="G134" fmla="+- 1 0 0"/>
              <a:gd name="G135" fmla="+- 1 0 0"/>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560" cap="rnd">
            <a:solidFill>
              <a:srgbClr val="00AE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128" name="Rectangle 8"/>
          <p:cNvSpPr>
            <a:spLocks noChangeArrowheads="1"/>
          </p:cNvSpPr>
          <p:nvPr/>
        </p:nvSpPr>
        <p:spPr bwMode="auto">
          <a:xfrm>
            <a:off x="4630738" y="2649538"/>
            <a:ext cx="152082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FFFF66"/>
                </a:solidFill>
                <a:latin typeface="Times New Roman" charset="0"/>
              </a:rPr>
              <a:t>มย</a:t>
            </a:r>
          </a:p>
        </p:txBody>
      </p:sp>
      <p:sp>
        <p:nvSpPr>
          <p:cNvPr id="5129" name="Freeform 9"/>
          <p:cNvSpPr>
            <a:spLocks noChangeArrowheads="1"/>
          </p:cNvSpPr>
          <p:nvPr/>
        </p:nvSpPr>
        <p:spPr bwMode="auto">
          <a:xfrm>
            <a:off x="2038350" y="4591050"/>
            <a:ext cx="1887538" cy="1487488"/>
          </a:xfrm>
          <a:custGeom>
            <a:avLst/>
            <a:gdLst>
              <a:gd name="G0" fmla="+- 1 0 0"/>
              <a:gd name="G1" fmla="+- 1 0 0"/>
              <a:gd name="G2" fmla="+- 1 0 0"/>
              <a:gd name="G3" fmla="+- 1 0 0"/>
              <a:gd name="G4" fmla="+- 1 0 0"/>
              <a:gd name="G5" fmla="+- 1 0 0"/>
              <a:gd name="G6" fmla="+- 1 0 0"/>
              <a:gd name="G7" fmla="*/ 1 12735 57600"/>
              <a:gd name="G8" fmla="*/ 1 4243 51712"/>
              <a:gd name="G9" fmla="*/ G8 1 180"/>
              <a:gd name="G10" fmla="*/ G7 1 G9"/>
              <a:gd name="G11" fmla="*/ 1 12735 57600"/>
              <a:gd name="G12" fmla="*/ 1 4243 51712"/>
              <a:gd name="G13" fmla="*/ G12 1 180"/>
              <a:gd name="G14" fmla="*/ G11 1 G13"/>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51712"/>
              <a:gd name="G34" fmla="+- 264 0 0"/>
              <a:gd name="G35" fmla="+- 240 0 0"/>
              <a:gd name="G36" fmla="+- 216 0 0"/>
              <a:gd name="G37" fmla="+- 192 0 0"/>
              <a:gd name="G38" fmla="+- 168 0 0"/>
              <a:gd name="G39" fmla="+- 144 0 0"/>
              <a:gd name="G40" fmla="*/ 1 0 51712"/>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51712"/>
              <a:gd name="G60" fmla="*/ 1 0 51712"/>
              <a:gd name="G61" fmla="+- 1 0 0"/>
              <a:gd name="G62" fmla="+- 1 0 0"/>
              <a:gd name="G63" fmla="+- 1 0 0"/>
              <a:gd name="G64" fmla="+- 1 0 0"/>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51712"/>
              <a:gd name="G78" fmla="+- 1 0 0"/>
              <a:gd name="G79" fmla="+- 1 0 0"/>
              <a:gd name="G80" fmla="+- 1 0 0"/>
              <a:gd name="G81" fmla="+- 1 0 0"/>
              <a:gd name="G82" fmla="+- 1 0 0"/>
              <a:gd name="G83" fmla="+- 1 0 0"/>
              <a:gd name="G84" fmla="+- 1 0 0"/>
              <a:gd name="G85" fmla="+- 1 0 0"/>
              <a:gd name="G86" fmla="+- 1 0 0"/>
              <a:gd name="G87" fmla="+- 636 0 0"/>
              <a:gd name="G88" fmla="*/ 1 0 51712"/>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G105" fmla="+- 1 0 0"/>
              <a:gd name="G106" fmla="*/ 1 12735 57600"/>
              <a:gd name="G107" fmla="*/ 1 4243 51712"/>
              <a:gd name="G108" fmla="*/ G107 1 180"/>
              <a:gd name="G109" fmla="*/ G106 1 G108"/>
              <a:gd name="G110" fmla="+- 1 0 0"/>
              <a:gd name="G111" fmla="+- 1 0 0"/>
              <a:gd name="G112" fmla="+- 1 0 0"/>
              <a:gd name="G113" fmla="+- 1 0 0"/>
              <a:gd name="G114" fmla="*/ 1 0 51712"/>
              <a:gd name="G115" fmla="+- 1 0 0"/>
              <a:gd name="G116" fmla="+- 1 0 0"/>
              <a:gd name="G117" fmla="+- 1 0 0"/>
              <a:gd name="G118" fmla="+- 1 0 0"/>
              <a:gd name="G119" fmla="+- 1 0 0"/>
              <a:gd name="G120" fmla="+- 1 0 0"/>
              <a:gd name="G121" fmla="+- 1 0 0"/>
              <a:gd name="G122" fmla="+- 1 0 0"/>
              <a:gd name="G123" fmla="*/ 1 0 51712"/>
              <a:gd name="G124" fmla="+- 1 0 0"/>
              <a:gd name="G125" fmla="+- 1 0 0"/>
              <a:gd name="G126" fmla="+- 1 0 0"/>
              <a:gd name="G127" fmla="+- 1 0 0"/>
              <a:gd name="G128" fmla="+- 1 0 0"/>
              <a:gd name="G129" fmla="+- 1 0 0"/>
              <a:gd name="G130" fmla="+- 1 0 0"/>
              <a:gd name="G131" fmla="+- 1 0 0"/>
              <a:gd name="G132" fmla="+- 1 0 0"/>
              <a:gd name="G133" fmla="+- 1 0 0"/>
              <a:gd name="G134" fmla="+- 1 0 0"/>
              <a:gd name="G135" fmla="+- 1 0 0"/>
              <a:gd name="G136" fmla="+- 1 0 0"/>
              <a:gd name="G137" fmla="+- 1 0 0"/>
              <a:gd name="G138" fmla="+- 1 0 0"/>
              <a:gd name="G139" fmla="+- 1 0 0"/>
              <a:gd name="G140" fmla="+- 1 0 0"/>
              <a:gd name="G141" fmla="+- 1 0 0"/>
              <a:gd name="G142" fmla="+- 1 0 0"/>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560" cap="rnd">
            <a:solidFill>
              <a:srgbClr val="00AE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130" name="Rectangle 10"/>
          <p:cNvSpPr>
            <a:spLocks noChangeArrowheads="1"/>
          </p:cNvSpPr>
          <p:nvPr/>
        </p:nvSpPr>
        <p:spPr bwMode="auto">
          <a:xfrm>
            <a:off x="7259638" y="5259388"/>
            <a:ext cx="131127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FFFF66"/>
                </a:solidFill>
                <a:latin typeface="Times New Roman" charset="0"/>
              </a:rPr>
              <a:t>อป</a:t>
            </a:r>
          </a:p>
        </p:txBody>
      </p:sp>
      <p:sp>
        <p:nvSpPr>
          <p:cNvPr id="5131" name="Freeform 11"/>
          <p:cNvSpPr>
            <a:spLocks noChangeArrowheads="1"/>
          </p:cNvSpPr>
          <p:nvPr/>
        </p:nvSpPr>
        <p:spPr bwMode="auto">
          <a:xfrm>
            <a:off x="3257550" y="2628900"/>
            <a:ext cx="268288" cy="306388"/>
          </a:xfrm>
          <a:custGeom>
            <a:avLst/>
            <a:gdLst>
              <a:gd name="G0" fmla="+- 1 0 0"/>
              <a:gd name="G1" fmla="+- 1 0 0"/>
              <a:gd name="G2" fmla="+- 1 0 0"/>
              <a:gd name="G3" fmla="+- 1 0 0"/>
              <a:gd name="G4" fmla="+- 1 0 0"/>
              <a:gd name="G5" fmla="+- 96 0 0"/>
              <a:gd name="G6" fmla="+- 120 0 0"/>
              <a:gd name="G7" fmla="+- 144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560" cap="rnd">
            <a:solidFill>
              <a:srgbClr val="00AE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132" name="Freeform 12"/>
          <p:cNvSpPr>
            <a:spLocks noChangeArrowheads="1"/>
          </p:cNvSpPr>
          <p:nvPr/>
        </p:nvSpPr>
        <p:spPr bwMode="auto">
          <a:xfrm>
            <a:off x="3067050" y="3333750"/>
            <a:ext cx="439738" cy="915988"/>
          </a:xfrm>
          <a:custGeom>
            <a:avLst/>
            <a:gdLst>
              <a:gd name="G0" fmla="+- 1 0 0"/>
              <a:gd name="G1" fmla="+- 1 0 0"/>
              <a:gd name="G2" fmla="+- 1 0 0"/>
              <a:gd name="G3" fmla="+- 1 0 0"/>
              <a:gd name="G4" fmla="*/ 1 12735 57600"/>
              <a:gd name="G5" fmla="*/ 1 4243 51712"/>
              <a:gd name="G6" fmla="*/ G5 1 180"/>
              <a:gd name="G7" fmla="*/ G4 1 G6"/>
              <a:gd name="G8" fmla="+- 1 0 0"/>
              <a:gd name="G9" fmla="+- 1 0 0"/>
              <a:gd name="G10" fmla="+- 1 0 0"/>
              <a:gd name="G11" fmla="+- 1 0 0"/>
              <a:gd name="G12" fmla="+- 1 0 0"/>
              <a:gd name="G13" fmla="+- 1 0 0"/>
              <a:gd name="G14" fmla="+- 1 0 0"/>
              <a:gd name="G15" fmla="+- 1 0 0"/>
              <a:gd name="G16" fmla="+- 1 0 0"/>
              <a:gd name="G17" fmla="*/ 1 12735 57600"/>
              <a:gd name="G18" fmla="*/ 1 4243 51712"/>
              <a:gd name="G19" fmla="*/ G18 1 180"/>
              <a:gd name="G20" fmla="*/ G17 1 G19"/>
              <a:gd name="G21" fmla="*/ 1 12735 57600"/>
              <a:gd name="G22" fmla="*/ 1 4243 51712"/>
              <a:gd name="G23" fmla="*/ G22 1 180"/>
              <a:gd name="G24" fmla="*/ G21 1 G23"/>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51712"/>
              <a:gd name="G39" fmla="*/ 1 0 51712"/>
              <a:gd name="G40" fmla="+- 504 0 0"/>
              <a:gd name="G41" fmla="*/ 1 0 51712"/>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560" cap="rnd">
            <a:solidFill>
              <a:srgbClr val="00AE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133" name="Freeform 13"/>
          <p:cNvSpPr>
            <a:spLocks noChangeArrowheads="1"/>
          </p:cNvSpPr>
          <p:nvPr/>
        </p:nvSpPr>
        <p:spPr bwMode="auto">
          <a:xfrm>
            <a:off x="3333750" y="2933700"/>
            <a:ext cx="58738" cy="420688"/>
          </a:xfrm>
          <a:custGeom>
            <a:avLst/>
            <a:gdLst>
              <a:gd name="G0" fmla="*/ 1 0 51712"/>
              <a:gd name="G1" fmla="+- 1 0 0"/>
              <a:gd name="G2" fmla="+- 1 0 0"/>
              <a:gd name="G3" fmla="+- 1 0 0"/>
              <a:gd name="G4" fmla="+- 1 0 0"/>
              <a:gd name="G5" fmla="+- 1 0 0"/>
              <a:gd name="G6" fmla="+- 1 0 0"/>
              <a:gd name="G7" fmla="*/ 1 0 51712"/>
              <a:gd name="G8" fmla="+- 168 0 0"/>
              <a:gd name="G9" fmla="+- 192 0 0"/>
              <a:gd name="G10" fmla="+- 216 0 0"/>
              <a:gd name="G11" fmla="+- 240 0 0"/>
              <a:gd name="G12" fmla="*/ 1 0 51712"/>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560" cap="rnd">
            <a:solidFill>
              <a:srgbClr val="00AE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134" name="Rectangle 14"/>
          <p:cNvSpPr>
            <a:spLocks noChangeArrowheads="1"/>
          </p:cNvSpPr>
          <p:nvPr/>
        </p:nvSpPr>
        <p:spPr bwMode="auto">
          <a:xfrm>
            <a:off x="3449638" y="2382838"/>
            <a:ext cx="127317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FFFF66"/>
                </a:solidFill>
                <a:latin typeface="Times New Roman" charset="0"/>
              </a:rPr>
              <a:t>ทก</a:t>
            </a:r>
          </a:p>
        </p:txBody>
      </p:sp>
      <p:sp>
        <p:nvSpPr>
          <p:cNvPr id="5135" name="Rectangle 15"/>
          <p:cNvSpPr>
            <a:spLocks noChangeArrowheads="1"/>
          </p:cNvSpPr>
          <p:nvPr/>
        </p:nvSpPr>
        <p:spPr bwMode="auto">
          <a:xfrm>
            <a:off x="2516188" y="5640388"/>
            <a:ext cx="70167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FFFF66"/>
                </a:solidFill>
                <a:latin typeface="Times New Roman" charset="0"/>
              </a:rPr>
              <a:t>ทด</a:t>
            </a:r>
          </a:p>
        </p:txBody>
      </p:sp>
      <p:sp>
        <p:nvSpPr>
          <p:cNvPr id="5136" name="Rectangle 16"/>
          <p:cNvSpPr>
            <a:spLocks noChangeArrowheads="1"/>
          </p:cNvSpPr>
          <p:nvPr/>
        </p:nvSpPr>
        <p:spPr bwMode="auto">
          <a:xfrm>
            <a:off x="2020888" y="992188"/>
            <a:ext cx="83502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FFFF66"/>
                </a:solidFill>
                <a:latin typeface="Times New Roman" charset="0"/>
              </a:rPr>
              <a:t>ทม</a:t>
            </a:r>
          </a:p>
        </p:txBody>
      </p:sp>
      <p:sp>
        <p:nvSpPr>
          <p:cNvPr id="5137" name="Rectangle 17"/>
          <p:cNvSpPr>
            <a:spLocks noChangeArrowheads="1"/>
          </p:cNvSpPr>
          <p:nvPr/>
        </p:nvSpPr>
        <p:spPr bwMode="auto">
          <a:xfrm>
            <a:off x="3086100" y="4381500"/>
            <a:ext cx="1676400" cy="457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138" name="Line 18"/>
          <p:cNvSpPr>
            <a:spLocks noChangeShapeType="1"/>
          </p:cNvSpPr>
          <p:nvPr/>
        </p:nvSpPr>
        <p:spPr bwMode="auto">
          <a:xfrm>
            <a:off x="4991100" y="984250"/>
            <a:ext cx="1588" cy="5003800"/>
          </a:xfrm>
          <a:prstGeom prst="line">
            <a:avLst/>
          </a:prstGeom>
          <a:noFill/>
          <a:ln w="25560" cap="sq">
            <a:solidFill>
              <a:srgbClr val="790015"/>
            </a:solidFill>
            <a:prstDash val="dashDot"/>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139" name="Rectangle 19"/>
          <p:cNvSpPr>
            <a:spLocks noChangeArrowheads="1"/>
          </p:cNvSpPr>
          <p:nvPr/>
        </p:nvSpPr>
        <p:spPr bwMode="auto">
          <a:xfrm>
            <a:off x="341313" y="438150"/>
            <a:ext cx="2825750" cy="3937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000" b="1">
                <a:solidFill>
                  <a:srgbClr val="FFD34A"/>
                </a:solidFill>
                <a:latin typeface="Times New Roman" charset="0"/>
              </a:rPr>
              <a:t> </a:t>
            </a:r>
            <a:r>
              <a:rPr lang="hi-in" sz="2000" b="1">
                <a:solidFill>
                  <a:srgbClr val="FFD34A"/>
                </a:solidFill>
                <a:latin typeface="Times New Roman" charset="0"/>
              </a:rPr>
              <a:t>แผ่นดิน</a:t>
            </a:r>
          </a:p>
        </p:txBody>
      </p:sp>
      <p:sp>
        <p:nvSpPr>
          <p:cNvPr id="5140" name="Rectangle 20"/>
          <p:cNvSpPr>
            <a:spLocks noChangeArrowheads="1"/>
          </p:cNvSpPr>
          <p:nvPr/>
        </p:nvSpPr>
        <p:spPr bwMode="auto">
          <a:xfrm>
            <a:off x="2613025" y="3613150"/>
            <a:ext cx="173037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FFFF66"/>
                </a:solidFill>
                <a:latin typeface="Times New Roman" charset="0"/>
              </a:rPr>
              <a:t>ทต</a:t>
            </a:r>
          </a:p>
        </p:txBody>
      </p:sp>
      <p:sp>
        <p:nvSpPr>
          <p:cNvPr id="5141" name="Line 21"/>
          <p:cNvSpPr>
            <a:spLocks noChangeShapeType="1"/>
          </p:cNvSpPr>
          <p:nvPr/>
        </p:nvSpPr>
        <p:spPr bwMode="auto">
          <a:xfrm>
            <a:off x="4114800" y="1600200"/>
            <a:ext cx="1693863" cy="1588"/>
          </a:xfrm>
          <a:prstGeom prst="line">
            <a:avLst/>
          </a:prstGeom>
          <a:noFill/>
          <a:ln>
            <a:noFill/>
          </a:ln>
          <a:effectLst/>
          <a:extLst>
            <a:ext uri="{909E8E84-426E-40dd-AFC4-6F175D3DCCD1}">
              <a14:hiddenFill xmlns="" xmlns:a14="http://schemas.microsoft.com/office/drawing/2010/main">
                <a:no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142" name="AutoShape 22"/>
          <p:cNvSpPr>
            <a:spLocks noChangeArrowheads="1"/>
          </p:cNvSpPr>
          <p:nvPr/>
        </p:nvSpPr>
        <p:spPr bwMode="auto">
          <a:xfrm rot="10740000">
            <a:off x="4005263" y="1255713"/>
            <a:ext cx="292100" cy="223837"/>
          </a:xfrm>
          <a:prstGeom prst="rightArrow">
            <a:avLst>
              <a:gd name="adj1" fmla="val 50000"/>
              <a:gd name="adj2" fmla="val 65254"/>
            </a:avLst>
          </a:prstGeom>
          <a:solidFill>
            <a:srgbClr val="919191"/>
          </a:solidFill>
          <a:ln w="12600" cap="sq">
            <a:solidFill>
              <a:srgbClr val="919191"/>
            </a:solidFill>
            <a:miter lim="800000"/>
            <a:headEnd/>
            <a:tailEnd/>
          </a:ln>
          <a:effectLst>
            <a:outerShdw blurRad="63500" dist="107933" dir="2700000" algn="ctr" rotWithShape="0">
              <a:srgbClr val="1A0004">
                <a:alpha val="75014"/>
              </a:srgbClr>
            </a:outerShdw>
          </a:effectLst>
        </p:spPr>
        <p:txBody>
          <a:bodyPr wrap="none" anchor="ctr"/>
          <a:lstStyle/>
          <a:p>
            <a:pPr>
              <a:defRPr/>
            </a:pPr>
            <a:endParaRPr lang="en-US"/>
          </a:p>
        </p:txBody>
      </p:sp>
      <p:sp>
        <p:nvSpPr>
          <p:cNvPr id="5143" name="Rectangle 23"/>
          <p:cNvSpPr>
            <a:spLocks noChangeArrowheads="1"/>
          </p:cNvSpPr>
          <p:nvPr/>
        </p:nvSpPr>
        <p:spPr bwMode="auto">
          <a:xfrm>
            <a:off x="4083050" y="1127125"/>
            <a:ext cx="809625" cy="515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7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solidFill>
                  <a:srgbClr val="FFFF66"/>
                </a:solidFill>
                <a:effectLst>
                  <a:outerShdw blurRad="38100" dist="38100" dir="2700000" algn="tl">
                    <a:srgbClr val="000000"/>
                  </a:outerShdw>
                </a:effectLst>
                <a:latin typeface="Times New Roman" charset="0"/>
              </a:rPr>
              <a:t>6</a:t>
            </a:r>
          </a:p>
        </p:txBody>
      </p:sp>
      <p:sp>
        <p:nvSpPr>
          <p:cNvPr id="5144" name="Rectangle 24"/>
          <p:cNvSpPr>
            <a:spLocks noChangeArrowheads="1"/>
          </p:cNvSpPr>
          <p:nvPr/>
        </p:nvSpPr>
        <p:spPr bwMode="auto">
          <a:xfrm>
            <a:off x="7134225" y="4362450"/>
            <a:ext cx="42862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FFFF66"/>
                </a:solidFill>
                <a:latin typeface="Times New Roman" charset="0"/>
              </a:rPr>
              <a:t>อ</a:t>
            </a:r>
          </a:p>
        </p:txBody>
      </p:sp>
      <p:sp>
        <p:nvSpPr>
          <p:cNvPr id="5145" name="Rectangle 25"/>
          <p:cNvSpPr>
            <a:spLocks noChangeArrowheads="1"/>
          </p:cNvSpPr>
          <p:nvPr/>
        </p:nvSpPr>
        <p:spPr bwMode="auto">
          <a:xfrm>
            <a:off x="5830888" y="2884488"/>
            <a:ext cx="83502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FFFF66"/>
                </a:solidFill>
                <a:latin typeface="Times New Roman" charset="0"/>
              </a:rPr>
              <a:t>บ</a:t>
            </a:r>
          </a:p>
        </p:txBody>
      </p:sp>
      <p:sp>
        <p:nvSpPr>
          <p:cNvPr id="5146" name="Oval 26"/>
          <p:cNvSpPr>
            <a:spLocks noChangeArrowheads="1"/>
          </p:cNvSpPr>
          <p:nvPr/>
        </p:nvSpPr>
        <p:spPr bwMode="auto">
          <a:xfrm>
            <a:off x="5702300" y="3033713"/>
            <a:ext cx="193675" cy="187325"/>
          </a:xfrm>
          <a:prstGeom prst="ellipse">
            <a:avLst/>
          </a:prstGeom>
          <a:solidFill>
            <a:srgbClr val="882806"/>
          </a:solidFill>
          <a:ln w="25560" cap="sq">
            <a:solidFill>
              <a:srgbClr val="114FFB"/>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147" name="Rectangle 27"/>
          <p:cNvSpPr>
            <a:spLocks noChangeArrowheads="1"/>
          </p:cNvSpPr>
          <p:nvPr/>
        </p:nvSpPr>
        <p:spPr bwMode="auto">
          <a:xfrm>
            <a:off x="5487988" y="1811338"/>
            <a:ext cx="83502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FFFF66"/>
                </a:solidFill>
                <a:latin typeface="Times New Roman" charset="0"/>
              </a:rPr>
              <a:t>ฮ</a:t>
            </a:r>
          </a:p>
        </p:txBody>
      </p:sp>
      <p:sp>
        <p:nvSpPr>
          <p:cNvPr id="5148" name="Oval 28"/>
          <p:cNvSpPr>
            <a:spLocks noChangeArrowheads="1"/>
          </p:cNvSpPr>
          <p:nvPr/>
        </p:nvSpPr>
        <p:spPr bwMode="auto">
          <a:xfrm>
            <a:off x="5313363" y="1982788"/>
            <a:ext cx="193675" cy="187325"/>
          </a:xfrm>
          <a:prstGeom prst="ellipse">
            <a:avLst/>
          </a:prstGeom>
          <a:solidFill>
            <a:srgbClr val="882806"/>
          </a:solidFill>
          <a:ln w="25560" cap="sq">
            <a:solidFill>
              <a:srgbClr val="114FFB"/>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149" name="Rectangle 29"/>
          <p:cNvSpPr>
            <a:spLocks noChangeArrowheads="1"/>
          </p:cNvSpPr>
          <p:nvPr/>
        </p:nvSpPr>
        <p:spPr bwMode="auto">
          <a:xfrm>
            <a:off x="7070725" y="1517650"/>
            <a:ext cx="129222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FFFF66"/>
                </a:solidFill>
                <a:latin typeface="Times New Roman" charset="0"/>
              </a:rPr>
              <a:t>ม</a:t>
            </a:r>
            <a:r>
              <a:rPr lang="en-US" sz="2400" b="1">
                <a:solidFill>
                  <a:srgbClr val="FFFF66"/>
                </a:solidFill>
                <a:latin typeface="Times New Roman" charset="0"/>
              </a:rPr>
              <a:t>(</a:t>
            </a:r>
            <a:r>
              <a:rPr lang="hi-in" sz="2400" b="1">
                <a:solidFill>
                  <a:srgbClr val="FFFF66"/>
                </a:solidFill>
                <a:latin typeface="Times New Roman" charset="0"/>
              </a:rPr>
              <a:t>อ</a:t>
            </a:r>
            <a:r>
              <a:rPr lang="en-US" sz="2400" b="1">
                <a:solidFill>
                  <a:srgbClr val="FFFF66"/>
                </a:solidFill>
                <a:latin typeface="Times New Roman" charset="0"/>
              </a:rPr>
              <a:t>)</a:t>
            </a:r>
          </a:p>
        </p:txBody>
      </p:sp>
      <p:sp>
        <p:nvSpPr>
          <p:cNvPr id="5150" name="Oval 30"/>
          <p:cNvSpPr>
            <a:spLocks noChangeArrowheads="1"/>
          </p:cNvSpPr>
          <p:nvPr/>
        </p:nvSpPr>
        <p:spPr bwMode="auto">
          <a:xfrm>
            <a:off x="6904038" y="1662113"/>
            <a:ext cx="193675" cy="187325"/>
          </a:xfrm>
          <a:prstGeom prst="ellipse">
            <a:avLst/>
          </a:prstGeom>
          <a:solidFill>
            <a:srgbClr val="882806"/>
          </a:solidFill>
          <a:ln w="25560" cap="sq">
            <a:solidFill>
              <a:srgbClr val="114FFB"/>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151" name="Oval 31"/>
          <p:cNvSpPr>
            <a:spLocks noChangeArrowheads="1"/>
          </p:cNvSpPr>
          <p:nvPr/>
        </p:nvSpPr>
        <p:spPr bwMode="auto">
          <a:xfrm>
            <a:off x="2873375" y="2744788"/>
            <a:ext cx="193675" cy="187325"/>
          </a:xfrm>
          <a:prstGeom prst="ellipse">
            <a:avLst/>
          </a:prstGeom>
          <a:solidFill>
            <a:srgbClr val="919191"/>
          </a:solidFill>
          <a:ln w="25560" cap="sq">
            <a:solidFill>
              <a:srgbClr val="919191"/>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152" name="Rectangle 32"/>
          <p:cNvSpPr>
            <a:spLocks noChangeArrowheads="1"/>
          </p:cNvSpPr>
          <p:nvPr/>
        </p:nvSpPr>
        <p:spPr bwMode="auto">
          <a:xfrm>
            <a:off x="3095625" y="2568575"/>
            <a:ext cx="376238"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FFFF66"/>
                </a:solidFill>
                <a:latin typeface="Times New Roman" charset="0"/>
              </a:rPr>
              <a:t>ค</a:t>
            </a:r>
          </a:p>
        </p:txBody>
      </p:sp>
      <p:sp>
        <p:nvSpPr>
          <p:cNvPr id="5153" name="Oval 33"/>
          <p:cNvSpPr>
            <a:spLocks noChangeArrowheads="1"/>
          </p:cNvSpPr>
          <p:nvPr/>
        </p:nvSpPr>
        <p:spPr bwMode="auto">
          <a:xfrm>
            <a:off x="2974975" y="3235325"/>
            <a:ext cx="193675" cy="187325"/>
          </a:xfrm>
          <a:prstGeom prst="ellipse">
            <a:avLst/>
          </a:prstGeom>
          <a:solidFill>
            <a:srgbClr val="919191"/>
          </a:solidFill>
          <a:ln w="25560" cap="sq">
            <a:solidFill>
              <a:srgbClr val="919191"/>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154" name="Rectangle 34"/>
          <p:cNvSpPr>
            <a:spLocks noChangeArrowheads="1"/>
          </p:cNvSpPr>
          <p:nvPr/>
        </p:nvSpPr>
        <p:spPr bwMode="auto">
          <a:xfrm>
            <a:off x="2711450" y="3078163"/>
            <a:ext cx="366713"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FFFF66"/>
                </a:solidFill>
                <a:latin typeface="Times New Roman" charset="0"/>
              </a:rPr>
              <a:t>ย</a:t>
            </a:r>
          </a:p>
        </p:txBody>
      </p:sp>
      <p:sp>
        <p:nvSpPr>
          <p:cNvPr id="5155" name="Oval 35"/>
          <p:cNvSpPr>
            <a:spLocks noChangeArrowheads="1"/>
          </p:cNvSpPr>
          <p:nvPr/>
        </p:nvSpPr>
        <p:spPr bwMode="auto">
          <a:xfrm>
            <a:off x="3516313" y="3201988"/>
            <a:ext cx="193675" cy="187325"/>
          </a:xfrm>
          <a:prstGeom prst="ellipse">
            <a:avLst/>
          </a:prstGeom>
          <a:solidFill>
            <a:srgbClr val="882806"/>
          </a:solidFill>
          <a:ln w="25560" cap="sq">
            <a:solidFill>
              <a:srgbClr val="114FFB"/>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156" name="Oval 36"/>
          <p:cNvSpPr>
            <a:spLocks noChangeArrowheads="1"/>
          </p:cNvSpPr>
          <p:nvPr/>
        </p:nvSpPr>
        <p:spPr bwMode="auto">
          <a:xfrm>
            <a:off x="2906713" y="4573588"/>
            <a:ext cx="193675" cy="187325"/>
          </a:xfrm>
          <a:prstGeom prst="ellipse">
            <a:avLst/>
          </a:prstGeom>
          <a:solidFill>
            <a:srgbClr val="882806"/>
          </a:solidFill>
          <a:ln w="25560" cap="sq">
            <a:solidFill>
              <a:srgbClr val="114FFB"/>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157" name="Oval 37"/>
          <p:cNvSpPr>
            <a:spLocks noChangeArrowheads="1"/>
          </p:cNvSpPr>
          <p:nvPr/>
        </p:nvSpPr>
        <p:spPr bwMode="auto">
          <a:xfrm>
            <a:off x="2974975" y="5303838"/>
            <a:ext cx="193675" cy="187325"/>
          </a:xfrm>
          <a:prstGeom prst="ellipse">
            <a:avLst/>
          </a:prstGeom>
          <a:solidFill>
            <a:srgbClr val="882806"/>
          </a:solidFill>
          <a:ln w="25560" cap="sq">
            <a:solidFill>
              <a:srgbClr val="114FFB"/>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158" name="Rectangle 38"/>
          <p:cNvSpPr>
            <a:spLocks noChangeArrowheads="1"/>
          </p:cNvSpPr>
          <p:nvPr/>
        </p:nvSpPr>
        <p:spPr bwMode="auto">
          <a:xfrm>
            <a:off x="3216275" y="5164138"/>
            <a:ext cx="563563"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FFFF66"/>
                </a:solidFill>
                <a:latin typeface="Times New Roman" charset="0"/>
              </a:rPr>
              <a:t>ภซ</a:t>
            </a:r>
          </a:p>
        </p:txBody>
      </p:sp>
      <p:sp>
        <p:nvSpPr>
          <p:cNvPr id="5159" name="Oval 39"/>
          <p:cNvSpPr>
            <a:spLocks noChangeArrowheads="1"/>
          </p:cNvSpPr>
          <p:nvPr/>
        </p:nvSpPr>
        <p:spPr bwMode="auto">
          <a:xfrm>
            <a:off x="1654175" y="4203700"/>
            <a:ext cx="193675" cy="187325"/>
          </a:xfrm>
          <a:prstGeom prst="ellipse">
            <a:avLst/>
          </a:prstGeom>
          <a:solidFill>
            <a:srgbClr val="882806"/>
          </a:solidFill>
          <a:ln w="25560" cap="sq">
            <a:solidFill>
              <a:srgbClr val="114FFB"/>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160" name="Rectangle 40"/>
          <p:cNvSpPr>
            <a:spLocks noChangeArrowheads="1"/>
          </p:cNvSpPr>
          <p:nvPr/>
        </p:nvSpPr>
        <p:spPr bwMode="auto">
          <a:xfrm>
            <a:off x="1822450" y="4081463"/>
            <a:ext cx="35877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FFFF66"/>
                </a:solidFill>
                <a:latin typeface="Times New Roman" charset="0"/>
              </a:rPr>
              <a:t>อี</a:t>
            </a:r>
          </a:p>
        </p:txBody>
      </p:sp>
      <p:sp>
        <p:nvSpPr>
          <p:cNvPr id="5161" name="Line 41"/>
          <p:cNvSpPr>
            <a:spLocks noChangeShapeType="1"/>
          </p:cNvSpPr>
          <p:nvPr/>
        </p:nvSpPr>
        <p:spPr bwMode="auto">
          <a:xfrm>
            <a:off x="1746250" y="3505200"/>
            <a:ext cx="6546850" cy="1588"/>
          </a:xfrm>
          <a:prstGeom prst="line">
            <a:avLst/>
          </a:prstGeom>
          <a:noFill/>
          <a:ln w="25560" cap="sq">
            <a:solidFill>
              <a:srgbClr val="790015"/>
            </a:solidFill>
            <a:prstDash val="dashDot"/>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162" name="Oval 42"/>
          <p:cNvSpPr>
            <a:spLocks noChangeArrowheads="1"/>
          </p:cNvSpPr>
          <p:nvPr/>
        </p:nvSpPr>
        <p:spPr bwMode="auto">
          <a:xfrm>
            <a:off x="2873375" y="2744788"/>
            <a:ext cx="193675" cy="187325"/>
          </a:xfrm>
          <a:prstGeom prst="ellipse">
            <a:avLst/>
          </a:prstGeom>
          <a:solidFill>
            <a:srgbClr val="882806"/>
          </a:solidFill>
          <a:ln w="25560" cap="sq">
            <a:solidFill>
              <a:srgbClr val="114FFB"/>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163" name="Oval 43"/>
          <p:cNvSpPr>
            <a:spLocks noChangeArrowheads="1"/>
          </p:cNvSpPr>
          <p:nvPr/>
        </p:nvSpPr>
        <p:spPr bwMode="auto">
          <a:xfrm>
            <a:off x="2974975" y="3235325"/>
            <a:ext cx="193675" cy="187325"/>
          </a:xfrm>
          <a:prstGeom prst="ellipse">
            <a:avLst/>
          </a:prstGeom>
          <a:solidFill>
            <a:srgbClr val="882806"/>
          </a:solidFill>
          <a:ln w="25560" cap="sq">
            <a:solidFill>
              <a:srgbClr val="114FFB"/>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164" name="Text Box 44"/>
          <p:cNvSpPr txBox="1">
            <a:spLocks noChangeArrowheads="1"/>
          </p:cNvSpPr>
          <p:nvPr/>
        </p:nvSpPr>
        <p:spPr bwMode="auto">
          <a:xfrm>
            <a:off x="6553200" y="2286000"/>
            <a:ext cx="1600200" cy="30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165" name="Rectangle 45"/>
          <p:cNvSpPr>
            <a:spLocks noChangeArrowheads="1"/>
          </p:cNvSpPr>
          <p:nvPr/>
        </p:nvSpPr>
        <p:spPr bwMode="auto">
          <a:xfrm>
            <a:off x="2784475" y="4772025"/>
            <a:ext cx="57467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FFFF66"/>
                </a:solidFill>
                <a:latin typeface="Times New Roman" charset="0"/>
              </a:rPr>
              <a:t>คบ</a:t>
            </a:r>
          </a:p>
        </p:txBody>
      </p:sp>
      <p:sp>
        <p:nvSpPr>
          <p:cNvPr id="5166" name="Text Box 46"/>
          <p:cNvSpPr txBox="1">
            <a:spLocks noChangeArrowheads="1"/>
          </p:cNvSpPr>
          <p:nvPr/>
        </p:nvSpPr>
        <p:spPr bwMode="auto">
          <a:xfrm>
            <a:off x="1779588" y="0"/>
            <a:ext cx="1993900"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lgn="l">
              <a:spcBef>
                <a:spcPts val="750"/>
              </a:spcBef>
              <a:buClrTx/>
              <a:buFontTx/>
              <a:buNone/>
              <a:defRPr/>
            </a:pPr>
            <a:r>
              <a:rPr lang="hi-in" sz="1200" b="1">
                <a:solidFill>
                  <a:srgbClr val="FFFFFF"/>
                </a:solidFill>
              </a:rPr>
              <a:t>ปฐม</a:t>
            </a:r>
            <a:r>
              <a:rPr lang="en-US" sz="1200" b="1">
                <a:solidFill>
                  <a:srgbClr val="FFFFFF"/>
                </a:solidFill>
              </a:rPr>
              <a:t>. 12:4</a:t>
            </a:r>
          </a:p>
        </p:txBody>
      </p:sp>
      <p:sp>
        <p:nvSpPr>
          <p:cNvPr id="5167" name="Text Box 47"/>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171" name="AutoShape 51"/>
          <p:cNvSpPr>
            <a:spLocks noChangeArrowheads="1"/>
          </p:cNvSpPr>
          <p:nvPr/>
        </p:nvSpPr>
        <p:spPr bwMode="auto">
          <a:xfrm rot="6000000">
            <a:off x="3724276" y="-811213"/>
            <a:ext cx="1073150" cy="4899025"/>
          </a:xfrm>
          <a:prstGeom prst="curvedRightArrow">
            <a:avLst>
              <a:gd name="adj1" fmla="val 55817"/>
              <a:gd name="adj2" fmla="val 147118"/>
              <a:gd name="adj3" fmla="val 53935"/>
            </a:avLst>
          </a:prstGeom>
          <a:gradFill rotWithShape="0">
            <a:gsLst>
              <a:gs pos="0">
                <a:srgbClr val="000000"/>
              </a:gs>
              <a:gs pos="50000">
                <a:srgbClr val="FF2014"/>
              </a:gs>
              <a:gs pos="100000">
                <a:srgbClr val="000000"/>
              </a:gs>
            </a:gsLst>
            <a:lin ang="8100000" scaled="1"/>
          </a:gradFill>
          <a:ln w="12600" cap="sq">
            <a:solidFill>
              <a:srgbClr val="FFFFFF"/>
            </a:solidFill>
            <a:miter lim="800000"/>
            <a:headEnd/>
            <a:tailEnd/>
          </a:ln>
          <a:effectLst>
            <a:outerShdw blurRad="63500" dist="144957" dir="3129747" algn="ctr" rotWithShape="0">
              <a:srgbClr val="1A0004">
                <a:alpha val="75014"/>
              </a:srgbClr>
            </a:outerShdw>
          </a:effectLst>
        </p:spPr>
        <p:txBody>
          <a:bodyPr wrap="none" anchor="ctr"/>
          <a:lstStyle/>
          <a:p>
            <a:pPr>
              <a:defRPr/>
            </a:pPr>
            <a:endParaRPr lang="en-US"/>
          </a:p>
        </p:txBody>
      </p:sp>
      <p:sp>
        <p:nvSpPr>
          <p:cNvPr id="5172" name="Oval 52"/>
          <p:cNvSpPr>
            <a:spLocks noChangeArrowheads="1"/>
          </p:cNvSpPr>
          <p:nvPr/>
        </p:nvSpPr>
        <p:spPr bwMode="auto">
          <a:xfrm>
            <a:off x="6854825" y="4365625"/>
            <a:ext cx="193675" cy="187325"/>
          </a:xfrm>
          <a:prstGeom prst="ellipse">
            <a:avLst/>
          </a:prstGeom>
          <a:solidFill>
            <a:srgbClr val="FFFFFF"/>
          </a:solidFill>
          <a:ln w="25560" cap="sq">
            <a:solidFill>
              <a:srgbClr val="66FF66"/>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173" name="Oval 53"/>
          <p:cNvSpPr>
            <a:spLocks noChangeArrowheads="1"/>
          </p:cNvSpPr>
          <p:nvPr/>
        </p:nvSpPr>
        <p:spPr bwMode="auto">
          <a:xfrm>
            <a:off x="6851650" y="4351338"/>
            <a:ext cx="193675" cy="187325"/>
          </a:xfrm>
          <a:prstGeom prst="ellipse">
            <a:avLst/>
          </a:prstGeom>
          <a:solidFill>
            <a:srgbClr val="66FF66"/>
          </a:solidFill>
          <a:ln w="25560" cap="sq">
            <a:solidFill>
              <a:srgbClr val="FFFF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174" name="Oval 54"/>
          <p:cNvSpPr>
            <a:spLocks noChangeArrowheads="1"/>
          </p:cNvSpPr>
          <p:nvPr/>
        </p:nvSpPr>
        <p:spPr bwMode="auto">
          <a:xfrm>
            <a:off x="6856413" y="4346575"/>
            <a:ext cx="193675" cy="187325"/>
          </a:xfrm>
          <a:prstGeom prst="ellipse">
            <a:avLst/>
          </a:prstGeom>
          <a:solidFill>
            <a:srgbClr val="FFFFFF"/>
          </a:solidFill>
          <a:ln w="25560" cap="sq">
            <a:solidFill>
              <a:srgbClr val="66FF66"/>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175" name="Oval 55"/>
          <p:cNvSpPr>
            <a:spLocks noChangeArrowheads="1"/>
          </p:cNvSpPr>
          <p:nvPr/>
        </p:nvSpPr>
        <p:spPr bwMode="auto">
          <a:xfrm>
            <a:off x="6867525" y="4365625"/>
            <a:ext cx="193675" cy="187325"/>
          </a:xfrm>
          <a:prstGeom prst="ellipse">
            <a:avLst/>
          </a:prstGeom>
          <a:solidFill>
            <a:srgbClr val="66FF66"/>
          </a:solidFill>
          <a:ln w="25560" cap="sq">
            <a:solidFill>
              <a:srgbClr val="FFFF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176" name="Oval 56"/>
          <p:cNvSpPr>
            <a:spLocks noChangeArrowheads="1"/>
          </p:cNvSpPr>
          <p:nvPr/>
        </p:nvSpPr>
        <p:spPr bwMode="auto">
          <a:xfrm>
            <a:off x="6851650" y="4351338"/>
            <a:ext cx="193675" cy="187325"/>
          </a:xfrm>
          <a:prstGeom prst="ellipse">
            <a:avLst/>
          </a:prstGeom>
          <a:solidFill>
            <a:srgbClr val="FF0000"/>
          </a:solidFill>
          <a:ln w="25560" cap="sq">
            <a:solidFill>
              <a:srgbClr val="66FF66"/>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177" name="Oval 57"/>
          <p:cNvSpPr>
            <a:spLocks noChangeArrowheads="1"/>
          </p:cNvSpPr>
          <p:nvPr/>
        </p:nvSpPr>
        <p:spPr bwMode="auto">
          <a:xfrm>
            <a:off x="6856413" y="4352925"/>
            <a:ext cx="193675" cy="187325"/>
          </a:xfrm>
          <a:prstGeom prst="ellipse">
            <a:avLst/>
          </a:prstGeom>
          <a:solidFill>
            <a:srgbClr val="FF0000"/>
          </a:solidFill>
          <a:ln w="25560" cap="sq">
            <a:solidFill>
              <a:srgbClr val="FFFF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178" name="Oval 58"/>
          <p:cNvSpPr>
            <a:spLocks noChangeArrowheads="1"/>
          </p:cNvSpPr>
          <p:nvPr/>
        </p:nvSpPr>
        <p:spPr bwMode="auto">
          <a:xfrm>
            <a:off x="6853238" y="4357688"/>
            <a:ext cx="193675" cy="187325"/>
          </a:xfrm>
          <a:prstGeom prst="ellipse">
            <a:avLst/>
          </a:prstGeom>
          <a:solidFill>
            <a:srgbClr val="FF0000"/>
          </a:solidFill>
          <a:ln w="25560" cap="sq">
            <a:solidFill>
              <a:srgbClr val="FFFF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179" name="Rectangle 59"/>
          <p:cNvSpPr>
            <a:spLocks noChangeArrowheads="1"/>
          </p:cNvSpPr>
          <p:nvPr/>
        </p:nvSpPr>
        <p:spPr bwMode="auto">
          <a:xfrm>
            <a:off x="8093075" y="6524625"/>
            <a:ext cx="336550" cy="2460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1">
                <a:solidFill>
                  <a:srgbClr val="FFFFFF"/>
                </a:solidFill>
                <a:effectLst>
                  <a:outerShdw blurRad="38100" dist="38100" dir="2700000" algn="tl">
                    <a:srgbClr val="000000"/>
                  </a:outerShdw>
                </a:effectLst>
              </a:rPr>
              <a:t>03</a:t>
            </a:r>
          </a:p>
        </p:txBody>
      </p:sp>
      <p:sp>
        <p:nvSpPr>
          <p:cNvPr id="5180" name="Oval 60"/>
          <p:cNvSpPr>
            <a:spLocks noChangeArrowheads="1"/>
          </p:cNvSpPr>
          <p:nvPr/>
        </p:nvSpPr>
        <p:spPr bwMode="auto">
          <a:xfrm>
            <a:off x="6858000" y="4359275"/>
            <a:ext cx="193675" cy="187325"/>
          </a:xfrm>
          <a:prstGeom prst="ellipse">
            <a:avLst/>
          </a:prstGeom>
          <a:solidFill>
            <a:srgbClr val="FF0000"/>
          </a:solidFill>
          <a:ln w="25560" cap="sq">
            <a:solidFill>
              <a:srgbClr val="66FF66"/>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181" name="Text Box 61"/>
          <p:cNvSpPr txBox="1">
            <a:spLocks noChangeArrowheads="1"/>
          </p:cNvSpPr>
          <p:nvPr/>
        </p:nvSpPr>
        <p:spPr bwMode="auto">
          <a:xfrm>
            <a:off x="7177088" y="6242050"/>
            <a:ext cx="1266825"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1">
                <a:solidFill>
                  <a:srgbClr val="FFFFFF"/>
                </a:solidFill>
                <a:latin typeface="Arial" charset="0"/>
              </a:rPr>
              <a:t>คู่มือหน้าที่ </a:t>
            </a:r>
            <a:r>
              <a:rPr lang="en-US" sz="1200" b="1">
                <a:solidFill>
                  <a:srgbClr val="FFFFFF"/>
                </a:solidFill>
                <a:latin typeface="Arial" charset="0"/>
              </a:rPr>
              <a:t>19-24</a:t>
            </a:r>
          </a:p>
        </p:txBody>
      </p:sp>
      <p:sp>
        <p:nvSpPr>
          <p:cNvPr id="5182" name="Text Box 62"/>
          <p:cNvSpPr txBox="1">
            <a:spLocks noChangeArrowheads="1"/>
          </p:cNvSpPr>
          <p:nvPr/>
        </p:nvSpPr>
        <p:spPr bwMode="auto">
          <a:xfrm>
            <a:off x="8618538" y="6419850"/>
            <a:ext cx="361950" cy="3984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1250"/>
              </a:spcBef>
              <a:buClrTx/>
              <a:buFontTx/>
              <a:buNone/>
              <a:defRPr/>
            </a:pPr>
            <a:r>
              <a:rPr lang="en-US" sz="2000" b="1">
                <a:solidFill>
                  <a:srgbClr val="FFFFFF"/>
                </a:solidFill>
                <a:effectLst>
                  <a:outerShdw blurRad="38100" dist="38100" dir="2700000" algn="tl">
                    <a:srgbClr val="000000"/>
                  </a:outerShdw>
                </a:effectLst>
              </a:rPr>
              <a:t>1</a:t>
            </a:r>
          </a:p>
        </p:txBody>
      </p:sp>
      <p:sp>
        <p:nvSpPr>
          <p:cNvPr id="5183" name="Freeform 63"/>
          <p:cNvSpPr>
            <a:spLocks noChangeArrowheads="1"/>
          </p:cNvSpPr>
          <p:nvPr/>
        </p:nvSpPr>
        <p:spPr bwMode="auto">
          <a:xfrm>
            <a:off x="6124575" y="3694113"/>
            <a:ext cx="1616075" cy="1454150"/>
          </a:xfrm>
          <a:custGeom>
            <a:avLst/>
            <a:gdLst>
              <a:gd name="G0" fmla="+- 10800 0 0"/>
              <a:gd name="G1" fmla="+- 4835 0 0"/>
              <a:gd name="G2" fmla="+- 1 0 0"/>
              <a:gd name="G3" fmla="+- 1 0 0"/>
              <a:gd name="G4" fmla="+- 1 0 0"/>
              <a:gd name="G5" fmla="+- 1 0 0"/>
              <a:gd name="G6" fmla="+- 1 0 0"/>
              <a:gd name="G7" fmla="+- 1 0 0"/>
              <a:gd name="G8" fmla="+- 1 0 0"/>
              <a:gd name="G9" fmla="+- 1 0 0"/>
              <a:gd name="G10" fmla="+- 1 0 0"/>
              <a:gd name="G11" fmla="+- 16765 0 0"/>
              <a:gd name="G12" fmla="+- 10800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T0" fmla="*/ 808038 w 21600"/>
              <a:gd name="T1" fmla="*/ 0 h 21600"/>
              <a:gd name="T2" fmla="*/ 236650 w 21600"/>
              <a:gd name="T3" fmla="*/ 212939 h 21600"/>
              <a:gd name="T4" fmla="*/ 0 w 21600"/>
              <a:gd name="T5" fmla="*/ 727075 h 21600"/>
              <a:gd name="T6" fmla="*/ 236650 w 21600"/>
              <a:gd name="T7" fmla="*/ 1241211 h 21600"/>
              <a:gd name="T8" fmla="*/ 808038 w 21600"/>
              <a:gd name="T9" fmla="*/ 1454150 h 21600"/>
              <a:gd name="T10" fmla="*/ 1379425 w 21600"/>
              <a:gd name="T11" fmla="*/ 1241211 h 21600"/>
              <a:gd name="T12" fmla="*/ 1616075 w 21600"/>
              <a:gd name="T13" fmla="*/ 727075 h 21600"/>
              <a:gd name="T14" fmla="*/ 1379425 w 21600"/>
              <a:gd name="T15" fmla="*/ 212939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gradFill rotWithShape="0">
            <a:gsLst>
              <a:gs pos="0">
                <a:srgbClr val="000000"/>
              </a:gs>
              <a:gs pos="50000">
                <a:srgbClr val="FFFF00"/>
              </a:gs>
              <a:gs pos="100000">
                <a:srgbClr val="000000"/>
              </a:gs>
            </a:gsLst>
            <a:lin ang="5400000" scaled="1"/>
          </a:gradFill>
          <a:ln w="9360" cap="sq">
            <a:solidFill>
              <a:srgbClr val="000000"/>
            </a:solidFill>
            <a:round/>
            <a:headEnd/>
            <a:tailEnd/>
          </a:ln>
          <a:effectLst>
            <a:outerShdw blurRad="63500" dist="71785" dir="2700000" algn="ctr" rotWithShape="0">
              <a:srgbClr val="000000">
                <a:alpha val="75014"/>
              </a:srgbClr>
            </a:outerShdw>
          </a:effectLst>
        </p:spPr>
        <p:txBody>
          <a:bodyPr wrap="none" anchor="ctr"/>
          <a:lstStyle/>
          <a:p>
            <a:pPr>
              <a:defRPr/>
            </a:pPr>
            <a:endParaRPr lang="en-US"/>
          </a:p>
        </p:txBody>
      </p:sp>
      <p:sp>
        <p:nvSpPr>
          <p:cNvPr id="5184" name="Text Box 64"/>
          <p:cNvSpPr txBox="1">
            <a:spLocks noChangeArrowheads="1"/>
          </p:cNvSpPr>
          <p:nvPr/>
        </p:nvSpPr>
        <p:spPr bwMode="auto">
          <a:xfrm>
            <a:off x="3635375" y="4005263"/>
            <a:ext cx="3086100" cy="6429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lgn="l">
              <a:spcBef>
                <a:spcPts val="2250"/>
              </a:spcBef>
              <a:buClrTx/>
              <a:buFontTx/>
              <a:buNone/>
              <a:defRPr/>
            </a:pPr>
            <a:r>
              <a:rPr lang="hi-in" sz="3600" b="1" dirty="0">
                <a:solidFill>
                  <a:srgbClr val="FFFF66"/>
                </a:solidFill>
              </a:rPr>
              <a:t>เริ่มต้นที่นี่</a:t>
            </a:r>
            <a:r>
              <a:rPr lang="en-US" sz="3600" b="1" dirty="0">
                <a:solidFill>
                  <a:srgbClr val="FFFF66"/>
                </a:solidFill>
              </a:rPr>
              <a:t>...</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afterEffect">
                                  <p:stCondLst>
                                    <p:cond delay="0"/>
                                  </p:stCondLst>
                                  <p:childTnLst>
                                    <p:set>
                                      <p:cBhvr additive="repl">
                                        <p:cTn id="6" dur="1" fill="hold">
                                          <p:stCondLst>
                                            <p:cond delay="0"/>
                                          </p:stCondLst>
                                        </p:cTn>
                                        <p:tgtEl>
                                          <p:spTgt spid="5184">
                                            <p:txEl>
                                              <p:pRg st="0" end="0"/>
                                            </p:txEl>
                                          </p:spTgt>
                                        </p:tgtEl>
                                        <p:attrNameLst>
                                          <p:attrName>style.visibility</p:attrName>
                                        </p:attrNameLst>
                                      </p:cBhvr>
                                      <p:to>
                                        <p:strVal val="visible"/>
                                      </p:to>
                                    </p:set>
                                    <p:animEffect transition="in" filter="box(out)">
                                      <p:cBhvr additive="repl">
                                        <p:cTn id="7" dur="500"/>
                                        <p:tgtEl>
                                          <p:spTgt spid="518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fill="hold" nodeType="clickEffect">
                                  <p:stCondLst>
                                    <p:cond delay="0"/>
                                  </p:stCondLst>
                                  <p:childTnLst>
                                    <p:animEffect transition="out" filter="fade">
                                      <p:cBhvr additive="repl">
                                        <p:cTn id="11" dur="10"/>
                                        <p:tgtEl>
                                          <p:spTgt spid="5183"/>
                                        </p:tgtEl>
                                      </p:cBhvr>
                                    </p:animEffect>
                                    <p:set>
                                      <p:cBhvr additive="repl">
                                        <p:cTn id="12" dur="1" fill="hold">
                                          <p:stCondLst>
                                            <p:cond delay="0"/>
                                          </p:stCondLst>
                                        </p:cTn>
                                        <p:tgtEl>
                                          <p:spTgt spid="5183"/>
                                        </p:tgtEl>
                                        <p:attrNameLst>
                                          <p:attrName>style.visibility</p:attrName>
                                        </p:attrNameLst>
                                      </p:cBhvr>
                                      <p:to>
                                        <p:strVal val="hidden"/>
                                      </p:to>
                                    </p:set>
                                  </p:childTnLst>
                                </p:cTn>
                              </p:par>
                            </p:childTnLst>
                          </p:cTn>
                        </p:par>
                        <p:par>
                          <p:cTn id="13" fill="hold" nodeType="afterGroup">
                            <p:stCondLst>
                              <p:cond delay="10"/>
                            </p:stCondLst>
                            <p:childTnLst>
                              <p:par>
                                <p:cTn id="14" presetID="10" presetClass="entr" fill="hold" grpId="0" nodeType="afterEffect">
                                  <p:stCondLst>
                                    <p:cond delay="0"/>
                                  </p:stCondLst>
                                  <p:childTnLst>
                                    <p:set>
                                      <p:cBhvr additive="repl">
                                        <p:cTn id="15" dur="1" fill="hold">
                                          <p:stCondLst>
                                            <p:cond delay="0"/>
                                          </p:stCondLst>
                                        </p:cTn>
                                        <p:tgtEl>
                                          <p:spTgt spid="5171"/>
                                        </p:tgtEl>
                                        <p:attrNameLst>
                                          <p:attrName>style.visibility</p:attrName>
                                        </p:attrNameLst>
                                      </p:cBhvr>
                                      <p:to>
                                        <p:strVal val="visible"/>
                                      </p:to>
                                    </p:set>
                                    <p:animEffect transition="in" filter="fade">
                                      <p:cBhvr additive="repl">
                                        <p:cTn id="16" dur="1000"/>
                                        <p:tgtEl>
                                          <p:spTgt spid="5171"/>
                                        </p:tgtEl>
                                      </p:cBhvr>
                                    </p:animEffect>
                                  </p:childTnLst>
                                </p:cTn>
                              </p:par>
                              <p:par>
                                <p:cTn id="17" presetID="22" presetClass="entr" presetSubtype="2" fill="hold" nodeType="withEffect">
                                  <p:stCondLst>
                                    <p:cond delay="0"/>
                                  </p:stCondLst>
                                  <p:childTnLst>
                                    <p:set>
                                      <p:cBhvr>
                                        <p:cTn id="18" dur="1" fill="hold">
                                          <p:stCondLst>
                                            <p:cond delay="0"/>
                                          </p:stCondLst>
                                        </p:cTn>
                                        <p:tgtEl>
                                          <p:spTgt spid="65"/>
                                        </p:tgtEl>
                                        <p:attrNameLst>
                                          <p:attrName>style.visibility</p:attrName>
                                        </p:attrNameLst>
                                      </p:cBhvr>
                                      <p:to>
                                        <p:strVal val="visible"/>
                                      </p:to>
                                    </p:set>
                                    <p:animEffect transition="in" filter="wipe(right)">
                                      <p:cBhvr>
                                        <p:cTn id="19" dur="2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7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41985" name="Text Box 1"/>
          <p:cNvSpPr txBox="1">
            <a:spLocks noChangeArrowheads="1"/>
          </p:cNvSpPr>
          <p:nvPr/>
        </p:nvSpPr>
        <p:spPr bwMode="auto">
          <a:xfrm>
            <a:off x="1787525" y="0"/>
            <a:ext cx="3584575" cy="274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986" name="Freeform 2"/>
          <p:cNvSpPr>
            <a:spLocks noChangeArrowheads="1"/>
          </p:cNvSpPr>
          <p:nvPr/>
        </p:nvSpPr>
        <p:spPr bwMode="auto">
          <a:xfrm>
            <a:off x="8764588" y="3565525"/>
            <a:ext cx="204787" cy="77788"/>
          </a:xfrm>
          <a:custGeom>
            <a:avLst/>
            <a:gdLst>
              <a:gd name="G0" fmla="*/ 1 0 51712"/>
              <a:gd name="G1" fmla="+- 48 0 0"/>
              <a:gd name="G2" fmla="+- 1 0 0"/>
              <a:gd name="G3" fmla="*/ 1 0 51712"/>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987" name="AutoShape 3"/>
          <p:cNvSpPr>
            <a:spLocks noChangeArrowheads="1"/>
          </p:cNvSpPr>
          <p:nvPr/>
        </p:nvSpPr>
        <p:spPr bwMode="auto">
          <a:xfrm>
            <a:off x="8053388" y="3457575"/>
            <a:ext cx="730250" cy="903288"/>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988" name="Rectangle 4"/>
          <p:cNvSpPr>
            <a:spLocks noChangeArrowheads="1"/>
          </p:cNvSpPr>
          <p:nvPr/>
        </p:nvSpPr>
        <p:spPr bwMode="auto">
          <a:xfrm>
            <a:off x="8051800" y="3614738"/>
            <a:ext cx="952500" cy="1049337"/>
          </a:xfrm>
          <a:prstGeom prst="rect">
            <a:avLst/>
          </a:prstGeom>
          <a:solidFill>
            <a:srgbClr val="FFFF00"/>
          </a:solidFill>
          <a:ln w="38160" cap="sq">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989" name="AutoShape 5"/>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990" name="Line 6"/>
          <p:cNvSpPr>
            <a:spLocks noChangeShapeType="1"/>
          </p:cNvSpPr>
          <p:nvPr/>
        </p:nvSpPr>
        <p:spPr bwMode="auto">
          <a:xfrm flipV="1">
            <a:off x="8113713" y="4003675"/>
            <a:ext cx="838200" cy="23813"/>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1991" name="Line 7"/>
          <p:cNvSpPr>
            <a:spLocks noChangeShapeType="1"/>
          </p:cNvSpPr>
          <p:nvPr/>
        </p:nvSpPr>
        <p:spPr bwMode="auto">
          <a:xfrm flipV="1">
            <a:off x="8113713" y="4206875"/>
            <a:ext cx="846137" cy="23813"/>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1992" name="Rectangle 8"/>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993" name="Rectangle 9"/>
          <p:cNvSpPr>
            <a:spLocks noChangeArrowheads="1"/>
          </p:cNvSpPr>
          <p:nvPr/>
        </p:nvSpPr>
        <p:spPr bwMode="auto">
          <a:xfrm>
            <a:off x="8262938" y="3832225"/>
            <a:ext cx="508000" cy="241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000" b="1">
                <a:solidFill>
                  <a:srgbClr val="000000"/>
                </a:solidFill>
                <a:latin typeface="Arial" charset="0"/>
              </a:rPr>
              <a:t>ด</a:t>
            </a:r>
            <a:r>
              <a:rPr lang="en-US" sz="1000" b="1">
                <a:solidFill>
                  <a:srgbClr val="000000"/>
                </a:solidFill>
                <a:latin typeface="Arial" charset="0"/>
              </a:rPr>
              <a:t>-</a:t>
            </a:r>
            <a:r>
              <a:rPr lang="hi-in" sz="1000" b="1">
                <a:solidFill>
                  <a:srgbClr val="000000"/>
                </a:solidFill>
                <a:latin typeface="Arial" charset="0"/>
              </a:rPr>
              <a:t>ล</a:t>
            </a:r>
            <a:r>
              <a:rPr lang="en-US" sz="1000" b="1">
                <a:solidFill>
                  <a:srgbClr val="000000"/>
                </a:solidFill>
                <a:latin typeface="Arial" charset="0"/>
              </a:rPr>
              <a:t>-</a:t>
            </a:r>
            <a:r>
              <a:rPr lang="hi-in" sz="1000" b="1">
                <a:solidFill>
                  <a:srgbClr val="000000"/>
                </a:solidFill>
                <a:latin typeface="Arial" charset="0"/>
              </a:rPr>
              <a:t>พ</a:t>
            </a:r>
          </a:p>
        </p:txBody>
      </p:sp>
      <p:sp>
        <p:nvSpPr>
          <p:cNvPr id="41994" name="Rectangle 10"/>
          <p:cNvSpPr>
            <a:spLocks noChangeArrowheads="1"/>
          </p:cNvSpPr>
          <p:nvPr/>
        </p:nvSpPr>
        <p:spPr bwMode="auto">
          <a:xfrm>
            <a:off x="8148638" y="3654425"/>
            <a:ext cx="774700" cy="2254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Arial" charset="0"/>
              </a:rPr>
              <a:t>การทรงเรียก</a:t>
            </a:r>
          </a:p>
        </p:txBody>
      </p:sp>
      <p:sp>
        <p:nvSpPr>
          <p:cNvPr id="41995" name="Rectangle 11"/>
          <p:cNvSpPr>
            <a:spLocks noChangeArrowheads="1"/>
          </p:cNvSpPr>
          <p:nvPr/>
        </p:nvSpPr>
        <p:spPr bwMode="auto">
          <a:xfrm>
            <a:off x="8102600" y="3432175"/>
            <a:ext cx="573088" cy="2254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Chicago" charset="0"/>
              </a:rPr>
              <a:t>อับราฮัม</a:t>
            </a:r>
          </a:p>
        </p:txBody>
      </p:sp>
      <p:sp>
        <p:nvSpPr>
          <p:cNvPr id="41996" name="Line 12"/>
          <p:cNvSpPr>
            <a:spLocks noChangeShapeType="1"/>
          </p:cNvSpPr>
          <p:nvPr/>
        </p:nvSpPr>
        <p:spPr bwMode="auto">
          <a:xfrm flipV="1">
            <a:off x="8107363" y="3813175"/>
            <a:ext cx="830262" cy="23813"/>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1997" name="Line 13"/>
          <p:cNvSpPr>
            <a:spLocks noChangeShapeType="1"/>
          </p:cNvSpPr>
          <p:nvPr/>
        </p:nvSpPr>
        <p:spPr bwMode="auto">
          <a:xfrm flipV="1">
            <a:off x="8107363" y="4389438"/>
            <a:ext cx="846137" cy="2540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1998" name="Line 14"/>
          <p:cNvSpPr>
            <a:spLocks noChangeShapeType="1"/>
          </p:cNvSpPr>
          <p:nvPr/>
        </p:nvSpPr>
        <p:spPr bwMode="auto">
          <a:xfrm flipV="1">
            <a:off x="8107363" y="4586288"/>
            <a:ext cx="838200" cy="2540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1999" name="Text Box 15"/>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2000" name="Rectangle 16"/>
          <p:cNvSpPr>
            <a:spLocks noChangeArrowheads="1"/>
          </p:cNvSpPr>
          <p:nvPr/>
        </p:nvSpPr>
        <p:spPr bwMode="auto">
          <a:xfrm>
            <a:off x="8280400" y="4033838"/>
            <a:ext cx="447675" cy="241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000" b="1">
                <a:solidFill>
                  <a:srgbClr val="000000"/>
                </a:solidFill>
                <a:latin typeface="Arial" charset="0"/>
              </a:rPr>
              <a:t>อ </a:t>
            </a:r>
            <a:r>
              <a:rPr lang="en-US" sz="1000" b="1">
                <a:solidFill>
                  <a:srgbClr val="000000"/>
                </a:solidFill>
                <a:latin typeface="Arial" charset="0"/>
              </a:rPr>
              <a:t>- </a:t>
            </a:r>
            <a:r>
              <a:rPr lang="hi-in" sz="1000" b="1">
                <a:solidFill>
                  <a:srgbClr val="000000"/>
                </a:solidFill>
                <a:latin typeface="Arial" charset="0"/>
              </a:rPr>
              <a:t>อ</a:t>
            </a:r>
          </a:p>
        </p:txBody>
      </p:sp>
      <p:sp>
        <p:nvSpPr>
          <p:cNvPr id="42001" name="Rectangle 17"/>
          <p:cNvSpPr>
            <a:spLocks noChangeArrowheads="1"/>
          </p:cNvSpPr>
          <p:nvPr/>
        </p:nvSpPr>
        <p:spPr bwMode="auto">
          <a:xfrm>
            <a:off x="8093075" y="6524625"/>
            <a:ext cx="336550" cy="2460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1">
                <a:solidFill>
                  <a:srgbClr val="FFFFFF"/>
                </a:solidFill>
                <a:effectLst>
                  <a:outerShdw blurRad="38100" dist="38100" dir="2700000" algn="tl">
                    <a:srgbClr val="000000"/>
                  </a:outerShdw>
                </a:effectLst>
              </a:rPr>
              <a:t>38</a:t>
            </a:r>
          </a:p>
        </p:txBody>
      </p:sp>
      <p:sp>
        <p:nvSpPr>
          <p:cNvPr id="42002" name="Text Box 18"/>
          <p:cNvSpPr txBox="1">
            <a:spLocks noChangeArrowheads="1"/>
          </p:cNvSpPr>
          <p:nvPr/>
        </p:nvSpPr>
        <p:spPr bwMode="auto">
          <a:xfrm>
            <a:off x="7177088" y="6342063"/>
            <a:ext cx="1266825"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1">
                <a:solidFill>
                  <a:srgbClr val="FFFFFF"/>
                </a:solidFill>
                <a:latin typeface="Arial" charset="0"/>
              </a:rPr>
              <a:t>คู่มือหน้าที่ </a:t>
            </a:r>
            <a:r>
              <a:rPr lang="en-US" sz="1200" b="1">
                <a:solidFill>
                  <a:srgbClr val="FFFFFF"/>
                </a:solidFill>
                <a:latin typeface="Arial" charset="0"/>
              </a:rPr>
              <a:t>19-24</a:t>
            </a:r>
          </a:p>
        </p:txBody>
      </p:sp>
      <p:grpSp>
        <p:nvGrpSpPr>
          <p:cNvPr id="83988" name="Group 19"/>
          <p:cNvGrpSpPr>
            <a:grpSpLocks/>
          </p:cNvGrpSpPr>
          <p:nvPr/>
        </p:nvGrpSpPr>
        <p:grpSpPr bwMode="auto">
          <a:xfrm>
            <a:off x="519113" y="7938"/>
            <a:ext cx="854075" cy="1701800"/>
            <a:chOff x="327" y="5"/>
            <a:chExt cx="538" cy="1072"/>
          </a:xfrm>
        </p:grpSpPr>
        <p:sp>
          <p:nvSpPr>
            <p:cNvPr id="42004" name="Rectangle 20"/>
            <p:cNvSpPr>
              <a:spLocks noChangeArrowheads="1"/>
            </p:cNvSpPr>
            <p:nvPr/>
          </p:nvSpPr>
          <p:spPr bwMode="auto">
            <a:xfrm>
              <a:off x="327" y="5"/>
              <a:ext cx="538" cy="10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600">
                  <a:solidFill>
                    <a:srgbClr val="FFFF00"/>
                  </a:solidFill>
                  <a:latin typeface="Times New Roman" charset="0"/>
                </a:rPr>
                <a:t>7</a:t>
              </a:r>
            </a:p>
          </p:txBody>
        </p:sp>
        <p:sp>
          <p:nvSpPr>
            <p:cNvPr id="42005" name="Line 21"/>
            <p:cNvSpPr>
              <a:spLocks noChangeShapeType="1"/>
            </p:cNvSpPr>
            <p:nvPr/>
          </p:nvSpPr>
          <p:spPr bwMode="auto">
            <a:xfrm>
              <a:off x="500" y="573"/>
              <a:ext cx="243" cy="0"/>
            </a:xfrm>
            <a:prstGeom prst="line">
              <a:avLst/>
            </a:prstGeom>
            <a:noFill/>
            <a:ln w="76320" cap="sq">
              <a:solidFill>
                <a:srgbClr val="FFFF00"/>
              </a:solidFill>
              <a:miter lim="800000"/>
              <a:headEnd/>
              <a:tailEnd/>
            </a:ln>
            <a:effectLst>
              <a:outerShdw blurRad="63500" dist="107933" dir="2700000" algn="ctr" rotWithShape="0">
                <a:srgbClr val="1A0004">
                  <a:alpha val="75014"/>
                </a:srgbClr>
              </a:outerShdw>
            </a:effectLst>
            <a:extLst>
              <a:ext uri="{909E8E84-426E-40dd-AFC4-6F175D3DCCD1}">
                <a14:hiddenFill xmlns="" xmlns:a14="http://schemas.microsoft.com/office/drawing/2010/main">
                  <a:noFill/>
                </a14:hiddenFill>
              </a:ext>
            </a:extLst>
          </p:spPr>
          <p:txBody>
            <a:bodyPr/>
            <a:lstStyle/>
            <a:p>
              <a:pPr>
                <a:defRPr/>
              </a:pPr>
              <a:endParaRPr lang="en-US"/>
            </a:p>
          </p:txBody>
        </p:sp>
      </p:grpSp>
      <p:sp>
        <p:nvSpPr>
          <p:cNvPr id="42006" name="Text Box 22"/>
          <p:cNvSpPr txBox="1">
            <a:spLocks noChangeArrowheads="1"/>
          </p:cNvSpPr>
          <p:nvPr/>
        </p:nvSpPr>
        <p:spPr bwMode="auto">
          <a:xfrm>
            <a:off x="2103438" y="812800"/>
            <a:ext cx="5992812" cy="24796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buClrTx/>
              <a:buFontTx/>
              <a:buNone/>
              <a:defRPr/>
            </a:pPr>
            <a:r>
              <a:rPr lang="en-US" sz="2400" b="1">
                <a:solidFill>
                  <a:srgbClr val="FFFF00"/>
                </a:solidFill>
                <a:latin typeface="Arial" charset="0"/>
              </a:rPr>
              <a:t>"…</a:t>
            </a:r>
            <a:r>
              <a:rPr lang="hi-in" sz="2400" b="1">
                <a:solidFill>
                  <a:srgbClr val="FFFF00"/>
                </a:solidFill>
                <a:latin typeface="Arial" charset="0"/>
              </a:rPr>
              <a:t>ลูกหลานของอิชมาเอลได้รับส่วนของแผ่นดินมากกว่า จึงรำ่รวยกว่าคนอิสราเอล  ซึ่งเป็นความจริงในอดีต และปัจจุบันก็มั่งมีด้วยทรัพยกรนำ้มัน และ</a:t>
            </a:r>
            <a:r>
              <a:rPr lang="hi-in" sz="2400" b="1">
                <a:solidFill>
                  <a:srgbClr val="FFFF00"/>
                </a:solidFill>
                <a:latin typeface="Arial" charset="0"/>
                <a:cs typeface="Arial" charset="0"/>
              </a:rPr>
              <a:t>คนอิชมาเอลสามารถมารับ</a:t>
            </a:r>
            <a:r>
              <a:rPr lang="hi-in" sz="2400" b="1">
                <a:solidFill>
                  <a:srgbClr val="FFFF00"/>
                </a:solidFill>
                <a:latin typeface="Arial" charset="0"/>
              </a:rPr>
              <a:t>ความรอดฝ่ายจิตวิญญาณได้เสมอ  </a:t>
            </a:r>
          </a:p>
          <a:p>
            <a:pPr algn="l">
              <a:spcBef>
                <a:spcPts val="1500"/>
              </a:spcBef>
              <a:buClrTx/>
              <a:buFontTx/>
              <a:buNone/>
              <a:defRPr/>
            </a:pPr>
            <a:endParaRPr lang="hi-in" sz="2400" b="1">
              <a:solidFill>
                <a:srgbClr val="FFFF00"/>
              </a:solidFill>
              <a:latin typeface="Arial" charset="0"/>
            </a:endParaRPr>
          </a:p>
        </p:txBody>
      </p:sp>
      <p:sp>
        <p:nvSpPr>
          <p:cNvPr id="42007" name="Oval 23"/>
          <p:cNvSpPr>
            <a:spLocks noChangeArrowheads="1"/>
          </p:cNvSpPr>
          <p:nvPr/>
        </p:nvSpPr>
        <p:spPr bwMode="auto">
          <a:xfrm>
            <a:off x="4011613" y="766763"/>
            <a:ext cx="1463675" cy="514350"/>
          </a:xfrm>
          <a:prstGeom prst="ellipse">
            <a:avLst/>
          </a:prstGeom>
          <a:noFill/>
          <a:ln w="57240" cap="sq">
            <a:solidFill>
              <a:srgbClr val="FF0000"/>
            </a:solidFill>
            <a:miter lim="800000"/>
            <a:headEnd/>
            <a:tailEnd/>
          </a:ln>
          <a:effectLst>
            <a:outerShdw blurRad="63500" dist="53966" dir="2700000" algn="ctr" rotWithShape="0">
              <a:srgbClr val="1A0004">
                <a:alpha val="75014"/>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42008" name="Text Box 24"/>
          <p:cNvSpPr txBox="1">
            <a:spLocks noChangeArrowheads="1"/>
          </p:cNvSpPr>
          <p:nvPr/>
        </p:nvSpPr>
        <p:spPr bwMode="auto">
          <a:xfrm>
            <a:off x="3622675" y="5884863"/>
            <a:ext cx="4806950" cy="581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2800">
                <a:solidFill>
                  <a:srgbClr val="00DFCA"/>
                </a:solidFill>
                <a:latin typeface="Comic Sans MS" charset="0"/>
                <a:ea typeface="ＭＳ Ｐゴシック" charset="0"/>
                <a:cs typeface="ＭＳ Ｐゴシック"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2800">
                <a:solidFill>
                  <a:srgbClr val="00DFCA"/>
                </a:solidFill>
                <a:latin typeface="Comic Sans MS" charset="0"/>
                <a:ea typeface="ＭＳ Ｐゴシック" charset="0"/>
                <a:cs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2800">
                <a:solidFill>
                  <a:srgbClr val="00DFCA"/>
                </a:solidFill>
                <a:latin typeface="Comic Sans MS" charset="0"/>
                <a:ea typeface="ＭＳ Ｐゴシック" charset="0"/>
                <a:cs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2800">
                <a:solidFill>
                  <a:srgbClr val="00DFCA"/>
                </a:solidFill>
                <a:latin typeface="Comic Sans MS" charset="0"/>
                <a:ea typeface="ＭＳ Ｐゴシック" charset="0"/>
                <a:cs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2800">
                <a:solidFill>
                  <a:srgbClr val="00DFCA"/>
                </a:solidFill>
                <a:latin typeface="Comic Sans MS" charset="0"/>
                <a:ea typeface="ＭＳ Ｐゴシック" charset="0"/>
                <a:cs typeface="ＭＳ Ｐゴシック" charset="0"/>
              </a:defRPr>
            </a:lvl9pPr>
          </a:lstStyle>
          <a:p>
            <a:pPr>
              <a:spcBef>
                <a:spcPts val="1000"/>
              </a:spcBef>
              <a:buClrTx/>
              <a:buFontTx/>
              <a:buNone/>
              <a:defRPr/>
            </a:pPr>
            <a:r>
              <a:rPr lang="hi-in" sz="1600" b="1">
                <a:solidFill>
                  <a:srgbClr val="FFFF00"/>
                </a:solidFill>
                <a:latin typeface="Arial" charset="0"/>
              </a:rPr>
              <a:t>ฮาล ลินด์เซย์ </a:t>
            </a:r>
            <a:r>
              <a:rPr lang="en-US" sz="1600" b="1" i="1">
                <a:solidFill>
                  <a:srgbClr val="FFFF00"/>
                </a:solidFill>
                <a:latin typeface="Arial" charset="0"/>
              </a:rPr>
              <a:t>"</a:t>
            </a:r>
            <a:r>
              <a:rPr lang="hi-in" sz="1600" b="1" i="1">
                <a:solidFill>
                  <a:srgbClr val="FFFF00"/>
                </a:solidFill>
                <a:latin typeface="Arial" charset="0"/>
              </a:rPr>
              <a:t>การเกลียดชังนิรันดร์</a:t>
            </a:r>
            <a:r>
              <a:rPr lang="en-US" sz="1600" b="1" i="1">
                <a:solidFill>
                  <a:srgbClr val="FFFF00"/>
                </a:solidFill>
                <a:latin typeface="Arial" charset="0"/>
              </a:rPr>
              <a:t>: 		</a:t>
            </a:r>
            <a:r>
              <a:rPr lang="hi-in" sz="1600" b="1" i="1">
                <a:solidFill>
                  <a:srgbClr val="FFFF00"/>
                </a:solidFill>
                <a:latin typeface="Arial" charset="0"/>
              </a:rPr>
              <a:t>รากของจิหัด</a:t>
            </a:r>
            <a:r>
              <a:rPr lang="en-US" sz="1600" b="1" i="1">
                <a:solidFill>
                  <a:srgbClr val="FFFF00"/>
                </a:solidFill>
                <a:latin typeface="Arial" charset="0"/>
              </a:rPr>
              <a:t>,"</a:t>
            </a:r>
            <a:r>
              <a:rPr lang="en-US" sz="1600" b="1">
                <a:solidFill>
                  <a:srgbClr val="FFFF00"/>
                </a:solidFill>
                <a:latin typeface="Arial" charset="0"/>
              </a:rPr>
              <a:t> 2002, </a:t>
            </a:r>
            <a:r>
              <a:rPr lang="hi-in" sz="1600" b="1">
                <a:solidFill>
                  <a:srgbClr val="FFFF00"/>
                </a:solidFill>
                <a:latin typeface="Arial" charset="0"/>
              </a:rPr>
              <a:t>หน้าที่ </a:t>
            </a:r>
            <a:r>
              <a:rPr lang="en-US" sz="1600" b="1">
                <a:solidFill>
                  <a:srgbClr val="FFFF00"/>
                </a:solidFill>
                <a:latin typeface="Arial" charset="0"/>
              </a:rPr>
              <a:t>65</a:t>
            </a:r>
          </a:p>
        </p:txBody>
      </p:sp>
    </p:spTree>
  </p:cSld>
  <p:clrMapOvr>
    <a:masterClrMapping/>
  </p:clrMapOvr>
  <p:transition spd="slow">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43009" name="Text Box 1"/>
          <p:cNvSpPr txBox="1">
            <a:spLocks noChangeArrowheads="1"/>
          </p:cNvSpPr>
          <p:nvPr/>
        </p:nvSpPr>
        <p:spPr bwMode="auto">
          <a:xfrm>
            <a:off x="2055813" y="598488"/>
            <a:ext cx="5992812" cy="24796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buClrTx/>
              <a:buFontTx/>
              <a:buNone/>
              <a:defRPr/>
            </a:pPr>
            <a:r>
              <a:rPr lang="en-US" sz="2400" b="1">
                <a:solidFill>
                  <a:srgbClr val="FFFF00"/>
                </a:solidFill>
                <a:latin typeface="Arial" charset="0"/>
              </a:rPr>
              <a:t>"…</a:t>
            </a:r>
            <a:r>
              <a:rPr lang="hi-in" sz="2400" b="1">
                <a:solidFill>
                  <a:srgbClr val="FFFF00"/>
                </a:solidFill>
                <a:latin typeface="Arial" charset="0"/>
              </a:rPr>
              <a:t>ลูกหลานของอิชมาเอลได้รับส่วนของแผ่นดินมากกว่า จึงรำ่รวยกว่าคนอิสราเอล  ซึ่งเป็นความจริงในอดีต และปัจจุบันก็มั่งมีด้วยทรัพยกรนำ้มัน และ</a:t>
            </a:r>
            <a:r>
              <a:rPr lang="hi-in" sz="2400" b="1">
                <a:solidFill>
                  <a:srgbClr val="FFFF00"/>
                </a:solidFill>
                <a:latin typeface="Arial" charset="0"/>
                <a:cs typeface="Arial" charset="0"/>
              </a:rPr>
              <a:t>คนอิชมาเอลสามารถมารับ</a:t>
            </a:r>
            <a:r>
              <a:rPr lang="hi-in" sz="2400" b="1">
                <a:solidFill>
                  <a:srgbClr val="FFFF00"/>
                </a:solidFill>
                <a:latin typeface="Arial" charset="0"/>
              </a:rPr>
              <a:t>ความรอดฝ่ายจิตวิญญาณได้เสมอ  </a:t>
            </a:r>
          </a:p>
          <a:p>
            <a:pPr algn="l">
              <a:spcBef>
                <a:spcPts val="1500"/>
              </a:spcBef>
              <a:buClrTx/>
              <a:buFontTx/>
              <a:buNone/>
              <a:defRPr/>
            </a:pPr>
            <a:endParaRPr lang="hi-in" sz="2400" b="1">
              <a:solidFill>
                <a:srgbClr val="FFFF00"/>
              </a:solidFill>
              <a:latin typeface="Arial" charset="0"/>
            </a:endParaRPr>
          </a:p>
        </p:txBody>
      </p:sp>
      <p:sp>
        <p:nvSpPr>
          <p:cNvPr id="43010" name="Text Box 2"/>
          <p:cNvSpPr txBox="1">
            <a:spLocks noChangeArrowheads="1"/>
          </p:cNvSpPr>
          <p:nvPr/>
        </p:nvSpPr>
        <p:spPr bwMode="auto">
          <a:xfrm>
            <a:off x="1787525" y="0"/>
            <a:ext cx="3584575" cy="274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3011" name="Freeform 3"/>
          <p:cNvSpPr>
            <a:spLocks noChangeArrowheads="1"/>
          </p:cNvSpPr>
          <p:nvPr/>
        </p:nvSpPr>
        <p:spPr bwMode="auto">
          <a:xfrm>
            <a:off x="8764588" y="3565525"/>
            <a:ext cx="204787" cy="77788"/>
          </a:xfrm>
          <a:custGeom>
            <a:avLst/>
            <a:gdLst>
              <a:gd name="G0" fmla="*/ 1 0 51712"/>
              <a:gd name="G1" fmla="+- 48 0 0"/>
              <a:gd name="G2" fmla="+- 1 0 0"/>
              <a:gd name="G3" fmla="*/ 1 0 51712"/>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3012" name="AutoShape 4"/>
          <p:cNvSpPr>
            <a:spLocks noChangeArrowheads="1"/>
          </p:cNvSpPr>
          <p:nvPr/>
        </p:nvSpPr>
        <p:spPr bwMode="auto">
          <a:xfrm>
            <a:off x="8053388" y="3457575"/>
            <a:ext cx="730250" cy="903288"/>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3013" name="Rectangle 5"/>
          <p:cNvSpPr>
            <a:spLocks noChangeArrowheads="1"/>
          </p:cNvSpPr>
          <p:nvPr/>
        </p:nvSpPr>
        <p:spPr bwMode="auto">
          <a:xfrm>
            <a:off x="8051800" y="3614738"/>
            <a:ext cx="952500" cy="1049337"/>
          </a:xfrm>
          <a:prstGeom prst="rect">
            <a:avLst/>
          </a:prstGeom>
          <a:solidFill>
            <a:srgbClr val="FFFF00"/>
          </a:solidFill>
          <a:ln w="38160" cap="sq">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3014" name="AutoShape 6"/>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3015" name="Line 7"/>
          <p:cNvSpPr>
            <a:spLocks noChangeShapeType="1"/>
          </p:cNvSpPr>
          <p:nvPr/>
        </p:nvSpPr>
        <p:spPr bwMode="auto">
          <a:xfrm flipV="1">
            <a:off x="8113713" y="4003675"/>
            <a:ext cx="838200" cy="23813"/>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3016" name="Line 8"/>
          <p:cNvSpPr>
            <a:spLocks noChangeShapeType="1"/>
          </p:cNvSpPr>
          <p:nvPr/>
        </p:nvSpPr>
        <p:spPr bwMode="auto">
          <a:xfrm flipV="1">
            <a:off x="8113713" y="4206875"/>
            <a:ext cx="846137" cy="23813"/>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3017" name="Rectangle 9"/>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3018" name="Rectangle 10"/>
          <p:cNvSpPr>
            <a:spLocks noChangeArrowheads="1"/>
          </p:cNvSpPr>
          <p:nvPr/>
        </p:nvSpPr>
        <p:spPr bwMode="auto">
          <a:xfrm>
            <a:off x="8262938" y="3832225"/>
            <a:ext cx="508000" cy="241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000" b="1">
                <a:solidFill>
                  <a:srgbClr val="000000"/>
                </a:solidFill>
                <a:latin typeface="Arial" charset="0"/>
              </a:rPr>
              <a:t>ด</a:t>
            </a:r>
            <a:r>
              <a:rPr lang="en-US" sz="1000" b="1">
                <a:solidFill>
                  <a:srgbClr val="000000"/>
                </a:solidFill>
                <a:latin typeface="Arial" charset="0"/>
              </a:rPr>
              <a:t>-</a:t>
            </a:r>
            <a:r>
              <a:rPr lang="hi-in" sz="1000" b="1">
                <a:solidFill>
                  <a:srgbClr val="000000"/>
                </a:solidFill>
                <a:latin typeface="Arial" charset="0"/>
              </a:rPr>
              <a:t>ล</a:t>
            </a:r>
            <a:r>
              <a:rPr lang="en-US" sz="1000" b="1">
                <a:solidFill>
                  <a:srgbClr val="000000"/>
                </a:solidFill>
                <a:latin typeface="Arial" charset="0"/>
              </a:rPr>
              <a:t>-</a:t>
            </a:r>
            <a:r>
              <a:rPr lang="hi-in" sz="1000" b="1">
                <a:solidFill>
                  <a:srgbClr val="000000"/>
                </a:solidFill>
                <a:latin typeface="Arial" charset="0"/>
              </a:rPr>
              <a:t>พ</a:t>
            </a:r>
          </a:p>
        </p:txBody>
      </p:sp>
      <p:sp>
        <p:nvSpPr>
          <p:cNvPr id="43019" name="Rectangle 11"/>
          <p:cNvSpPr>
            <a:spLocks noChangeArrowheads="1"/>
          </p:cNvSpPr>
          <p:nvPr/>
        </p:nvSpPr>
        <p:spPr bwMode="auto">
          <a:xfrm>
            <a:off x="8148638" y="3654425"/>
            <a:ext cx="774700" cy="2254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Arial" charset="0"/>
              </a:rPr>
              <a:t>การทรงเรียก</a:t>
            </a:r>
          </a:p>
        </p:txBody>
      </p:sp>
      <p:sp>
        <p:nvSpPr>
          <p:cNvPr id="43020" name="Rectangle 12"/>
          <p:cNvSpPr>
            <a:spLocks noChangeArrowheads="1"/>
          </p:cNvSpPr>
          <p:nvPr/>
        </p:nvSpPr>
        <p:spPr bwMode="auto">
          <a:xfrm>
            <a:off x="8102600" y="3432175"/>
            <a:ext cx="573088" cy="2254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Chicago" charset="0"/>
              </a:rPr>
              <a:t>อับราฮัม</a:t>
            </a:r>
          </a:p>
        </p:txBody>
      </p:sp>
      <p:sp>
        <p:nvSpPr>
          <p:cNvPr id="43021" name="Line 13"/>
          <p:cNvSpPr>
            <a:spLocks noChangeShapeType="1"/>
          </p:cNvSpPr>
          <p:nvPr/>
        </p:nvSpPr>
        <p:spPr bwMode="auto">
          <a:xfrm flipV="1">
            <a:off x="8107363" y="3813175"/>
            <a:ext cx="830262" cy="23813"/>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3022" name="Line 14"/>
          <p:cNvSpPr>
            <a:spLocks noChangeShapeType="1"/>
          </p:cNvSpPr>
          <p:nvPr/>
        </p:nvSpPr>
        <p:spPr bwMode="auto">
          <a:xfrm flipV="1">
            <a:off x="8107363" y="4389438"/>
            <a:ext cx="846137" cy="2540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3023" name="Line 15"/>
          <p:cNvSpPr>
            <a:spLocks noChangeShapeType="1"/>
          </p:cNvSpPr>
          <p:nvPr/>
        </p:nvSpPr>
        <p:spPr bwMode="auto">
          <a:xfrm flipV="1">
            <a:off x="8107363" y="4586288"/>
            <a:ext cx="838200" cy="2540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3024" name="Text Box 16"/>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3025" name="Text Box 17"/>
          <p:cNvSpPr txBox="1">
            <a:spLocks noChangeArrowheads="1"/>
          </p:cNvSpPr>
          <p:nvPr/>
        </p:nvSpPr>
        <p:spPr bwMode="auto">
          <a:xfrm>
            <a:off x="2071688" y="3235325"/>
            <a:ext cx="5992812" cy="19224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2800">
                <a:solidFill>
                  <a:srgbClr val="00DFCA"/>
                </a:solidFill>
                <a:latin typeface="Comic Sans MS" charset="0"/>
                <a:ea typeface="ＭＳ Ｐゴシック" charset="0"/>
                <a:cs typeface="ＭＳ Ｐゴシック"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2800">
                <a:solidFill>
                  <a:srgbClr val="00DFCA"/>
                </a:solidFill>
                <a:latin typeface="Comic Sans MS" charset="0"/>
                <a:ea typeface="ＭＳ Ｐゴシック" charset="0"/>
                <a:cs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2800">
                <a:solidFill>
                  <a:srgbClr val="00DFCA"/>
                </a:solidFill>
                <a:latin typeface="Comic Sans MS" charset="0"/>
                <a:ea typeface="ＭＳ Ｐゴシック" charset="0"/>
                <a:cs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2800">
                <a:solidFill>
                  <a:srgbClr val="00DFCA"/>
                </a:solidFill>
                <a:latin typeface="Comic Sans MS" charset="0"/>
                <a:ea typeface="ＭＳ Ｐゴシック" charset="0"/>
                <a:cs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2800">
                <a:solidFill>
                  <a:srgbClr val="00DFCA"/>
                </a:solidFill>
                <a:latin typeface="Comic Sans MS" charset="0"/>
                <a:ea typeface="ＭＳ Ｐゴシック" charset="0"/>
                <a:cs typeface="ＭＳ Ｐゴシック" charset="0"/>
              </a:defRPr>
            </a:lvl9pPr>
          </a:lstStyle>
          <a:p>
            <a:pPr algn="l">
              <a:spcBef>
                <a:spcPts val="1500"/>
              </a:spcBef>
              <a:buClrTx/>
              <a:buFontTx/>
              <a:buNone/>
              <a:defRPr/>
            </a:pPr>
            <a:r>
              <a:rPr lang="en-US" sz="2400" b="1">
                <a:solidFill>
                  <a:srgbClr val="66FFFF"/>
                </a:solidFill>
                <a:latin typeface="Arial" charset="0"/>
              </a:rPr>
              <a:t>	</a:t>
            </a:r>
            <a:r>
              <a:rPr lang="hi-in" sz="2400" b="1">
                <a:solidFill>
                  <a:srgbClr val="66FFFF"/>
                </a:solidFill>
                <a:latin typeface="Arial" charset="0"/>
              </a:rPr>
              <a:t>แต่พัธสัญญาของพระเจ้าในเรื่อง</a:t>
            </a:r>
            <a:r>
              <a:rPr lang="hi-in" sz="2400" b="1">
                <a:solidFill>
                  <a:srgbClr val="FFFFFF"/>
                </a:solidFill>
                <a:latin typeface="Arial" charset="0"/>
              </a:rPr>
              <a:t>เป้าหมายฝ่ายวิญญาณนั้น </a:t>
            </a:r>
            <a:r>
              <a:rPr lang="hi-in" sz="2400" b="1">
                <a:solidFill>
                  <a:srgbClr val="00FFFF"/>
                </a:solidFill>
                <a:latin typeface="Arial" charset="0"/>
              </a:rPr>
              <a:t>มีไว้สำหรับ</a:t>
            </a:r>
            <a:r>
              <a:rPr lang="hi-in" sz="2400" b="1">
                <a:solidFill>
                  <a:srgbClr val="66FFFF"/>
                </a:solidFill>
                <a:latin typeface="Arial" charset="0"/>
              </a:rPr>
              <a:t>อิสอัคและลูกหลานเขาเท่านั้น พระพรทางกายภาพต่ออิสอัคมีไว้เพื่อช่วย</a:t>
            </a:r>
            <a:r>
              <a:rPr lang="hi-in" sz="2400" b="1" u="sng">
                <a:solidFill>
                  <a:srgbClr val="FFFFFF"/>
                </a:solidFill>
                <a:latin typeface="Arial" charset="0"/>
              </a:rPr>
              <a:t>การทรงเรียกของพระเจ้าต่อชนชาติที่มาจากพระองค์</a:t>
            </a:r>
            <a:r>
              <a:rPr lang="en-US" sz="2400" b="1">
                <a:solidFill>
                  <a:srgbClr val="FFFFFF"/>
                </a:solidFill>
                <a:latin typeface="Arial" charset="0"/>
              </a:rPr>
              <a:t> </a:t>
            </a:r>
            <a:r>
              <a:rPr lang="en-US" sz="2400" b="1">
                <a:solidFill>
                  <a:srgbClr val="66FFFF"/>
                </a:solidFill>
                <a:latin typeface="Arial" charset="0"/>
              </a:rPr>
              <a:t>" </a:t>
            </a:r>
            <a:r>
              <a:rPr lang="en-US" sz="1800" b="1">
                <a:solidFill>
                  <a:srgbClr val="66FFFF"/>
                </a:solidFill>
                <a:latin typeface="Arial" charset="0"/>
              </a:rPr>
              <a:t>[</a:t>
            </a:r>
            <a:r>
              <a:rPr lang="hi-in" sz="1800" b="1">
                <a:solidFill>
                  <a:srgbClr val="66FFFF"/>
                </a:solidFill>
                <a:latin typeface="Arial" charset="0"/>
              </a:rPr>
              <a:t>เพิ่มในส่วนเน้น</a:t>
            </a:r>
            <a:r>
              <a:rPr lang="en-US" sz="1800" b="1">
                <a:solidFill>
                  <a:srgbClr val="66FFFF"/>
                </a:solidFill>
                <a:latin typeface="Arial" charset="0"/>
              </a:rPr>
              <a:t>]</a:t>
            </a:r>
            <a:r>
              <a:rPr lang="en-US" sz="2400" b="1">
                <a:solidFill>
                  <a:srgbClr val="66FFFF"/>
                </a:solidFill>
                <a:latin typeface="Arial" charset="0"/>
              </a:rPr>
              <a:t>	</a:t>
            </a:r>
            <a:r>
              <a:rPr lang="en-US" sz="2400" b="1">
                <a:solidFill>
                  <a:srgbClr val="FFFF00"/>
                </a:solidFill>
                <a:latin typeface="Arial" charset="0"/>
              </a:rPr>
              <a:t>	</a:t>
            </a:r>
          </a:p>
        </p:txBody>
      </p:sp>
      <p:sp>
        <p:nvSpPr>
          <p:cNvPr id="43026" name="Rectangle 18"/>
          <p:cNvSpPr>
            <a:spLocks noChangeArrowheads="1"/>
          </p:cNvSpPr>
          <p:nvPr/>
        </p:nvSpPr>
        <p:spPr bwMode="auto">
          <a:xfrm>
            <a:off x="8280400" y="4033838"/>
            <a:ext cx="447675" cy="241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000" b="1">
                <a:solidFill>
                  <a:srgbClr val="000000"/>
                </a:solidFill>
                <a:latin typeface="Arial" charset="0"/>
              </a:rPr>
              <a:t>อ </a:t>
            </a:r>
            <a:r>
              <a:rPr lang="en-US" sz="1000" b="1">
                <a:solidFill>
                  <a:srgbClr val="000000"/>
                </a:solidFill>
                <a:latin typeface="Arial" charset="0"/>
              </a:rPr>
              <a:t>- </a:t>
            </a:r>
            <a:r>
              <a:rPr lang="hi-in" sz="1000" b="1">
                <a:solidFill>
                  <a:srgbClr val="000000"/>
                </a:solidFill>
                <a:latin typeface="Arial" charset="0"/>
              </a:rPr>
              <a:t>อ</a:t>
            </a:r>
          </a:p>
        </p:txBody>
      </p:sp>
      <p:sp>
        <p:nvSpPr>
          <p:cNvPr id="43027" name="Oval 19"/>
          <p:cNvSpPr>
            <a:spLocks noChangeArrowheads="1"/>
          </p:cNvSpPr>
          <p:nvPr/>
        </p:nvSpPr>
        <p:spPr bwMode="auto">
          <a:xfrm>
            <a:off x="3932238" y="579438"/>
            <a:ext cx="1463675" cy="514350"/>
          </a:xfrm>
          <a:prstGeom prst="ellipse">
            <a:avLst/>
          </a:prstGeom>
          <a:noFill/>
          <a:ln w="57240" cap="sq">
            <a:solidFill>
              <a:srgbClr val="FF0000"/>
            </a:solidFill>
            <a:miter lim="800000"/>
            <a:headEnd/>
            <a:tailEnd/>
          </a:ln>
          <a:effectLst>
            <a:outerShdw blurRad="63500" dist="53966" dir="2700000" algn="ctr" rotWithShape="0">
              <a:srgbClr val="1A0004">
                <a:alpha val="75014"/>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43028" name="Text Box 20"/>
          <p:cNvSpPr txBox="1">
            <a:spLocks noChangeArrowheads="1"/>
          </p:cNvSpPr>
          <p:nvPr/>
        </p:nvSpPr>
        <p:spPr bwMode="auto">
          <a:xfrm>
            <a:off x="3622675" y="5884863"/>
            <a:ext cx="4806950" cy="581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2800">
                <a:solidFill>
                  <a:srgbClr val="00DFCA"/>
                </a:solidFill>
                <a:latin typeface="Comic Sans MS" charset="0"/>
                <a:ea typeface="ＭＳ Ｐゴシック" charset="0"/>
                <a:cs typeface="ＭＳ Ｐゴシック"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2800">
                <a:solidFill>
                  <a:srgbClr val="00DFCA"/>
                </a:solidFill>
                <a:latin typeface="Comic Sans MS" charset="0"/>
                <a:ea typeface="ＭＳ Ｐゴシック" charset="0"/>
                <a:cs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2800">
                <a:solidFill>
                  <a:srgbClr val="00DFCA"/>
                </a:solidFill>
                <a:latin typeface="Comic Sans MS" charset="0"/>
                <a:ea typeface="ＭＳ Ｐゴシック" charset="0"/>
                <a:cs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2800">
                <a:solidFill>
                  <a:srgbClr val="00DFCA"/>
                </a:solidFill>
                <a:latin typeface="Comic Sans MS" charset="0"/>
                <a:ea typeface="ＭＳ Ｐゴシック" charset="0"/>
                <a:cs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2800">
                <a:solidFill>
                  <a:srgbClr val="00DFCA"/>
                </a:solidFill>
                <a:latin typeface="Comic Sans MS" charset="0"/>
                <a:ea typeface="ＭＳ Ｐゴシック" charset="0"/>
                <a:cs typeface="ＭＳ Ｐゴシック" charset="0"/>
              </a:defRPr>
            </a:lvl9pPr>
          </a:lstStyle>
          <a:p>
            <a:pPr>
              <a:spcBef>
                <a:spcPts val="1000"/>
              </a:spcBef>
              <a:buClrTx/>
              <a:buFontTx/>
              <a:buNone/>
              <a:defRPr/>
            </a:pPr>
            <a:r>
              <a:rPr lang="hi-in" sz="1600" b="1">
                <a:solidFill>
                  <a:srgbClr val="FFFF00"/>
                </a:solidFill>
                <a:latin typeface="Arial" charset="0"/>
              </a:rPr>
              <a:t>ฮาล ลินด์เซย์ </a:t>
            </a:r>
            <a:r>
              <a:rPr lang="en-US" sz="1600" b="1" i="1">
                <a:solidFill>
                  <a:srgbClr val="FFFF00"/>
                </a:solidFill>
                <a:latin typeface="Arial" charset="0"/>
              </a:rPr>
              <a:t>"</a:t>
            </a:r>
            <a:r>
              <a:rPr lang="hi-in" sz="1600" b="1" i="1">
                <a:solidFill>
                  <a:srgbClr val="FFFF00"/>
                </a:solidFill>
                <a:latin typeface="Arial" charset="0"/>
              </a:rPr>
              <a:t>การเกลียดชังนิรันดร์</a:t>
            </a:r>
            <a:r>
              <a:rPr lang="en-US" sz="1600" b="1" i="1">
                <a:solidFill>
                  <a:srgbClr val="FFFF00"/>
                </a:solidFill>
                <a:latin typeface="Arial" charset="0"/>
              </a:rPr>
              <a:t>: 		</a:t>
            </a:r>
            <a:r>
              <a:rPr lang="hi-in" sz="1600" b="1" i="1">
                <a:solidFill>
                  <a:srgbClr val="FFFF00"/>
                </a:solidFill>
                <a:latin typeface="Arial" charset="0"/>
              </a:rPr>
              <a:t>รากของจิหัด</a:t>
            </a:r>
            <a:r>
              <a:rPr lang="en-US" sz="1600" b="1" i="1">
                <a:solidFill>
                  <a:srgbClr val="FFFF00"/>
                </a:solidFill>
                <a:latin typeface="Arial" charset="0"/>
              </a:rPr>
              <a:t>,"</a:t>
            </a:r>
            <a:r>
              <a:rPr lang="en-US" sz="1600" b="1">
                <a:solidFill>
                  <a:srgbClr val="FFFF00"/>
                </a:solidFill>
                <a:latin typeface="Arial" charset="0"/>
              </a:rPr>
              <a:t> 2002, </a:t>
            </a:r>
            <a:r>
              <a:rPr lang="hi-in" sz="1600" b="1">
                <a:solidFill>
                  <a:srgbClr val="FFFF00"/>
                </a:solidFill>
                <a:latin typeface="Arial" charset="0"/>
              </a:rPr>
              <a:t>หน้าที่ </a:t>
            </a:r>
            <a:r>
              <a:rPr lang="en-US" sz="1600" b="1">
                <a:solidFill>
                  <a:srgbClr val="FFFF00"/>
                </a:solidFill>
                <a:latin typeface="Arial" charset="0"/>
              </a:rPr>
              <a:t>65</a:t>
            </a:r>
          </a:p>
        </p:txBody>
      </p:sp>
      <p:sp>
        <p:nvSpPr>
          <p:cNvPr id="43029" name="Rectangle 21"/>
          <p:cNvSpPr>
            <a:spLocks noChangeArrowheads="1"/>
          </p:cNvSpPr>
          <p:nvPr/>
        </p:nvSpPr>
        <p:spPr bwMode="auto">
          <a:xfrm>
            <a:off x="8093075" y="6524625"/>
            <a:ext cx="336550" cy="2460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1">
                <a:solidFill>
                  <a:srgbClr val="FFFFFF"/>
                </a:solidFill>
                <a:effectLst>
                  <a:outerShdw blurRad="38100" dist="38100" dir="2700000" algn="tl">
                    <a:srgbClr val="000000"/>
                  </a:outerShdw>
                </a:effectLst>
              </a:rPr>
              <a:t>39</a:t>
            </a:r>
          </a:p>
        </p:txBody>
      </p:sp>
      <p:sp>
        <p:nvSpPr>
          <p:cNvPr id="43030" name="Text Box 22"/>
          <p:cNvSpPr txBox="1">
            <a:spLocks noChangeArrowheads="1"/>
          </p:cNvSpPr>
          <p:nvPr/>
        </p:nvSpPr>
        <p:spPr bwMode="auto">
          <a:xfrm>
            <a:off x="7177088" y="6342063"/>
            <a:ext cx="1266825"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1">
                <a:solidFill>
                  <a:srgbClr val="FFFFFF"/>
                </a:solidFill>
                <a:latin typeface="Arial" charset="0"/>
              </a:rPr>
              <a:t>คู่มือหน้าที่ </a:t>
            </a:r>
            <a:r>
              <a:rPr lang="en-US" sz="1200" b="1">
                <a:solidFill>
                  <a:srgbClr val="FFFFFF"/>
                </a:solidFill>
                <a:latin typeface="Arial" charset="0"/>
              </a:rPr>
              <a:t>19-24</a:t>
            </a:r>
          </a:p>
        </p:txBody>
      </p:sp>
      <p:grpSp>
        <p:nvGrpSpPr>
          <p:cNvPr id="86040" name="Group 23"/>
          <p:cNvGrpSpPr>
            <a:grpSpLocks/>
          </p:cNvGrpSpPr>
          <p:nvPr/>
        </p:nvGrpSpPr>
        <p:grpSpPr bwMode="auto">
          <a:xfrm>
            <a:off x="519113" y="7938"/>
            <a:ext cx="854075" cy="1701800"/>
            <a:chOff x="327" y="5"/>
            <a:chExt cx="538" cy="1072"/>
          </a:xfrm>
        </p:grpSpPr>
        <p:sp>
          <p:nvSpPr>
            <p:cNvPr id="43032" name="Rectangle 24"/>
            <p:cNvSpPr>
              <a:spLocks noChangeArrowheads="1"/>
            </p:cNvSpPr>
            <p:nvPr/>
          </p:nvSpPr>
          <p:spPr bwMode="auto">
            <a:xfrm>
              <a:off x="327" y="5"/>
              <a:ext cx="538" cy="10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600">
                  <a:solidFill>
                    <a:srgbClr val="FFFF00"/>
                  </a:solidFill>
                  <a:latin typeface="Times New Roman" charset="0"/>
                </a:rPr>
                <a:t>7</a:t>
              </a:r>
            </a:p>
          </p:txBody>
        </p:sp>
        <p:sp>
          <p:nvSpPr>
            <p:cNvPr id="43033" name="Line 25"/>
            <p:cNvSpPr>
              <a:spLocks noChangeShapeType="1"/>
            </p:cNvSpPr>
            <p:nvPr/>
          </p:nvSpPr>
          <p:spPr bwMode="auto">
            <a:xfrm>
              <a:off x="500" y="573"/>
              <a:ext cx="243" cy="0"/>
            </a:xfrm>
            <a:prstGeom prst="line">
              <a:avLst/>
            </a:prstGeom>
            <a:noFill/>
            <a:ln w="76320" cap="sq">
              <a:solidFill>
                <a:srgbClr val="FFFF00"/>
              </a:solidFill>
              <a:miter lim="800000"/>
              <a:headEnd/>
              <a:tailEnd/>
            </a:ln>
            <a:effectLst>
              <a:outerShdw blurRad="63500" dist="107933" dir="2700000" algn="ctr" rotWithShape="0">
                <a:srgbClr val="1A0004">
                  <a:alpha val="75014"/>
                </a:srgbClr>
              </a:outerShdw>
            </a:effectLst>
            <a:extLst>
              <a:ext uri="{909E8E84-426E-40dd-AFC4-6F175D3DCCD1}">
                <a14:hiddenFill xmlns="" xmlns:a14="http://schemas.microsoft.com/office/drawing/2010/main">
                  <a:noFill/>
                </a14:hiddenFill>
              </a:ext>
            </a:extLst>
          </p:spPr>
          <p:txBody>
            <a:bodyPr/>
            <a:lstStyle/>
            <a:p>
              <a:pPr>
                <a:defRPr/>
              </a:pPr>
              <a:endParaRPr lang="en-US"/>
            </a:p>
          </p:txBody>
        </p:sp>
      </p:grpSp>
    </p:spTree>
  </p:cSld>
  <p:clrMapOvr>
    <a:masterClrMapping/>
  </p:clrMapOvr>
  <p:transition spd="slow">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44033" name="Rectangle 1"/>
          <p:cNvSpPr>
            <a:spLocks noChangeArrowheads="1"/>
          </p:cNvSpPr>
          <p:nvPr/>
        </p:nvSpPr>
        <p:spPr bwMode="auto">
          <a:xfrm>
            <a:off x="1619250" y="549275"/>
            <a:ext cx="6832600" cy="5473700"/>
          </a:xfrm>
          <a:prstGeom prst="rect">
            <a:avLst/>
          </a:prstGeom>
          <a:gradFill rotWithShape="0">
            <a:gsLst>
              <a:gs pos="0">
                <a:srgbClr val="000000"/>
              </a:gs>
              <a:gs pos="50000">
                <a:srgbClr val="032DA5"/>
              </a:gs>
              <a:gs pos="100000">
                <a:srgbClr val="000000"/>
              </a:gs>
            </a:gsLst>
            <a:lin ang="5400000" scaled="1"/>
          </a:gradFill>
          <a:ln w="76320" cap="sq">
            <a:solidFill>
              <a:srgbClr val="790015"/>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4034" name="Text Box 2"/>
          <p:cNvSpPr txBox="1">
            <a:spLocks noChangeArrowheads="1"/>
          </p:cNvSpPr>
          <p:nvPr/>
        </p:nvSpPr>
        <p:spPr bwMode="auto">
          <a:xfrm>
            <a:off x="7467600" y="5715000"/>
            <a:ext cx="1009650" cy="3968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4035" name="Line 3"/>
          <p:cNvSpPr>
            <a:spLocks noChangeShapeType="1"/>
          </p:cNvSpPr>
          <p:nvPr/>
        </p:nvSpPr>
        <p:spPr bwMode="auto">
          <a:xfrm>
            <a:off x="2501900" y="3632200"/>
            <a:ext cx="685800" cy="1917700"/>
          </a:xfrm>
          <a:prstGeom prst="line">
            <a:avLst/>
          </a:prstGeom>
          <a:noFill/>
          <a:ln w="38160" cap="sq">
            <a:solidFill>
              <a:srgbClr val="0066FF"/>
            </a:solidFill>
            <a:miter lim="800000"/>
            <a:headEnd/>
            <a:tailEnd/>
          </a:ln>
          <a:effectLst>
            <a:outerShdw blurRad="63500" dist="17819" dir="2700000" algn="ctr" rotWithShape="0">
              <a:srgbClr val="1A0004">
                <a:alpha val="75014"/>
              </a:srgb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44036" name="Line 4"/>
          <p:cNvSpPr>
            <a:spLocks noChangeShapeType="1"/>
          </p:cNvSpPr>
          <p:nvPr/>
        </p:nvSpPr>
        <p:spPr bwMode="auto">
          <a:xfrm flipH="1">
            <a:off x="4560888" y="5575300"/>
            <a:ext cx="352425" cy="298450"/>
          </a:xfrm>
          <a:prstGeom prst="line">
            <a:avLst/>
          </a:prstGeom>
          <a:noFill/>
          <a:ln w="38160" cap="sq">
            <a:solidFill>
              <a:srgbClr val="0066FF"/>
            </a:solidFill>
            <a:miter lim="800000"/>
            <a:headEnd/>
            <a:tailEnd/>
          </a:ln>
          <a:effectLst>
            <a:outerShdw blurRad="63500" dist="17819" dir="2700000" algn="ctr" rotWithShape="0">
              <a:srgbClr val="1A0004">
                <a:alpha val="75014"/>
              </a:srgb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44037" name="Line 5"/>
          <p:cNvSpPr>
            <a:spLocks noChangeShapeType="1"/>
          </p:cNvSpPr>
          <p:nvPr/>
        </p:nvSpPr>
        <p:spPr bwMode="auto">
          <a:xfrm flipH="1">
            <a:off x="7545388" y="2628900"/>
            <a:ext cx="428625" cy="279400"/>
          </a:xfrm>
          <a:prstGeom prst="line">
            <a:avLst/>
          </a:prstGeom>
          <a:noFill/>
          <a:ln w="38160" cap="sq">
            <a:solidFill>
              <a:srgbClr val="0066FF"/>
            </a:solidFill>
            <a:miter lim="800000"/>
            <a:headEnd/>
            <a:tailEnd/>
          </a:ln>
          <a:effectLst>
            <a:outerShdw blurRad="63500" dist="17819" dir="2700000" algn="ctr" rotWithShape="0">
              <a:srgbClr val="1A0004">
                <a:alpha val="75014"/>
              </a:srgb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44038" name="Freeform 6"/>
          <p:cNvSpPr>
            <a:spLocks noChangeArrowheads="1"/>
          </p:cNvSpPr>
          <p:nvPr/>
        </p:nvSpPr>
        <p:spPr bwMode="auto">
          <a:xfrm>
            <a:off x="2876550" y="5575300"/>
            <a:ext cx="376238" cy="520700"/>
          </a:xfrm>
          <a:custGeom>
            <a:avLst/>
            <a:gdLst>
              <a:gd name="G0" fmla="+- 320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T0" fmla="*/ 0 w 237"/>
              <a:gd name="T1" fmla="*/ 320 h 328"/>
              <a:gd name="T2" fmla="*/ 48 w 237"/>
              <a:gd name="T3" fmla="*/ 240 h 328"/>
              <a:gd name="T4" fmla="*/ 64 w 237"/>
              <a:gd name="T5" fmla="*/ 196 h 328"/>
              <a:gd name="T6" fmla="*/ 88 w 237"/>
              <a:gd name="T7" fmla="*/ 136 h 328"/>
              <a:gd name="T8" fmla="*/ 108 w 237"/>
              <a:gd name="T9" fmla="*/ 72 h 328"/>
              <a:gd name="T10" fmla="*/ 168 w 237"/>
              <a:gd name="T11" fmla="*/ 20 h 328"/>
              <a:gd name="T12" fmla="*/ 176 w 237"/>
              <a:gd name="T13" fmla="*/ 8 h 328"/>
              <a:gd name="T14" fmla="*/ 200 w 237"/>
              <a:gd name="T15" fmla="*/ 0 h 328"/>
              <a:gd name="T16" fmla="*/ 220 w 237"/>
              <a:gd name="T17" fmla="*/ 52 h 328"/>
              <a:gd name="T18" fmla="*/ 196 w 237"/>
              <a:gd name="T19" fmla="*/ 132 h 328"/>
              <a:gd name="T20" fmla="*/ 176 w 237"/>
              <a:gd name="T21" fmla="*/ 228 h 328"/>
              <a:gd name="T22" fmla="*/ 168 w 237"/>
              <a:gd name="T23" fmla="*/ 260 h 328"/>
              <a:gd name="T24" fmla="*/ 156 w 237"/>
              <a:gd name="T25" fmla="*/ 284 h 328"/>
              <a:gd name="T26" fmla="*/ 152 w 237"/>
              <a:gd name="T27" fmla="*/ 304 h 328"/>
              <a:gd name="T28" fmla="*/ 144 w 237"/>
              <a:gd name="T29" fmla="*/ 32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7" h="328">
                <a:moveTo>
                  <a:pt x="0" y="320"/>
                </a:moveTo>
                <a:cubicBezTo>
                  <a:pt x="18" y="291"/>
                  <a:pt x="17" y="260"/>
                  <a:pt x="48" y="240"/>
                </a:cubicBezTo>
                <a:cubicBezTo>
                  <a:pt x="53" y="223"/>
                  <a:pt x="61" y="214"/>
                  <a:pt x="64" y="196"/>
                </a:cubicBezTo>
                <a:cubicBezTo>
                  <a:pt x="68" y="161"/>
                  <a:pt x="61" y="153"/>
                  <a:pt x="88" y="136"/>
                </a:cubicBezTo>
                <a:cubicBezTo>
                  <a:pt x="100" y="116"/>
                  <a:pt x="96" y="89"/>
                  <a:pt x="108" y="72"/>
                </a:cubicBezTo>
                <a:cubicBezTo>
                  <a:pt x="121" y="51"/>
                  <a:pt x="147" y="33"/>
                  <a:pt x="168" y="20"/>
                </a:cubicBezTo>
                <a:cubicBezTo>
                  <a:pt x="170" y="16"/>
                  <a:pt x="171" y="10"/>
                  <a:pt x="176" y="8"/>
                </a:cubicBezTo>
                <a:cubicBezTo>
                  <a:pt x="183" y="3"/>
                  <a:pt x="200" y="0"/>
                  <a:pt x="200" y="0"/>
                </a:cubicBezTo>
                <a:cubicBezTo>
                  <a:pt x="237" y="7"/>
                  <a:pt x="230" y="19"/>
                  <a:pt x="220" y="52"/>
                </a:cubicBezTo>
                <a:cubicBezTo>
                  <a:pt x="216" y="102"/>
                  <a:pt x="223" y="104"/>
                  <a:pt x="196" y="132"/>
                </a:cubicBezTo>
                <a:cubicBezTo>
                  <a:pt x="199" y="179"/>
                  <a:pt x="207" y="196"/>
                  <a:pt x="176" y="228"/>
                </a:cubicBezTo>
                <a:cubicBezTo>
                  <a:pt x="172" y="238"/>
                  <a:pt x="171" y="249"/>
                  <a:pt x="168" y="260"/>
                </a:cubicBezTo>
                <a:cubicBezTo>
                  <a:pt x="153" y="299"/>
                  <a:pt x="165" y="246"/>
                  <a:pt x="156" y="284"/>
                </a:cubicBezTo>
                <a:cubicBezTo>
                  <a:pt x="154" y="290"/>
                  <a:pt x="153" y="297"/>
                  <a:pt x="152" y="304"/>
                </a:cubicBezTo>
                <a:cubicBezTo>
                  <a:pt x="149" y="312"/>
                  <a:pt x="144" y="328"/>
                  <a:pt x="144" y="328"/>
                </a:cubicBezTo>
              </a:path>
            </a:pathLst>
          </a:custGeom>
          <a:solidFill>
            <a:srgbClr val="114FFB"/>
          </a:solidFill>
          <a:ln w="12600"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4039" name="Oval 7"/>
          <p:cNvSpPr>
            <a:spLocks noChangeArrowheads="1"/>
          </p:cNvSpPr>
          <p:nvPr/>
        </p:nvSpPr>
        <p:spPr bwMode="auto">
          <a:xfrm>
            <a:off x="3460750" y="5632450"/>
            <a:ext cx="95250" cy="88900"/>
          </a:xfrm>
          <a:prstGeom prst="ellipse">
            <a:avLst/>
          </a:pr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4040" name="Text Box 8"/>
          <p:cNvSpPr txBox="1">
            <a:spLocks noChangeArrowheads="1"/>
          </p:cNvSpPr>
          <p:nvPr/>
        </p:nvSpPr>
        <p:spPr bwMode="auto">
          <a:xfrm>
            <a:off x="2019300" y="5549900"/>
            <a:ext cx="1181100" cy="5207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875"/>
              </a:spcBef>
              <a:buClrTx/>
              <a:buFontTx/>
              <a:buNone/>
              <a:defRPr/>
            </a:pPr>
            <a:r>
              <a:rPr lang="en-US" sz="1400" i="1">
                <a:solidFill>
                  <a:srgbClr val="99CCFF"/>
                </a:solidFill>
                <a:effectLst>
                  <a:outerShdw blurRad="38100" dist="38100" dir="2700000" algn="tl">
                    <a:srgbClr val="000000"/>
                  </a:outerShdw>
                </a:effectLst>
                <a:latin typeface="Book Antiqua" charset="0"/>
              </a:rPr>
              <a:t> G</a:t>
            </a:r>
            <a:r>
              <a:rPr lang="hi-in" sz="1400" i="1">
                <a:solidFill>
                  <a:srgbClr val="99CCFF"/>
                </a:solidFill>
                <a:effectLst>
                  <a:outerShdw blurRad="38100" dist="38100" dir="2700000" algn="tl">
                    <a:srgbClr val="000000"/>
                  </a:outerShdw>
                </a:effectLst>
                <a:latin typeface="Book Antiqua" charset="0"/>
              </a:rPr>
              <a:t>อ</a:t>
            </a:r>
            <a:r>
              <a:rPr lang="en-US" sz="1400" i="1">
                <a:solidFill>
                  <a:srgbClr val="99CCFF"/>
                </a:solidFill>
                <a:effectLst>
                  <a:outerShdw blurRad="38100" dist="38100" dir="2700000" algn="tl">
                    <a:srgbClr val="000000"/>
                  </a:outerShdw>
                </a:effectLst>
                <a:latin typeface="Book Antiqua" charset="0"/>
              </a:rPr>
              <a:t>lf of                    Aqa</a:t>
            </a:r>
            <a:r>
              <a:rPr lang="hi-in" sz="1400" i="1">
                <a:solidFill>
                  <a:srgbClr val="99CCFF"/>
                </a:solidFill>
                <a:effectLst>
                  <a:outerShdw blurRad="38100" dist="38100" dir="2700000" algn="tl">
                    <a:srgbClr val="000000"/>
                  </a:outerShdw>
                </a:effectLst>
                <a:latin typeface="Book Antiqua" charset="0"/>
              </a:rPr>
              <a:t>บ</a:t>
            </a:r>
            <a:r>
              <a:rPr lang="en-US" sz="1400" i="1">
                <a:solidFill>
                  <a:srgbClr val="99CCFF"/>
                </a:solidFill>
                <a:effectLst>
                  <a:outerShdw blurRad="38100" dist="38100" dir="2700000" algn="tl">
                    <a:srgbClr val="000000"/>
                  </a:outerShdw>
                </a:effectLst>
                <a:latin typeface="Book Antiqua" charset="0"/>
              </a:rPr>
              <a:t>a</a:t>
            </a:r>
          </a:p>
        </p:txBody>
      </p:sp>
      <p:sp>
        <p:nvSpPr>
          <p:cNvPr id="44041" name="Text Box 9"/>
          <p:cNvSpPr txBox="1">
            <a:spLocks noChangeArrowheads="1"/>
          </p:cNvSpPr>
          <p:nvPr/>
        </p:nvSpPr>
        <p:spPr bwMode="auto">
          <a:xfrm>
            <a:off x="1587500" y="4724400"/>
            <a:ext cx="1460500"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1000"/>
              </a:spcBef>
              <a:buClrTx/>
              <a:buFontTx/>
              <a:buNone/>
              <a:defRPr/>
            </a:pPr>
            <a:r>
              <a:rPr lang="hi-in" sz="1600" b="1">
                <a:solidFill>
                  <a:srgbClr val="FF0000"/>
                </a:solidFill>
                <a:effectLst>
                  <a:outerShdw blurRad="38100" dist="38100" dir="2700000" algn="tl">
                    <a:srgbClr val="000000"/>
                  </a:outerShdw>
                </a:effectLst>
                <a:latin typeface="Times New Roman" charset="0"/>
              </a:rPr>
              <a:t>อียิปต์</a:t>
            </a:r>
          </a:p>
        </p:txBody>
      </p:sp>
      <p:sp>
        <p:nvSpPr>
          <p:cNvPr id="44042" name="Text Box 10"/>
          <p:cNvSpPr txBox="1">
            <a:spLocks noChangeArrowheads="1"/>
          </p:cNvSpPr>
          <p:nvPr/>
        </p:nvSpPr>
        <p:spPr bwMode="auto">
          <a:xfrm>
            <a:off x="7391400" y="1816100"/>
            <a:ext cx="1460500"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1000"/>
              </a:spcBef>
              <a:buClrTx/>
              <a:buFontTx/>
              <a:buNone/>
              <a:defRPr/>
            </a:pPr>
            <a:r>
              <a:rPr lang="hi-in" sz="1600" b="1">
                <a:solidFill>
                  <a:srgbClr val="FF0000"/>
                </a:solidFill>
                <a:effectLst>
                  <a:outerShdw blurRad="38100" dist="38100" dir="2700000" algn="tl">
                    <a:srgbClr val="000000"/>
                  </a:outerShdw>
                </a:effectLst>
                <a:latin typeface="Times New Roman" charset="0"/>
              </a:rPr>
              <a:t>อีรัค</a:t>
            </a:r>
          </a:p>
        </p:txBody>
      </p:sp>
      <p:sp>
        <p:nvSpPr>
          <p:cNvPr id="44043" name="Text Box 11"/>
          <p:cNvSpPr txBox="1">
            <a:spLocks noChangeArrowheads="1"/>
          </p:cNvSpPr>
          <p:nvPr/>
        </p:nvSpPr>
        <p:spPr bwMode="auto">
          <a:xfrm>
            <a:off x="4572000" y="1511300"/>
            <a:ext cx="1460500"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1000"/>
              </a:spcBef>
              <a:buClrTx/>
              <a:buFontTx/>
              <a:buNone/>
              <a:defRPr/>
            </a:pPr>
            <a:r>
              <a:rPr lang="hi-in" sz="1600" b="1">
                <a:solidFill>
                  <a:srgbClr val="FF0000"/>
                </a:solidFill>
                <a:effectLst>
                  <a:outerShdw blurRad="38100" dist="38100" dir="2700000" algn="tl">
                    <a:srgbClr val="000000"/>
                  </a:outerShdw>
                </a:effectLst>
                <a:latin typeface="Times New Roman" charset="0"/>
              </a:rPr>
              <a:t>ซีเรีย</a:t>
            </a:r>
          </a:p>
        </p:txBody>
      </p:sp>
      <p:sp>
        <p:nvSpPr>
          <p:cNvPr id="44044" name="Line 12"/>
          <p:cNvSpPr>
            <a:spLocks noChangeShapeType="1"/>
          </p:cNvSpPr>
          <p:nvPr/>
        </p:nvSpPr>
        <p:spPr bwMode="auto">
          <a:xfrm>
            <a:off x="7759700" y="2768600"/>
            <a:ext cx="609600" cy="76200"/>
          </a:xfrm>
          <a:prstGeom prst="line">
            <a:avLst/>
          </a:prstGeom>
          <a:noFill/>
          <a:ln w="38160" cap="sq">
            <a:solidFill>
              <a:srgbClr val="0066FF"/>
            </a:solidFill>
            <a:miter lim="800000"/>
            <a:headEnd/>
            <a:tailEnd/>
          </a:ln>
          <a:effectLst>
            <a:outerShdw blurRad="63500" dist="17819" dir="2700000" algn="ctr" rotWithShape="0">
              <a:srgbClr val="1A0004">
                <a:alpha val="75014"/>
              </a:srgb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44045" name="Text Box 13"/>
          <p:cNvSpPr txBox="1">
            <a:spLocks noChangeArrowheads="1"/>
          </p:cNvSpPr>
          <p:nvPr/>
        </p:nvSpPr>
        <p:spPr bwMode="auto">
          <a:xfrm>
            <a:off x="6375400" y="4699000"/>
            <a:ext cx="1460500"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1000"/>
              </a:spcBef>
              <a:buClrTx/>
              <a:buFontTx/>
              <a:buNone/>
              <a:defRPr/>
            </a:pPr>
            <a:r>
              <a:rPr lang="hi-in" sz="1600" b="1">
                <a:solidFill>
                  <a:srgbClr val="FF0000"/>
                </a:solidFill>
                <a:effectLst>
                  <a:outerShdw blurRad="38100" dist="38100" dir="2700000" algn="tl">
                    <a:srgbClr val="000000"/>
                  </a:outerShdw>
                </a:effectLst>
                <a:latin typeface="Times New Roman" charset="0"/>
              </a:rPr>
              <a:t>ซาอูดิ อาราเบีย</a:t>
            </a:r>
          </a:p>
        </p:txBody>
      </p:sp>
      <p:sp>
        <p:nvSpPr>
          <p:cNvPr id="44046" name="Text Box 14"/>
          <p:cNvSpPr txBox="1">
            <a:spLocks noChangeArrowheads="1"/>
          </p:cNvSpPr>
          <p:nvPr/>
        </p:nvSpPr>
        <p:spPr bwMode="auto">
          <a:xfrm>
            <a:off x="4076700" y="2730500"/>
            <a:ext cx="1320800" cy="3063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875"/>
              </a:spcBef>
              <a:buClrTx/>
              <a:buFontTx/>
              <a:buNone/>
              <a:defRPr/>
            </a:pPr>
            <a:r>
              <a:rPr lang="hi-in" sz="1400" b="1">
                <a:solidFill>
                  <a:srgbClr val="FAF200"/>
                </a:solidFill>
                <a:effectLst>
                  <a:outerShdw blurRad="38100" dist="38100" dir="2700000" algn="tl">
                    <a:srgbClr val="000000"/>
                  </a:outerShdw>
                </a:effectLst>
                <a:latin typeface="Arial" charset="0"/>
              </a:rPr>
              <a:t>อัมมาน</a:t>
            </a:r>
          </a:p>
        </p:txBody>
      </p:sp>
      <p:sp>
        <p:nvSpPr>
          <p:cNvPr id="44047" name="Line 15"/>
          <p:cNvSpPr>
            <a:spLocks noChangeShapeType="1"/>
          </p:cNvSpPr>
          <p:nvPr/>
        </p:nvSpPr>
        <p:spPr bwMode="auto">
          <a:xfrm flipV="1">
            <a:off x="5295900" y="979488"/>
            <a:ext cx="3048000" cy="1635125"/>
          </a:xfrm>
          <a:prstGeom prst="line">
            <a:avLst/>
          </a:prstGeom>
          <a:noFill/>
          <a:ln w="38160" cap="sq">
            <a:solidFill>
              <a:srgbClr val="0066FF"/>
            </a:solidFill>
            <a:miter lim="800000"/>
            <a:headEnd/>
            <a:tailEnd/>
          </a:ln>
          <a:effectLst>
            <a:outerShdw blurRad="63500" dist="17819" dir="2700000" algn="ctr" rotWithShape="0">
              <a:srgbClr val="1A0004">
                <a:alpha val="75014"/>
              </a:srgb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44048" name="Line 16"/>
          <p:cNvSpPr>
            <a:spLocks noChangeShapeType="1"/>
          </p:cNvSpPr>
          <p:nvPr/>
        </p:nvSpPr>
        <p:spPr bwMode="auto">
          <a:xfrm flipV="1">
            <a:off x="5461000" y="2897188"/>
            <a:ext cx="2095500" cy="530225"/>
          </a:xfrm>
          <a:prstGeom prst="line">
            <a:avLst/>
          </a:prstGeom>
          <a:noFill/>
          <a:ln w="38160" cap="sq">
            <a:solidFill>
              <a:srgbClr val="0066FF"/>
            </a:solidFill>
            <a:miter lim="800000"/>
            <a:headEnd/>
            <a:tailEnd/>
          </a:ln>
          <a:effectLst>
            <a:outerShdw blurRad="63500" dist="17819" dir="2700000" algn="ctr" rotWithShape="0">
              <a:srgbClr val="1A0004">
                <a:alpha val="75014"/>
              </a:srgb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44049" name="Line 17"/>
          <p:cNvSpPr>
            <a:spLocks noChangeShapeType="1"/>
          </p:cNvSpPr>
          <p:nvPr/>
        </p:nvSpPr>
        <p:spPr bwMode="auto">
          <a:xfrm>
            <a:off x="5461000" y="3416300"/>
            <a:ext cx="1054100" cy="1066800"/>
          </a:xfrm>
          <a:prstGeom prst="line">
            <a:avLst/>
          </a:prstGeom>
          <a:noFill/>
          <a:ln w="38160" cap="sq">
            <a:solidFill>
              <a:srgbClr val="0066FF"/>
            </a:solidFill>
            <a:miter lim="800000"/>
            <a:headEnd/>
            <a:tailEnd/>
          </a:ln>
          <a:effectLst>
            <a:outerShdw blurRad="63500" dist="17819" dir="2700000" algn="ctr" rotWithShape="0">
              <a:srgbClr val="1A0004">
                <a:alpha val="75014"/>
              </a:srgb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44050" name="Line 18"/>
          <p:cNvSpPr>
            <a:spLocks noChangeShapeType="1"/>
          </p:cNvSpPr>
          <p:nvPr/>
        </p:nvSpPr>
        <p:spPr bwMode="auto">
          <a:xfrm>
            <a:off x="3238500" y="5664200"/>
            <a:ext cx="1333500" cy="203200"/>
          </a:xfrm>
          <a:prstGeom prst="line">
            <a:avLst/>
          </a:prstGeom>
          <a:noFill/>
          <a:ln w="38160" cap="sq">
            <a:solidFill>
              <a:srgbClr val="0066FF"/>
            </a:solidFill>
            <a:miter lim="800000"/>
            <a:headEnd/>
            <a:tailEnd/>
          </a:ln>
          <a:effectLst>
            <a:outerShdw blurRad="63500" dist="17819" dir="2700000" algn="ctr" rotWithShape="0">
              <a:srgbClr val="1A0004">
                <a:alpha val="75014"/>
              </a:srgb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44051" name="Line 19"/>
          <p:cNvSpPr>
            <a:spLocks noChangeShapeType="1"/>
          </p:cNvSpPr>
          <p:nvPr/>
        </p:nvSpPr>
        <p:spPr bwMode="auto">
          <a:xfrm flipH="1">
            <a:off x="4891088" y="5168900"/>
            <a:ext cx="276225" cy="406400"/>
          </a:xfrm>
          <a:prstGeom prst="line">
            <a:avLst/>
          </a:prstGeom>
          <a:noFill/>
          <a:ln w="38160" cap="sq">
            <a:solidFill>
              <a:srgbClr val="0066FF"/>
            </a:solidFill>
            <a:miter lim="800000"/>
            <a:headEnd/>
            <a:tailEnd/>
          </a:ln>
          <a:effectLst>
            <a:outerShdw blurRad="63500" dist="17819" dir="2700000" algn="ctr" rotWithShape="0">
              <a:srgbClr val="1A0004">
                <a:alpha val="75014"/>
              </a:srgb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44052" name="Line 20"/>
          <p:cNvSpPr>
            <a:spLocks noChangeShapeType="1"/>
          </p:cNvSpPr>
          <p:nvPr/>
        </p:nvSpPr>
        <p:spPr bwMode="auto">
          <a:xfrm flipH="1">
            <a:off x="5126038" y="5029200"/>
            <a:ext cx="841375" cy="133350"/>
          </a:xfrm>
          <a:prstGeom prst="line">
            <a:avLst/>
          </a:prstGeom>
          <a:noFill/>
          <a:ln w="38160" cap="sq">
            <a:solidFill>
              <a:srgbClr val="0066FF"/>
            </a:solidFill>
            <a:miter lim="800000"/>
            <a:headEnd/>
            <a:tailEnd/>
          </a:ln>
          <a:effectLst>
            <a:outerShdw blurRad="63500" dist="17819" dir="2700000" algn="ctr" rotWithShape="0">
              <a:srgbClr val="1A0004">
                <a:alpha val="75014"/>
              </a:srgb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44053" name="Line 21"/>
          <p:cNvSpPr>
            <a:spLocks noChangeShapeType="1"/>
          </p:cNvSpPr>
          <p:nvPr/>
        </p:nvSpPr>
        <p:spPr bwMode="auto">
          <a:xfrm flipH="1">
            <a:off x="5970588" y="4686300"/>
            <a:ext cx="212725" cy="342900"/>
          </a:xfrm>
          <a:prstGeom prst="line">
            <a:avLst/>
          </a:prstGeom>
          <a:noFill/>
          <a:ln w="38160" cap="sq">
            <a:solidFill>
              <a:srgbClr val="0066FF"/>
            </a:solidFill>
            <a:miter lim="800000"/>
            <a:headEnd/>
            <a:tailEnd/>
          </a:ln>
          <a:effectLst>
            <a:outerShdw blurRad="63500" dist="17819" dir="2700000" algn="ctr" rotWithShape="0">
              <a:srgbClr val="1A0004">
                <a:alpha val="75014"/>
              </a:srgb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44054" name="Line 22"/>
          <p:cNvSpPr>
            <a:spLocks noChangeShapeType="1"/>
          </p:cNvSpPr>
          <p:nvPr/>
        </p:nvSpPr>
        <p:spPr bwMode="auto">
          <a:xfrm flipH="1">
            <a:off x="6161088" y="4508500"/>
            <a:ext cx="390525" cy="165100"/>
          </a:xfrm>
          <a:prstGeom prst="line">
            <a:avLst/>
          </a:prstGeom>
          <a:noFill/>
          <a:ln w="38160" cap="sq">
            <a:solidFill>
              <a:srgbClr val="0066FF"/>
            </a:solidFill>
            <a:miter lim="800000"/>
            <a:headEnd/>
            <a:tailEnd/>
          </a:ln>
          <a:effectLst>
            <a:outerShdw blurRad="63500" dist="17819" dir="2700000" algn="ctr" rotWithShape="0">
              <a:srgbClr val="1A0004">
                <a:alpha val="75014"/>
              </a:srgb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44055" name="Line 23"/>
          <p:cNvSpPr>
            <a:spLocks noChangeShapeType="1"/>
          </p:cNvSpPr>
          <p:nvPr/>
        </p:nvSpPr>
        <p:spPr bwMode="auto">
          <a:xfrm flipH="1" flipV="1">
            <a:off x="7405688" y="1474788"/>
            <a:ext cx="327025" cy="873125"/>
          </a:xfrm>
          <a:prstGeom prst="line">
            <a:avLst/>
          </a:prstGeom>
          <a:noFill/>
          <a:ln w="38160" cap="sq">
            <a:solidFill>
              <a:srgbClr val="0066FF"/>
            </a:solidFill>
            <a:miter lim="800000"/>
            <a:headEnd/>
            <a:tailEnd/>
          </a:ln>
          <a:effectLst>
            <a:outerShdw blurRad="63500" dist="17819" dir="2700000" algn="ctr" rotWithShape="0">
              <a:srgbClr val="1A0004">
                <a:alpha val="75014"/>
              </a:srgb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44056" name="Line 24"/>
          <p:cNvSpPr>
            <a:spLocks noChangeShapeType="1"/>
          </p:cNvSpPr>
          <p:nvPr/>
        </p:nvSpPr>
        <p:spPr bwMode="auto">
          <a:xfrm flipH="1" flipV="1">
            <a:off x="7888288" y="2452688"/>
            <a:ext cx="73025" cy="161925"/>
          </a:xfrm>
          <a:prstGeom prst="line">
            <a:avLst/>
          </a:prstGeom>
          <a:noFill/>
          <a:ln w="38160" cap="sq">
            <a:solidFill>
              <a:srgbClr val="0066FF"/>
            </a:solidFill>
            <a:miter lim="800000"/>
            <a:headEnd/>
            <a:tailEnd/>
          </a:ln>
          <a:effectLst>
            <a:outerShdw blurRad="63500" dist="17819" dir="2700000" algn="ctr" rotWithShape="0">
              <a:srgbClr val="1A0004">
                <a:alpha val="75014"/>
              </a:srgb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44057" name="Line 25"/>
          <p:cNvSpPr>
            <a:spLocks noChangeShapeType="1"/>
          </p:cNvSpPr>
          <p:nvPr/>
        </p:nvSpPr>
        <p:spPr bwMode="auto">
          <a:xfrm flipH="1" flipV="1">
            <a:off x="7621588" y="2351088"/>
            <a:ext cx="73025" cy="187325"/>
          </a:xfrm>
          <a:prstGeom prst="line">
            <a:avLst/>
          </a:prstGeom>
          <a:noFill/>
          <a:ln w="38160" cap="sq">
            <a:solidFill>
              <a:srgbClr val="0066FF"/>
            </a:solidFill>
            <a:miter lim="800000"/>
            <a:headEnd/>
            <a:tailEnd/>
          </a:ln>
          <a:effectLst>
            <a:outerShdw blurRad="63500" dist="17819" dir="2700000" algn="ctr" rotWithShape="0">
              <a:srgbClr val="1A0004">
                <a:alpha val="75014"/>
              </a:srgb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44058" name="Line 26"/>
          <p:cNvSpPr>
            <a:spLocks noChangeShapeType="1"/>
          </p:cNvSpPr>
          <p:nvPr/>
        </p:nvSpPr>
        <p:spPr bwMode="auto">
          <a:xfrm flipH="1">
            <a:off x="7602538" y="2330450"/>
            <a:ext cx="123825" cy="31750"/>
          </a:xfrm>
          <a:prstGeom prst="line">
            <a:avLst/>
          </a:prstGeom>
          <a:noFill/>
          <a:ln w="38160" cap="sq">
            <a:solidFill>
              <a:srgbClr val="0066FF"/>
            </a:solidFill>
            <a:miter lim="800000"/>
            <a:headEnd/>
            <a:tailEnd/>
          </a:ln>
          <a:effectLst>
            <a:outerShdw blurRad="63500" dist="17819" dir="2700000" algn="ctr" rotWithShape="0">
              <a:srgbClr val="1A0004">
                <a:alpha val="75014"/>
              </a:srgb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44059" name="Line 27"/>
          <p:cNvSpPr>
            <a:spLocks noChangeShapeType="1"/>
          </p:cNvSpPr>
          <p:nvPr/>
        </p:nvSpPr>
        <p:spPr bwMode="auto">
          <a:xfrm flipH="1">
            <a:off x="7666038" y="2476500"/>
            <a:ext cx="244475" cy="57150"/>
          </a:xfrm>
          <a:prstGeom prst="line">
            <a:avLst/>
          </a:prstGeom>
          <a:noFill/>
          <a:ln w="38160" cap="sq">
            <a:solidFill>
              <a:srgbClr val="0066FF"/>
            </a:solidFill>
            <a:miter lim="800000"/>
            <a:headEnd/>
            <a:tailEnd/>
          </a:ln>
          <a:effectLst>
            <a:outerShdw blurRad="63500" dist="17819" dir="2700000" algn="ctr" rotWithShape="0">
              <a:srgbClr val="1A0004">
                <a:alpha val="75014"/>
              </a:srgb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44060" name="Freeform 28"/>
          <p:cNvSpPr>
            <a:spLocks noChangeArrowheads="1"/>
          </p:cNvSpPr>
          <p:nvPr/>
        </p:nvSpPr>
        <p:spPr bwMode="auto">
          <a:xfrm>
            <a:off x="3244850" y="4121150"/>
            <a:ext cx="450850" cy="1397000"/>
          </a:xfrm>
          <a:custGeom>
            <a:avLst/>
            <a:gdLst>
              <a:gd name="G0" fmla="+- 1 0 0"/>
              <a:gd name="G1" fmla="+- 7 0 0"/>
              <a:gd name="G2" fmla="*/ 1 0 51712"/>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51712"/>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51712"/>
              <a:gd name="G67" fmla="*/ 1 0 51712"/>
              <a:gd name="G68" fmla="*/ 1 0 51712"/>
              <a:gd name="G69" fmla="+- 880 0 0"/>
              <a:gd name="T0" fmla="*/ 284 w 284"/>
              <a:gd name="T1" fmla="*/ 0 h 880"/>
              <a:gd name="T2" fmla="*/ 248 w 284"/>
              <a:gd name="T3" fmla="*/ 48 h 880"/>
              <a:gd name="T4" fmla="*/ 232 w 284"/>
              <a:gd name="T5" fmla="*/ 120 h 880"/>
              <a:gd name="T6" fmla="*/ 220 w 284"/>
              <a:gd name="T7" fmla="*/ 128 h 880"/>
              <a:gd name="T8" fmla="*/ 208 w 284"/>
              <a:gd name="T9" fmla="*/ 144 h 880"/>
              <a:gd name="T10" fmla="*/ 180 w 284"/>
              <a:gd name="T11" fmla="*/ 188 h 880"/>
              <a:gd name="T12" fmla="*/ 152 w 284"/>
              <a:gd name="T13" fmla="*/ 264 h 880"/>
              <a:gd name="T14" fmla="*/ 164 w 284"/>
              <a:gd name="T15" fmla="*/ 340 h 880"/>
              <a:gd name="T16" fmla="*/ 144 w 284"/>
              <a:gd name="T17" fmla="*/ 392 h 880"/>
              <a:gd name="T18" fmla="*/ 136 w 284"/>
              <a:gd name="T19" fmla="*/ 416 h 880"/>
              <a:gd name="T20" fmla="*/ 144 w 284"/>
              <a:gd name="T21" fmla="*/ 440 h 880"/>
              <a:gd name="T22" fmla="*/ 148 w 284"/>
              <a:gd name="T23" fmla="*/ 452 h 880"/>
              <a:gd name="T24" fmla="*/ 128 w 284"/>
              <a:gd name="T25" fmla="*/ 524 h 880"/>
              <a:gd name="T26" fmla="*/ 100 w 284"/>
              <a:gd name="T27" fmla="*/ 576 h 880"/>
              <a:gd name="T28" fmla="*/ 84 w 284"/>
              <a:gd name="T29" fmla="*/ 600 h 880"/>
              <a:gd name="T30" fmla="*/ 88 w 284"/>
              <a:gd name="T31" fmla="*/ 620 h 880"/>
              <a:gd name="T32" fmla="*/ 96 w 284"/>
              <a:gd name="T33" fmla="*/ 644 h 880"/>
              <a:gd name="T34" fmla="*/ 76 w 284"/>
              <a:gd name="T35" fmla="*/ 680 h 880"/>
              <a:gd name="T36" fmla="*/ 68 w 284"/>
              <a:gd name="T37" fmla="*/ 692 h 880"/>
              <a:gd name="T38" fmla="*/ 64 w 284"/>
              <a:gd name="T39" fmla="*/ 708 h 880"/>
              <a:gd name="T40" fmla="*/ 60 w 284"/>
              <a:gd name="T41" fmla="*/ 784 h 880"/>
              <a:gd name="T42" fmla="*/ 24 w 284"/>
              <a:gd name="T43" fmla="*/ 832 h 880"/>
              <a:gd name="T44" fmla="*/ 16 w 284"/>
              <a:gd name="T45" fmla="*/ 868 h 880"/>
              <a:gd name="T46" fmla="*/ 0 w 284"/>
              <a:gd name="T47" fmla="*/ 880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4" h="880">
                <a:moveTo>
                  <a:pt x="284" y="0"/>
                </a:moveTo>
                <a:cubicBezTo>
                  <a:pt x="261" y="7"/>
                  <a:pt x="268" y="34"/>
                  <a:pt x="248" y="48"/>
                </a:cubicBezTo>
                <a:cubicBezTo>
                  <a:pt x="229" y="75"/>
                  <a:pt x="243" y="81"/>
                  <a:pt x="232" y="120"/>
                </a:cubicBezTo>
                <a:cubicBezTo>
                  <a:pt x="230" y="124"/>
                  <a:pt x="223" y="124"/>
                  <a:pt x="220" y="128"/>
                </a:cubicBezTo>
                <a:cubicBezTo>
                  <a:pt x="215" y="132"/>
                  <a:pt x="212" y="138"/>
                  <a:pt x="208" y="144"/>
                </a:cubicBezTo>
                <a:cubicBezTo>
                  <a:pt x="200" y="166"/>
                  <a:pt x="199" y="175"/>
                  <a:pt x="180" y="188"/>
                </a:cubicBezTo>
                <a:cubicBezTo>
                  <a:pt x="175" y="217"/>
                  <a:pt x="161" y="236"/>
                  <a:pt x="152" y="264"/>
                </a:cubicBezTo>
                <a:cubicBezTo>
                  <a:pt x="147" y="297"/>
                  <a:pt x="154" y="310"/>
                  <a:pt x="164" y="340"/>
                </a:cubicBezTo>
                <a:cubicBezTo>
                  <a:pt x="157" y="358"/>
                  <a:pt x="149" y="373"/>
                  <a:pt x="144" y="392"/>
                </a:cubicBezTo>
                <a:cubicBezTo>
                  <a:pt x="141" y="400"/>
                  <a:pt x="136" y="416"/>
                  <a:pt x="136" y="416"/>
                </a:cubicBezTo>
                <a:cubicBezTo>
                  <a:pt x="138" y="424"/>
                  <a:pt x="141" y="432"/>
                  <a:pt x="144" y="440"/>
                </a:cubicBezTo>
                <a:cubicBezTo>
                  <a:pt x="145" y="444"/>
                  <a:pt x="148" y="452"/>
                  <a:pt x="148" y="452"/>
                </a:cubicBezTo>
                <a:cubicBezTo>
                  <a:pt x="144" y="489"/>
                  <a:pt x="150" y="501"/>
                  <a:pt x="128" y="524"/>
                </a:cubicBezTo>
                <a:cubicBezTo>
                  <a:pt x="117" y="555"/>
                  <a:pt x="118" y="552"/>
                  <a:pt x="100" y="576"/>
                </a:cubicBezTo>
                <a:cubicBezTo>
                  <a:pt x="93" y="583"/>
                  <a:pt x="84" y="600"/>
                  <a:pt x="84" y="600"/>
                </a:cubicBezTo>
                <a:cubicBezTo>
                  <a:pt x="85" y="606"/>
                  <a:pt x="86" y="613"/>
                  <a:pt x="88" y="620"/>
                </a:cubicBezTo>
                <a:cubicBezTo>
                  <a:pt x="90" y="628"/>
                  <a:pt x="96" y="644"/>
                  <a:pt x="96" y="644"/>
                </a:cubicBezTo>
                <a:cubicBezTo>
                  <a:pt x="88" y="665"/>
                  <a:pt x="94" y="652"/>
                  <a:pt x="76" y="680"/>
                </a:cubicBezTo>
                <a:cubicBezTo>
                  <a:pt x="73" y="684"/>
                  <a:pt x="68" y="692"/>
                  <a:pt x="68" y="692"/>
                </a:cubicBezTo>
                <a:cubicBezTo>
                  <a:pt x="66" y="697"/>
                  <a:pt x="64" y="702"/>
                  <a:pt x="64" y="708"/>
                </a:cubicBezTo>
                <a:cubicBezTo>
                  <a:pt x="61" y="733"/>
                  <a:pt x="64" y="759"/>
                  <a:pt x="60" y="784"/>
                </a:cubicBezTo>
                <a:cubicBezTo>
                  <a:pt x="58" y="791"/>
                  <a:pt x="28" y="818"/>
                  <a:pt x="24" y="832"/>
                </a:cubicBezTo>
                <a:cubicBezTo>
                  <a:pt x="20" y="843"/>
                  <a:pt x="21" y="857"/>
                  <a:pt x="16" y="868"/>
                </a:cubicBezTo>
                <a:cubicBezTo>
                  <a:pt x="13" y="873"/>
                  <a:pt x="4" y="875"/>
                  <a:pt x="0" y="880"/>
                </a:cubicBezTo>
              </a:path>
            </a:pathLst>
          </a:custGeom>
          <a:noFill/>
          <a:ln w="38160" cap="flat">
            <a:solidFill>
              <a:srgbClr val="0066FF"/>
            </a:solidFill>
            <a:round/>
            <a:headEnd/>
            <a:tailEnd/>
          </a:ln>
          <a:effectLst>
            <a:outerShdw blurRad="63500" dist="38184" dir="2700000" algn="ctr" rotWithShape="0">
              <a:srgbClr val="1A0004">
                <a:alpha val="75014"/>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44061" name="Freeform 29"/>
          <p:cNvSpPr>
            <a:spLocks noChangeArrowheads="1"/>
          </p:cNvSpPr>
          <p:nvPr/>
        </p:nvSpPr>
        <p:spPr bwMode="auto">
          <a:xfrm>
            <a:off x="4025900" y="2139950"/>
            <a:ext cx="1276350" cy="482600"/>
          </a:xfrm>
          <a:custGeom>
            <a:avLst/>
            <a:gdLst>
              <a:gd name="G0" fmla="+- 1 0 0"/>
              <a:gd name="G1" fmla="+- 1 0 0"/>
              <a:gd name="G2" fmla="+- 1 0 0"/>
              <a:gd name="G3" fmla="*/ 1 0 51712"/>
              <a:gd name="G4" fmla="*/ 1 0 51712"/>
              <a:gd name="G5" fmla="+- 1 0 0"/>
              <a:gd name="G6" fmla="+- 1 0 0"/>
              <a:gd name="G7" fmla="+- 1 0 0"/>
              <a:gd name="G8" fmla="+- 1 0 0"/>
              <a:gd name="G9" fmla="+- 1 0 0"/>
              <a:gd name="G10" fmla="+- 1 0 0"/>
              <a:gd name="G11" fmla="+- 1 0 0"/>
              <a:gd name="G12" fmla="+- 1 0 0"/>
              <a:gd name="G13" fmla="+- 1 0 0"/>
              <a:gd name="G14" fmla="*/ 1 0 51712"/>
              <a:gd name="G15" fmla="cos 54736 G14"/>
              <a:gd name="G16" fmla="*/ 1 0 51712"/>
              <a:gd name="G17" fmla="sin 55008 G16"/>
              <a:gd name="G18" fmla="+- G15 G17 0"/>
              <a:gd name="G19" fmla="+- G18 10800 0"/>
              <a:gd name="G20" fmla="+- 1 0 0"/>
              <a:gd name="G21" fmla="+- 1 0 0"/>
              <a:gd name="G22" fmla="+- 1 0 0"/>
              <a:gd name="G23" fmla="+- 1 0 0"/>
              <a:gd name="G24" fmla="+- 253 0 0"/>
              <a:gd name="G25" fmla="+- 25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51712"/>
              <a:gd name="G51" fmla="+- 118 0 0"/>
              <a:gd name="G52" fmla="+- 1 0 0"/>
              <a:gd name="G53" fmla="*/ 1 0 51712"/>
              <a:gd name="G54" fmla="*/ 1 0 51712"/>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20 0 0"/>
              <a:gd name="T0" fmla="*/ 804 w 804"/>
              <a:gd name="T1" fmla="*/ 292 h 304"/>
              <a:gd name="T2" fmla="*/ 780 w 804"/>
              <a:gd name="T3" fmla="*/ 304 h 304"/>
              <a:gd name="T4" fmla="*/ 756 w 804"/>
              <a:gd name="T5" fmla="*/ 296 h 304"/>
              <a:gd name="T6" fmla="*/ 744 w 804"/>
              <a:gd name="T7" fmla="*/ 292 h 304"/>
              <a:gd name="T8" fmla="*/ 680 w 804"/>
              <a:gd name="T9" fmla="*/ 284 h 304"/>
              <a:gd name="T10" fmla="*/ 616 w 804"/>
              <a:gd name="T11" fmla="*/ 276 h 304"/>
              <a:gd name="T12" fmla="*/ 544 w 804"/>
              <a:gd name="T13" fmla="*/ 264 h 304"/>
              <a:gd name="T14" fmla="*/ 480 w 804"/>
              <a:gd name="T15" fmla="*/ 256 h 304"/>
              <a:gd name="T16" fmla="*/ 468 w 804"/>
              <a:gd name="T17" fmla="*/ 228 h 304"/>
              <a:gd name="T18" fmla="*/ 452 w 804"/>
              <a:gd name="T19" fmla="*/ 220 h 304"/>
              <a:gd name="T20" fmla="*/ 428 w 804"/>
              <a:gd name="T21" fmla="*/ 196 h 304"/>
              <a:gd name="T22" fmla="*/ 416 w 804"/>
              <a:gd name="T23" fmla="*/ 188 h 304"/>
              <a:gd name="T24" fmla="*/ 372 w 804"/>
              <a:gd name="T25" fmla="*/ 160 h 304"/>
              <a:gd name="T26" fmla="*/ 348 w 804"/>
              <a:gd name="T27" fmla="*/ 168 h 304"/>
              <a:gd name="T28" fmla="*/ 300 w 804"/>
              <a:gd name="T29" fmla="*/ 160 h 304"/>
              <a:gd name="T30" fmla="*/ 272 w 804"/>
              <a:gd name="T31" fmla="*/ 128 h 304"/>
              <a:gd name="T32" fmla="*/ 268 w 804"/>
              <a:gd name="T33" fmla="*/ 100 h 304"/>
              <a:gd name="T34" fmla="*/ 244 w 804"/>
              <a:gd name="T35" fmla="*/ 92 h 304"/>
              <a:gd name="T36" fmla="*/ 212 w 804"/>
              <a:gd name="T37" fmla="*/ 48 h 304"/>
              <a:gd name="T38" fmla="*/ 156 w 804"/>
              <a:gd name="T39" fmla="*/ 8 h 304"/>
              <a:gd name="T40" fmla="*/ 96 w 804"/>
              <a:gd name="T41" fmla="*/ 12 h 304"/>
              <a:gd name="T42" fmla="*/ 0 w 804"/>
              <a:gd name="T43" fmla="*/ 2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4" h="304">
                <a:moveTo>
                  <a:pt x="804" y="292"/>
                </a:moveTo>
                <a:cubicBezTo>
                  <a:pt x="799" y="295"/>
                  <a:pt x="787" y="304"/>
                  <a:pt x="780" y="304"/>
                </a:cubicBezTo>
                <a:cubicBezTo>
                  <a:pt x="771" y="303"/>
                  <a:pt x="764" y="298"/>
                  <a:pt x="756" y="296"/>
                </a:cubicBezTo>
                <a:cubicBezTo>
                  <a:pt x="752" y="294"/>
                  <a:pt x="744" y="292"/>
                  <a:pt x="744" y="292"/>
                </a:cubicBezTo>
                <a:cubicBezTo>
                  <a:pt x="720" y="297"/>
                  <a:pt x="702" y="289"/>
                  <a:pt x="680" y="284"/>
                </a:cubicBezTo>
                <a:cubicBezTo>
                  <a:pt x="658" y="269"/>
                  <a:pt x="641" y="272"/>
                  <a:pt x="616" y="276"/>
                </a:cubicBezTo>
                <a:cubicBezTo>
                  <a:pt x="576" y="262"/>
                  <a:pt x="600" y="268"/>
                  <a:pt x="544" y="264"/>
                </a:cubicBezTo>
                <a:cubicBezTo>
                  <a:pt x="512" y="253"/>
                  <a:pt x="526" y="251"/>
                  <a:pt x="480" y="256"/>
                </a:cubicBezTo>
                <a:cubicBezTo>
                  <a:pt x="475" y="246"/>
                  <a:pt x="475" y="235"/>
                  <a:pt x="468" y="228"/>
                </a:cubicBezTo>
                <a:cubicBezTo>
                  <a:pt x="463" y="223"/>
                  <a:pt x="456" y="223"/>
                  <a:pt x="452" y="220"/>
                </a:cubicBezTo>
                <a:cubicBezTo>
                  <a:pt x="443" y="212"/>
                  <a:pt x="437" y="202"/>
                  <a:pt x="428" y="196"/>
                </a:cubicBezTo>
                <a:cubicBezTo>
                  <a:pt x="424" y="193"/>
                  <a:pt x="420" y="190"/>
                  <a:pt x="416" y="188"/>
                </a:cubicBezTo>
                <a:cubicBezTo>
                  <a:pt x="408" y="166"/>
                  <a:pt x="392" y="165"/>
                  <a:pt x="372" y="160"/>
                </a:cubicBezTo>
                <a:cubicBezTo>
                  <a:pt x="364" y="162"/>
                  <a:pt x="356" y="169"/>
                  <a:pt x="348" y="168"/>
                </a:cubicBezTo>
                <a:cubicBezTo>
                  <a:pt x="332" y="165"/>
                  <a:pt x="300" y="160"/>
                  <a:pt x="300" y="160"/>
                </a:cubicBezTo>
                <a:cubicBezTo>
                  <a:pt x="291" y="146"/>
                  <a:pt x="280" y="141"/>
                  <a:pt x="272" y="128"/>
                </a:cubicBezTo>
                <a:cubicBezTo>
                  <a:pt x="270" y="118"/>
                  <a:pt x="273" y="107"/>
                  <a:pt x="268" y="100"/>
                </a:cubicBezTo>
                <a:cubicBezTo>
                  <a:pt x="262" y="93"/>
                  <a:pt x="244" y="92"/>
                  <a:pt x="244" y="92"/>
                </a:cubicBezTo>
                <a:cubicBezTo>
                  <a:pt x="238" y="75"/>
                  <a:pt x="225" y="57"/>
                  <a:pt x="212" y="48"/>
                </a:cubicBezTo>
                <a:cubicBezTo>
                  <a:pt x="203" y="21"/>
                  <a:pt x="178" y="19"/>
                  <a:pt x="156" y="8"/>
                </a:cubicBezTo>
                <a:cubicBezTo>
                  <a:pt x="114" y="18"/>
                  <a:pt x="134" y="17"/>
                  <a:pt x="96" y="12"/>
                </a:cubicBezTo>
                <a:cubicBezTo>
                  <a:pt x="61" y="0"/>
                  <a:pt x="33" y="20"/>
                  <a:pt x="0" y="20"/>
                </a:cubicBezTo>
              </a:path>
            </a:pathLst>
          </a:custGeom>
          <a:noFill/>
          <a:ln w="38160" cap="flat">
            <a:solidFill>
              <a:srgbClr val="0066FF"/>
            </a:solidFill>
            <a:round/>
            <a:headEnd/>
            <a:tailEnd/>
          </a:ln>
          <a:effectLst>
            <a:outerShdw blurRad="63500" dist="38184" dir="2700000" algn="ctr" rotWithShape="0">
              <a:srgbClr val="1A0004">
                <a:alpha val="75014"/>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44062" name="Text Box 30"/>
          <p:cNvSpPr txBox="1">
            <a:spLocks noChangeArrowheads="1"/>
          </p:cNvSpPr>
          <p:nvPr/>
        </p:nvSpPr>
        <p:spPr bwMode="auto">
          <a:xfrm>
            <a:off x="1073150" y="5713413"/>
            <a:ext cx="7572375" cy="460375"/>
          </a:xfrm>
          <a:prstGeom prst="rect">
            <a:avLst/>
          </a:prstGeom>
          <a:solidFill>
            <a:srgbClr val="790015"/>
          </a:solidFill>
          <a:ln w="38160" cap="sq">
            <a:solidFill>
              <a:srgbClr val="FFFFFF"/>
            </a:solidFill>
            <a:miter lim="800000"/>
            <a:headEnd/>
            <a:tailEnd/>
          </a:ln>
          <a:effectLst>
            <a:outerShdw blurRad="63500" dist="71785" dir="2700000" algn="ctr" rotWithShape="0">
              <a:srgbClr val="1A0004">
                <a:alpha val="75014"/>
              </a:srgbClr>
            </a:outerShdw>
          </a:effec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1500"/>
              </a:spcBef>
              <a:buClrTx/>
              <a:buFontTx/>
              <a:buNone/>
              <a:defRPr/>
            </a:pPr>
            <a:r>
              <a:rPr lang="en-US" sz="2000" b="1" dirty="0">
                <a:solidFill>
                  <a:srgbClr val="FFFF00"/>
                </a:solidFill>
              </a:rPr>
              <a:t>    </a:t>
            </a:r>
            <a:r>
              <a:rPr lang="en-US" sz="2400" b="1" dirty="0">
                <a:solidFill>
                  <a:srgbClr val="FFFF00"/>
                </a:solidFill>
              </a:rPr>
              <a:t> </a:t>
            </a:r>
            <a:r>
              <a:rPr lang="hi-in" sz="2400" b="1" dirty="0">
                <a:solidFill>
                  <a:srgbClr val="FFFF00"/>
                </a:solidFill>
              </a:rPr>
              <a:t>อิชมาเอล </a:t>
            </a:r>
            <a:r>
              <a:rPr lang="en-US" sz="2400" b="1" dirty="0">
                <a:solidFill>
                  <a:srgbClr val="FFFF00"/>
                </a:solidFill>
              </a:rPr>
              <a:t>&amp; </a:t>
            </a:r>
            <a:r>
              <a:rPr lang="hi-in" sz="2400" b="1" dirty="0">
                <a:solidFill>
                  <a:srgbClr val="FFFF00"/>
                </a:solidFill>
              </a:rPr>
              <a:t>อิสอัค ณ อิสราเอล ปัจจุบัน </a:t>
            </a:r>
          </a:p>
        </p:txBody>
      </p:sp>
      <p:sp>
        <p:nvSpPr>
          <p:cNvPr id="44064" name="Oval 32"/>
          <p:cNvSpPr>
            <a:spLocks noChangeArrowheads="1"/>
          </p:cNvSpPr>
          <p:nvPr/>
        </p:nvSpPr>
        <p:spPr bwMode="auto">
          <a:xfrm>
            <a:off x="3321050" y="5521325"/>
            <a:ext cx="146050" cy="139700"/>
          </a:xfrm>
          <a:prstGeom prst="ellipse">
            <a:avLst/>
          </a:prstGeom>
          <a:solidFill>
            <a:srgbClr val="00CC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4065" name="Oval 33"/>
          <p:cNvSpPr>
            <a:spLocks noChangeArrowheads="1"/>
          </p:cNvSpPr>
          <p:nvPr/>
        </p:nvSpPr>
        <p:spPr bwMode="auto">
          <a:xfrm>
            <a:off x="3149600" y="5426075"/>
            <a:ext cx="146050" cy="139700"/>
          </a:xfrm>
          <a:prstGeom prst="ellipse">
            <a:avLst/>
          </a:prstGeom>
          <a:solidFill>
            <a:srgbClr val="00CC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4066" name="Text Box 34"/>
          <p:cNvSpPr txBox="1">
            <a:spLocks noChangeArrowheads="1"/>
          </p:cNvSpPr>
          <p:nvPr/>
        </p:nvSpPr>
        <p:spPr bwMode="auto">
          <a:xfrm>
            <a:off x="2363788" y="5346700"/>
            <a:ext cx="1193800"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1">
                <a:solidFill>
                  <a:srgbClr val="FAF200"/>
                </a:solidFill>
                <a:effectLst>
                  <a:outerShdw blurRad="38100" dist="38100" dir="2700000" algn="tl">
                    <a:srgbClr val="000000"/>
                  </a:outerShdw>
                </a:effectLst>
                <a:latin typeface="Arial" charset="0"/>
              </a:rPr>
              <a:t>เอลาท</a:t>
            </a:r>
          </a:p>
        </p:txBody>
      </p:sp>
      <p:sp>
        <p:nvSpPr>
          <p:cNvPr id="44067" name="Text Box 35"/>
          <p:cNvSpPr txBox="1">
            <a:spLocks noChangeArrowheads="1"/>
          </p:cNvSpPr>
          <p:nvPr/>
        </p:nvSpPr>
        <p:spPr bwMode="auto">
          <a:xfrm>
            <a:off x="3225800" y="5426075"/>
            <a:ext cx="1193800"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1">
                <a:solidFill>
                  <a:srgbClr val="FAF200"/>
                </a:solidFill>
                <a:effectLst>
                  <a:outerShdw blurRad="38100" dist="38100" dir="2700000" algn="tl">
                    <a:srgbClr val="000000"/>
                  </a:outerShdw>
                </a:effectLst>
                <a:latin typeface="Arial" charset="0"/>
              </a:rPr>
              <a:t>อัล อคัวบา</a:t>
            </a:r>
          </a:p>
        </p:txBody>
      </p:sp>
      <p:grpSp>
        <p:nvGrpSpPr>
          <p:cNvPr id="88100" name="Group 36"/>
          <p:cNvGrpSpPr>
            <a:grpSpLocks/>
          </p:cNvGrpSpPr>
          <p:nvPr/>
        </p:nvGrpSpPr>
        <p:grpSpPr bwMode="auto">
          <a:xfrm>
            <a:off x="1463675" y="995363"/>
            <a:ext cx="3063875" cy="3311525"/>
            <a:chOff x="922" y="627"/>
            <a:chExt cx="1930" cy="2086"/>
          </a:xfrm>
        </p:grpSpPr>
        <p:sp>
          <p:nvSpPr>
            <p:cNvPr id="44069" name="Freeform 37"/>
            <p:cNvSpPr>
              <a:spLocks noChangeArrowheads="1"/>
            </p:cNvSpPr>
            <p:nvPr/>
          </p:nvSpPr>
          <p:spPr bwMode="auto">
            <a:xfrm>
              <a:off x="922" y="627"/>
              <a:ext cx="1473" cy="185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0"/>
                <a:gd name="G17" fmla="+- 1 0 0"/>
                <a:gd name="G18" fmla="+- 1 0 0"/>
                <a:gd name="G19" fmla="+- 1 0 0"/>
                <a:gd name="G20" fmla="+- 1 0 0"/>
                <a:gd name="G21" fmla="*/ 1 0 51712"/>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51712"/>
                <a:gd name="G36" fmla="*/ 1 12735 57600"/>
                <a:gd name="G37" fmla="*/ 1 4243 51712"/>
                <a:gd name="G38" fmla="*/ G37 1 180"/>
                <a:gd name="G39" fmla="*/ G36 1 G38"/>
                <a:gd name="G40" fmla="+- 380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51712"/>
                <a:gd name="G61" fmla="*/ 1 0 51712"/>
                <a:gd name="G62" fmla="*/ 1 0 51712"/>
                <a:gd name="G63" fmla="*/ 1 12735 57600"/>
                <a:gd name="G64" fmla="*/ 1 4243 51712"/>
                <a:gd name="G65" fmla="*/ G64 1 180"/>
                <a:gd name="G66" fmla="*/ G63 1 G65"/>
                <a:gd name="G67" fmla="+- 1 0 0"/>
                <a:gd name="G68" fmla="+- 1 0 0"/>
                <a:gd name="G69" fmla="+- 1 0 0"/>
                <a:gd name="G70" fmla="+- 1 0 0"/>
                <a:gd name="G71" fmla="+- 1 0 0"/>
                <a:gd name="G72" fmla="+- 1 0 0"/>
                <a:gd name="G73" fmla="+- 1 0 0"/>
                <a:gd name="G74" fmla="+- 1 0 0"/>
                <a:gd name="G75" fmla="+- 1 0 0"/>
                <a:gd name="G76" fmla="+- 1 0 0"/>
                <a:gd name="G77" fmla="+- 1 0 0"/>
                <a:gd name="G78" fmla="+- 1 0 0"/>
                <a:gd name="G79" fmla="+- 1 0 0"/>
                <a:gd name="G80" fmla="+- 1 0 0"/>
                <a:gd name="G81" fmla="+- 1 0 0"/>
                <a:gd name="G82" fmla="+- 1 0 0"/>
                <a:gd name="G83" fmla="*/ 1 0 51712"/>
                <a:gd name="G84" fmla="+- 1 0 0"/>
                <a:gd name="G85" fmla="+- 1 0 0"/>
                <a:gd name="G86" fmla="+- 1 0 0"/>
                <a:gd name="G87" fmla="+- 1 0 0"/>
                <a:gd name="G88" fmla="+- 1 0 0"/>
                <a:gd name="G89" fmla="+- 1 0 0"/>
                <a:gd name="G90" fmla="+- 1 0 0"/>
                <a:gd name="G91" fmla="+- 1 0 0"/>
                <a:gd name="G92" fmla="+- 1 0 0"/>
                <a:gd name="G93" fmla="+- 1 0 0"/>
                <a:gd name="G94" fmla="+- 1 0 0"/>
                <a:gd name="G95" fmla="+- 1 0 0"/>
                <a:gd name="G96" fmla="+- 1856 0 0"/>
                <a:gd name="T0" fmla="*/ 1480 w 1480"/>
                <a:gd name="T1" fmla="*/ 0 h 1864"/>
                <a:gd name="T2" fmla="*/ 1416 w 1480"/>
                <a:gd name="T3" fmla="*/ 48 h 1864"/>
                <a:gd name="T4" fmla="*/ 1376 w 1480"/>
                <a:gd name="T5" fmla="*/ 144 h 1864"/>
                <a:gd name="T6" fmla="*/ 1360 w 1480"/>
                <a:gd name="T7" fmla="*/ 192 h 1864"/>
                <a:gd name="T8" fmla="*/ 1320 w 1480"/>
                <a:gd name="T9" fmla="*/ 240 h 1864"/>
                <a:gd name="T10" fmla="*/ 1296 w 1480"/>
                <a:gd name="T11" fmla="*/ 320 h 1864"/>
                <a:gd name="T12" fmla="*/ 1224 w 1480"/>
                <a:gd name="T13" fmla="*/ 416 h 1864"/>
                <a:gd name="T14" fmla="*/ 1152 w 1480"/>
                <a:gd name="T15" fmla="*/ 552 h 1864"/>
                <a:gd name="T16" fmla="*/ 1120 w 1480"/>
                <a:gd name="T17" fmla="*/ 664 h 1864"/>
                <a:gd name="T18" fmla="*/ 1112 w 1480"/>
                <a:gd name="T19" fmla="*/ 688 h 1864"/>
                <a:gd name="T20" fmla="*/ 1080 w 1480"/>
                <a:gd name="T21" fmla="*/ 768 h 1864"/>
                <a:gd name="T22" fmla="*/ 1056 w 1480"/>
                <a:gd name="T23" fmla="*/ 752 h 1864"/>
                <a:gd name="T24" fmla="*/ 1032 w 1480"/>
                <a:gd name="T25" fmla="*/ 744 h 1864"/>
                <a:gd name="T26" fmla="*/ 1016 w 1480"/>
                <a:gd name="T27" fmla="*/ 792 h 1864"/>
                <a:gd name="T28" fmla="*/ 1008 w 1480"/>
                <a:gd name="T29" fmla="*/ 816 h 1864"/>
                <a:gd name="T30" fmla="*/ 944 w 1480"/>
                <a:gd name="T31" fmla="*/ 1080 h 1864"/>
                <a:gd name="T32" fmla="*/ 912 w 1480"/>
                <a:gd name="T33" fmla="*/ 1200 h 1864"/>
                <a:gd name="T34" fmla="*/ 880 w 1480"/>
                <a:gd name="T35" fmla="*/ 1248 h 1864"/>
                <a:gd name="T36" fmla="*/ 816 w 1480"/>
                <a:gd name="T37" fmla="*/ 1360 h 1864"/>
                <a:gd name="T38" fmla="*/ 784 w 1480"/>
                <a:gd name="T39" fmla="*/ 1456 h 1864"/>
                <a:gd name="T40" fmla="*/ 776 w 1480"/>
                <a:gd name="T41" fmla="*/ 1480 h 1864"/>
                <a:gd name="T42" fmla="*/ 704 w 1480"/>
                <a:gd name="T43" fmla="*/ 1536 h 1864"/>
                <a:gd name="T44" fmla="*/ 656 w 1480"/>
                <a:gd name="T45" fmla="*/ 1632 h 1864"/>
                <a:gd name="T46" fmla="*/ 632 w 1480"/>
                <a:gd name="T47" fmla="*/ 1640 h 1864"/>
                <a:gd name="T48" fmla="*/ 608 w 1480"/>
                <a:gd name="T49" fmla="*/ 1656 h 1864"/>
                <a:gd name="T50" fmla="*/ 560 w 1480"/>
                <a:gd name="T51" fmla="*/ 1672 h 1864"/>
                <a:gd name="T52" fmla="*/ 472 w 1480"/>
                <a:gd name="T53" fmla="*/ 1752 h 1864"/>
                <a:gd name="T54" fmla="*/ 376 w 1480"/>
                <a:gd name="T55" fmla="*/ 1808 h 1864"/>
                <a:gd name="T56" fmla="*/ 304 w 1480"/>
                <a:gd name="T57" fmla="*/ 1832 h 1864"/>
                <a:gd name="T58" fmla="*/ 104 w 1480"/>
                <a:gd name="T59" fmla="*/ 1864 h 1864"/>
                <a:gd name="T60" fmla="*/ 0 w 1480"/>
                <a:gd name="T61" fmla="*/ 1856 h 1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80" h="1864">
                  <a:moveTo>
                    <a:pt x="1480" y="0"/>
                  </a:moveTo>
                  <a:cubicBezTo>
                    <a:pt x="1460" y="28"/>
                    <a:pt x="1444" y="29"/>
                    <a:pt x="1416" y="48"/>
                  </a:cubicBezTo>
                  <a:cubicBezTo>
                    <a:pt x="1404" y="82"/>
                    <a:pt x="1387" y="108"/>
                    <a:pt x="1376" y="144"/>
                  </a:cubicBezTo>
                  <a:cubicBezTo>
                    <a:pt x="1370" y="160"/>
                    <a:pt x="1371" y="180"/>
                    <a:pt x="1360" y="192"/>
                  </a:cubicBezTo>
                  <a:cubicBezTo>
                    <a:pt x="1344" y="207"/>
                    <a:pt x="1328" y="219"/>
                    <a:pt x="1320" y="240"/>
                  </a:cubicBezTo>
                  <a:cubicBezTo>
                    <a:pt x="1308" y="265"/>
                    <a:pt x="1308" y="295"/>
                    <a:pt x="1296" y="320"/>
                  </a:cubicBezTo>
                  <a:cubicBezTo>
                    <a:pt x="1278" y="355"/>
                    <a:pt x="1252" y="387"/>
                    <a:pt x="1224" y="416"/>
                  </a:cubicBezTo>
                  <a:cubicBezTo>
                    <a:pt x="1204" y="473"/>
                    <a:pt x="1206" y="515"/>
                    <a:pt x="1152" y="552"/>
                  </a:cubicBezTo>
                  <a:cubicBezTo>
                    <a:pt x="1139" y="589"/>
                    <a:pt x="1132" y="626"/>
                    <a:pt x="1120" y="664"/>
                  </a:cubicBezTo>
                  <a:cubicBezTo>
                    <a:pt x="1117" y="672"/>
                    <a:pt x="1112" y="688"/>
                    <a:pt x="1112" y="688"/>
                  </a:cubicBezTo>
                  <a:cubicBezTo>
                    <a:pt x="1109" y="702"/>
                    <a:pt x="1112" y="762"/>
                    <a:pt x="1080" y="768"/>
                  </a:cubicBezTo>
                  <a:cubicBezTo>
                    <a:pt x="1070" y="769"/>
                    <a:pt x="1064" y="756"/>
                    <a:pt x="1056" y="752"/>
                  </a:cubicBezTo>
                  <a:cubicBezTo>
                    <a:pt x="1048" y="748"/>
                    <a:pt x="1040" y="746"/>
                    <a:pt x="1032" y="744"/>
                  </a:cubicBezTo>
                  <a:cubicBezTo>
                    <a:pt x="1026" y="760"/>
                    <a:pt x="1021" y="776"/>
                    <a:pt x="1016" y="792"/>
                  </a:cubicBezTo>
                  <a:cubicBezTo>
                    <a:pt x="1013" y="800"/>
                    <a:pt x="1008" y="816"/>
                    <a:pt x="1008" y="816"/>
                  </a:cubicBezTo>
                  <a:cubicBezTo>
                    <a:pt x="996" y="906"/>
                    <a:pt x="961" y="990"/>
                    <a:pt x="944" y="1080"/>
                  </a:cubicBezTo>
                  <a:cubicBezTo>
                    <a:pt x="936" y="1115"/>
                    <a:pt x="931" y="1170"/>
                    <a:pt x="912" y="1200"/>
                  </a:cubicBezTo>
                  <a:cubicBezTo>
                    <a:pt x="901" y="1216"/>
                    <a:pt x="886" y="1229"/>
                    <a:pt x="880" y="1248"/>
                  </a:cubicBezTo>
                  <a:cubicBezTo>
                    <a:pt x="866" y="1289"/>
                    <a:pt x="853" y="1335"/>
                    <a:pt x="816" y="1360"/>
                  </a:cubicBezTo>
                  <a:cubicBezTo>
                    <a:pt x="805" y="1392"/>
                    <a:pt x="794" y="1424"/>
                    <a:pt x="784" y="1456"/>
                  </a:cubicBezTo>
                  <a:cubicBezTo>
                    <a:pt x="781" y="1464"/>
                    <a:pt x="783" y="1475"/>
                    <a:pt x="776" y="1480"/>
                  </a:cubicBezTo>
                  <a:cubicBezTo>
                    <a:pt x="750" y="1497"/>
                    <a:pt x="729" y="1518"/>
                    <a:pt x="704" y="1536"/>
                  </a:cubicBezTo>
                  <a:cubicBezTo>
                    <a:pt x="697" y="1555"/>
                    <a:pt x="671" y="1619"/>
                    <a:pt x="656" y="1632"/>
                  </a:cubicBezTo>
                  <a:cubicBezTo>
                    <a:pt x="649" y="1637"/>
                    <a:pt x="639" y="1636"/>
                    <a:pt x="632" y="1640"/>
                  </a:cubicBezTo>
                  <a:cubicBezTo>
                    <a:pt x="623" y="1644"/>
                    <a:pt x="616" y="1652"/>
                    <a:pt x="608" y="1656"/>
                  </a:cubicBezTo>
                  <a:cubicBezTo>
                    <a:pt x="592" y="1662"/>
                    <a:pt x="560" y="1672"/>
                    <a:pt x="560" y="1672"/>
                  </a:cubicBezTo>
                  <a:cubicBezTo>
                    <a:pt x="534" y="1710"/>
                    <a:pt x="516" y="1737"/>
                    <a:pt x="472" y="1752"/>
                  </a:cubicBezTo>
                  <a:cubicBezTo>
                    <a:pt x="445" y="1791"/>
                    <a:pt x="419" y="1794"/>
                    <a:pt x="376" y="1808"/>
                  </a:cubicBezTo>
                  <a:cubicBezTo>
                    <a:pt x="351" y="1815"/>
                    <a:pt x="329" y="1829"/>
                    <a:pt x="304" y="1832"/>
                  </a:cubicBezTo>
                  <a:cubicBezTo>
                    <a:pt x="232" y="1837"/>
                    <a:pt x="172" y="1846"/>
                    <a:pt x="104" y="1864"/>
                  </a:cubicBezTo>
                  <a:cubicBezTo>
                    <a:pt x="21" y="1854"/>
                    <a:pt x="56" y="1856"/>
                    <a:pt x="0" y="1856"/>
                  </a:cubicBezTo>
                </a:path>
              </a:pathLst>
            </a:custGeom>
            <a:noFill/>
            <a:ln w="38160" cap="flat">
              <a:solidFill>
                <a:srgbClr val="0066FF"/>
              </a:solidFill>
              <a:round/>
              <a:headEnd/>
              <a:tailEnd/>
            </a:ln>
            <a:effectLst>
              <a:outerShdw blurRad="63500" dist="38184" dir="2700000" algn="ctr" rotWithShape="0">
                <a:srgbClr val="1A0004">
                  <a:alpha val="75014"/>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44070" name="Freeform 38"/>
            <p:cNvSpPr>
              <a:spLocks noChangeArrowheads="1"/>
            </p:cNvSpPr>
            <p:nvPr/>
          </p:nvSpPr>
          <p:spPr bwMode="auto">
            <a:xfrm>
              <a:off x="2082" y="627"/>
              <a:ext cx="770" cy="601"/>
            </a:xfrm>
            <a:custGeom>
              <a:avLst/>
              <a:gdLst>
                <a:gd name="G0" fmla="+- 568 0 0"/>
                <a:gd name="G1" fmla="+- 1 0 0"/>
                <a:gd name="G2" fmla="+- 1 0 0"/>
                <a:gd name="G3" fmla="+- 1 0 0"/>
                <a:gd name="G4" fmla="+- 1 0 0"/>
                <a:gd name="G5" fmla="*/ 1 0 51712"/>
                <a:gd name="G6" fmla="*/ 1 0 51712"/>
                <a:gd name="G7" fmla="+- 1 0 0"/>
                <a:gd name="G8" fmla="+- 1 0 0"/>
                <a:gd name="G9" fmla="+- 1 0 0"/>
                <a:gd name="G10" fmla="+- 1 0 0"/>
                <a:gd name="G11" fmla="+- 1 0 0"/>
                <a:gd name="G12" fmla="+- 544 0 0"/>
                <a:gd name="G13" fmla="+- 515 0 0"/>
                <a:gd name="G14" fmla="+- 1 0 0"/>
                <a:gd name="G15" fmla="*/ 1 12735 57600"/>
                <a:gd name="G16" fmla="*/ 1 4243 51712"/>
                <a:gd name="G17" fmla="*/ G16 1 180"/>
                <a:gd name="G18" fmla="*/ G15 1 G17"/>
                <a:gd name="G19" fmla="+- 1 0 0"/>
                <a:gd name="G20" fmla="+- 1 0 0"/>
                <a:gd name="G21" fmla="+- 1 0 0"/>
                <a:gd name="G22" fmla="+- 1 0 0"/>
                <a:gd name="G23" fmla="+- 1 0 0"/>
                <a:gd name="G24" fmla="+- 1 0 0"/>
                <a:gd name="G25" fmla="+- 1 0 0"/>
                <a:gd name="G26" fmla="+- 1 0 0"/>
                <a:gd name="G27" fmla="+- 1 0 0"/>
                <a:gd name="G28" fmla="+- 1 0 0"/>
                <a:gd name="G29" fmla="+- 1 0 0"/>
                <a:gd name="G30" fmla="*/ 1 12735 57600"/>
                <a:gd name="G31" fmla="*/ 1 4243 51712"/>
                <a:gd name="G32" fmla="*/ G31 1 180"/>
                <a:gd name="G33" fmla="*/ G30 1 G32"/>
                <a:gd name="G34" fmla="+- 1 0 0"/>
                <a:gd name="G35" fmla="+- 1 0 0"/>
                <a:gd name="G36" fmla="+- 1 0 0"/>
                <a:gd name="G37" fmla="+- 1 0 0"/>
                <a:gd name="G38" fmla="+- 1 0 0"/>
                <a:gd name="G39" fmla="+- 1 0 0"/>
                <a:gd name="G40" fmla="+- 1 0 0"/>
                <a:gd name="G41" fmla="*/ 1 0 51712"/>
                <a:gd name="G42" fmla="*/ 1 0 51712"/>
                <a:gd name="G43" fmla="+- 1 0 0"/>
                <a:gd name="G44" fmla="+- 1 0 0"/>
                <a:gd name="G45" fmla="+- 1 0 0"/>
                <a:gd name="G46" fmla="+- 1 0 0"/>
                <a:gd name="G47" fmla="+- 1 0 0"/>
                <a:gd name="G48" fmla="+- 1 0 0"/>
                <a:gd name="G49" fmla="+- 1 0 0"/>
                <a:gd name="G50" fmla="*/ 1 0 51712"/>
                <a:gd name="G51" fmla="+- 1 0 0"/>
                <a:gd name="G52" fmla="+- 1 0 0"/>
                <a:gd name="G53" fmla="+- 1 0 0"/>
                <a:gd name="G54" fmla="+- 1 0 0"/>
                <a:gd name="G55" fmla="+- 1 0 0"/>
                <a:gd name="G56" fmla="+- 1 0 0"/>
                <a:gd name="G57" fmla="+- 104 0 0"/>
                <a:gd name="G58" fmla="*/ 1 12735 57600"/>
                <a:gd name="G59" fmla="*/ 1 4243 51712"/>
                <a:gd name="G60" fmla="*/ G59 1 180"/>
                <a:gd name="G61" fmla="*/ G58 1 G60"/>
                <a:gd name="G62" fmla="+- 1 0 0"/>
                <a:gd name="G63" fmla="+- 1 0 0"/>
                <a:gd name="G64" fmla="+- 1 0 0"/>
                <a:gd name="G65" fmla="+- 1 0 0"/>
                <a:gd name="G66" fmla="+- 1 0 0"/>
                <a:gd name="G67" fmla="*/ 1 0 51712"/>
                <a:gd name="G68" fmla="+- 5 0 0"/>
                <a:gd name="G69" fmla="sin G67 G68"/>
                <a:gd name="G70" fmla="*/ 1 12735 57600"/>
                <a:gd name="G71" fmla="*/ 1 4243 51712"/>
                <a:gd name="G72" fmla="*/ G71 1 180"/>
                <a:gd name="G73" fmla="*/ G70 1 G72"/>
                <a:gd name="G74" fmla="*/ 1 0 51712"/>
                <a:gd name="G75" fmla="*/ 1 4243 51712"/>
                <a:gd name="G76" fmla="*/ G75 1 180"/>
                <a:gd name="G77" fmla="*/ G74 1 G76"/>
                <a:gd name="T0" fmla="*/ 0 w 777"/>
                <a:gd name="T1" fmla="*/ 568 h 608"/>
                <a:gd name="T2" fmla="*/ 80 w 777"/>
                <a:gd name="T3" fmla="*/ 576 h 608"/>
                <a:gd name="T4" fmla="*/ 128 w 777"/>
                <a:gd name="T5" fmla="*/ 608 h 608"/>
                <a:gd name="T6" fmla="*/ 232 w 777"/>
                <a:gd name="T7" fmla="*/ 576 h 608"/>
                <a:gd name="T8" fmla="*/ 256 w 777"/>
                <a:gd name="T9" fmla="*/ 544 h 608"/>
                <a:gd name="T10" fmla="*/ 264 w 777"/>
                <a:gd name="T11" fmla="*/ 456 h 608"/>
                <a:gd name="T12" fmla="*/ 336 w 777"/>
                <a:gd name="T13" fmla="*/ 448 h 608"/>
                <a:gd name="T14" fmla="*/ 432 w 777"/>
                <a:gd name="T15" fmla="*/ 416 h 608"/>
                <a:gd name="T16" fmla="*/ 472 w 777"/>
                <a:gd name="T17" fmla="*/ 344 h 608"/>
                <a:gd name="T18" fmla="*/ 520 w 777"/>
                <a:gd name="T19" fmla="*/ 320 h 608"/>
                <a:gd name="T20" fmla="*/ 584 w 777"/>
                <a:gd name="T21" fmla="*/ 280 h 608"/>
                <a:gd name="T22" fmla="*/ 576 w 777"/>
                <a:gd name="T23" fmla="*/ 232 h 608"/>
                <a:gd name="T24" fmla="*/ 528 w 777"/>
                <a:gd name="T25" fmla="*/ 216 h 608"/>
                <a:gd name="T26" fmla="*/ 584 w 777"/>
                <a:gd name="T27" fmla="*/ 144 h 608"/>
                <a:gd name="T28" fmla="*/ 608 w 777"/>
                <a:gd name="T29" fmla="*/ 128 h 608"/>
                <a:gd name="T30" fmla="*/ 656 w 777"/>
                <a:gd name="T31" fmla="*/ 112 h 608"/>
                <a:gd name="T32" fmla="*/ 680 w 777"/>
                <a:gd name="T33" fmla="*/ 104 h 608"/>
                <a:gd name="T34" fmla="*/ 768 w 777"/>
                <a:gd name="T35" fmla="*/ 104 h 608"/>
                <a:gd name="T36" fmla="*/ 752 w 777"/>
                <a:gd name="T37" fmla="*/ 80 h 608"/>
                <a:gd name="T38" fmla="*/ 744 w 777"/>
                <a:gd name="T39" fmla="*/ 56 h 608"/>
                <a:gd name="T40" fmla="*/ 776 w 777"/>
                <a:gd name="T41" fmla="*/ 0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77" h="608">
                  <a:moveTo>
                    <a:pt x="0" y="568"/>
                  </a:moveTo>
                  <a:cubicBezTo>
                    <a:pt x="26" y="570"/>
                    <a:pt x="54" y="568"/>
                    <a:pt x="80" y="576"/>
                  </a:cubicBezTo>
                  <a:cubicBezTo>
                    <a:pt x="98" y="581"/>
                    <a:pt x="128" y="608"/>
                    <a:pt x="128" y="608"/>
                  </a:cubicBezTo>
                  <a:cubicBezTo>
                    <a:pt x="164" y="583"/>
                    <a:pt x="185" y="582"/>
                    <a:pt x="232" y="576"/>
                  </a:cubicBezTo>
                  <a:cubicBezTo>
                    <a:pt x="240" y="565"/>
                    <a:pt x="252" y="556"/>
                    <a:pt x="256" y="544"/>
                  </a:cubicBezTo>
                  <a:cubicBezTo>
                    <a:pt x="263" y="515"/>
                    <a:pt x="245" y="478"/>
                    <a:pt x="264" y="456"/>
                  </a:cubicBezTo>
                  <a:cubicBezTo>
                    <a:pt x="279" y="437"/>
                    <a:pt x="312" y="450"/>
                    <a:pt x="336" y="448"/>
                  </a:cubicBezTo>
                  <a:cubicBezTo>
                    <a:pt x="392" y="391"/>
                    <a:pt x="315" y="458"/>
                    <a:pt x="432" y="416"/>
                  </a:cubicBezTo>
                  <a:cubicBezTo>
                    <a:pt x="453" y="408"/>
                    <a:pt x="453" y="358"/>
                    <a:pt x="472" y="344"/>
                  </a:cubicBezTo>
                  <a:cubicBezTo>
                    <a:pt x="485" y="332"/>
                    <a:pt x="505" y="329"/>
                    <a:pt x="520" y="320"/>
                  </a:cubicBezTo>
                  <a:cubicBezTo>
                    <a:pt x="532" y="281"/>
                    <a:pt x="545" y="289"/>
                    <a:pt x="584" y="280"/>
                  </a:cubicBezTo>
                  <a:cubicBezTo>
                    <a:pt x="600" y="255"/>
                    <a:pt x="613" y="252"/>
                    <a:pt x="576" y="232"/>
                  </a:cubicBezTo>
                  <a:cubicBezTo>
                    <a:pt x="561" y="223"/>
                    <a:pt x="528" y="216"/>
                    <a:pt x="528" y="216"/>
                  </a:cubicBezTo>
                  <a:cubicBezTo>
                    <a:pt x="510" y="163"/>
                    <a:pt x="546" y="162"/>
                    <a:pt x="584" y="144"/>
                  </a:cubicBezTo>
                  <a:cubicBezTo>
                    <a:pt x="592" y="139"/>
                    <a:pt x="599" y="131"/>
                    <a:pt x="608" y="128"/>
                  </a:cubicBezTo>
                  <a:cubicBezTo>
                    <a:pt x="623" y="121"/>
                    <a:pt x="640" y="117"/>
                    <a:pt x="656" y="112"/>
                  </a:cubicBezTo>
                  <a:cubicBezTo>
                    <a:pt x="664" y="109"/>
                    <a:pt x="680" y="104"/>
                    <a:pt x="680" y="104"/>
                  </a:cubicBezTo>
                  <a:cubicBezTo>
                    <a:pt x="709" y="113"/>
                    <a:pt x="734" y="126"/>
                    <a:pt x="768" y="104"/>
                  </a:cubicBezTo>
                  <a:cubicBezTo>
                    <a:pt x="776" y="98"/>
                    <a:pt x="756" y="88"/>
                    <a:pt x="752" y="80"/>
                  </a:cubicBezTo>
                  <a:cubicBezTo>
                    <a:pt x="748" y="72"/>
                    <a:pt x="746" y="64"/>
                    <a:pt x="744" y="56"/>
                  </a:cubicBezTo>
                  <a:cubicBezTo>
                    <a:pt x="777" y="5"/>
                    <a:pt x="776" y="27"/>
                    <a:pt x="776" y="0"/>
                  </a:cubicBezTo>
                </a:path>
              </a:pathLst>
            </a:custGeom>
            <a:noFill/>
            <a:ln w="38160" cap="flat">
              <a:solidFill>
                <a:srgbClr val="0066FF"/>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4071" name="Freeform 39"/>
            <p:cNvSpPr>
              <a:spLocks noChangeArrowheads="1"/>
            </p:cNvSpPr>
            <p:nvPr/>
          </p:nvSpPr>
          <p:spPr bwMode="auto">
            <a:xfrm>
              <a:off x="2194" y="2004"/>
              <a:ext cx="127" cy="645"/>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51712"/>
                <a:gd name="G44" fmla="*/ 1 0 51712"/>
                <a:gd name="G45" fmla="+- 642 0 0"/>
                <a:gd name="G46" fmla="sin G44 G45"/>
                <a:gd name="G47" fmla="+- 652 0 0"/>
                <a:gd name="T0" fmla="*/ 124 w 134"/>
                <a:gd name="T1" fmla="*/ 0 h 652"/>
                <a:gd name="T2" fmla="*/ 124 w 134"/>
                <a:gd name="T3" fmla="*/ 84 h 652"/>
                <a:gd name="T4" fmla="*/ 92 w 134"/>
                <a:gd name="T5" fmla="*/ 180 h 652"/>
                <a:gd name="T6" fmla="*/ 104 w 134"/>
                <a:gd name="T7" fmla="*/ 244 h 652"/>
                <a:gd name="T8" fmla="*/ 68 w 134"/>
                <a:gd name="T9" fmla="*/ 332 h 652"/>
                <a:gd name="T10" fmla="*/ 48 w 134"/>
                <a:gd name="T11" fmla="*/ 384 h 652"/>
                <a:gd name="T12" fmla="*/ 28 w 134"/>
                <a:gd name="T13" fmla="*/ 420 h 652"/>
                <a:gd name="T14" fmla="*/ 52 w 134"/>
                <a:gd name="T15" fmla="*/ 488 h 652"/>
                <a:gd name="T16" fmla="*/ 68 w 134"/>
                <a:gd name="T17" fmla="*/ 524 h 652"/>
                <a:gd name="T18" fmla="*/ 64 w 134"/>
                <a:gd name="T19" fmla="*/ 536 h 652"/>
                <a:gd name="T20" fmla="*/ 52 w 134"/>
                <a:gd name="T21" fmla="*/ 544 h 652"/>
                <a:gd name="T22" fmla="*/ 44 w 134"/>
                <a:gd name="T23" fmla="*/ 568 h 652"/>
                <a:gd name="T24" fmla="*/ 40 w 134"/>
                <a:gd name="T25" fmla="*/ 580 h 652"/>
                <a:gd name="T26" fmla="*/ 36 w 134"/>
                <a:gd name="T27" fmla="*/ 616 h 652"/>
                <a:gd name="T28" fmla="*/ 24 w 134"/>
                <a:gd name="T29" fmla="*/ 624 h 652"/>
                <a:gd name="T30" fmla="*/ 0 w 134"/>
                <a:gd name="T31"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4" h="652">
                  <a:moveTo>
                    <a:pt x="124" y="0"/>
                  </a:moveTo>
                  <a:cubicBezTo>
                    <a:pt x="127" y="33"/>
                    <a:pt x="134" y="52"/>
                    <a:pt x="124" y="84"/>
                  </a:cubicBezTo>
                  <a:cubicBezTo>
                    <a:pt x="120" y="137"/>
                    <a:pt x="123" y="148"/>
                    <a:pt x="92" y="180"/>
                  </a:cubicBezTo>
                  <a:cubicBezTo>
                    <a:pt x="94" y="203"/>
                    <a:pt x="96" y="221"/>
                    <a:pt x="104" y="244"/>
                  </a:cubicBezTo>
                  <a:cubicBezTo>
                    <a:pt x="96" y="272"/>
                    <a:pt x="93" y="314"/>
                    <a:pt x="68" y="332"/>
                  </a:cubicBezTo>
                  <a:cubicBezTo>
                    <a:pt x="64" y="358"/>
                    <a:pt x="68" y="370"/>
                    <a:pt x="48" y="384"/>
                  </a:cubicBezTo>
                  <a:cubicBezTo>
                    <a:pt x="29" y="411"/>
                    <a:pt x="35" y="398"/>
                    <a:pt x="28" y="420"/>
                  </a:cubicBezTo>
                  <a:cubicBezTo>
                    <a:pt x="31" y="447"/>
                    <a:pt x="32" y="468"/>
                    <a:pt x="52" y="488"/>
                  </a:cubicBezTo>
                  <a:cubicBezTo>
                    <a:pt x="56" y="501"/>
                    <a:pt x="63" y="510"/>
                    <a:pt x="68" y="524"/>
                  </a:cubicBezTo>
                  <a:cubicBezTo>
                    <a:pt x="66" y="528"/>
                    <a:pt x="66" y="532"/>
                    <a:pt x="64" y="536"/>
                  </a:cubicBezTo>
                  <a:cubicBezTo>
                    <a:pt x="60" y="539"/>
                    <a:pt x="54" y="539"/>
                    <a:pt x="52" y="544"/>
                  </a:cubicBezTo>
                  <a:cubicBezTo>
                    <a:pt x="47" y="551"/>
                    <a:pt x="46" y="560"/>
                    <a:pt x="44" y="568"/>
                  </a:cubicBezTo>
                  <a:cubicBezTo>
                    <a:pt x="42" y="572"/>
                    <a:pt x="40" y="580"/>
                    <a:pt x="40" y="580"/>
                  </a:cubicBezTo>
                  <a:cubicBezTo>
                    <a:pt x="38" y="592"/>
                    <a:pt x="40" y="604"/>
                    <a:pt x="36" y="616"/>
                  </a:cubicBezTo>
                  <a:cubicBezTo>
                    <a:pt x="34" y="620"/>
                    <a:pt x="27" y="620"/>
                    <a:pt x="24" y="624"/>
                  </a:cubicBezTo>
                  <a:cubicBezTo>
                    <a:pt x="13" y="632"/>
                    <a:pt x="9" y="642"/>
                    <a:pt x="0" y="652"/>
                  </a:cubicBezTo>
                </a:path>
              </a:pathLst>
            </a:custGeom>
            <a:noFill/>
            <a:ln w="38160" cap="flat">
              <a:solidFill>
                <a:srgbClr val="0066FF"/>
              </a:solidFill>
              <a:round/>
              <a:headEnd/>
              <a:tailEnd/>
            </a:ln>
            <a:effectLst>
              <a:outerShdw blurRad="63500" dist="38184" dir="2700000" algn="ctr" rotWithShape="0">
                <a:srgbClr val="1A0004">
                  <a:alpha val="75014"/>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44072" name="Freeform 40"/>
            <p:cNvSpPr>
              <a:spLocks noChangeArrowheads="1"/>
            </p:cNvSpPr>
            <p:nvPr/>
          </p:nvSpPr>
          <p:spPr bwMode="auto">
            <a:xfrm>
              <a:off x="1879" y="1525"/>
              <a:ext cx="460" cy="831"/>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51712"/>
                <a:gd name="G19" fmla="*/ 1 0 51712"/>
                <a:gd name="G20" fmla="*/ 1 0 51712"/>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51712"/>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G71" fmla="+- 1 0 0"/>
                <a:gd name="G72" fmla="+- 1 0 0"/>
                <a:gd name="G73" fmla="+- 1 0 0"/>
                <a:gd name="G74" fmla="+- 1 0 0"/>
                <a:gd name="G75" fmla="*/ 1 0 51712"/>
                <a:gd name="G76" fmla="*/ 1 0 51712"/>
                <a:gd name="G77" fmla="+- 831 0 0"/>
                <a:gd name="G78" fmla="+- 1 0 0"/>
                <a:gd name="G79" fmla="+- 1 0 0"/>
                <a:gd name="G80" fmla="+- 1 0 0"/>
                <a:gd name="G81" fmla="+- 1 0 0"/>
                <a:gd name="G82" fmla="+- 1 0 0"/>
                <a:gd name="G83" fmla="*/ 1 0 51712"/>
                <a:gd name="G84" fmla="cos 54736 G83"/>
                <a:gd name="G85" fmla="*/ 1 0 51712"/>
                <a:gd name="G86" fmla="sin 55558 G85"/>
                <a:gd name="G87" fmla="+- G84 G86 0"/>
                <a:gd name="G88" fmla="+- G87 10800 0"/>
                <a:gd name="G89" fmla="+- 1 0 0"/>
                <a:gd name="G90" fmla="+- 1 0 0"/>
                <a:gd name="G91" fmla="+- 1 0 0"/>
                <a:gd name="G92" fmla="+- 1 0 0"/>
                <a:gd name="G93" fmla="+- 1 0 0"/>
                <a:gd name="G94" fmla="+- 1 0 0"/>
                <a:gd name="G95" fmla="+- 1 0 0"/>
                <a:gd name="G96" fmla="+- 1 0 0"/>
                <a:gd name="G97" fmla="*/ 1 0 51712"/>
                <a:gd name="G98" fmla="*/ 1 0 51712"/>
                <a:gd name="G99" fmla="+- 1 0 0"/>
                <a:gd name="G100" fmla="+- 1 0 0"/>
                <a:gd name="G101" fmla="+- 1 0 0"/>
                <a:gd name="G102" fmla="+- 1 0 0"/>
                <a:gd name="G103" fmla="*/ 1 0 51712"/>
                <a:gd name="G104" fmla="sin 54736 G103"/>
                <a:gd name="G105" fmla="*/ 1 0 51712"/>
                <a:gd name="G106" fmla="cos 55462 G105"/>
                <a:gd name="G107" fmla="+- G104 0 G106"/>
                <a:gd name="G108" fmla="*/ G107 65535 1"/>
                <a:gd name="G109" fmla="+- G108 10800 0"/>
                <a:gd name="G110" fmla="+- 1 0 0"/>
                <a:gd name="T0" fmla="*/ 467 w 467"/>
                <a:gd name="T1" fmla="*/ 130 h 838"/>
                <a:gd name="T2" fmla="*/ 423 w 467"/>
                <a:gd name="T3" fmla="*/ 122 h 838"/>
                <a:gd name="T4" fmla="*/ 415 w 467"/>
                <a:gd name="T5" fmla="*/ 110 h 838"/>
                <a:gd name="T6" fmla="*/ 355 w 467"/>
                <a:gd name="T7" fmla="*/ 102 h 838"/>
                <a:gd name="T8" fmla="*/ 363 w 467"/>
                <a:gd name="T9" fmla="*/ 54 h 838"/>
                <a:gd name="T10" fmla="*/ 331 w 467"/>
                <a:gd name="T11" fmla="*/ 46 h 838"/>
                <a:gd name="T12" fmla="*/ 271 w 467"/>
                <a:gd name="T13" fmla="*/ 26 h 838"/>
                <a:gd name="T14" fmla="*/ 235 w 467"/>
                <a:gd name="T15" fmla="*/ 6 h 838"/>
                <a:gd name="T16" fmla="*/ 143 w 467"/>
                <a:gd name="T17" fmla="*/ 50 h 838"/>
                <a:gd name="T18" fmla="*/ 103 w 467"/>
                <a:gd name="T19" fmla="*/ 138 h 838"/>
                <a:gd name="T20" fmla="*/ 79 w 467"/>
                <a:gd name="T21" fmla="*/ 222 h 838"/>
                <a:gd name="T22" fmla="*/ 75 w 467"/>
                <a:gd name="T23" fmla="*/ 234 h 838"/>
                <a:gd name="T24" fmla="*/ 63 w 467"/>
                <a:gd name="T25" fmla="*/ 242 h 838"/>
                <a:gd name="T26" fmla="*/ 87 w 467"/>
                <a:gd name="T27" fmla="*/ 306 h 838"/>
                <a:gd name="T28" fmla="*/ 95 w 467"/>
                <a:gd name="T29" fmla="*/ 398 h 838"/>
                <a:gd name="T30" fmla="*/ 123 w 467"/>
                <a:gd name="T31" fmla="*/ 466 h 838"/>
                <a:gd name="T32" fmla="*/ 139 w 467"/>
                <a:gd name="T33" fmla="*/ 478 h 838"/>
                <a:gd name="T34" fmla="*/ 163 w 467"/>
                <a:gd name="T35" fmla="*/ 486 h 838"/>
                <a:gd name="T36" fmla="*/ 219 w 467"/>
                <a:gd name="T37" fmla="*/ 490 h 838"/>
                <a:gd name="T38" fmla="*/ 227 w 467"/>
                <a:gd name="T39" fmla="*/ 530 h 838"/>
                <a:gd name="T40" fmla="*/ 191 w 467"/>
                <a:gd name="T41" fmla="*/ 542 h 838"/>
                <a:gd name="T42" fmla="*/ 119 w 467"/>
                <a:gd name="T43" fmla="*/ 590 h 838"/>
                <a:gd name="T44" fmla="*/ 79 w 467"/>
                <a:gd name="T45" fmla="*/ 622 h 838"/>
                <a:gd name="T46" fmla="*/ 59 w 467"/>
                <a:gd name="T47" fmla="*/ 658 h 838"/>
                <a:gd name="T48" fmla="*/ 39 w 467"/>
                <a:gd name="T49" fmla="*/ 706 h 838"/>
                <a:gd name="T50" fmla="*/ 3 w 467"/>
                <a:gd name="T51" fmla="*/ 790 h 838"/>
                <a:gd name="T52" fmla="*/ 27 w 467"/>
                <a:gd name="T53" fmla="*/ 838 h 838"/>
                <a:gd name="T54" fmla="*/ 87 w 467"/>
                <a:gd name="T55" fmla="*/ 814 h 838"/>
                <a:gd name="T56" fmla="*/ 151 w 467"/>
                <a:gd name="T57" fmla="*/ 830 h 838"/>
                <a:gd name="T58" fmla="*/ 195 w 467"/>
                <a:gd name="T59" fmla="*/ 818 h 838"/>
                <a:gd name="T60" fmla="*/ 231 w 467"/>
                <a:gd name="T61" fmla="*/ 822 h 838"/>
                <a:gd name="T62" fmla="*/ 267 w 467"/>
                <a:gd name="T63" fmla="*/ 790 h 838"/>
                <a:gd name="T64" fmla="*/ 339 w 467"/>
                <a:gd name="T65" fmla="*/ 734 h 838"/>
                <a:gd name="T66" fmla="*/ 411 w 467"/>
                <a:gd name="T67" fmla="*/ 726 h 8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67" h="838">
                  <a:moveTo>
                    <a:pt x="467" y="130"/>
                  </a:moveTo>
                  <a:cubicBezTo>
                    <a:pt x="452" y="125"/>
                    <a:pt x="436" y="127"/>
                    <a:pt x="423" y="122"/>
                  </a:cubicBezTo>
                  <a:cubicBezTo>
                    <a:pt x="418" y="120"/>
                    <a:pt x="418" y="113"/>
                    <a:pt x="415" y="110"/>
                  </a:cubicBezTo>
                  <a:cubicBezTo>
                    <a:pt x="399" y="97"/>
                    <a:pt x="375" y="103"/>
                    <a:pt x="355" y="102"/>
                  </a:cubicBezTo>
                  <a:cubicBezTo>
                    <a:pt x="359" y="85"/>
                    <a:pt x="374" y="70"/>
                    <a:pt x="363" y="54"/>
                  </a:cubicBezTo>
                  <a:cubicBezTo>
                    <a:pt x="356" y="44"/>
                    <a:pt x="341" y="48"/>
                    <a:pt x="331" y="46"/>
                  </a:cubicBezTo>
                  <a:cubicBezTo>
                    <a:pt x="309" y="41"/>
                    <a:pt x="292" y="30"/>
                    <a:pt x="271" y="26"/>
                  </a:cubicBezTo>
                  <a:cubicBezTo>
                    <a:pt x="260" y="5"/>
                    <a:pt x="257" y="0"/>
                    <a:pt x="235" y="6"/>
                  </a:cubicBezTo>
                  <a:cubicBezTo>
                    <a:pt x="207" y="33"/>
                    <a:pt x="179" y="40"/>
                    <a:pt x="143" y="50"/>
                  </a:cubicBezTo>
                  <a:cubicBezTo>
                    <a:pt x="116" y="89"/>
                    <a:pt x="147" y="108"/>
                    <a:pt x="103" y="138"/>
                  </a:cubicBezTo>
                  <a:cubicBezTo>
                    <a:pt x="93" y="165"/>
                    <a:pt x="102" y="206"/>
                    <a:pt x="79" y="222"/>
                  </a:cubicBezTo>
                  <a:cubicBezTo>
                    <a:pt x="77" y="226"/>
                    <a:pt x="77" y="230"/>
                    <a:pt x="75" y="234"/>
                  </a:cubicBezTo>
                  <a:cubicBezTo>
                    <a:pt x="71" y="237"/>
                    <a:pt x="64" y="237"/>
                    <a:pt x="63" y="242"/>
                  </a:cubicBezTo>
                  <a:cubicBezTo>
                    <a:pt x="57" y="264"/>
                    <a:pt x="80" y="286"/>
                    <a:pt x="87" y="306"/>
                  </a:cubicBezTo>
                  <a:cubicBezTo>
                    <a:pt x="76" y="336"/>
                    <a:pt x="76" y="370"/>
                    <a:pt x="95" y="398"/>
                  </a:cubicBezTo>
                  <a:cubicBezTo>
                    <a:pt x="101" y="424"/>
                    <a:pt x="92" y="455"/>
                    <a:pt x="123" y="466"/>
                  </a:cubicBezTo>
                  <a:cubicBezTo>
                    <a:pt x="128" y="470"/>
                    <a:pt x="133" y="475"/>
                    <a:pt x="139" y="478"/>
                  </a:cubicBezTo>
                  <a:cubicBezTo>
                    <a:pt x="146" y="481"/>
                    <a:pt x="163" y="486"/>
                    <a:pt x="163" y="486"/>
                  </a:cubicBezTo>
                  <a:cubicBezTo>
                    <a:pt x="184" y="481"/>
                    <a:pt x="197" y="484"/>
                    <a:pt x="219" y="490"/>
                  </a:cubicBezTo>
                  <a:cubicBezTo>
                    <a:pt x="224" y="498"/>
                    <a:pt x="239" y="518"/>
                    <a:pt x="227" y="530"/>
                  </a:cubicBezTo>
                  <a:cubicBezTo>
                    <a:pt x="206" y="547"/>
                    <a:pt x="207" y="531"/>
                    <a:pt x="191" y="542"/>
                  </a:cubicBezTo>
                  <a:cubicBezTo>
                    <a:pt x="166" y="558"/>
                    <a:pt x="147" y="580"/>
                    <a:pt x="119" y="590"/>
                  </a:cubicBezTo>
                  <a:cubicBezTo>
                    <a:pt x="105" y="600"/>
                    <a:pt x="93" y="612"/>
                    <a:pt x="79" y="622"/>
                  </a:cubicBezTo>
                  <a:cubicBezTo>
                    <a:pt x="60" y="649"/>
                    <a:pt x="66" y="636"/>
                    <a:pt x="59" y="658"/>
                  </a:cubicBezTo>
                  <a:cubicBezTo>
                    <a:pt x="55" y="682"/>
                    <a:pt x="58" y="692"/>
                    <a:pt x="39" y="706"/>
                  </a:cubicBezTo>
                  <a:cubicBezTo>
                    <a:pt x="21" y="732"/>
                    <a:pt x="17" y="761"/>
                    <a:pt x="3" y="790"/>
                  </a:cubicBezTo>
                  <a:cubicBezTo>
                    <a:pt x="6" y="818"/>
                    <a:pt x="0" y="831"/>
                    <a:pt x="27" y="838"/>
                  </a:cubicBezTo>
                  <a:cubicBezTo>
                    <a:pt x="48" y="832"/>
                    <a:pt x="68" y="826"/>
                    <a:pt x="87" y="814"/>
                  </a:cubicBezTo>
                  <a:cubicBezTo>
                    <a:pt x="108" y="817"/>
                    <a:pt x="129" y="822"/>
                    <a:pt x="151" y="830"/>
                  </a:cubicBezTo>
                  <a:cubicBezTo>
                    <a:pt x="187" y="820"/>
                    <a:pt x="172" y="825"/>
                    <a:pt x="195" y="818"/>
                  </a:cubicBezTo>
                  <a:cubicBezTo>
                    <a:pt x="207" y="819"/>
                    <a:pt x="218" y="822"/>
                    <a:pt x="231" y="822"/>
                  </a:cubicBezTo>
                  <a:cubicBezTo>
                    <a:pt x="249" y="820"/>
                    <a:pt x="257" y="801"/>
                    <a:pt x="267" y="790"/>
                  </a:cubicBezTo>
                  <a:cubicBezTo>
                    <a:pt x="291" y="762"/>
                    <a:pt x="310" y="753"/>
                    <a:pt x="339" y="734"/>
                  </a:cubicBezTo>
                  <a:cubicBezTo>
                    <a:pt x="353" y="712"/>
                    <a:pt x="386" y="726"/>
                    <a:pt x="411" y="726"/>
                  </a:cubicBezTo>
                </a:path>
              </a:pathLst>
            </a:custGeom>
            <a:noFill/>
            <a:ln w="38160" cap="flat">
              <a:solidFill>
                <a:srgbClr val="0066FF"/>
              </a:solidFill>
              <a:round/>
              <a:headEnd/>
              <a:tailEnd/>
            </a:ln>
            <a:effectLst>
              <a:outerShdw blurRad="63500" dist="38184" dir="2700000" algn="ctr" rotWithShape="0">
                <a:srgbClr val="1A0004">
                  <a:alpha val="75014"/>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44073" name="Freeform 41"/>
            <p:cNvSpPr>
              <a:spLocks noChangeArrowheads="1"/>
            </p:cNvSpPr>
            <p:nvPr/>
          </p:nvSpPr>
          <p:spPr bwMode="auto">
            <a:xfrm>
              <a:off x="1469" y="2236"/>
              <a:ext cx="145" cy="185"/>
            </a:xfrm>
            <a:custGeom>
              <a:avLst/>
              <a:gdLst>
                <a:gd name="G0" fmla="+- 192 0 0"/>
                <a:gd name="G1" fmla="+- 187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T0" fmla="*/ 0 w 152"/>
                <a:gd name="T1" fmla="*/ 192 h 192"/>
                <a:gd name="T2" fmla="*/ 40 w 152"/>
                <a:gd name="T3" fmla="*/ 176 h 192"/>
                <a:gd name="T4" fmla="*/ 64 w 152"/>
                <a:gd name="T5" fmla="*/ 168 h 192"/>
                <a:gd name="T6" fmla="*/ 96 w 152"/>
                <a:gd name="T7" fmla="*/ 80 h 192"/>
                <a:gd name="T8" fmla="*/ 132 w 152"/>
                <a:gd name="T9" fmla="*/ 60 h 192"/>
                <a:gd name="T10" fmla="*/ 152 w 152"/>
                <a:gd name="T11" fmla="*/ 24 h 192"/>
                <a:gd name="T12" fmla="*/ 148 w 152"/>
                <a:gd name="T13" fmla="*/ 8 h 192"/>
                <a:gd name="T14" fmla="*/ 136 w 152"/>
                <a:gd name="T15" fmla="*/ 0 h 1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192">
                  <a:moveTo>
                    <a:pt x="0" y="192"/>
                  </a:moveTo>
                  <a:cubicBezTo>
                    <a:pt x="14" y="187"/>
                    <a:pt x="26" y="182"/>
                    <a:pt x="40" y="176"/>
                  </a:cubicBezTo>
                  <a:cubicBezTo>
                    <a:pt x="47" y="172"/>
                    <a:pt x="64" y="168"/>
                    <a:pt x="64" y="168"/>
                  </a:cubicBezTo>
                  <a:cubicBezTo>
                    <a:pt x="72" y="150"/>
                    <a:pt x="77" y="86"/>
                    <a:pt x="96" y="80"/>
                  </a:cubicBezTo>
                  <a:cubicBezTo>
                    <a:pt x="109" y="75"/>
                    <a:pt x="132" y="60"/>
                    <a:pt x="132" y="60"/>
                  </a:cubicBezTo>
                  <a:cubicBezTo>
                    <a:pt x="150" y="32"/>
                    <a:pt x="144" y="45"/>
                    <a:pt x="152" y="24"/>
                  </a:cubicBezTo>
                  <a:cubicBezTo>
                    <a:pt x="150" y="18"/>
                    <a:pt x="151" y="12"/>
                    <a:pt x="148" y="8"/>
                  </a:cubicBezTo>
                  <a:cubicBezTo>
                    <a:pt x="145" y="4"/>
                    <a:pt x="136" y="0"/>
                    <a:pt x="136" y="0"/>
                  </a:cubicBezTo>
                </a:path>
              </a:pathLst>
            </a:custGeom>
            <a:noFill/>
            <a:ln w="38160" cap="flat">
              <a:solidFill>
                <a:srgbClr val="0066FF"/>
              </a:solidFill>
              <a:round/>
              <a:headEnd/>
              <a:tailEnd/>
            </a:ln>
            <a:effectLst>
              <a:outerShdw blurRad="63500" dist="38184" dir="2700000" algn="ctr" rotWithShape="0">
                <a:srgbClr val="1A0004">
                  <a:alpha val="75014"/>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44074" name="Freeform 42"/>
            <p:cNvSpPr>
              <a:spLocks noChangeArrowheads="1"/>
            </p:cNvSpPr>
            <p:nvPr/>
          </p:nvSpPr>
          <p:spPr bwMode="auto">
            <a:xfrm>
              <a:off x="2219" y="2112"/>
              <a:ext cx="106" cy="313"/>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51712"/>
                <a:gd name="G15" fmla="+- 258 0 0"/>
                <a:gd name="G16" fmla="sin G14 G15"/>
                <a:gd name="G17" fmla="*/ 1 0 51712"/>
                <a:gd name="G18" fmla="*/ 1 0 51712"/>
                <a:gd name="G19" fmla="*/ 1 0 51712"/>
                <a:gd name="G20" fmla="+- 140 0 0"/>
                <a:gd name="G21" fmla="+- 301 0 0"/>
                <a:gd name="G22" fmla="+- 304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T0" fmla="*/ 98 w 113"/>
                <a:gd name="T1" fmla="*/ 0 h 320"/>
                <a:gd name="T2" fmla="*/ 46 w 113"/>
                <a:gd name="T3" fmla="*/ 72 h 320"/>
                <a:gd name="T4" fmla="*/ 50 w 113"/>
                <a:gd name="T5" fmla="*/ 116 h 320"/>
                <a:gd name="T6" fmla="*/ 34 w 113"/>
                <a:gd name="T7" fmla="*/ 164 h 320"/>
                <a:gd name="T8" fmla="*/ 22 w 113"/>
                <a:gd name="T9" fmla="*/ 244 h 320"/>
                <a:gd name="T10" fmla="*/ 6 w 113"/>
                <a:gd name="T11" fmla="*/ 268 h 320"/>
                <a:gd name="T12" fmla="*/ 2 w 113"/>
                <a:gd name="T13" fmla="*/ 280 h 320"/>
                <a:gd name="T14" fmla="*/ 18 w 113"/>
                <a:gd name="T15" fmla="*/ 312 h 320"/>
                <a:gd name="T16" fmla="*/ 42 w 113"/>
                <a:gd name="T17" fmla="*/ 320 h 320"/>
                <a:gd name="T18" fmla="*/ 42 w 113"/>
                <a:gd name="T19" fmla="*/ 280 h 320"/>
                <a:gd name="T20" fmla="*/ 46 w 113"/>
                <a:gd name="T21" fmla="*/ 244 h 320"/>
                <a:gd name="T22" fmla="*/ 58 w 113"/>
                <a:gd name="T23" fmla="*/ 256 h 320"/>
                <a:gd name="T24" fmla="*/ 70 w 113"/>
                <a:gd name="T25" fmla="*/ 252 h 320"/>
                <a:gd name="T26" fmla="*/ 98 w 113"/>
                <a:gd name="T27" fmla="*/ 208 h 320"/>
                <a:gd name="T28" fmla="*/ 74 w 113"/>
                <a:gd name="T29" fmla="*/ 132 h 320"/>
                <a:gd name="T30" fmla="*/ 106 w 113"/>
                <a:gd name="T31" fmla="*/ 72 h 320"/>
                <a:gd name="T32" fmla="*/ 102 w 113"/>
                <a:gd name="T33" fmla="*/ 16 h 320"/>
                <a:gd name="T34" fmla="*/ 90 w 113"/>
                <a:gd name="T35" fmla="*/ 8 h 320"/>
                <a:gd name="T36" fmla="*/ 98 w 113"/>
                <a:gd name="T37" fmla="*/ 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320">
                  <a:moveTo>
                    <a:pt x="98" y="0"/>
                  </a:moveTo>
                  <a:cubicBezTo>
                    <a:pt x="56" y="8"/>
                    <a:pt x="69" y="40"/>
                    <a:pt x="46" y="72"/>
                  </a:cubicBezTo>
                  <a:cubicBezTo>
                    <a:pt x="41" y="89"/>
                    <a:pt x="44" y="98"/>
                    <a:pt x="50" y="116"/>
                  </a:cubicBezTo>
                  <a:cubicBezTo>
                    <a:pt x="46" y="136"/>
                    <a:pt x="40" y="145"/>
                    <a:pt x="34" y="164"/>
                  </a:cubicBezTo>
                  <a:cubicBezTo>
                    <a:pt x="32" y="181"/>
                    <a:pt x="30" y="224"/>
                    <a:pt x="22" y="244"/>
                  </a:cubicBezTo>
                  <a:cubicBezTo>
                    <a:pt x="18" y="252"/>
                    <a:pt x="9" y="258"/>
                    <a:pt x="6" y="268"/>
                  </a:cubicBezTo>
                  <a:cubicBezTo>
                    <a:pt x="4" y="272"/>
                    <a:pt x="3" y="276"/>
                    <a:pt x="2" y="280"/>
                  </a:cubicBezTo>
                  <a:cubicBezTo>
                    <a:pt x="5" y="301"/>
                    <a:pt x="0" y="304"/>
                    <a:pt x="18" y="312"/>
                  </a:cubicBezTo>
                  <a:cubicBezTo>
                    <a:pt x="25" y="315"/>
                    <a:pt x="42" y="320"/>
                    <a:pt x="42" y="320"/>
                  </a:cubicBezTo>
                  <a:cubicBezTo>
                    <a:pt x="67" y="311"/>
                    <a:pt x="56" y="294"/>
                    <a:pt x="42" y="280"/>
                  </a:cubicBezTo>
                  <a:cubicBezTo>
                    <a:pt x="43" y="268"/>
                    <a:pt x="39" y="254"/>
                    <a:pt x="46" y="244"/>
                  </a:cubicBezTo>
                  <a:cubicBezTo>
                    <a:pt x="49" y="239"/>
                    <a:pt x="52" y="254"/>
                    <a:pt x="58" y="256"/>
                  </a:cubicBezTo>
                  <a:cubicBezTo>
                    <a:pt x="62" y="257"/>
                    <a:pt x="66" y="253"/>
                    <a:pt x="70" y="252"/>
                  </a:cubicBezTo>
                  <a:cubicBezTo>
                    <a:pt x="75" y="234"/>
                    <a:pt x="83" y="217"/>
                    <a:pt x="98" y="208"/>
                  </a:cubicBezTo>
                  <a:cubicBezTo>
                    <a:pt x="108" y="177"/>
                    <a:pt x="82" y="158"/>
                    <a:pt x="74" y="132"/>
                  </a:cubicBezTo>
                  <a:cubicBezTo>
                    <a:pt x="80" y="112"/>
                    <a:pt x="94" y="89"/>
                    <a:pt x="106" y="72"/>
                  </a:cubicBezTo>
                  <a:cubicBezTo>
                    <a:pt x="109" y="55"/>
                    <a:pt x="113" y="30"/>
                    <a:pt x="102" y="16"/>
                  </a:cubicBezTo>
                  <a:cubicBezTo>
                    <a:pt x="98" y="12"/>
                    <a:pt x="91" y="12"/>
                    <a:pt x="90" y="8"/>
                  </a:cubicBezTo>
                  <a:cubicBezTo>
                    <a:pt x="89" y="4"/>
                    <a:pt x="95" y="2"/>
                    <a:pt x="98" y="0"/>
                  </a:cubicBezTo>
                  <a:close/>
                </a:path>
              </a:pathLst>
            </a:custGeom>
            <a:solidFill>
              <a:srgbClr val="114FFB"/>
            </a:solidFill>
            <a:ln w="38160" cap="flat">
              <a:solidFill>
                <a:srgbClr val="0066FF"/>
              </a:solidFill>
              <a:round/>
              <a:headEnd/>
              <a:tailEnd/>
            </a:ln>
            <a:effectLst>
              <a:outerShdw blurRad="63500" dist="38184" dir="2700000" algn="ctr" rotWithShape="0">
                <a:srgbClr val="1A0004">
                  <a:alpha val="75014"/>
                </a:srgbClr>
              </a:outerShdw>
            </a:effectLst>
          </p:spPr>
          <p:txBody>
            <a:bodyPr wrap="none" anchor="ctr"/>
            <a:lstStyle/>
            <a:p>
              <a:pPr>
                <a:defRPr/>
              </a:pPr>
              <a:endParaRPr lang="en-US"/>
            </a:p>
          </p:txBody>
        </p:sp>
        <p:sp>
          <p:nvSpPr>
            <p:cNvPr id="44075" name="Freeform 43"/>
            <p:cNvSpPr>
              <a:spLocks noChangeArrowheads="1"/>
            </p:cNvSpPr>
            <p:nvPr/>
          </p:nvSpPr>
          <p:spPr bwMode="auto">
            <a:xfrm>
              <a:off x="2313" y="1328"/>
              <a:ext cx="102" cy="165"/>
            </a:xfrm>
            <a:custGeom>
              <a:avLst/>
              <a:gdLst>
                <a:gd name="G0" fmla="+- 1 0 0"/>
                <a:gd name="G1" fmla="+- 1 0 0"/>
                <a:gd name="G2" fmla="+- 1 0 0"/>
                <a:gd name="G3" fmla="*/ 1 0 51712"/>
                <a:gd name="G4" fmla="*/ 1 0 51712"/>
                <a:gd name="G5" fmla="+- 24 0 0"/>
                <a:gd name="G6" fmla="cos G4 G5"/>
                <a:gd name="G7" fmla="+- 32 0 0"/>
                <a:gd name="G8" fmla="+- 40 0 0"/>
                <a:gd name="G9" fmla="*/ 1 0 51712"/>
                <a:gd name="G10" fmla="+- 48 0 0"/>
                <a:gd name="G11" fmla="cos G9 G1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T0" fmla="*/ 73 w 109"/>
                <a:gd name="T1" fmla="*/ 0 h 172"/>
                <a:gd name="T2" fmla="*/ 13 w 109"/>
                <a:gd name="T3" fmla="*/ 16 h 172"/>
                <a:gd name="T4" fmla="*/ 5 w 109"/>
                <a:gd name="T5" fmla="*/ 40 h 172"/>
                <a:gd name="T6" fmla="*/ 21 w 109"/>
                <a:gd name="T7" fmla="*/ 64 h 172"/>
                <a:gd name="T8" fmla="*/ 53 w 109"/>
                <a:gd name="T9" fmla="*/ 132 h 172"/>
                <a:gd name="T10" fmla="*/ 85 w 109"/>
                <a:gd name="T11" fmla="*/ 172 h 172"/>
                <a:gd name="T12" fmla="*/ 93 w 109"/>
                <a:gd name="T13" fmla="*/ 148 h 172"/>
                <a:gd name="T14" fmla="*/ 109 w 109"/>
                <a:gd name="T15" fmla="*/ 124 h 172"/>
                <a:gd name="T16" fmla="*/ 89 w 109"/>
                <a:gd name="T17" fmla="*/ 32 h 172"/>
                <a:gd name="T18" fmla="*/ 85 w 109"/>
                <a:gd name="T19" fmla="*/ 4 h 172"/>
                <a:gd name="T20" fmla="*/ 73 w 109"/>
                <a:gd name="T21"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9" h="172">
                  <a:moveTo>
                    <a:pt x="73" y="0"/>
                  </a:moveTo>
                  <a:cubicBezTo>
                    <a:pt x="53" y="4"/>
                    <a:pt x="32" y="9"/>
                    <a:pt x="13" y="16"/>
                  </a:cubicBezTo>
                  <a:cubicBezTo>
                    <a:pt x="10" y="24"/>
                    <a:pt x="0" y="32"/>
                    <a:pt x="5" y="40"/>
                  </a:cubicBezTo>
                  <a:cubicBezTo>
                    <a:pt x="10" y="48"/>
                    <a:pt x="21" y="64"/>
                    <a:pt x="21" y="64"/>
                  </a:cubicBezTo>
                  <a:cubicBezTo>
                    <a:pt x="27" y="89"/>
                    <a:pt x="24" y="122"/>
                    <a:pt x="53" y="132"/>
                  </a:cubicBezTo>
                  <a:cubicBezTo>
                    <a:pt x="60" y="155"/>
                    <a:pt x="60" y="165"/>
                    <a:pt x="85" y="172"/>
                  </a:cubicBezTo>
                  <a:cubicBezTo>
                    <a:pt x="87" y="164"/>
                    <a:pt x="88" y="155"/>
                    <a:pt x="93" y="148"/>
                  </a:cubicBezTo>
                  <a:cubicBezTo>
                    <a:pt x="98" y="140"/>
                    <a:pt x="109" y="124"/>
                    <a:pt x="109" y="124"/>
                  </a:cubicBezTo>
                  <a:cubicBezTo>
                    <a:pt x="104" y="85"/>
                    <a:pt x="100" y="66"/>
                    <a:pt x="89" y="32"/>
                  </a:cubicBezTo>
                  <a:cubicBezTo>
                    <a:pt x="87" y="22"/>
                    <a:pt x="89" y="12"/>
                    <a:pt x="85" y="4"/>
                  </a:cubicBezTo>
                  <a:cubicBezTo>
                    <a:pt x="83" y="0"/>
                    <a:pt x="73" y="0"/>
                    <a:pt x="73" y="0"/>
                  </a:cubicBezTo>
                  <a:close/>
                </a:path>
              </a:pathLst>
            </a:custGeom>
            <a:solidFill>
              <a:srgbClr val="114FFB"/>
            </a:solidFill>
            <a:ln w="38160" cap="flat">
              <a:solidFill>
                <a:srgbClr val="0066FF"/>
              </a:solidFill>
              <a:round/>
              <a:headEnd/>
              <a:tailEnd/>
            </a:ln>
            <a:effectLst>
              <a:outerShdw blurRad="63500" dist="38184" dir="2700000" algn="ctr" rotWithShape="0">
                <a:srgbClr val="1A0004">
                  <a:alpha val="75014"/>
                </a:srgbClr>
              </a:outerShdw>
            </a:effectLst>
          </p:spPr>
          <p:txBody>
            <a:bodyPr wrap="none" anchor="ctr"/>
            <a:lstStyle/>
            <a:p>
              <a:pPr>
                <a:defRPr/>
              </a:pPr>
              <a:endParaRPr lang="en-US"/>
            </a:p>
          </p:txBody>
        </p:sp>
        <p:sp>
          <p:nvSpPr>
            <p:cNvPr id="44076" name="Oval 44"/>
            <p:cNvSpPr>
              <a:spLocks noChangeArrowheads="1"/>
            </p:cNvSpPr>
            <p:nvPr/>
          </p:nvSpPr>
          <p:spPr bwMode="auto">
            <a:xfrm>
              <a:off x="2570" y="1939"/>
              <a:ext cx="85" cy="81"/>
            </a:xfrm>
            <a:prstGeom prst="ellipse">
              <a:avLst/>
            </a:prstGeom>
            <a:solidFill>
              <a:srgbClr val="00CC00"/>
            </a:solidFill>
            <a:ln w="38160" cap="sq">
              <a:solidFill>
                <a:srgbClr val="FF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4077" name="Text Box 45"/>
            <p:cNvSpPr txBox="1">
              <a:spLocks noChangeArrowheads="1"/>
            </p:cNvSpPr>
            <p:nvPr/>
          </p:nvSpPr>
          <p:spPr bwMode="auto">
            <a:xfrm>
              <a:off x="930" y="979"/>
              <a:ext cx="1017" cy="36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1000"/>
                </a:spcBef>
                <a:buClrTx/>
                <a:buFontTx/>
                <a:buNone/>
                <a:defRPr/>
              </a:pPr>
              <a:r>
                <a:rPr lang="en-US" sz="1600" b="1" i="1">
                  <a:solidFill>
                    <a:srgbClr val="99CCFF"/>
                  </a:solidFill>
                  <a:effectLst>
                    <a:outerShdw blurRad="38100" dist="38100" dir="2700000" algn="tl">
                      <a:srgbClr val="000000"/>
                    </a:outerShdw>
                  </a:effectLst>
                  <a:latin typeface="Book Antiqua" charset="0"/>
                </a:rPr>
                <a:t> </a:t>
              </a:r>
              <a:r>
                <a:rPr lang="hi-in" sz="1600" b="1" i="1">
                  <a:solidFill>
                    <a:srgbClr val="99CCFF"/>
                  </a:solidFill>
                  <a:effectLst>
                    <a:outerShdw blurRad="38100" dist="38100" dir="2700000" algn="tl">
                      <a:srgbClr val="000000"/>
                    </a:outerShdw>
                  </a:effectLst>
                  <a:latin typeface="Book Antiqua" charset="0"/>
                </a:rPr>
                <a:t>ทะเลเมดิเตอร์เรเนียน</a:t>
              </a:r>
            </a:p>
          </p:txBody>
        </p:sp>
        <p:sp>
          <p:nvSpPr>
            <p:cNvPr id="44078" name="Text Box 46"/>
            <p:cNvSpPr txBox="1">
              <a:spLocks noChangeArrowheads="1"/>
            </p:cNvSpPr>
            <p:nvPr/>
          </p:nvSpPr>
          <p:spPr bwMode="auto">
            <a:xfrm>
              <a:off x="1826" y="811"/>
              <a:ext cx="913" cy="21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1000"/>
                </a:spcBef>
                <a:buClrTx/>
                <a:buFontTx/>
                <a:buNone/>
                <a:defRPr/>
              </a:pPr>
              <a:r>
                <a:rPr lang="hi-in" sz="1600" b="1">
                  <a:solidFill>
                    <a:srgbClr val="FF0000"/>
                  </a:solidFill>
                  <a:effectLst>
                    <a:outerShdw blurRad="38100" dist="38100" dir="2700000" algn="tl">
                      <a:srgbClr val="000000"/>
                    </a:outerShdw>
                  </a:effectLst>
                  <a:latin typeface="Times New Roman" charset="0"/>
                </a:rPr>
                <a:t>เลบานอน</a:t>
              </a:r>
            </a:p>
          </p:txBody>
        </p:sp>
        <p:sp>
          <p:nvSpPr>
            <p:cNvPr id="44079" name="Freeform 47"/>
            <p:cNvSpPr>
              <a:spLocks noChangeArrowheads="1"/>
            </p:cNvSpPr>
            <p:nvPr/>
          </p:nvSpPr>
          <p:spPr bwMode="auto">
            <a:xfrm>
              <a:off x="2316" y="1067"/>
              <a:ext cx="119" cy="933"/>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51712"/>
                <a:gd name="G42" fmla="+- 1 0 0"/>
                <a:gd name="G43" fmla="*/ 1 0 51712"/>
                <a:gd name="G44" fmla="+- 902 0 0"/>
                <a:gd name="G45" fmla="+- 456 0 0"/>
                <a:gd name="G46" fmla="*/ 1 0 51712"/>
                <a:gd name="G47" fmla="*/ 1 0 51712"/>
                <a:gd name="G48" fmla="*/ 1 0 51712"/>
                <a:gd name="T0" fmla="*/ 102 w 126"/>
                <a:gd name="T1" fmla="*/ 0 h 940"/>
                <a:gd name="T2" fmla="*/ 126 w 126"/>
                <a:gd name="T3" fmla="*/ 40 h 940"/>
                <a:gd name="T4" fmla="*/ 114 w 126"/>
                <a:gd name="T5" fmla="*/ 80 h 940"/>
                <a:gd name="T6" fmla="*/ 78 w 126"/>
                <a:gd name="T7" fmla="*/ 224 h 940"/>
                <a:gd name="T8" fmla="*/ 102 w 126"/>
                <a:gd name="T9" fmla="*/ 336 h 940"/>
                <a:gd name="T10" fmla="*/ 58 w 126"/>
                <a:gd name="T11" fmla="*/ 432 h 940"/>
                <a:gd name="T12" fmla="*/ 50 w 126"/>
                <a:gd name="T13" fmla="*/ 468 h 940"/>
                <a:gd name="T14" fmla="*/ 26 w 126"/>
                <a:gd name="T15" fmla="*/ 512 h 940"/>
                <a:gd name="T16" fmla="*/ 30 w 126"/>
                <a:gd name="T17" fmla="*/ 560 h 940"/>
                <a:gd name="T18" fmla="*/ 18 w 126"/>
                <a:gd name="T19" fmla="*/ 640 h 940"/>
                <a:gd name="T20" fmla="*/ 46 w 126"/>
                <a:gd name="T21" fmla="*/ 680 h 940"/>
                <a:gd name="T22" fmla="*/ 34 w 126"/>
                <a:gd name="T23" fmla="*/ 740 h 940"/>
                <a:gd name="T24" fmla="*/ 34 w 126"/>
                <a:gd name="T25" fmla="*/ 784 h 940"/>
                <a:gd name="T26" fmla="*/ 26 w 126"/>
                <a:gd name="T27" fmla="*/ 808 h 940"/>
                <a:gd name="T28" fmla="*/ 18 w 126"/>
                <a:gd name="T29" fmla="*/ 888 h 940"/>
                <a:gd name="T30" fmla="*/ 2 w 126"/>
                <a:gd name="T31" fmla="*/ 912 h 940"/>
                <a:gd name="T32" fmla="*/ 6 w 126"/>
                <a:gd name="T33" fmla="*/ 940 h 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6" h="940">
                  <a:moveTo>
                    <a:pt x="102" y="0"/>
                  </a:moveTo>
                  <a:cubicBezTo>
                    <a:pt x="106" y="24"/>
                    <a:pt x="113" y="21"/>
                    <a:pt x="126" y="40"/>
                  </a:cubicBezTo>
                  <a:cubicBezTo>
                    <a:pt x="116" y="69"/>
                    <a:pt x="120" y="55"/>
                    <a:pt x="114" y="80"/>
                  </a:cubicBezTo>
                  <a:cubicBezTo>
                    <a:pt x="108" y="131"/>
                    <a:pt x="90" y="175"/>
                    <a:pt x="78" y="224"/>
                  </a:cubicBezTo>
                  <a:cubicBezTo>
                    <a:pt x="80" y="265"/>
                    <a:pt x="79" y="301"/>
                    <a:pt x="102" y="336"/>
                  </a:cubicBezTo>
                  <a:cubicBezTo>
                    <a:pt x="98" y="364"/>
                    <a:pt x="90" y="421"/>
                    <a:pt x="58" y="432"/>
                  </a:cubicBezTo>
                  <a:cubicBezTo>
                    <a:pt x="48" y="446"/>
                    <a:pt x="44" y="451"/>
                    <a:pt x="50" y="468"/>
                  </a:cubicBezTo>
                  <a:cubicBezTo>
                    <a:pt x="45" y="497"/>
                    <a:pt x="40" y="490"/>
                    <a:pt x="26" y="512"/>
                  </a:cubicBezTo>
                  <a:cubicBezTo>
                    <a:pt x="29" y="533"/>
                    <a:pt x="41" y="543"/>
                    <a:pt x="30" y="560"/>
                  </a:cubicBezTo>
                  <a:cubicBezTo>
                    <a:pt x="38" y="585"/>
                    <a:pt x="26" y="615"/>
                    <a:pt x="18" y="640"/>
                  </a:cubicBezTo>
                  <a:cubicBezTo>
                    <a:pt x="37" y="669"/>
                    <a:pt x="28" y="656"/>
                    <a:pt x="46" y="680"/>
                  </a:cubicBezTo>
                  <a:cubicBezTo>
                    <a:pt x="51" y="703"/>
                    <a:pt x="46" y="720"/>
                    <a:pt x="34" y="740"/>
                  </a:cubicBezTo>
                  <a:cubicBezTo>
                    <a:pt x="40" y="759"/>
                    <a:pt x="40" y="753"/>
                    <a:pt x="34" y="784"/>
                  </a:cubicBezTo>
                  <a:cubicBezTo>
                    <a:pt x="32" y="792"/>
                    <a:pt x="26" y="808"/>
                    <a:pt x="26" y="808"/>
                  </a:cubicBezTo>
                  <a:cubicBezTo>
                    <a:pt x="22" y="843"/>
                    <a:pt x="13" y="854"/>
                    <a:pt x="18" y="888"/>
                  </a:cubicBezTo>
                  <a:cubicBezTo>
                    <a:pt x="12" y="896"/>
                    <a:pt x="0" y="902"/>
                    <a:pt x="2" y="912"/>
                  </a:cubicBezTo>
                  <a:cubicBezTo>
                    <a:pt x="3" y="921"/>
                    <a:pt x="6" y="940"/>
                    <a:pt x="6" y="940"/>
                  </a:cubicBezTo>
                </a:path>
              </a:pathLst>
            </a:custGeom>
            <a:noFill/>
            <a:ln w="38160" cap="flat">
              <a:solidFill>
                <a:srgbClr val="0066FF"/>
              </a:solidFill>
              <a:round/>
              <a:headEnd/>
              <a:tailEnd/>
            </a:ln>
            <a:effectLst>
              <a:outerShdw blurRad="63500" dist="38184" dir="2700000" algn="ctr" rotWithShape="0">
                <a:srgbClr val="1A0004">
                  <a:alpha val="75014"/>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44080" name="Text Box 48"/>
            <p:cNvSpPr txBox="1">
              <a:spLocks noChangeArrowheads="1"/>
            </p:cNvSpPr>
            <p:nvPr/>
          </p:nvSpPr>
          <p:spPr bwMode="auto">
            <a:xfrm>
              <a:off x="2089" y="2041"/>
              <a:ext cx="745" cy="17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1">
                  <a:solidFill>
                    <a:srgbClr val="FAF200"/>
                  </a:solidFill>
                  <a:effectLst>
                    <a:outerShdw blurRad="38100" dist="38100" dir="2700000" algn="tl">
                      <a:srgbClr val="000000"/>
                    </a:outerShdw>
                  </a:effectLst>
                  <a:latin typeface="Arial" charset="0"/>
                </a:rPr>
                <a:t>เยรีโค</a:t>
              </a:r>
              <a:r>
                <a:rPr lang="en-US" sz="1200" b="1">
                  <a:solidFill>
                    <a:srgbClr val="FAF200"/>
                  </a:solidFill>
                  <a:effectLst>
                    <a:outerShdw blurRad="38100" dist="38100" dir="2700000" algn="tl">
                      <a:srgbClr val="000000"/>
                    </a:outerShdw>
                  </a:effectLst>
                  <a:latin typeface="Arial" charset="0"/>
                </a:rPr>
                <a:t>o</a:t>
              </a:r>
            </a:p>
          </p:txBody>
        </p:sp>
        <p:sp>
          <p:nvSpPr>
            <p:cNvPr id="44081" name="Text Box 49"/>
            <p:cNvSpPr txBox="1">
              <a:spLocks noChangeArrowheads="1"/>
            </p:cNvSpPr>
            <p:nvPr/>
          </p:nvSpPr>
          <p:spPr bwMode="auto">
            <a:xfrm>
              <a:off x="2121" y="2181"/>
              <a:ext cx="513" cy="46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875"/>
                </a:spcBef>
                <a:buClrTx/>
                <a:buFontTx/>
                <a:buNone/>
                <a:defRPr/>
              </a:pPr>
              <a:r>
                <a:rPr lang="hi-in" sz="1400" i="1">
                  <a:solidFill>
                    <a:srgbClr val="99CCFF"/>
                  </a:solidFill>
                  <a:effectLst>
                    <a:outerShdw blurRad="38100" dist="38100" dir="2700000" algn="tl">
                      <a:srgbClr val="000000"/>
                    </a:outerShdw>
                  </a:effectLst>
                  <a:latin typeface="Book Antiqua" charset="0"/>
                </a:rPr>
                <a:t>ทะเลตาย</a:t>
              </a:r>
              <a:r>
                <a:rPr lang="en-US" sz="1400" i="1">
                  <a:solidFill>
                    <a:srgbClr val="99CCFF"/>
                  </a:solidFill>
                  <a:effectLst>
                    <a:outerShdw blurRad="38100" dist="38100" dir="2700000" algn="tl">
                      <a:srgbClr val="000000"/>
                    </a:outerShdw>
                  </a:effectLst>
                  <a:latin typeface="Book Antiqua" charset="0"/>
                </a:rPr>
                <a:t>           </a:t>
              </a:r>
            </a:p>
          </p:txBody>
        </p:sp>
        <p:sp>
          <p:nvSpPr>
            <p:cNvPr id="44082" name="Text Box 50"/>
            <p:cNvSpPr txBox="1">
              <a:spLocks noChangeArrowheads="1"/>
            </p:cNvSpPr>
            <p:nvPr/>
          </p:nvSpPr>
          <p:spPr bwMode="auto">
            <a:xfrm>
              <a:off x="1466" y="2149"/>
              <a:ext cx="745" cy="17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1">
                  <a:solidFill>
                    <a:srgbClr val="FAF200"/>
                  </a:solidFill>
                  <a:effectLst>
                    <a:outerShdw blurRad="38100" dist="38100" dir="2700000" algn="tl">
                      <a:srgbClr val="000000"/>
                    </a:outerShdw>
                  </a:effectLst>
                  <a:latin typeface="Arial" charset="0"/>
                </a:rPr>
                <a:t>ฮีโบรน</a:t>
              </a:r>
            </a:p>
          </p:txBody>
        </p:sp>
        <p:sp>
          <p:nvSpPr>
            <p:cNvPr id="44083" name="Text Box 51"/>
            <p:cNvSpPr txBox="1">
              <a:spLocks noChangeArrowheads="1"/>
            </p:cNvSpPr>
            <p:nvPr/>
          </p:nvSpPr>
          <p:spPr bwMode="auto">
            <a:xfrm>
              <a:off x="2265" y="1261"/>
              <a:ext cx="513" cy="46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875"/>
                </a:spcBef>
                <a:buClrTx/>
                <a:buFontTx/>
                <a:buNone/>
                <a:defRPr/>
              </a:pPr>
              <a:r>
                <a:rPr lang="en-US" sz="1400" i="1">
                  <a:solidFill>
                    <a:srgbClr val="99CCFF"/>
                  </a:solidFill>
                  <a:effectLst>
                    <a:outerShdw blurRad="38100" dist="38100" dir="2700000" algn="tl">
                      <a:srgbClr val="000000"/>
                    </a:outerShdw>
                  </a:effectLst>
                  <a:latin typeface="Arial" charset="0"/>
                </a:rPr>
                <a:t> </a:t>
              </a:r>
              <a:r>
                <a:rPr lang="hi-in" sz="1400" i="1">
                  <a:solidFill>
                    <a:srgbClr val="99CCFF"/>
                  </a:solidFill>
                  <a:effectLst>
                    <a:outerShdw blurRad="38100" dist="38100" dir="2700000" algn="tl">
                      <a:srgbClr val="000000"/>
                    </a:outerShdw>
                  </a:effectLst>
                  <a:latin typeface="Arial" charset="0"/>
                </a:rPr>
                <a:t>ทะเลสาบ กาลิลี</a:t>
              </a:r>
            </a:p>
          </p:txBody>
        </p:sp>
        <p:sp>
          <p:nvSpPr>
            <p:cNvPr id="44084" name="Oval 52"/>
            <p:cNvSpPr>
              <a:spLocks noChangeArrowheads="1"/>
            </p:cNvSpPr>
            <p:nvPr/>
          </p:nvSpPr>
          <p:spPr bwMode="auto">
            <a:xfrm>
              <a:off x="2138" y="1409"/>
              <a:ext cx="85" cy="81"/>
            </a:xfrm>
            <a:prstGeom prst="ellipse">
              <a:avLst/>
            </a:prstGeom>
            <a:solidFill>
              <a:srgbClr val="00CC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4085" name="Oval 53"/>
            <p:cNvSpPr>
              <a:spLocks noChangeArrowheads="1"/>
            </p:cNvSpPr>
            <p:nvPr/>
          </p:nvSpPr>
          <p:spPr bwMode="auto">
            <a:xfrm>
              <a:off x="1938" y="1357"/>
              <a:ext cx="85" cy="81"/>
            </a:xfrm>
            <a:prstGeom prst="ellipse">
              <a:avLst/>
            </a:prstGeom>
            <a:solidFill>
              <a:srgbClr val="00CC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4086" name="Oval 54"/>
            <p:cNvSpPr>
              <a:spLocks noChangeArrowheads="1"/>
            </p:cNvSpPr>
            <p:nvPr/>
          </p:nvSpPr>
          <p:spPr bwMode="auto">
            <a:xfrm>
              <a:off x="2262" y="1993"/>
              <a:ext cx="85" cy="81"/>
            </a:xfrm>
            <a:prstGeom prst="ellipse">
              <a:avLst/>
            </a:prstGeom>
            <a:solidFill>
              <a:srgbClr val="00CC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4087" name="Oval 55"/>
            <p:cNvSpPr>
              <a:spLocks noChangeArrowheads="1"/>
            </p:cNvSpPr>
            <p:nvPr/>
          </p:nvSpPr>
          <p:spPr bwMode="auto">
            <a:xfrm>
              <a:off x="1786" y="2378"/>
              <a:ext cx="85" cy="81"/>
            </a:xfrm>
            <a:prstGeom prst="ellipse">
              <a:avLst/>
            </a:prstGeom>
            <a:solidFill>
              <a:srgbClr val="00CC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4088" name="Oval 56"/>
            <p:cNvSpPr>
              <a:spLocks noChangeArrowheads="1"/>
            </p:cNvSpPr>
            <p:nvPr/>
          </p:nvSpPr>
          <p:spPr bwMode="auto">
            <a:xfrm>
              <a:off x="1557" y="2206"/>
              <a:ext cx="85" cy="81"/>
            </a:xfrm>
            <a:prstGeom prst="ellipse">
              <a:avLst/>
            </a:prstGeom>
            <a:solidFill>
              <a:srgbClr val="00CC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4089" name="Oval 57"/>
            <p:cNvSpPr>
              <a:spLocks noChangeArrowheads="1"/>
            </p:cNvSpPr>
            <p:nvPr/>
          </p:nvSpPr>
          <p:spPr bwMode="auto">
            <a:xfrm>
              <a:off x="1769" y="1877"/>
              <a:ext cx="85" cy="81"/>
            </a:xfrm>
            <a:prstGeom prst="ellipse">
              <a:avLst/>
            </a:prstGeom>
            <a:solidFill>
              <a:srgbClr val="00CC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4090" name="Oval 58"/>
            <p:cNvSpPr>
              <a:spLocks noChangeArrowheads="1"/>
            </p:cNvSpPr>
            <p:nvPr/>
          </p:nvSpPr>
          <p:spPr bwMode="auto">
            <a:xfrm>
              <a:off x="1989" y="2206"/>
              <a:ext cx="85" cy="81"/>
            </a:xfrm>
            <a:prstGeom prst="ellipse">
              <a:avLst/>
            </a:prstGeom>
            <a:solidFill>
              <a:srgbClr val="00CC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4091" name="Oval 59"/>
            <p:cNvSpPr>
              <a:spLocks noChangeArrowheads="1"/>
            </p:cNvSpPr>
            <p:nvPr/>
          </p:nvSpPr>
          <p:spPr bwMode="auto">
            <a:xfrm>
              <a:off x="1838" y="1682"/>
              <a:ext cx="85" cy="81"/>
            </a:xfrm>
            <a:prstGeom prst="ellipse">
              <a:avLst/>
            </a:prstGeom>
            <a:solidFill>
              <a:srgbClr val="00CC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4092" name="Text Box 60"/>
            <p:cNvSpPr txBox="1">
              <a:spLocks noChangeArrowheads="1"/>
            </p:cNvSpPr>
            <p:nvPr/>
          </p:nvSpPr>
          <p:spPr bwMode="auto">
            <a:xfrm>
              <a:off x="1433" y="1301"/>
              <a:ext cx="745" cy="17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1">
                  <a:solidFill>
                    <a:srgbClr val="FAF200"/>
                  </a:solidFill>
                  <a:effectLst>
                    <a:outerShdw blurRad="38100" dist="38100" dir="2700000" algn="tl">
                      <a:srgbClr val="000000"/>
                    </a:outerShdw>
                  </a:effectLst>
                  <a:latin typeface="Arial" charset="0"/>
                </a:rPr>
                <a:t>ฮัยฟา</a:t>
              </a:r>
            </a:p>
          </p:txBody>
        </p:sp>
        <p:sp>
          <p:nvSpPr>
            <p:cNvPr id="44093" name="Text Box 61"/>
            <p:cNvSpPr txBox="1">
              <a:spLocks noChangeArrowheads="1"/>
            </p:cNvSpPr>
            <p:nvPr/>
          </p:nvSpPr>
          <p:spPr bwMode="auto">
            <a:xfrm>
              <a:off x="1677" y="1460"/>
              <a:ext cx="745" cy="17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1">
                  <a:solidFill>
                    <a:srgbClr val="FAF200"/>
                  </a:solidFill>
                  <a:effectLst>
                    <a:outerShdw blurRad="38100" dist="38100" dir="2700000" algn="tl">
                      <a:srgbClr val="000000"/>
                    </a:outerShdw>
                  </a:effectLst>
                  <a:latin typeface="Arial" charset="0"/>
                </a:rPr>
                <a:t>นาซาเร็ธ</a:t>
              </a:r>
            </a:p>
          </p:txBody>
        </p:sp>
        <p:sp>
          <p:nvSpPr>
            <p:cNvPr id="44094" name="Text Box 62"/>
            <p:cNvSpPr txBox="1">
              <a:spLocks noChangeArrowheads="1"/>
            </p:cNvSpPr>
            <p:nvPr/>
          </p:nvSpPr>
          <p:spPr bwMode="auto">
            <a:xfrm>
              <a:off x="1266" y="1621"/>
              <a:ext cx="745" cy="17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1">
                  <a:solidFill>
                    <a:srgbClr val="FAF200"/>
                  </a:solidFill>
                  <a:effectLst>
                    <a:outerShdw blurRad="38100" dist="38100" dir="2700000" algn="tl">
                      <a:srgbClr val="000000"/>
                    </a:outerShdw>
                  </a:effectLst>
                  <a:latin typeface="Arial" charset="0"/>
                </a:rPr>
                <a:t>นีทันยา</a:t>
              </a:r>
            </a:p>
          </p:txBody>
        </p:sp>
        <p:sp>
          <p:nvSpPr>
            <p:cNvPr id="44095" name="Text Box 63"/>
            <p:cNvSpPr txBox="1">
              <a:spLocks noChangeArrowheads="1"/>
            </p:cNvSpPr>
            <p:nvPr/>
          </p:nvSpPr>
          <p:spPr bwMode="auto">
            <a:xfrm>
              <a:off x="1049" y="1814"/>
              <a:ext cx="745" cy="17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1">
                  <a:solidFill>
                    <a:srgbClr val="FAF200"/>
                  </a:solidFill>
                  <a:effectLst>
                    <a:outerShdw blurRad="38100" dist="38100" dir="2700000" algn="tl">
                      <a:srgbClr val="000000"/>
                    </a:outerShdw>
                  </a:effectLst>
                  <a:latin typeface="Arial" charset="0"/>
                </a:rPr>
                <a:t>เทล อวีฟยัฟฟา</a:t>
              </a:r>
            </a:p>
          </p:txBody>
        </p:sp>
        <p:sp>
          <p:nvSpPr>
            <p:cNvPr id="44096" name="Text Box 64"/>
            <p:cNvSpPr txBox="1">
              <a:spLocks noChangeArrowheads="1"/>
            </p:cNvSpPr>
            <p:nvPr/>
          </p:nvSpPr>
          <p:spPr bwMode="auto">
            <a:xfrm>
              <a:off x="1281" y="1965"/>
              <a:ext cx="825" cy="19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875"/>
                </a:spcBef>
                <a:buClrTx/>
                <a:buFontTx/>
                <a:buNone/>
                <a:defRPr/>
              </a:pPr>
              <a:r>
                <a:rPr lang="hi-in" sz="1400" b="1">
                  <a:solidFill>
                    <a:srgbClr val="FAF200"/>
                  </a:solidFill>
                  <a:effectLst>
                    <a:outerShdw blurRad="38100" dist="38100" dir="2700000" algn="tl">
                      <a:srgbClr val="000000"/>
                    </a:outerShdw>
                  </a:effectLst>
                  <a:latin typeface="Arial" charset="0"/>
                </a:rPr>
                <a:t>เยรูซาเล็ม</a:t>
              </a:r>
            </a:p>
          </p:txBody>
        </p:sp>
        <p:sp>
          <p:nvSpPr>
            <p:cNvPr id="44097" name="Text Box 65"/>
            <p:cNvSpPr txBox="1">
              <a:spLocks noChangeArrowheads="1"/>
            </p:cNvSpPr>
            <p:nvPr/>
          </p:nvSpPr>
          <p:spPr bwMode="auto">
            <a:xfrm>
              <a:off x="1137" y="2350"/>
              <a:ext cx="745" cy="17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1">
                  <a:solidFill>
                    <a:srgbClr val="FAF200"/>
                  </a:solidFill>
                  <a:effectLst>
                    <a:outerShdw blurRad="38100" dist="38100" dir="2700000" algn="tl">
                      <a:srgbClr val="000000"/>
                    </a:outerShdw>
                  </a:effectLst>
                  <a:latin typeface="Arial" charset="0"/>
                </a:rPr>
                <a:t>เบเออร์เชบา</a:t>
              </a:r>
            </a:p>
          </p:txBody>
        </p:sp>
        <p:sp>
          <p:nvSpPr>
            <p:cNvPr id="44098" name="Text Box 66"/>
            <p:cNvSpPr txBox="1">
              <a:spLocks noChangeArrowheads="1"/>
            </p:cNvSpPr>
            <p:nvPr/>
          </p:nvSpPr>
          <p:spPr bwMode="auto">
            <a:xfrm>
              <a:off x="1074" y="2158"/>
              <a:ext cx="745" cy="17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1">
                  <a:solidFill>
                    <a:srgbClr val="FAF200"/>
                  </a:solidFill>
                  <a:effectLst>
                    <a:outerShdw blurRad="38100" dist="38100" dir="2700000" algn="tl">
                      <a:srgbClr val="000000"/>
                    </a:outerShdw>
                  </a:effectLst>
                  <a:latin typeface="Arial" charset="0"/>
                </a:rPr>
                <a:t>กาซา</a:t>
              </a:r>
            </a:p>
          </p:txBody>
        </p:sp>
        <p:sp>
          <p:nvSpPr>
            <p:cNvPr id="44099" name="Text Box 67"/>
            <p:cNvSpPr txBox="1">
              <a:spLocks noChangeArrowheads="1"/>
            </p:cNvSpPr>
            <p:nvPr/>
          </p:nvSpPr>
          <p:spPr bwMode="auto">
            <a:xfrm>
              <a:off x="1538" y="2502"/>
              <a:ext cx="913" cy="21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1000"/>
                </a:spcBef>
                <a:buClrTx/>
                <a:buFontTx/>
                <a:buNone/>
                <a:defRPr/>
              </a:pPr>
              <a:r>
                <a:rPr lang="hi-in" sz="1600" b="1">
                  <a:solidFill>
                    <a:srgbClr val="FF0000"/>
                  </a:solidFill>
                  <a:effectLst>
                    <a:outerShdw blurRad="38100" dist="38100" dir="2700000" algn="tl">
                      <a:srgbClr val="000000"/>
                    </a:outerShdw>
                  </a:effectLst>
                  <a:latin typeface="Times New Roman" charset="0"/>
                </a:rPr>
                <a:t>อิสราเอล</a:t>
              </a:r>
            </a:p>
          </p:txBody>
        </p:sp>
        <p:sp>
          <p:nvSpPr>
            <p:cNvPr id="44100" name="Oval 68"/>
            <p:cNvSpPr>
              <a:spLocks noChangeArrowheads="1"/>
            </p:cNvSpPr>
            <p:nvPr/>
          </p:nvSpPr>
          <p:spPr bwMode="auto">
            <a:xfrm>
              <a:off x="2062" y="1937"/>
              <a:ext cx="181" cy="165"/>
            </a:xfrm>
            <a:prstGeom prst="ellipse">
              <a:avLst/>
            </a:prstGeom>
            <a:solidFill>
              <a:srgbClr val="FAF200"/>
            </a:solidFill>
            <a:ln w="38160" cap="sq">
              <a:solidFill>
                <a:srgbClr val="FF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44101" name="Text Box 69"/>
          <p:cNvSpPr txBox="1">
            <a:spLocks noChangeArrowheads="1"/>
          </p:cNvSpPr>
          <p:nvPr/>
        </p:nvSpPr>
        <p:spPr bwMode="auto">
          <a:xfrm>
            <a:off x="5786438" y="2413000"/>
            <a:ext cx="1460500"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1000"/>
              </a:spcBef>
              <a:buClrTx/>
              <a:buFontTx/>
              <a:buNone/>
              <a:defRPr/>
            </a:pPr>
            <a:r>
              <a:rPr lang="hi-in" sz="1600" b="1">
                <a:solidFill>
                  <a:srgbClr val="FF0000"/>
                </a:solidFill>
                <a:effectLst>
                  <a:outerShdw blurRad="38100" dist="38100" dir="2700000" algn="tl">
                    <a:srgbClr val="000000"/>
                  </a:outerShdw>
                </a:effectLst>
                <a:latin typeface="Times New Roman" charset="0"/>
              </a:rPr>
              <a:t>จอร์แดน</a:t>
            </a:r>
          </a:p>
        </p:txBody>
      </p:sp>
      <p:sp>
        <p:nvSpPr>
          <p:cNvPr id="44102" name="Freeform 70"/>
          <p:cNvSpPr>
            <a:spLocks noChangeArrowheads="1"/>
          </p:cNvSpPr>
          <p:nvPr/>
        </p:nvSpPr>
        <p:spPr bwMode="auto">
          <a:xfrm>
            <a:off x="8764588" y="3565525"/>
            <a:ext cx="204787" cy="77788"/>
          </a:xfrm>
          <a:custGeom>
            <a:avLst/>
            <a:gdLst>
              <a:gd name="G0" fmla="*/ 1 0 51712"/>
              <a:gd name="G1" fmla="+- 48 0 0"/>
              <a:gd name="G2" fmla="+- 1 0 0"/>
              <a:gd name="G3" fmla="*/ 1 0 51712"/>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4103" name="AutoShape 71"/>
          <p:cNvSpPr>
            <a:spLocks noChangeArrowheads="1"/>
          </p:cNvSpPr>
          <p:nvPr/>
        </p:nvSpPr>
        <p:spPr bwMode="auto">
          <a:xfrm>
            <a:off x="8053388" y="3457575"/>
            <a:ext cx="730250" cy="903288"/>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4104" name="Rectangle 72"/>
          <p:cNvSpPr>
            <a:spLocks noChangeArrowheads="1"/>
          </p:cNvSpPr>
          <p:nvPr/>
        </p:nvSpPr>
        <p:spPr bwMode="auto">
          <a:xfrm>
            <a:off x="8051800" y="3614738"/>
            <a:ext cx="952500" cy="1049337"/>
          </a:xfrm>
          <a:prstGeom prst="rect">
            <a:avLst/>
          </a:prstGeom>
          <a:solidFill>
            <a:srgbClr val="FFFF00"/>
          </a:solidFill>
          <a:ln w="38160" cap="sq">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4105" name="AutoShape 73"/>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4106" name="Line 74"/>
          <p:cNvSpPr>
            <a:spLocks noChangeShapeType="1"/>
          </p:cNvSpPr>
          <p:nvPr/>
        </p:nvSpPr>
        <p:spPr bwMode="auto">
          <a:xfrm flipV="1">
            <a:off x="8113713" y="4003675"/>
            <a:ext cx="838200" cy="23813"/>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4107" name="Line 75"/>
          <p:cNvSpPr>
            <a:spLocks noChangeShapeType="1"/>
          </p:cNvSpPr>
          <p:nvPr/>
        </p:nvSpPr>
        <p:spPr bwMode="auto">
          <a:xfrm flipV="1">
            <a:off x="8113713" y="4206875"/>
            <a:ext cx="846137" cy="23813"/>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4108" name="Rectangle 76"/>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4109" name="Rectangle 77"/>
          <p:cNvSpPr>
            <a:spLocks noChangeArrowheads="1"/>
          </p:cNvSpPr>
          <p:nvPr/>
        </p:nvSpPr>
        <p:spPr bwMode="auto">
          <a:xfrm>
            <a:off x="8262938" y="3832225"/>
            <a:ext cx="508000" cy="241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000" b="1">
                <a:solidFill>
                  <a:srgbClr val="000000"/>
                </a:solidFill>
                <a:latin typeface="Arial" charset="0"/>
              </a:rPr>
              <a:t>ด</a:t>
            </a:r>
            <a:r>
              <a:rPr lang="en-US" sz="1000" b="1">
                <a:solidFill>
                  <a:srgbClr val="000000"/>
                </a:solidFill>
                <a:latin typeface="Arial" charset="0"/>
              </a:rPr>
              <a:t>-</a:t>
            </a:r>
            <a:r>
              <a:rPr lang="hi-in" sz="1000" b="1">
                <a:solidFill>
                  <a:srgbClr val="000000"/>
                </a:solidFill>
                <a:latin typeface="Arial" charset="0"/>
              </a:rPr>
              <a:t>ล</a:t>
            </a:r>
            <a:r>
              <a:rPr lang="en-US" sz="1000" b="1">
                <a:solidFill>
                  <a:srgbClr val="000000"/>
                </a:solidFill>
                <a:latin typeface="Arial" charset="0"/>
              </a:rPr>
              <a:t>-</a:t>
            </a:r>
            <a:r>
              <a:rPr lang="hi-in" sz="1000" b="1">
                <a:solidFill>
                  <a:srgbClr val="000000"/>
                </a:solidFill>
                <a:latin typeface="Arial" charset="0"/>
              </a:rPr>
              <a:t>พ</a:t>
            </a:r>
          </a:p>
        </p:txBody>
      </p:sp>
      <p:sp>
        <p:nvSpPr>
          <p:cNvPr id="44110" name="Rectangle 78"/>
          <p:cNvSpPr>
            <a:spLocks noChangeArrowheads="1"/>
          </p:cNvSpPr>
          <p:nvPr/>
        </p:nvSpPr>
        <p:spPr bwMode="auto">
          <a:xfrm>
            <a:off x="8148638" y="3654425"/>
            <a:ext cx="774700" cy="2254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Arial" charset="0"/>
              </a:rPr>
              <a:t>การทรงเรียก</a:t>
            </a:r>
          </a:p>
        </p:txBody>
      </p:sp>
      <p:sp>
        <p:nvSpPr>
          <p:cNvPr id="44111" name="Rectangle 79"/>
          <p:cNvSpPr>
            <a:spLocks noChangeArrowheads="1"/>
          </p:cNvSpPr>
          <p:nvPr/>
        </p:nvSpPr>
        <p:spPr bwMode="auto">
          <a:xfrm>
            <a:off x="8102600" y="3432175"/>
            <a:ext cx="573088" cy="2254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Chicago" charset="0"/>
              </a:rPr>
              <a:t>อับราฮัม</a:t>
            </a:r>
          </a:p>
        </p:txBody>
      </p:sp>
      <p:sp>
        <p:nvSpPr>
          <p:cNvPr id="44112" name="Rectangle 80"/>
          <p:cNvSpPr>
            <a:spLocks noChangeArrowheads="1"/>
          </p:cNvSpPr>
          <p:nvPr/>
        </p:nvSpPr>
        <p:spPr bwMode="auto">
          <a:xfrm>
            <a:off x="8280400" y="4033838"/>
            <a:ext cx="447675" cy="241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000" b="1">
                <a:solidFill>
                  <a:srgbClr val="000000"/>
                </a:solidFill>
                <a:latin typeface="Arial" charset="0"/>
              </a:rPr>
              <a:t>อ </a:t>
            </a:r>
            <a:r>
              <a:rPr lang="en-US" sz="1000" b="1">
                <a:solidFill>
                  <a:srgbClr val="000000"/>
                </a:solidFill>
                <a:latin typeface="Arial" charset="0"/>
              </a:rPr>
              <a:t>- </a:t>
            </a:r>
            <a:r>
              <a:rPr lang="hi-in" sz="1000" b="1">
                <a:solidFill>
                  <a:srgbClr val="000000"/>
                </a:solidFill>
                <a:latin typeface="Arial" charset="0"/>
              </a:rPr>
              <a:t>อ</a:t>
            </a:r>
          </a:p>
        </p:txBody>
      </p:sp>
      <p:sp>
        <p:nvSpPr>
          <p:cNvPr id="44113" name="Line 81"/>
          <p:cNvSpPr>
            <a:spLocks noChangeShapeType="1"/>
          </p:cNvSpPr>
          <p:nvPr/>
        </p:nvSpPr>
        <p:spPr bwMode="auto">
          <a:xfrm flipV="1">
            <a:off x="8107363" y="3813175"/>
            <a:ext cx="830262" cy="23813"/>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4114" name="Line 82"/>
          <p:cNvSpPr>
            <a:spLocks noChangeShapeType="1"/>
          </p:cNvSpPr>
          <p:nvPr/>
        </p:nvSpPr>
        <p:spPr bwMode="auto">
          <a:xfrm flipV="1">
            <a:off x="8107363" y="4389438"/>
            <a:ext cx="846137" cy="2540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4115" name="Line 83"/>
          <p:cNvSpPr>
            <a:spLocks noChangeShapeType="1"/>
          </p:cNvSpPr>
          <p:nvPr/>
        </p:nvSpPr>
        <p:spPr bwMode="auto">
          <a:xfrm flipV="1">
            <a:off x="8107363" y="4586288"/>
            <a:ext cx="838200" cy="2540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4127" name="Text Box 95"/>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4128" name="Rectangle 96"/>
          <p:cNvSpPr>
            <a:spLocks noChangeArrowheads="1"/>
          </p:cNvSpPr>
          <p:nvPr/>
        </p:nvSpPr>
        <p:spPr bwMode="auto">
          <a:xfrm>
            <a:off x="8093075" y="6524625"/>
            <a:ext cx="336550" cy="2460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1">
                <a:solidFill>
                  <a:srgbClr val="FFFFFF"/>
                </a:solidFill>
                <a:effectLst>
                  <a:outerShdw blurRad="38100" dist="38100" dir="2700000" algn="tl">
                    <a:srgbClr val="000000"/>
                  </a:outerShdw>
                </a:effectLst>
              </a:rPr>
              <a:t>40</a:t>
            </a:r>
          </a:p>
        </p:txBody>
      </p:sp>
      <p:sp>
        <p:nvSpPr>
          <p:cNvPr id="44129" name="Text Box 97"/>
          <p:cNvSpPr txBox="1">
            <a:spLocks noChangeArrowheads="1"/>
          </p:cNvSpPr>
          <p:nvPr/>
        </p:nvSpPr>
        <p:spPr bwMode="auto">
          <a:xfrm>
            <a:off x="7177088" y="6284913"/>
            <a:ext cx="1266825"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1">
                <a:solidFill>
                  <a:srgbClr val="FFFFFF"/>
                </a:solidFill>
                <a:latin typeface="Arial" charset="0"/>
              </a:rPr>
              <a:t>คู่มือหน้าที่ </a:t>
            </a:r>
            <a:r>
              <a:rPr lang="en-US" sz="1200" b="1">
                <a:solidFill>
                  <a:srgbClr val="FFFFFF"/>
                </a:solidFill>
                <a:latin typeface="Arial" charset="0"/>
              </a:rPr>
              <a:t>19-24</a:t>
            </a:r>
          </a:p>
        </p:txBody>
      </p:sp>
      <p:grpSp>
        <p:nvGrpSpPr>
          <p:cNvPr id="88119" name="Group 98"/>
          <p:cNvGrpSpPr>
            <a:grpSpLocks/>
          </p:cNvGrpSpPr>
          <p:nvPr/>
        </p:nvGrpSpPr>
        <p:grpSpPr bwMode="auto">
          <a:xfrm>
            <a:off x="519113" y="7938"/>
            <a:ext cx="854075" cy="1701800"/>
            <a:chOff x="327" y="5"/>
            <a:chExt cx="538" cy="1072"/>
          </a:xfrm>
        </p:grpSpPr>
        <p:sp>
          <p:nvSpPr>
            <p:cNvPr id="44131" name="Rectangle 99"/>
            <p:cNvSpPr>
              <a:spLocks noChangeArrowheads="1"/>
            </p:cNvSpPr>
            <p:nvPr/>
          </p:nvSpPr>
          <p:spPr bwMode="auto">
            <a:xfrm>
              <a:off x="327" y="5"/>
              <a:ext cx="538" cy="10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600">
                  <a:solidFill>
                    <a:srgbClr val="FFFF00"/>
                  </a:solidFill>
                  <a:latin typeface="Times New Roman" charset="0"/>
                </a:rPr>
                <a:t>7</a:t>
              </a:r>
            </a:p>
          </p:txBody>
        </p:sp>
        <p:sp>
          <p:nvSpPr>
            <p:cNvPr id="44132" name="Line 100"/>
            <p:cNvSpPr>
              <a:spLocks noChangeShapeType="1"/>
            </p:cNvSpPr>
            <p:nvPr/>
          </p:nvSpPr>
          <p:spPr bwMode="auto">
            <a:xfrm>
              <a:off x="500" y="573"/>
              <a:ext cx="243" cy="0"/>
            </a:xfrm>
            <a:prstGeom prst="line">
              <a:avLst/>
            </a:prstGeom>
            <a:noFill/>
            <a:ln w="76320" cap="sq">
              <a:solidFill>
                <a:srgbClr val="FFFF00"/>
              </a:solidFill>
              <a:miter lim="800000"/>
              <a:headEnd/>
              <a:tailEnd/>
            </a:ln>
            <a:effectLst>
              <a:outerShdw blurRad="63500" dist="107933" dir="2700000" algn="ctr" rotWithShape="0">
                <a:srgbClr val="1A0004">
                  <a:alpha val="75014"/>
                </a:srgbClr>
              </a:outerShdw>
            </a:effectLst>
            <a:extLst>
              <a:ext uri="{909E8E84-426E-40dd-AFC4-6F175D3DCCD1}">
                <a14:hiddenFill xmlns="" xmlns:a14="http://schemas.microsoft.com/office/drawing/2010/main">
                  <a:noFill/>
                </a14:hiddenFill>
              </a:ext>
            </a:extLst>
          </p:spPr>
          <p:txBody>
            <a:bodyPr/>
            <a:lstStyle/>
            <a:p>
              <a:pPr>
                <a:defRPr/>
              </a:pPr>
              <a:endParaRPr lang="en-US"/>
            </a:p>
          </p:txBody>
        </p:sp>
      </p:grpSp>
      <p:sp>
        <p:nvSpPr>
          <p:cNvPr id="44133" name="Text Box 101"/>
          <p:cNvSpPr txBox="1">
            <a:spLocks noChangeArrowheads="1"/>
          </p:cNvSpPr>
          <p:nvPr/>
        </p:nvSpPr>
        <p:spPr bwMode="auto">
          <a:xfrm>
            <a:off x="8651875" y="6464300"/>
            <a:ext cx="288925" cy="3063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875"/>
              </a:spcBef>
              <a:buClrTx/>
              <a:buFontTx/>
              <a:buNone/>
              <a:defRPr/>
            </a:pPr>
            <a:r>
              <a:rPr lang="en-US" sz="1400" b="1">
                <a:solidFill>
                  <a:srgbClr val="FFFFFF"/>
                </a:solidFill>
              </a:rPr>
              <a:t>2</a:t>
            </a:r>
          </a:p>
        </p:txBody>
      </p:sp>
      <p:grpSp>
        <p:nvGrpSpPr>
          <p:cNvPr id="105" name="Group 87"/>
          <p:cNvGrpSpPr>
            <a:grpSpLocks/>
          </p:cNvGrpSpPr>
          <p:nvPr/>
        </p:nvGrpSpPr>
        <p:grpSpPr bwMode="auto">
          <a:xfrm>
            <a:off x="2411413" y="866775"/>
            <a:ext cx="4478337" cy="4651375"/>
            <a:chOff x="1619" y="560"/>
            <a:chExt cx="2821" cy="2930"/>
          </a:xfrm>
        </p:grpSpPr>
        <p:sp>
          <p:nvSpPr>
            <p:cNvPr id="106" name="AutoShape 88"/>
            <p:cNvSpPr>
              <a:spLocks noChangeArrowheads="1"/>
            </p:cNvSpPr>
            <p:nvPr/>
          </p:nvSpPr>
          <p:spPr bwMode="auto">
            <a:xfrm rot="2155213">
              <a:off x="1864" y="560"/>
              <a:ext cx="488" cy="776"/>
            </a:xfrm>
            <a:prstGeom prst="curvedRightArrow">
              <a:avLst>
                <a:gd name="adj1" fmla="val 31803"/>
                <a:gd name="adj2" fmla="val 63607"/>
                <a:gd name="adj3" fmla="val 33333"/>
              </a:avLst>
            </a:prstGeom>
            <a:solidFill>
              <a:srgbClr val="FFFFFF"/>
            </a:solidFill>
            <a:ln w="57150">
              <a:solidFill>
                <a:srgbClr val="114FFB"/>
              </a:solidFill>
              <a:miter lim="800000"/>
              <a:headEnd/>
              <a:tailEnd/>
            </a:ln>
            <a:effectLst>
              <a:outerShdw blurRad="63500" dist="89803" dir="2700000" algn="ctr" rotWithShape="0">
                <a:srgbClr val="1A0004">
                  <a:alpha val="74998"/>
                </a:srgbClr>
              </a:outerShdw>
            </a:effectLst>
          </p:spPr>
          <p:txBody>
            <a:bodyPr wrap="none" anchor="ctr"/>
            <a:lstStyle/>
            <a:p>
              <a:pPr defTabSz="914400">
                <a:buClrTx/>
                <a:buSzTx/>
                <a:buFontTx/>
                <a:buNone/>
                <a:defRPr/>
              </a:pPr>
              <a:endParaRPr lang="en-US" kern="0">
                <a:solidFill>
                  <a:srgbClr val="00DFCA"/>
                </a:solidFill>
                <a:effectLst>
                  <a:outerShdw blurRad="38100" dist="38100" dir="2700000" algn="tl">
                    <a:srgbClr val="000000">
                      <a:alpha val="43137"/>
                    </a:srgbClr>
                  </a:outerShdw>
                </a:effectLst>
                <a:latin typeface="Comic Sans MS" pitchFamily="-107" charset="0"/>
              </a:endParaRPr>
            </a:p>
          </p:txBody>
        </p:sp>
        <p:sp>
          <p:nvSpPr>
            <p:cNvPr id="107" name="Text Box 89"/>
            <p:cNvSpPr txBox="1">
              <a:spLocks noChangeArrowheads="1"/>
            </p:cNvSpPr>
            <p:nvPr/>
          </p:nvSpPr>
          <p:spPr bwMode="auto">
            <a:xfrm>
              <a:off x="2504" y="792"/>
              <a:ext cx="1936" cy="213"/>
            </a:xfrm>
            <a:prstGeom prst="rect">
              <a:avLst/>
            </a:prstGeom>
            <a:solidFill>
              <a:srgbClr val="114FFB"/>
            </a:solidFill>
            <a:ln w="76200">
              <a:solidFill>
                <a:srgbClr val="02227C"/>
              </a:solidFill>
              <a:miter lim="800000"/>
              <a:headEnd/>
              <a:tailEnd/>
            </a:ln>
            <a:effectLst>
              <a:outerShdw blurRad="63500" dist="89803" dir="2700000" algn="ctr" rotWithShape="0">
                <a:srgbClr val="1A0004">
                  <a:alpha val="74998"/>
                </a:srgb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ts val="1000"/>
                </a:spcBef>
                <a:buClrTx/>
                <a:buFontTx/>
                <a:buNone/>
                <a:defRPr/>
              </a:pPr>
              <a:r>
                <a:rPr lang="hi-in" sz="1600" b="1" dirty="0">
                  <a:solidFill>
                    <a:srgbClr val="EEFF4B"/>
                  </a:solidFill>
                </a:rPr>
                <a:t>ลูกหลานชองอิสอัค</a:t>
              </a:r>
            </a:p>
          </p:txBody>
        </p:sp>
        <p:sp>
          <p:nvSpPr>
            <p:cNvPr id="108" name="Freeform 90"/>
            <p:cNvSpPr>
              <a:spLocks/>
            </p:cNvSpPr>
            <p:nvPr/>
          </p:nvSpPr>
          <p:spPr bwMode="auto">
            <a:xfrm>
              <a:off x="1619" y="1027"/>
              <a:ext cx="949" cy="2463"/>
            </a:xfrm>
            <a:custGeom>
              <a:avLst/>
              <a:gdLst/>
              <a:ahLst/>
              <a:cxnLst>
                <a:cxn ang="0">
                  <a:pos x="48" y="1498"/>
                </a:cxn>
                <a:cxn ang="0">
                  <a:pos x="112" y="1664"/>
                </a:cxn>
                <a:cxn ang="0">
                  <a:pos x="203" y="1914"/>
                </a:cxn>
                <a:cxn ang="0">
                  <a:pos x="299" y="2197"/>
                </a:cxn>
                <a:cxn ang="0">
                  <a:pos x="368" y="2384"/>
                </a:cxn>
                <a:cxn ang="0">
                  <a:pos x="475" y="2448"/>
                </a:cxn>
                <a:cxn ang="0">
                  <a:pos x="501" y="2357"/>
                </a:cxn>
                <a:cxn ang="0">
                  <a:pos x="512" y="2240"/>
                </a:cxn>
                <a:cxn ang="0">
                  <a:pos x="549" y="2106"/>
                </a:cxn>
                <a:cxn ang="0">
                  <a:pos x="565" y="1994"/>
                </a:cxn>
                <a:cxn ang="0">
                  <a:pos x="592" y="1877"/>
                </a:cxn>
                <a:cxn ang="0">
                  <a:pos x="661" y="1680"/>
                </a:cxn>
                <a:cxn ang="0">
                  <a:pos x="768" y="1477"/>
                </a:cxn>
                <a:cxn ang="0">
                  <a:pos x="757" y="1445"/>
                </a:cxn>
                <a:cxn ang="0">
                  <a:pos x="752" y="1360"/>
                </a:cxn>
                <a:cxn ang="0">
                  <a:pos x="805" y="1168"/>
                </a:cxn>
                <a:cxn ang="0">
                  <a:pos x="800" y="1157"/>
                </a:cxn>
                <a:cxn ang="0">
                  <a:pos x="747" y="1205"/>
                </a:cxn>
                <a:cxn ang="0">
                  <a:pos x="683" y="1237"/>
                </a:cxn>
                <a:cxn ang="0">
                  <a:pos x="437" y="1296"/>
                </a:cxn>
                <a:cxn ang="0">
                  <a:pos x="416" y="1141"/>
                </a:cxn>
                <a:cxn ang="0">
                  <a:pos x="469" y="1093"/>
                </a:cxn>
                <a:cxn ang="0">
                  <a:pos x="533" y="997"/>
                </a:cxn>
                <a:cxn ang="0">
                  <a:pos x="480" y="837"/>
                </a:cxn>
                <a:cxn ang="0">
                  <a:pos x="485" y="666"/>
                </a:cxn>
                <a:cxn ang="0">
                  <a:pos x="560" y="517"/>
                </a:cxn>
                <a:cxn ang="0">
                  <a:pos x="715" y="501"/>
                </a:cxn>
                <a:cxn ang="0">
                  <a:pos x="795" y="554"/>
                </a:cxn>
                <a:cxn ang="0">
                  <a:pos x="869" y="565"/>
                </a:cxn>
                <a:cxn ang="0">
                  <a:pos x="912" y="352"/>
                </a:cxn>
                <a:cxn ang="0">
                  <a:pos x="917" y="208"/>
                </a:cxn>
                <a:cxn ang="0">
                  <a:pos x="901" y="0"/>
                </a:cxn>
                <a:cxn ang="0">
                  <a:pos x="864" y="37"/>
                </a:cxn>
                <a:cxn ang="0">
                  <a:pos x="789" y="138"/>
                </a:cxn>
                <a:cxn ang="0">
                  <a:pos x="608" y="122"/>
                </a:cxn>
                <a:cxn ang="0">
                  <a:pos x="544" y="277"/>
                </a:cxn>
                <a:cxn ang="0">
                  <a:pos x="464" y="314"/>
                </a:cxn>
                <a:cxn ang="0">
                  <a:pos x="379" y="586"/>
                </a:cxn>
                <a:cxn ang="0">
                  <a:pos x="304" y="848"/>
                </a:cxn>
                <a:cxn ang="0">
                  <a:pos x="229" y="976"/>
                </a:cxn>
                <a:cxn ang="0">
                  <a:pos x="197" y="1024"/>
                </a:cxn>
                <a:cxn ang="0">
                  <a:pos x="133" y="1109"/>
                </a:cxn>
                <a:cxn ang="0">
                  <a:pos x="91" y="1173"/>
                </a:cxn>
                <a:cxn ang="0">
                  <a:pos x="139" y="1173"/>
                </a:cxn>
                <a:cxn ang="0">
                  <a:pos x="107" y="1242"/>
                </a:cxn>
                <a:cxn ang="0">
                  <a:pos x="32" y="1349"/>
                </a:cxn>
                <a:cxn ang="0">
                  <a:pos x="0" y="1376"/>
                </a:cxn>
              </a:cxnLst>
              <a:rect l="0" t="0" r="r" b="b"/>
              <a:pathLst>
                <a:path w="949" h="2463">
                  <a:moveTo>
                    <a:pt x="0" y="1376"/>
                  </a:moveTo>
                  <a:cubicBezTo>
                    <a:pt x="24" y="1411"/>
                    <a:pt x="22" y="1460"/>
                    <a:pt x="48" y="1498"/>
                  </a:cubicBezTo>
                  <a:cubicBezTo>
                    <a:pt x="60" y="1537"/>
                    <a:pt x="43" y="1488"/>
                    <a:pt x="64" y="1530"/>
                  </a:cubicBezTo>
                  <a:cubicBezTo>
                    <a:pt x="84" y="1570"/>
                    <a:pt x="100" y="1619"/>
                    <a:pt x="112" y="1664"/>
                  </a:cubicBezTo>
                  <a:cubicBezTo>
                    <a:pt x="127" y="1722"/>
                    <a:pt x="136" y="1794"/>
                    <a:pt x="171" y="1845"/>
                  </a:cubicBezTo>
                  <a:cubicBezTo>
                    <a:pt x="178" y="1867"/>
                    <a:pt x="191" y="1893"/>
                    <a:pt x="203" y="1914"/>
                  </a:cubicBezTo>
                  <a:cubicBezTo>
                    <a:pt x="209" y="1925"/>
                    <a:pt x="224" y="1946"/>
                    <a:pt x="224" y="1946"/>
                  </a:cubicBezTo>
                  <a:cubicBezTo>
                    <a:pt x="246" y="2018"/>
                    <a:pt x="255" y="2133"/>
                    <a:pt x="299" y="2197"/>
                  </a:cubicBezTo>
                  <a:cubicBezTo>
                    <a:pt x="309" y="2229"/>
                    <a:pt x="316" y="2264"/>
                    <a:pt x="336" y="2293"/>
                  </a:cubicBezTo>
                  <a:cubicBezTo>
                    <a:pt x="345" y="2323"/>
                    <a:pt x="355" y="2354"/>
                    <a:pt x="368" y="2384"/>
                  </a:cubicBezTo>
                  <a:cubicBezTo>
                    <a:pt x="379" y="2411"/>
                    <a:pt x="378" y="2442"/>
                    <a:pt x="411" y="2453"/>
                  </a:cubicBezTo>
                  <a:cubicBezTo>
                    <a:pt x="432" y="2451"/>
                    <a:pt x="459" y="2463"/>
                    <a:pt x="475" y="2448"/>
                  </a:cubicBezTo>
                  <a:cubicBezTo>
                    <a:pt x="486" y="2436"/>
                    <a:pt x="464" y="2400"/>
                    <a:pt x="464" y="2400"/>
                  </a:cubicBezTo>
                  <a:cubicBezTo>
                    <a:pt x="469" y="2369"/>
                    <a:pt x="472" y="2365"/>
                    <a:pt x="501" y="2357"/>
                  </a:cubicBezTo>
                  <a:cubicBezTo>
                    <a:pt x="516" y="2334"/>
                    <a:pt x="507" y="2323"/>
                    <a:pt x="501" y="2298"/>
                  </a:cubicBezTo>
                  <a:cubicBezTo>
                    <a:pt x="503" y="2278"/>
                    <a:pt x="509" y="2259"/>
                    <a:pt x="512" y="2240"/>
                  </a:cubicBezTo>
                  <a:cubicBezTo>
                    <a:pt x="516" y="2204"/>
                    <a:pt x="503" y="2171"/>
                    <a:pt x="539" y="2160"/>
                  </a:cubicBezTo>
                  <a:cubicBezTo>
                    <a:pt x="551" y="2119"/>
                    <a:pt x="534" y="2178"/>
                    <a:pt x="549" y="2106"/>
                  </a:cubicBezTo>
                  <a:cubicBezTo>
                    <a:pt x="553" y="2084"/>
                    <a:pt x="569" y="2063"/>
                    <a:pt x="576" y="2042"/>
                  </a:cubicBezTo>
                  <a:cubicBezTo>
                    <a:pt x="573" y="2025"/>
                    <a:pt x="565" y="2010"/>
                    <a:pt x="565" y="1994"/>
                  </a:cubicBezTo>
                  <a:cubicBezTo>
                    <a:pt x="565" y="1977"/>
                    <a:pt x="581" y="1946"/>
                    <a:pt x="581" y="1946"/>
                  </a:cubicBezTo>
                  <a:cubicBezTo>
                    <a:pt x="583" y="1922"/>
                    <a:pt x="589" y="1900"/>
                    <a:pt x="592" y="1877"/>
                  </a:cubicBezTo>
                  <a:cubicBezTo>
                    <a:pt x="596" y="1840"/>
                    <a:pt x="579" y="1793"/>
                    <a:pt x="619" y="1781"/>
                  </a:cubicBezTo>
                  <a:cubicBezTo>
                    <a:pt x="639" y="1747"/>
                    <a:pt x="626" y="1701"/>
                    <a:pt x="661" y="1680"/>
                  </a:cubicBezTo>
                  <a:cubicBezTo>
                    <a:pt x="674" y="1642"/>
                    <a:pt x="673" y="1613"/>
                    <a:pt x="709" y="1589"/>
                  </a:cubicBezTo>
                  <a:cubicBezTo>
                    <a:pt x="733" y="1553"/>
                    <a:pt x="755" y="1518"/>
                    <a:pt x="768" y="1477"/>
                  </a:cubicBezTo>
                  <a:cubicBezTo>
                    <a:pt x="766" y="1471"/>
                    <a:pt x="764" y="1466"/>
                    <a:pt x="763" y="1461"/>
                  </a:cubicBezTo>
                  <a:cubicBezTo>
                    <a:pt x="761" y="1455"/>
                    <a:pt x="758" y="1450"/>
                    <a:pt x="757" y="1445"/>
                  </a:cubicBezTo>
                  <a:cubicBezTo>
                    <a:pt x="753" y="1434"/>
                    <a:pt x="747" y="1413"/>
                    <a:pt x="747" y="1413"/>
                  </a:cubicBezTo>
                  <a:cubicBezTo>
                    <a:pt x="748" y="1395"/>
                    <a:pt x="752" y="1360"/>
                    <a:pt x="752" y="1360"/>
                  </a:cubicBezTo>
                  <a:cubicBezTo>
                    <a:pt x="759" y="1329"/>
                    <a:pt x="767" y="1298"/>
                    <a:pt x="779" y="1269"/>
                  </a:cubicBezTo>
                  <a:cubicBezTo>
                    <a:pt x="782" y="1242"/>
                    <a:pt x="788" y="1191"/>
                    <a:pt x="805" y="1168"/>
                  </a:cubicBezTo>
                  <a:cubicBezTo>
                    <a:pt x="808" y="1162"/>
                    <a:pt x="818" y="1157"/>
                    <a:pt x="816" y="1152"/>
                  </a:cubicBezTo>
                  <a:cubicBezTo>
                    <a:pt x="813" y="1146"/>
                    <a:pt x="805" y="1155"/>
                    <a:pt x="800" y="1157"/>
                  </a:cubicBezTo>
                  <a:cubicBezTo>
                    <a:pt x="791" y="1185"/>
                    <a:pt x="799" y="1169"/>
                    <a:pt x="763" y="1194"/>
                  </a:cubicBezTo>
                  <a:cubicBezTo>
                    <a:pt x="757" y="1197"/>
                    <a:pt x="747" y="1205"/>
                    <a:pt x="747" y="1205"/>
                  </a:cubicBezTo>
                  <a:cubicBezTo>
                    <a:pt x="728" y="1231"/>
                    <a:pt x="742" y="1218"/>
                    <a:pt x="699" y="1232"/>
                  </a:cubicBezTo>
                  <a:cubicBezTo>
                    <a:pt x="693" y="1233"/>
                    <a:pt x="683" y="1237"/>
                    <a:pt x="683" y="1237"/>
                  </a:cubicBezTo>
                  <a:cubicBezTo>
                    <a:pt x="671" y="1259"/>
                    <a:pt x="657" y="1267"/>
                    <a:pt x="640" y="1285"/>
                  </a:cubicBezTo>
                  <a:cubicBezTo>
                    <a:pt x="572" y="1274"/>
                    <a:pt x="501" y="1271"/>
                    <a:pt x="437" y="1296"/>
                  </a:cubicBezTo>
                  <a:cubicBezTo>
                    <a:pt x="378" y="1286"/>
                    <a:pt x="383" y="1280"/>
                    <a:pt x="400" y="1226"/>
                  </a:cubicBezTo>
                  <a:cubicBezTo>
                    <a:pt x="400" y="1219"/>
                    <a:pt x="402" y="1154"/>
                    <a:pt x="416" y="1141"/>
                  </a:cubicBezTo>
                  <a:cubicBezTo>
                    <a:pt x="425" y="1131"/>
                    <a:pt x="448" y="1120"/>
                    <a:pt x="448" y="1120"/>
                  </a:cubicBezTo>
                  <a:cubicBezTo>
                    <a:pt x="459" y="1082"/>
                    <a:pt x="442" y="1125"/>
                    <a:pt x="469" y="1093"/>
                  </a:cubicBezTo>
                  <a:cubicBezTo>
                    <a:pt x="472" y="1088"/>
                    <a:pt x="471" y="1081"/>
                    <a:pt x="475" y="1077"/>
                  </a:cubicBezTo>
                  <a:cubicBezTo>
                    <a:pt x="493" y="1050"/>
                    <a:pt x="515" y="1025"/>
                    <a:pt x="533" y="997"/>
                  </a:cubicBezTo>
                  <a:cubicBezTo>
                    <a:pt x="506" y="978"/>
                    <a:pt x="505" y="942"/>
                    <a:pt x="496" y="912"/>
                  </a:cubicBezTo>
                  <a:cubicBezTo>
                    <a:pt x="492" y="880"/>
                    <a:pt x="488" y="864"/>
                    <a:pt x="480" y="837"/>
                  </a:cubicBezTo>
                  <a:cubicBezTo>
                    <a:pt x="486" y="808"/>
                    <a:pt x="478" y="788"/>
                    <a:pt x="469" y="762"/>
                  </a:cubicBezTo>
                  <a:cubicBezTo>
                    <a:pt x="465" y="719"/>
                    <a:pt x="455" y="695"/>
                    <a:pt x="485" y="666"/>
                  </a:cubicBezTo>
                  <a:cubicBezTo>
                    <a:pt x="494" y="641"/>
                    <a:pt x="497" y="618"/>
                    <a:pt x="512" y="597"/>
                  </a:cubicBezTo>
                  <a:cubicBezTo>
                    <a:pt x="493" y="537"/>
                    <a:pt x="514" y="531"/>
                    <a:pt x="560" y="517"/>
                  </a:cubicBezTo>
                  <a:cubicBezTo>
                    <a:pt x="575" y="487"/>
                    <a:pt x="589" y="484"/>
                    <a:pt x="619" y="474"/>
                  </a:cubicBezTo>
                  <a:cubicBezTo>
                    <a:pt x="663" y="477"/>
                    <a:pt x="691" y="467"/>
                    <a:pt x="715" y="501"/>
                  </a:cubicBezTo>
                  <a:cubicBezTo>
                    <a:pt x="721" y="522"/>
                    <a:pt x="725" y="531"/>
                    <a:pt x="747" y="538"/>
                  </a:cubicBezTo>
                  <a:cubicBezTo>
                    <a:pt x="775" y="557"/>
                    <a:pt x="750" y="543"/>
                    <a:pt x="795" y="554"/>
                  </a:cubicBezTo>
                  <a:cubicBezTo>
                    <a:pt x="807" y="556"/>
                    <a:pt x="832" y="565"/>
                    <a:pt x="832" y="565"/>
                  </a:cubicBezTo>
                  <a:cubicBezTo>
                    <a:pt x="852" y="578"/>
                    <a:pt x="859" y="594"/>
                    <a:pt x="869" y="565"/>
                  </a:cubicBezTo>
                  <a:cubicBezTo>
                    <a:pt x="872" y="506"/>
                    <a:pt x="863" y="456"/>
                    <a:pt x="896" y="410"/>
                  </a:cubicBezTo>
                  <a:cubicBezTo>
                    <a:pt x="900" y="390"/>
                    <a:pt x="907" y="371"/>
                    <a:pt x="912" y="352"/>
                  </a:cubicBezTo>
                  <a:cubicBezTo>
                    <a:pt x="906" y="309"/>
                    <a:pt x="898" y="283"/>
                    <a:pt x="907" y="240"/>
                  </a:cubicBezTo>
                  <a:cubicBezTo>
                    <a:pt x="909" y="229"/>
                    <a:pt x="917" y="208"/>
                    <a:pt x="917" y="208"/>
                  </a:cubicBezTo>
                  <a:cubicBezTo>
                    <a:pt x="924" y="150"/>
                    <a:pt x="938" y="93"/>
                    <a:pt x="949" y="37"/>
                  </a:cubicBezTo>
                  <a:cubicBezTo>
                    <a:pt x="941" y="12"/>
                    <a:pt x="924" y="7"/>
                    <a:pt x="901" y="0"/>
                  </a:cubicBezTo>
                  <a:cubicBezTo>
                    <a:pt x="892" y="1"/>
                    <a:pt x="882" y="0"/>
                    <a:pt x="875" y="5"/>
                  </a:cubicBezTo>
                  <a:cubicBezTo>
                    <a:pt x="873" y="6"/>
                    <a:pt x="864" y="35"/>
                    <a:pt x="864" y="37"/>
                  </a:cubicBezTo>
                  <a:cubicBezTo>
                    <a:pt x="857" y="61"/>
                    <a:pt x="853" y="101"/>
                    <a:pt x="837" y="122"/>
                  </a:cubicBezTo>
                  <a:cubicBezTo>
                    <a:pt x="824" y="137"/>
                    <a:pt x="806" y="135"/>
                    <a:pt x="789" y="138"/>
                  </a:cubicBezTo>
                  <a:cubicBezTo>
                    <a:pt x="766" y="146"/>
                    <a:pt x="742" y="151"/>
                    <a:pt x="720" y="160"/>
                  </a:cubicBezTo>
                  <a:cubicBezTo>
                    <a:pt x="682" y="145"/>
                    <a:pt x="647" y="130"/>
                    <a:pt x="608" y="122"/>
                  </a:cubicBezTo>
                  <a:cubicBezTo>
                    <a:pt x="586" y="130"/>
                    <a:pt x="588" y="141"/>
                    <a:pt x="576" y="160"/>
                  </a:cubicBezTo>
                  <a:cubicBezTo>
                    <a:pt x="563" y="198"/>
                    <a:pt x="554" y="237"/>
                    <a:pt x="544" y="277"/>
                  </a:cubicBezTo>
                  <a:cubicBezTo>
                    <a:pt x="535" y="307"/>
                    <a:pt x="539" y="325"/>
                    <a:pt x="512" y="336"/>
                  </a:cubicBezTo>
                  <a:cubicBezTo>
                    <a:pt x="484" y="317"/>
                    <a:pt x="498" y="305"/>
                    <a:pt x="464" y="314"/>
                  </a:cubicBezTo>
                  <a:cubicBezTo>
                    <a:pt x="444" y="342"/>
                    <a:pt x="439" y="377"/>
                    <a:pt x="427" y="410"/>
                  </a:cubicBezTo>
                  <a:cubicBezTo>
                    <a:pt x="405" y="467"/>
                    <a:pt x="390" y="526"/>
                    <a:pt x="379" y="586"/>
                  </a:cubicBezTo>
                  <a:cubicBezTo>
                    <a:pt x="374" y="644"/>
                    <a:pt x="376" y="716"/>
                    <a:pt x="341" y="768"/>
                  </a:cubicBezTo>
                  <a:cubicBezTo>
                    <a:pt x="330" y="801"/>
                    <a:pt x="324" y="817"/>
                    <a:pt x="304" y="848"/>
                  </a:cubicBezTo>
                  <a:cubicBezTo>
                    <a:pt x="293" y="864"/>
                    <a:pt x="272" y="896"/>
                    <a:pt x="272" y="896"/>
                  </a:cubicBezTo>
                  <a:cubicBezTo>
                    <a:pt x="262" y="926"/>
                    <a:pt x="246" y="949"/>
                    <a:pt x="229" y="976"/>
                  </a:cubicBezTo>
                  <a:cubicBezTo>
                    <a:pt x="222" y="986"/>
                    <a:pt x="215" y="997"/>
                    <a:pt x="208" y="1008"/>
                  </a:cubicBezTo>
                  <a:cubicBezTo>
                    <a:pt x="204" y="1013"/>
                    <a:pt x="197" y="1024"/>
                    <a:pt x="197" y="1024"/>
                  </a:cubicBezTo>
                  <a:cubicBezTo>
                    <a:pt x="190" y="1043"/>
                    <a:pt x="184" y="1075"/>
                    <a:pt x="165" y="1088"/>
                  </a:cubicBezTo>
                  <a:cubicBezTo>
                    <a:pt x="154" y="1095"/>
                    <a:pt x="133" y="1109"/>
                    <a:pt x="133" y="1109"/>
                  </a:cubicBezTo>
                  <a:cubicBezTo>
                    <a:pt x="126" y="1131"/>
                    <a:pt x="115" y="1139"/>
                    <a:pt x="101" y="1157"/>
                  </a:cubicBezTo>
                  <a:cubicBezTo>
                    <a:pt x="97" y="1161"/>
                    <a:pt x="87" y="1167"/>
                    <a:pt x="91" y="1173"/>
                  </a:cubicBezTo>
                  <a:cubicBezTo>
                    <a:pt x="93" y="1177"/>
                    <a:pt x="101" y="1169"/>
                    <a:pt x="107" y="1168"/>
                  </a:cubicBezTo>
                  <a:cubicBezTo>
                    <a:pt x="117" y="1169"/>
                    <a:pt x="129" y="1168"/>
                    <a:pt x="139" y="1173"/>
                  </a:cubicBezTo>
                  <a:cubicBezTo>
                    <a:pt x="156" y="1181"/>
                    <a:pt x="147" y="1215"/>
                    <a:pt x="139" y="1226"/>
                  </a:cubicBezTo>
                  <a:cubicBezTo>
                    <a:pt x="131" y="1236"/>
                    <a:pt x="118" y="1238"/>
                    <a:pt x="107" y="1242"/>
                  </a:cubicBezTo>
                  <a:cubicBezTo>
                    <a:pt x="78" y="1261"/>
                    <a:pt x="69" y="1288"/>
                    <a:pt x="53" y="1317"/>
                  </a:cubicBezTo>
                  <a:cubicBezTo>
                    <a:pt x="46" y="1328"/>
                    <a:pt x="32" y="1349"/>
                    <a:pt x="32" y="1349"/>
                  </a:cubicBezTo>
                  <a:cubicBezTo>
                    <a:pt x="31" y="1350"/>
                    <a:pt x="10" y="1421"/>
                    <a:pt x="5" y="1397"/>
                  </a:cubicBezTo>
                  <a:cubicBezTo>
                    <a:pt x="3" y="1390"/>
                    <a:pt x="1" y="1383"/>
                    <a:pt x="0" y="1376"/>
                  </a:cubicBezTo>
                  <a:close/>
                </a:path>
              </a:pathLst>
            </a:custGeom>
            <a:gradFill rotWithShape="0">
              <a:gsLst>
                <a:gs pos="0">
                  <a:srgbClr val="114FFB">
                    <a:gamma/>
                    <a:shade val="0"/>
                    <a:invGamma/>
                  </a:srgbClr>
                </a:gs>
                <a:gs pos="50000">
                  <a:srgbClr val="114FFB"/>
                </a:gs>
                <a:gs pos="100000">
                  <a:srgbClr val="114FFB">
                    <a:gamma/>
                    <a:shade val="0"/>
                    <a:invGamma/>
                  </a:srgbClr>
                </a:gs>
              </a:gsLst>
              <a:lin ang="5400000" scaled="1"/>
            </a:gradFill>
            <a:ln w="76200" cap="flat" cmpd="sng">
              <a:solidFill>
                <a:srgbClr val="032CA1"/>
              </a:solidFill>
              <a:prstDash val="solid"/>
              <a:round/>
              <a:headEnd/>
              <a:tailEnd/>
            </a:ln>
            <a:effectLst>
              <a:outerShdw blurRad="63500" dist="89803" dir="2700000" algn="ctr" rotWithShape="0">
                <a:srgbClr val="1A0004">
                  <a:alpha val="74998"/>
                </a:srgbClr>
              </a:outerShdw>
            </a:effectLst>
          </p:spPr>
          <p:txBody>
            <a:bodyPr wrap="none" anchor="ctr"/>
            <a:lstStyle/>
            <a:p>
              <a:pPr defTabSz="914400">
                <a:buClrTx/>
                <a:buSzTx/>
                <a:buFontTx/>
                <a:buNone/>
                <a:defRPr/>
              </a:pPr>
              <a:endParaRPr lang="en-US" kern="0">
                <a:solidFill>
                  <a:srgbClr val="00DFCA"/>
                </a:solidFill>
                <a:effectLst>
                  <a:outerShdw blurRad="38100" dist="38100" dir="2700000" algn="tl">
                    <a:srgbClr val="000000">
                      <a:alpha val="43137"/>
                    </a:srgbClr>
                  </a:outerShdw>
                </a:effectLst>
                <a:latin typeface="Comic Sans MS" pitchFamily="-107" charset="0"/>
              </a:endParaRPr>
            </a:p>
          </p:txBody>
        </p:sp>
      </p:grpSp>
      <p:grpSp>
        <p:nvGrpSpPr>
          <p:cNvPr id="44120" name="Group 88"/>
          <p:cNvGrpSpPr>
            <a:grpSpLocks/>
          </p:cNvGrpSpPr>
          <p:nvPr/>
        </p:nvGrpSpPr>
        <p:grpSpPr bwMode="auto">
          <a:xfrm>
            <a:off x="34925" y="2247900"/>
            <a:ext cx="7092950" cy="2693988"/>
            <a:chOff x="21" y="1382"/>
            <a:chExt cx="4468" cy="1697"/>
          </a:xfrm>
        </p:grpSpPr>
        <p:sp>
          <p:nvSpPr>
            <p:cNvPr id="44121" name="Text Box 89"/>
            <p:cNvSpPr txBox="1">
              <a:spLocks noChangeArrowheads="1"/>
            </p:cNvSpPr>
            <p:nvPr/>
          </p:nvSpPr>
          <p:spPr bwMode="auto">
            <a:xfrm>
              <a:off x="2355" y="2773"/>
              <a:ext cx="2134" cy="211"/>
            </a:xfrm>
            <a:prstGeom prst="rect">
              <a:avLst/>
            </a:prstGeom>
            <a:solidFill>
              <a:srgbClr val="296F35"/>
            </a:solidFill>
            <a:ln w="76320" cap="sq">
              <a:solidFill>
                <a:srgbClr val="006600"/>
              </a:solidFill>
              <a:miter lim="800000"/>
              <a:headEnd/>
              <a:tailEnd/>
            </a:ln>
            <a:effectLst>
              <a:outerShdw blurRad="63500" dist="89605" dir="2700000" algn="ctr" rotWithShape="0">
                <a:srgbClr val="1A0004">
                  <a:alpha val="75014"/>
                </a:srgbClr>
              </a:outerShdw>
            </a:effec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lgn="l">
                <a:spcBef>
                  <a:spcPts val="1000"/>
                </a:spcBef>
                <a:buClrTx/>
                <a:buFontTx/>
                <a:buNone/>
                <a:defRPr/>
              </a:pPr>
              <a:r>
                <a:rPr lang="hi-in" sz="1600" b="1" dirty="0">
                  <a:solidFill>
                    <a:srgbClr val="EEFF4B"/>
                  </a:solidFill>
                </a:rPr>
                <a:t>ลูกหลานของอิชมาเอล</a:t>
              </a:r>
            </a:p>
          </p:txBody>
        </p:sp>
        <p:sp>
          <p:nvSpPr>
            <p:cNvPr id="44122" name="AutoShape 90"/>
            <p:cNvSpPr>
              <a:spLocks noChangeArrowheads="1"/>
            </p:cNvSpPr>
            <p:nvPr/>
          </p:nvSpPr>
          <p:spPr bwMode="auto">
            <a:xfrm rot="10860000">
              <a:off x="32" y="1897"/>
              <a:ext cx="1565" cy="1169"/>
            </a:xfrm>
            <a:prstGeom prst="curvedLeftArrow">
              <a:avLst>
                <a:gd name="adj1" fmla="val 20000"/>
                <a:gd name="adj2" fmla="val 40000"/>
                <a:gd name="adj3" fmla="val 44625"/>
              </a:avLst>
            </a:prstGeom>
            <a:solidFill>
              <a:srgbClr val="FFFFFF"/>
            </a:solidFill>
            <a:ln w="76320" cap="sq">
              <a:solidFill>
                <a:srgbClr val="2E7E3B"/>
              </a:solidFill>
              <a:miter lim="800000"/>
              <a:headEnd/>
              <a:tailEnd/>
            </a:ln>
            <a:effectLst>
              <a:outerShdw blurRad="63500" dist="89605" dir="2700000" algn="ctr" rotWithShape="0">
                <a:srgbClr val="1A0004">
                  <a:alpha val="75014"/>
                </a:srgbClr>
              </a:outerShdw>
            </a:effectLst>
          </p:spPr>
          <p:txBody>
            <a:bodyPr wrap="none" anchor="ctr"/>
            <a:lstStyle/>
            <a:p>
              <a:pPr>
                <a:defRPr/>
              </a:pPr>
              <a:endParaRPr lang="en-US"/>
            </a:p>
          </p:txBody>
        </p:sp>
        <p:grpSp>
          <p:nvGrpSpPr>
            <p:cNvPr id="88125" name="Group 91"/>
            <p:cNvGrpSpPr>
              <a:grpSpLocks/>
            </p:cNvGrpSpPr>
            <p:nvPr/>
          </p:nvGrpSpPr>
          <p:grpSpPr bwMode="auto">
            <a:xfrm>
              <a:off x="1489" y="1382"/>
              <a:ext cx="912" cy="928"/>
              <a:chOff x="1489" y="1382"/>
              <a:chExt cx="912" cy="928"/>
            </a:xfrm>
          </p:grpSpPr>
          <p:sp>
            <p:nvSpPr>
              <p:cNvPr id="44124" name="Freeform 92"/>
              <p:cNvSpPr>
                <a:spLocks noChangeArrowheads="1"/>
              </p:cNvSpPr>
              <p:nvPr/>
            </p:nvSpPr>
            <p:spPr bwMode="auto">
              <a:xfrm>
                <a:off x="1489" y="2112"/>
                <a:ext cx="180" cy="198"/>
              </a:xfrm>
              <a:custGeom>
                <a:avLst/>
                <a:gdLst>
                  <a:gd name="G0" fmla="+- 1 0 0"/>
                  <a:gd name="G1" fmla="+- 1 0 0"/>
                  <a:gd name="G2" fmla="+- 1 0 0"/>
                  <a:gd name="G3" fmla="+- 1 0 0"/>
                  <a:gd name="G4" fmla="+- 1 0 0"/>
                  <a:gd name="G5" fmla="+- 1 0 0"/>
                  <a:gd name="G6" fmla="+- 1 0 0"/>
                  <a:gd name="G7" fmla="+- 1 0 0"/>
                  <a:gd name="G8" fmla="+- 1 0 0"/>
                  <a:gd name="G9" fmla="*/ 1 0 51712"/>
                  <a:gd name="G10" fmla="+- 1 0 0"/>
                  <a:gd name="G11" fmla="+- 1 0 0"/>
                  <a:gd name="G12" fmla="+- 1 0 0"/>
                  <a:gd name="G13" fmla="+- 1 0 0"/>
                  <a:gd name="G14" fmla="+- 1 0 0"/>
                  <a:gd name="G15" fmla="+- 1 0 0"/>
                  <a:gd name="G16" fmla="+- 1 0 0"/>
                  <a:gd name="G17" fmla="*/ 1 0 51712"/>
                  <a:gd name="G18" fmla="cos 54736 G17"/>
                  <a:gd name="G19" fmla="*/ 1 0 51712"/>
                  <a:gd name="G20" fmla="sin 54756 G19"/>
                  <a:gd name="G21" fmla="+- G18 G20 0"/>
                  <a:gd name="G22" fmla="+- G21 10800 0"/>
                  <a:gd name="G23" fmla="+- 1 0 0"/>
                  <a:gd name="G24" fmla="+- 1 0 0"/>
                  <a:gd name="G25" fmla="+- 1 0 0"/>
                  <a:gd name="G26" fmla="+- 1 0 0"/>
                  <a:gd name="G27" fmla="*/ 1 0 51712"/>
                  <a:gd name="G28" fmla="+- 94 0 0"/>
                  <a:gd name="G29" fmla="+- 112 0 0"/>
                  <a:gd name="G30" fmla="*/ 1 0 51712"/>
                  <a:gd name="G31" fmla="+- 141 0 0"/>
                  <a:gd name="G32" fmla="sin G30 G31"/>
                  <a:gd name="G33" fmla="+- 174 0 0"/>
                  <a:gd name="G34" fmla="+- 1 0 0"/>
                  <a:gd name="G35" fmla="+- 1 0 0"/>
                  <a:gd name="G36" fmla="+- 1 0 0"/>
                  <a:gd name="G37" fmla="+- 1 0 0"/>
                  <a:gd name="T0" fmla="*/ 37 w 185"/>
                  <a:gd name="T1" fmla="*/ 197 h 197"/>
                  <a:gd name="T2" fmla="*/ 80 w 185"/>
                  <a:gd name="T3" fmla="*/ 165 h 197"/>
                  <a:gd name="T4" fmla="*/ 107 w 185"/>
                  <a:gd name="T5" fmla="*/ 117 h 197"/>
                  <a:gd name="T6" fmla="*/ 128 w 185"/>
                  <a:gd name="T7" fmla="*/ 69 h 197"/>
                  <a:gd name="T8" fmla="*/ 160 w 185"/>
                  <a:gd name="T9" fmla="*/ 59 h 197"/>
                  <a:gd name="T10" fmla="*/ 149 w 185"/>
                  <a:gd name="T11" fmla="*/ 0 h 197"/>
                  <a:gd name="T12" fmla="*/ 117 w 185"/>
                  <a:gd name="T13" fmla="*/ 27 h 197"/>
                  <a:gd name="T14" fmla="*/ 21 w 185"/>
                  <a:gd name="T15" fmla="*/ 64 h 197"/>
                  <a:gd name="T16" fmla="*/ 0 w 185"/>
                  <a:gd name="T17" fmla="*/ 112 h 197"/>
                  <a:gd name="T18" fmla="*/ 32 w 185"/>
                  <a:gd name="T19" fmla="*/ 192 h 197"/>
                  <a:gd name="T20" fmla="*/ 37 w 185"/>
                  <a:gd name="T21" fmla="*/ 19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5" h="197">
                    <a:moveTo>
                      <a:pt x="37" y="197"/>
                    </a:moveTo>
                    <a:cubicBezTo>
                      <a:pt x="58" y="190"/>
                      <a:pt x="67" y="183"/>
                      <a:pt x="80" y="165"/>
                    </a:cubicBezTo>
                    <a:cubicBezTo>
                      <a:pt x="85" y="147"/>
                      <a:pt x="107" y="117"/>
                      <a:pt x="107" y="117"/>
                    </a:cubicBezTo>
                    <a:cubicBezTo>
                      <a:pt x="109" y="110"/>
                      <a:pt x="116" y="76"/>
                      <a:pt x="128" y="69"/>
                    </a:cubicBezTo>
                    <a:cubicBezTo>
                      <a:pt x="137" y="63"/>
                      <a:pt x="160" y="59"/>
                      <a:pt x="160" y="59"/>
                    </a:cubicBezTo>
                    <a:cubicBezTo>
                      <a:pt x="168" y="32"/>
                      <a:pt x="185" y="11"/>
                      <a:pt x="149" y="0"/>
                    </a:cubicBezTo>
                    <a:cubicBezTo>
                      <a:pt x="137" y="7"/>
                      <a:pt x="129" y="20"/>
                      <a:pt x="117" y="27"/>
                    </a:cubicBezTo>
                    <a:cubicBezTo>
                      <a:pt x="97" y="37"/>
                      <a:pt x="43" y="57"/>
                      <a:pt x="21" y="64"/>
                    </a:cubicBezTo>
                    <a:cubicBezTo>
                      <a:pt x="11" y="79"/>
                      <a:pt x="5" y="94"/>
                      <a:pt x="0" y="112"/>
                    </a:cubicBezTo>
                    <a:cubicBezTo>
                      <a:pt x="9" y="141"/>
                      <a:pt x="5" y="174"/>
                      <a:pt x="32" y="192"/>
                    </a:cubicBezTo>
                    <a:cubicBezTo>
                      <a:pt x="53" y="177"/>
                      <a:pt x="51" y="175"/>
                      <a:pt x="37" y="197"/>
                    </a:cubicBezTo>
                    <a:close/>
                  </a:path>
                </a:pathLst>
              </a:custGeom>
              <a:gradFill rotWithShape="0">
                <a:gsLst>
                  <a:gs pos="0">
                    <a:srgbClr val="000000"/>
                  </a:gs>
                  <a:gs pos="50000">
                    <a:srgbClr val="008000"/>
                  </a:gs>
                  <a:gs pos="100000">
                    <a:srgbClr val="000000"/>
                  </a:gs>
                </a:gsLst>
                <a:lin ang="5400000" scaled="1"/>
              </a:gradFill>
              <a:ln w="38160" cap="flat">
                <a:solidFill>
                  <a:srgbClr val="00CC00"/>
                </a:solidFill>
                <a:round/>
                <a:headEnd/>
                <a:tailEnd/>
              </a:ln>
              <a:effectLst>
                <a:outerShdw blurRad="63500" dist="89605" dir="2700000" algn="ctr" rotWithShape="0">
                  <a:srgbClr val="1A0004">
                    <a:alpha val="75014"/>
                  </a:srgbClr>
                </a:outerShdw>
              </a:effectLst>
            </p:spPr>
            <p:txBody>
              <a:bodyPr wrap="none" anchor="ctr"/>
              <a:lstStyle/>
              <a:p>
                <a:pPr>
                  <a:defRPr/>
                </a:pPr>
                <a:endParaRPr lang="en-US"/>
              </a:p>
            </p:txBody>
          </p:sp>
          <p:sp>
            <p:nvSpPr>
              <p:cNvPr id="44125" name="Freeform 93"/>
              <p:cNvSpPr>
                <a:spLocks noChangeArrowheads="1"/>
              </p:cNvSpPr>
              <p:nvPr/>
            </p:nvSpPr>
            <p:spPr bwMode="auto">
              <a:xfrm>
                <a:off x="1926" y="1382"/>
                <a:ext cx="475" cy="877"/>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51712"/>
                  <a:gd name="G66" fmla="+- 756 0 0"/>
                  <a:gd name="G67" fmla="cos G65 G66"/>
                  <a:gd name="G68" fmla="+- 790 0 0"/>
                  <a:gd name="G69" fmla="*/ 1 12735 57600"/>
                  <a:gd name="G70" fmla="*/ 1 4243 51712"/>
                  <a:gd name="G71" fmla="*/ G70 1 180"/>
                  <a:gd name="G72" fmla="*/ G69 1 G71"/>
                  <a:gd name="G73" fmla="*/ 1 0 51712"/>
                  <a:gd name="G74" fmla="+- 1 0 0"/>
                  <a:gd name="G75" fmla="+- 1 0 0"/>
                  <a:gd name="G76" fmla="+- 1 0 0"/>
                  <a:gd name="G77" fmla="+- 1 0 0"/>
                  <a:gd name="G78" fmla="+- 1 0 0"/>
                  <a:gd name="G79" fmla="+- 1 0 0"/>
                  <a:gd name="G80" fmla="+- 1 0 0"/>
                  <a:gd name="G81" fmla="+- 1 0 0"/>
                  <a:gd name="G82" fmla="+- 1 0 0"/>
                  <a:gd name="G83" fmla="+- 1 0 0"/>
                  <a:gd name="G84" fmla="+- 1 0 0"/>
                  <a:gd name="G85" fmla="+- 1 0 0"/>
                  <a:gd name="G86" fmla="+- 1 0 0"/>
                  <a:gd name="G87" fmla="*/ 1 0 51712"/>
                  <a:gd name="G88" fmla="*/ 1 0 51712"/>
                  <a:gd name="G89" fmla="+- 777 0 0"/>
                  <a:gd name="G90" fmla="sin G88 G89"/>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G105" fmla="+- 1 0 0"/>
                  <a:gd name="G106" fmla="+- 1 0 0"/>
                  <a:gd name="G107" fmla="+- 1 0 0"/>
                  <a:gd name="G108" fmla="+- 1 0 0"/>
                  <a:gd name="G109" fmla="+- 1 0 0"/>
                  <a:gd name="G110" fmla="+- 1 0 0"/>
                  <a:gd name="G111" fmla="+- 1 0 0"/>
                  <a:gd name="G112" fmla="+- 1 0 0"/>
                  <a:gd name="G113" fmla="+- 1 0 0"/>
                  <a:gd name="G114" fmla="+- 1 0 0"/>
                  <a:gd name="G115" fmla="+- 1 0 0"/>
                  <a:gd name="G116" fmla="+- 1 0 0"/>
                  <a:gd name="G117" fmla="+- 1 0 0"/>
                  <a:gd name="G118" fmla="+- 1 0 0"/>
                  <a:gd name="G119" fmla="+- 1 0 0"/>
                  <a:gd name="G120" fmla="+- 1 0 0"/>
                  <a:gd name="G121" fmla="+- 1 0 0"/>
                  <a:gd name="G122" fmla="+- 1 0 0"/>
                  <a:gd name="G123" fmla="+- 1 0 0"/>
                  <a:gd name="G124" fmla="+- 1 0 0"/>
                  <a:gd name="T0" fmla="*/ 464 w 475"/>
                  <a:gd name="T1" fmla="*/ 123 h 845"/>
                  <a:gd name="T2" fmla="*/ 432 w 475"/>
                  <a:gd name="T3" fmla="*/ 118 h 845"/>
                  <a:gd name="T4" fmla="*/ 427 w 475"/>
                  <a:gd name="T5" fmla="*/ 102 h 845"/>
                  <a:gd name="T6" fmla="*/ 389 w 475"/>
                  <a:gd name="T7" fmla="*/ 96 h 845"/>
                  <a:gd name="T8" fmla="*/ 357 w 475"/>
                  <a:gd name="T9" fmla="*/ 86 h 845"/>
                  <a:gd name="T10" fmla="*/ 320 w 475"/>
                  <a:gd name="T11" fmla="*/ 43 h 845"/>
                  <a:gd name="T12" fmla="*/ 256 w 475"/>
                  <a:gd name="T13" fmla="*/ 0 h 845"/>
                  <a:gd name="T14" fmla="*/ 203 w 475"/>
                  <a:gd name="T15" fmla="*/ 11 h 845"/>
                  <a:gd name="T16" fmla="*/ 192 w 475"/>
                  <a:gd name="T17" fmla="*/ 27 h 845"/>
                  <a:gd name="T18" fmla="*/ 155 w 475"/>
                  <a:gd name="T19" fmla="*/ 38 h 845"/>
                  <a:gd name="T20" fmla="*/ 112 w 475"/>
                  <a:gd name="T21" fmla="*/ 80 h 845"/>
                  <a:gd name="T22" fmla="*/ 123 w 475"/>
                  <a:gd name="T23" fmla="*/ 112 h 845"/>
                  <a:gd name="T24" fmla="*/ 91 w 475"/>
                  <a:gd name="T25" fmla="*/ 166 h 845"/>
                  <a:gd name="T26" fmla="*/ 64 w 475"/>
                  <a:gd name="T27" fmla="*/ 240 h 845"/>
                  <a:gd name="T28" fmla="*/ 91 w 475"/>
                  <a:gd name="T29" fmla="*/ 347 h 845"/>
                  <a:gd name="T30" fmla="*/ 80 w 475"/>
                  <a:gd name="T31" fmla="*/ 379 h 845"/>
                  <a:gd name="T32" fmla="*/ 107 w 475"/>
                  <a:gd name="T33" fmla="*/ 459 h 845"/>
                  <a:gd name="T34" fmla="*/ 144 w 475"/>
                  <a:gd name="T35" fmla="*/ 523 h 845"/>
                  <a:gd name="T36" fmla="*/ 123 w 475"/>
                  <a:gd name="T37" fmla="*/ 566 h 845"/>
                  <a:gd name="T38" fmla="*/ 85 w 475"/>
                  <a:gd name="T39" fmla="*/ 614 h 845"/>
                  <a:gd name="T40" fmla="*/ 64 w 475"/>
                  <a:gd name="T41" fmla="*/ 646 h 845"/>
                  <a:gd name="T42" fmla="*/ 37 w 475"/>
                  <a:gd name="T43" fmla="*/ 694 h 845"/>
                  <a:gd name="T44" fmla="*/ 0 w 475"/>
                  <a:gd name="T45" fmla="*/ 790 h 845"/>
                  <a:gd name="T46" fmla="*/ 59 w 475"/>
                  <a:gd name="T47" fmla="*/ 827 h 845"/>
                  <a:gd name="T48" fmla="*/ 69 w 475"/>
                  <a:gd name="T49" fmla="*/ 811 h 845"/>
                  <a:gd name="T50" fmla="*/ 117 w 475"/>
                  <a:gd name="T51" fmla="*/ 822 h 845"/>
                  <a:gd name="T52" fmla="*/ 245 w 475"/>
                  <a:gd name="T53" fmla="*/ 816 h 845"/>
                  <a:gd name="T54" fmla="*/ 251 w 475"/>
                  <a:gd name="T55" fmla="*/ 800 h 845"/>
                  <a:gd name="T56" fmla="*/ 277 w 475"/>
                  <a:gd name="T57" fmla="*/ 768 h 845"/>
                  <a:gd name="T58" fmla="*/ 309 w 475"/>
                  <a:gd name="T59" fmla="*/ 752 h 845"/>
                  <a:gd name="T60" fmla="*/ 400 w 475"/>
                  <a:gd name="T61" fmla="*/ 694 h 845"/>
                  <a:gd name="T62" fmla="*/ 427 w 475"/>
                  <a:gd name="T63" fmla="*/ 662 h 845"/>
                  <a:gd name="T64" fmla="*/ 432 w 475"/>
                  <a:gd name="T65" fmla="*/ 576 h 845"/>
                  <a:gd name="T66" fmla="*/ 448 w 475"/>
                  <a:gd name="T67" fmla="*/ 528 h 845"/>
                  <a:gd name="T68" fmla="*/ 432 w 475"/>
                  <a:gd name="T69" fmla="*/ 464 h 845"/>
                  <a:gd name="T70" fmla="*/ 459 w 475"/>
                  <a:gd name="T71" fmla="*/ 390 h 845"/>
                  <a:gd name="T72" fmla="*/ 475 w 475"/>
                  <a:gd name="T73" fmla="*/ 278 h 845"/>
                  <a:gd name="T74" fmla="*/ 469 w 475"/>
                  <a:gd name="T75" fmla="*/ 251 h 845"/>
                  <a:gd name="T76" fmla="*/ 459 w 475"/>
                  <a:gd name="T77" fmla="*/ 219 h 845"/>
                  <a:gd name="T78" fmla="*/ 464 w 475"/>
                  <a:gd name="T79" fmla="*/ 123 h 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75" h="845">
                    <a:moveTo>
                      <a:pt x="464" y="123"/>
                    </a:moveTo>
                    <a:cubicBezTo>
                      <a:pt x="453" y="121"/>
                      <a:pt x="441" y="123"/>
                      <a:pt x="432" y="118"/>
                    </a:cubicBezTo>
                    <a:cubicBezTo>
                      <a:pt x="427" y="115"/>
                      <a:pt x="431" y="104"/>
                      <a:pt x="427" y="102"/>
                    </a:cubicBezTo>
                    <a:cubicBezTo>
                      <a:pt x="415" y="96"/>
                      <a:pt x="401" y="98"/>
                      <a:pt x="389" y="96"/>
                    </a:cubicBezTo>
                    <a:cubicBezTo>
                      <a:pt x="378" y="93"/>
                      <a:pt x="357" y="86"/>
                      <a:pt x="357" y="86"/>
                    </a:cubicBezTo>
                    <a:cubicBezTo>
                      <a:pt x="350" y="47"/>
                      <a:pt x="352" y="53"/>
                      <a:pt x="320" y="43"/>
                    </a:cubicBezTo>
                    <a:cubicBezTo>
                      <a:pt x="297" y="27"/>
                      <a:pt x="282" y="9"/>
                      <a:pt x="256" y="0"/>
                    </a:cubicBezTo>
                    <a:cubicBezTo>
                      <a:pt x="238" y="3"/>
                      <a:pt x="218" y="1"/>
                      <a:pt x="203" y="11"/>
                    </a:cubicBezTo>
                    <a:cubicBezTo>
                      <a:pt x="197" y="14"/>
                      <a:pt x="197" y="23"/>
                      <a:pt x="192" y="27"/>
                    </a:cubicBezTo>
                    <a:cubicBezTo>
                      <a:pt x="181" y="34"/>
                      <a:pt x="166" y="32"/>
                      <a:pt x="155" y="38"/>
                    </a:cubicBezTo>
                    <a:cubicBezTo>
                      <a:pt x="135" y="47"/>
                      <a:pt x="123" y="62"/>
                      <a:pt x="112" y="80"/>
                    </a:cubicBezTo>
                    <a:cubicBezTo>
                      <a:pt x="115" y="90"/>
                      <a:pt x="124" y="100"/>
                      <a:pt x="123" y="112"/>
                    </a:cubicBezTo>
                    <a:cubicBezTo>
                      <a:pt x="120" y="129"/>
                      <a:pt x="100" y="151"/>
                      <a:pt x="91" y="166"/>
                    </a:cubicBezTo>
                    <a:cubicBezTo>
                      <a:pt x="83" y="191"/>
                      <a:pt x="79" y="218"/>
                      <a:pt x="64" y="240"/>
                    </a:cubicBezTo>
                    <a:cubicBezTo>
                      <a:pt x="53" y="274"/>
                      <a:pt x="70" y="317"/>
                      <a:pt x="91" y="347"/>
                    </a:cubicBezTo>
                    <a:cubicBezTo>
                      <a:pt x="89" y="350"/>
                      <a:pt x="80" y="375"/>
                      <a:pt x="80" y="379"/>
                    </a:cubicBezTo>
                    <a:cubicBezTo>
                      <a:pt x="80" y="399"/>
                      <a:pt x="98" y="437"/>
                      <a:pt x="107" y="459"/>
                    </a:cubicBezTo>
                    <a:cubicBezTo>
                      <a:pt x="93" y="494"/>
                      <a:pt x="110" y="512"/>
                      <a:pt x="144" y="523"/>
                    </a:cubicBezTo>
                    <a:cubicBezTo>
                      <a:pt x="151" y="546"/>
                      <a:pt x="142" y="552"/>
                      <a:pt x="123" y="566"/>
                    </a:cubicBezTo>
                    <a:cubicBezTo>
                      <a:pt x="105" y="612"/>
                      <a:pt x="137" y="533"/>
                      <a:pt x="85" y="614"/>
                    </a:cubicBezTo>
                    <a:cubicBezTo>
                      <a:pt x="78" y="624"/>
                      <a:pt x="64" y="646"/>
                      <a:pt x="64" y="646"/>
                    </a:cubicBezTo>
                    <a:cubicBezTo>
                      <a:pt x="58" y="663"/>
                      <a:pt x="37" y="694"/>
                      <a:pt x="37" y="694"/>
                    </a:cubicBezTo>
                    <a:cubicBezTo>
                      <a:pt x="26" y="727"/>
                      <a:pt x="10" y="756"/>
                      <a:pt x="0" y="790"/>
                    </a:cubicBezTo>
                    <a:cubicBezTo>
                      <a:pt x="8" y="845"/>
                      <a:pt x="1" y="844"/>
                      <a:pt x="59" y="827"/>
                    </a:cubicBezTo>
                    <a:cubicBezTo>
                      <a:pt x="62" y="821"/>
                      <a:pt x="62" y="811"/>
                      <a:pt x="69" y="811"/>
                    </a:cubicBezTo>
                    <a:cubicBezTo>
                      <a:pt x="85" y="809"/>
                      <a:pt x="117" y="822"/>
                      <a:pt x="117" y="822"/>
                    </a:cubicBezTo>
                    <a:cubicBezTo>
                      <a:pt x="159" y="820"/>
                      <a:pt x="202" y="822"/>
                      <a:pt x="245" y="816"/>
                    </a:cubicBezTo>
                    <a:cubicBezTo>
                      <a:pt x="250" y="815"/>
                      <a:pt x="248" y="805"/>
                      <a:pt x="251" y="800"/>
                    </a:cubicBezTo>
                    <a:cubicBezTo>
                      <a:pt x="257" y="786"/>
                      <a:pt x="265" y="777"/>
                      <a:pt x="277" y="768"/>
                    </a:cubicBezTo>
                    <a:cubicBezTo>
                      <a:pt x="300" y="749"/>
                      <a:pt x="284" y="765"/>
                      <a:pt x="309" y="752"/>
                    </a:cubicBezTo>
                    <a:cubicBezTo>
                      <a:pt x="340" y="734"/>
                      <a:pt x="367" y="709"/>
                      <a:pt x="400" y="694"/>
                    </a:cubicBezTo>
                    <a:cubicBezTo>
                      <a:pt x="407" y="682"/>
                      <a:pt x="424" y="675"/>
                      <a:pt x="427" y="662"/>
                    </a:cubicBezTo>
                    <a:cubicBezTo>
                      <a:pt x="432" y="633"/>
                      <a:pt x="429" y="604"/>
                      <a:pt x="432" y="576"/>
                    </a:cubicBezTo>
                    <a:cubicBezTo>
                      <a:pt x="433" y="560"/>
                      <a:pt x="443" y="542"/>
                      <a:pt x="448" y="528"/>
                    </a:cubicBezTo>
                    <a:cubicBezTo>
                      <a:pt x="444" y="504"/>
                      <a:pt x="439" y="486"/>
                      <a:pt x="432" y="464"/>
                    </a:cubicBezTo>
                    <a:cubicBezTo>
                      <a:pt x="439" y="434"/>
                      <a:pt x="442" y="414"/>
                      <a:pt x="459" y="390"/>
                    </a:cubicBezTo>
                    <a:cubicBezTo>
                      <a:pt x="462" y="334"/>
                      <a:pt x="459" y="319"/>
                      <a:pt x="475" y="278"/>
                    </a:cubicBezTo>
                    <a:cubicBezTo>
                      <a:pt x="473" y="269"/>
                      <a:pt x="471" y="259"/>
                      <a:pt x="469" y="251"/>
                    </a:cubicBezTo>
                    <a:cubicBezTo>
                      <a:pt x="466" y="240"/>
                      <a:pt x="459" y="219"/>
                      <a:pt x="459" y="219"/>
                    </a:cubicBezTo>
                    <a:cubicBezTo>
                      <a:pt x="463" y="187"/>
                      <a:pt x="451" y="150"/>
                      <a:pt x="464" y="123"/>
                    </a:cubicBezTo>
                    <a:close/>
                  </a:path>
                </a:pathLst>
              </a:custGeom>
              <a:gradFill rotWithShape="0">
                <a:gsLst>
                  <a:gs pos="0">
                    <a:srgbClr val="000000"/>
                  </a:gs>
                  <a:gs pos="50000">
                    <a:srgbClr val="008000"/>
                  </a:gs>
                  <a:gs pos="100000">
                    <a:srgbClr val="000000"/>
                  </a:gs>
                </a:gsLst>
                <a:lin ang="5400000" scaled="1"/>
              </a:gradFill>
              <a:ln w="38160" cap="flat">
                <a:solidFill>
                  <a:srgbClr val="00CC00"/>
                </a:solidFill>
                <a:round/>
                <a:headEnd/>
                <a:tailEnd/>
              </a:ln>
              <a:effectLst>
                <a:outerShdw blurRad="63500" dist="89605" dir="2700000" algn="ctr" rotWithShape="0">
                  <a:srgbClr val="1A0004">
                    <a:alpha val="75014"/>
                  </a:srgbClr>
                </a:outerShdw>
              </a:effectLst>
            </p:spPr>
            <p:txBody>
              <a:bodyPr wrap="none" anchor="ctr"/>
              <a:lstStyle/>
              <a:p>
                <a:pPr>
                  <a:defRPr/>
                </a:pPr>
                <a:endParaRPr lang="en-US"/>
              </a:p>
            </p:txBody>
          </p:sp>
        </p:grpSp>
        <p:sp>
          <p:nvSpPr>
            <p:cNvPr id="44126" name="AutoShape 94"/>
            <p:cNvSpPr>
              <a:spLocks noChangeArrowheads="1"/>
            </p:cNvSpPr>
            <p:nvPr/>
          </p:nvSpPr>
          <p:spPr bwMode="auto">
            <a:xfrm rot="10860000" flipH="1">
              <a:off x="2348" y="1608"/>
              <a:ext cx="471" cy="1179"/>
            </a:xfrm>
            <a:prstGeom prst="curvedLeftArrow">
              <a:avLst>
                <a:gd name="adj1" fmla="val 50064"/>
                <a:gd name="adj2" fmla="val 100127"/>
                <a:gd name="adj3" fmla="val 33333"/>
              </a:avLst>
            </a:prstGeom>
            <a:solidFill>
              <a:srgbClr val="FFFFFF"/>
            </a:solidFill>
            <a:ln w="76320" cap="sq">
              <a:solidFill>
                <a:srgbClr val="2E7E3B"/>
              </a:solidFill>
              <a:miter lim="800000"/>
              <a:headEnd/>
              <a:tailEnd/>
            </a:ln>
            <a:effectLst>
              <a:outerShdw blurRad="63500" dist="89605" dir="2700000" algn="ctr" rotWithShape="0">
                <a:srgbClr val="1A0004">
                  <a:alpha val="75014"/>
                </a:srgbClr>
              </a:outerShdw>
            </a:effectLst>
          </p:spPr>
          <p:txBody>
            <a:bodyPr wrap="none" anchor="ctr"/>
            <a:lstStyle/>
            <a:p>
              <a:pPr>
                <a:defRPr/>
              </a:pPr>
              <a:endParaRPr lang="en-US"/>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additive="repl">
                                        <p:cTn id="6" dur="1" fill="hold">
                                          <p:stCondLst>
                                            <p:cond delay="0"/>
                                          </p:stCondLst>
                                        </p:cTn>
                                        <p:tgtEl>
                                          <p:spTgt spid="44120"/>
                                        </p:tgtEl>
                                        <p:attrNameLst>
                                          <p:attrName>style.visibility</p:attrName>
                                        </p:attrNameLst>
                                      </p:cBhvr>
                                      <p:to>
                                        <p:strVal val="visible"/>
                                      </p:to>
                                    </p:set>
                                    <p:anim calcmode="lin" valueType="num">
                                      <p:cBhvr additive="repl">
                                        <p:cTn id="7" dur="500" fill="hold"/>
                                        <p:tgtEl>
                                          <p:spTgt spid="44120"/>
                                        </p:tgtEl>
                                        <p:attrNameLst>
                                          <p:attrName>ppt_w</p:attrName>
                                        </p:attrNameLst>
                                      </p:cBhvr>
                                      <p:tavLst>
                                        <p:tav tm="100000">
                                          <p:val>
                                            <p:fltVal val="0"/>
                                          </p:val>
                                        </p:tav>
                                        <p:tav>
                                          <p:val>
                                            <p:strVal val="#ppt_w"/>
                                          </p:val>
                                        </p:tav>
                                      </p:tavLst>
                                    </p:anim>
                                    <p:anim calcmode="lin" valueType="num">
                                      <p:cBhvr additive="repl">
                                        <p:cTn id="8" dur="500" fill="hold"/>
                                        <p:tgtEl>
                                          <p:spTgt spid="44120"/>
                                        </p:tgtEl>
                                        <p:attrNameLst>
                                          <p:attrName>ppt_h</p:attrName>
                                        </p:attrNameLst>
                                      </p:cBhvr>
                                      <p:tavLst>
                                        <p:tav tm="100000">
                                          <p:val>
                                            <p:fltVal val="0"/>
                                          </p:val>
                                        </p:tav>
                                        <p:tav>
                                          <p:val>
                                            <p:strVal val="#ppt_h"/>
                                          </p:val>
                                        </p:tav>
                                      </p:tavLst>
                                    </p:anim>
                                    <p:anim calcmode="lin" valueType="num">
                                      <p:cBhvr additive="repl">
                                        <p:cTn id="9" dur="500" fill="hold"/>
                                        <p:tgtEl>
                                          <p:spTgt spid="44120"/>
                                        </p:tgtEl>
                                        <p:attrNameLst>
                                          <p:attrName>ppt_x</p:attrName>
                                        </p:attrNameLst>
                                      </p:cBhvr>
                                      <p:tavLst>
                                        <p:tav tm="100000">
                                          <p:val>
                                            <p:fltVal val="0.5"/>
                                          </p:val>
                                        </p:tav>
                                        <p:tav>
                                          <p:val>
                                            <p:strVal val="#ppt_x"/>
                                          </p:val>
                                        </p:tav>
                                      </p:tavLst>
                                    </p:anim>
                                    <p:anim calcmode="lin" valueType="num">
                                      <p:cBhvr additive="repl">
                                        <p:cTn id="10" dur="500" fill="hold"/>
                                        <p:tgtEl>
                                          <p:spTgt spid="44120"/>
                                        </p:tgtEl>
                                        <p:attrNameLst>
                                          <p:attrName>ppt_y</p:attrName>
                                        </p:attrNameLst>
                                      </p:cBhvr>
                                      <p:tavLst>
                                        <p:tav tm="100000">
                                          <p:val>
                                            <p:fltVal val="0.5"/>
                                          </p:val>
                                        </p:tav>
                                        <p:tav>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105"/>
                                        </p:tgtEl>
                                        <p:attrNameLst>
                                          <p:attrName>style.visibility</p:attrName>
                                        </p:attrNameLst>
                                      </p:cBhvr>
                                      <p:to>
                                        <p:strVal val="visible"/>
                                      </p:to>
                                    </p:set>
                                    <p:anim calcmode="lin" valueType="num">
                                      <p:cBhvr>
                                        <p:cTn id="15" dur="500" fill="hold"/>
                                        <p:tgtEl>
                                          <p:spTgt spid="105"/>
                                        </p:tgtEl>
                                        <p:attrNameLst>
                                          <p:attrName>ppt_w</p:attrName>
                                        </p:attrNameLst>
                                      </p:cBhvr>
                                      <p:tavLst>
                                        <p:tav tm="0">
                                          <p:val>
                                            <p:fltVal val="0"/>
                                          </p:val>
                                        </p:tav>
                                        <p:tav tm="100000">
                                          <p:val>
                                            <p:strVal val="#ppt_w"/>
                                          </p:val>
                                        </p:tav>
                                      </p:tavLst>
                                    </p:anim>
                                    <p:anim calcmode="lin" valueType="num">
                                      <p:cBhvr>
                                        <p:cTn id="16" dur="500" fill="hold"/>
                                        <p:tgtEl>
                                          <p:spTgt spid="105"/>
                                        </p:tgtEl>
                                        <p:attrNameLst>
                                          <p:attrName>ppt_h</p:attrName>
                                        </p:attrNameLst>
                                      </p:cBhvr>
                                      <p:tavLst>
                                        <p:tav tm="0">
                                          <p:val>
                                            <p:fltVal val="0"/>
                                          </p:val>
                                        </p:tav>
                                        <p:tav tm="100000">
                                          <p:val>
                                            <p:strVal val="#ppt_h"/>
                                          </p:val>
                                        </p:tav>
                                      </p:tavLst>
                                    </p:anim>
                                    <p:anim calcmode="lin" valueType="num">
                                      <p:cBhvr>
                                        <p:cTn id="17" dur="500" fill="hold"/>
                                        <p:tgtEl>
                                          <p:spTgt spid="105"/>
                                        </p:tgtEl>
                                        <p:attrNameLst>
                                          <p:attrName>ppt_x</p:attrName>
                                        </p:attrNameLst>
                                      </p:cBhvr>
                                      <p:tavLst>
                                        <p:tav tm="0">
                                          <p:val>
                                            <p:fltVal val="0.5"/>
                                          </p:val>
                                        </p:tav>
                                        <p:tav tm="100000">
                                          <p:val>
                                            <p:strVal val="#ppt_x"/>
                                          </p:val>
                                        </p:tav>
                                      </p:tavLst>
                                    </p:anim>
                                    <p:anim calcmode="lin" valueType="num">
                                      <p:cBhvr>
                                        <p:cTn id="18" dur="500" fill="hold"/>
                                        <p:tgtEl>
                                          <p:spTgt spid="10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grpSp>
        <p:nvGrpSpPr>
          <p:cNvPr id="90114" name="Group 1"/>
          <p:cNvGrpSpPr>
            <a:grpSpLocks/>
          </p:cNvGrpSpPr>
          <p:nvPr/>
        </p:nvGrpSpPr>
        <p:grpSpPr bwMode="auto">
          <a:xfrm>
            <a:off x="142875" y="-46038"/>
            <a:ext cx="7983538" cy="5970588"/>
            <a:chOff x="90" y="-29"/>
            <a:chExt cx="5029" cy="3761"/>
          </a:xfrm>
        </p:grpSpPr>
        <p:pic>
          <p:nvPicPr>
            <p:cNvPr id="450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 y="-29"/>
              <a:ext cx="5029" cy="3761"/>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5059" name="Rectangle 3"/>
            <p:cNvSpPr>
              <a:spLocks noChangeArrowheads="1"/>
            </p:cNvSpPr>
            <p:nvPr/>
          </p:nvSpPr>
          <p:spPr bwMode="auto">
            <a:xfrm>
              <a:off x="212" y="239"/>
              <a:ext cx="4721" cy="3193"/>
            </a:xfrm>
            <a:prstGeom prst="rect">
              <a:avLst/>
            </a:prstGeom>
            <a:noFill/>
            <a:ln w="76320" cap="sq">
              <a:solidFill>
                <a:srgbClr val="790015"/>
              </a:solidFill>
              <a:miter lim="800000"/>
              <a:headEnd/>
              <a:tailEnd/>
            </a:ln>
            <a:effectLst>
              <a:outerShdw blurRad="63500" dist="64601" dir="4725161" algn="ctr" rotWithShape="0">
                <a:srgbClr val="1A0004">
                  <a:alpha val="75014"/>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grpSp>
      <p:pic>
        <p:nvPicPr>
          <p:cNvPr id="450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3238500"/>
            <a:ext cx="3355975" cy="2103438"/>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4506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4413" y="4140200"/>
            <a:ext cx="2794000" cy="2109788"/>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5062" name="Freeform 6"/>
          <p:cNvSpPr>
            <a:spLocks noChangeArrowheads="1"/>
          </p:cNvSpPr>
          <p:nvPr/>
        </p:nvSpPr>
        <p:spPr bwMode="auto">
          <a:xfrm>
            <a:off x="8764588" y="3565525"/>
            <a:ext cx="204787" cy="77788"/>
          </a:xfrm>
          <a:custGeom>
            <a:avLst/>
            <a:gdLst>
              <a:gd name="G0" fmla="*/ 1 0 51712"/>
              <a:gd name="G1" fmla="+- 48 0 0"/>
              <a:gd name="G2" fmla="+- 1 0 0"/>
              <a:gd name="G3" fmla="*/ 1 0 51712"/>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5063" name="AutoShape 7"/>
          <p:cNvSpPr>
            <a:spLocks noChangeArrowheads="1"/>
          </p:cNvSpPr>
          <p:nvPr/>
        </p:nvSpPr>
        <p:spPr bwMode="auto">
          <a:xfrm>
            <a:off x="8053388" y="3457575"/>
            <a:ext cx="730250" cy="903288"/>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5064" name="Rectangle 8"/>
          <p:cNvSpPr>
            <a:spLocks noChangeArrowheads="1"/>
          </p:cNvSpPr>
          <p:nvPr/>
        </p:nvSpPr>
        <p:spPr bwMode="auto">
          <a:xfrm>
            <a:off x="8051800" y="3614738"/>
            <a:ext cx="952500" cy="1049337"/>
          </a:xfrm>
          <a:prstGeom prst="rect">
            <a:avLst/>
          </a:prstGeom>
          <a:solidFill>
            <a:srgbClr val="FFFF00"/>
          </a:solidFill>
          <a:ln w="38160" cap="sq">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5065" name="AutoShape 9"/>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5066" name="Line 10"/>
          <p:cNvSpPr>
            <a:spLocks noChangeShapeType="1"/>
          </p:cNvSpPr>
          <p:nvPr/>
        </p:nvSpPr>
        <p:spPr bwMode="auto">
          <a:xfrm flipV="1">
            <a:off x="8113713" y="4003675"/>
            <a:ext cx="838200" cy="23813"/>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5067" name="Line 11"/>
          <p:cNvSpPr>
            <a:spLocks noChangeShapeType="1"/>
          </p:cNvSpPr>
          <p:nvPr/>
        </p:nvSpPr>
        <p:spPr bwMode="auto">
          <a:xfrm flipV="1">
            <a:off x="8113713" y="4206875"/>
            <a:ext cx="846137" cy="23813"/>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5068" name="Rectangle 12"/>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5069" name="Rectangle 13"/>
          <p:cNvSpPr>
            <a:spLocks noChangeArrowheads="1"/>
          </p:cNvSpPr>
          <p:nvPr/>
        </p:nvSpPr>
        <p:spPr bwMode="auto">
          <a:xfrm>
            <a:off x="8262938" y="3832225"/>
            <a:ext cx="508000" cy="241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000" b="1">
                <a:solidFill>
                  <a:srgbClr val="000000"/>
                </a:solidFill>
                <a:latin typeface="Arial" charset="0"/>
              </a:rPr>
              <a:t>ด</a:t>
            </a:r>
            <a:r>
              <a:rPr lang="en-US" sz="1000" b="1">
                <a:solidFill>
                  <a:srgbClr val="000000"/>
                </a:solidFill>
                <a:latin typeface="Arial" charset="0"/>
              </a:rPr>
              <a:t>-</a:t>
            </a:r>
            <a:r>
              <a:rPr lang="hi-in" sz="1000" b="1">
                <a:solidFill>
                  <a:srgbClr val="000000"/>
                </a:solidFill>
                <a:latin typeface="Arial" charset="0"/>
              </a:rPr>
              <a:t>ล</a:t>
            </a:r>
            <a:r>
              <a:rPr lang="en-US" sz="1000" b="1">
                <a:solidFill>
                  <a:srgbClr val="000000"/>
                </a:solidFill>
                <a:latin typeface="Arial" charset="0"/>
              </a:rPr>
              <a:t>-</a:t>
            </a:r>
            <a:r>
              <a:rPr lang="hi-in" sz="1000" b="1">
                <a:solidFill>
                  <a:srgbClr val="000000"/>
                </a:solidFill>
                <a:latin typeface="Arial" charset="0"/>
              </a:rPr>
              <a:t>พ</a:t>
            </a:r>
          </a:p>
        </p:txBody>
      </p:sp>
      <p:sp>
        <p:nvSpPr>
          <p:cNvPr id="45070" name="Rectangle 14"/>
          <p:cNvSpPr>
            <a:spLocks noChangeArrowheads="1"/>
          </p:cNvSpPr>
          <p:nvPr/>
        </p:nvSpPr>
        <p:spPr bwMode="auto">
          <a:xfrm>
            <a:off x="8148638" y="3654425"/>
            <a:ext cx="774700" cy="2254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Arial" charset="0"/>
              </a:rPr>
              <a:t>การทรงเรียก</a:t>
            </a:r>
          </a:p>
        </p:txBody>
      </p:sp>
      <p:sp>
        <p:nvSpPr>
          <p:cNvPr id="45071" name="Rectangle 15"/>
          <p:cNvSpPr>
            <a:spLocks noChangeArrowheads="1"/>
          </p:cNvSpPr>
          <p:nvPr/>
        </p:nvSpPr>
        <p:spPr bwMode="auto">
          <a:xfrm>
            <a:off x="8102600" y="3432175"/>
            <a:ext cx="573088" cy="2254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Chicago" charset="0"/>
              </a:rPr>
              <a:t>อับราฮัม</a:t>
            </a:r>
          </a:p>
        </p:txBody>
      </p:sp>
      <p:sp>
        <p:nvSpPr>
          <p:cNvPr id="45072" name="Line 16"/>
          <p:cNvSpPr>
            <a:spLocks noChangeShapeType="1"/>
          </p:cNvSpPr>
          <p:nvPr/>
        </p:nvSpPr>
        <p:spPr bwMode="auto">
          <a:xfrm flipV="1">
            <a:off x="8107363" y="3813175"/>
            <a:ext cx="830262" cy="23813"/>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5073" name="Line 17"/>
          <p:cNvSpPr>
            <a:spLocks noChangeShapeType="1"/>
          </p:cNvSpPr>
          <p:nvPr/>
        </p:nvSpPr>
        <p:spPr bwMode="auto">
          <a:xfrm flipV="1">
            <a:off x="8107363" y="4389438"/>
            <a:ext cx="846137" cy="2540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5074" name="Line 18"/>
          <p:cNvSpPr>
            <a:spLocks noChangeShapeType="1"/>
          </p:cNvSpPr>
          <p:nvPr/>
        </p:nvSpPr>
        <p:spPr bwMode="auto">
          <a:xfrm flipV="1">
            <a:off x="8107363" y="4586288"/>
            <a:ext cx="838200" cy="2540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5075" name="Text Box 19"/>
          <p:cNvSpPr txBox="1">
            <a:spLocks noChangeArrowheads="1"/>
          </p:cNvSpPr>
          <p:nvPr/>
        </p:nvSpPr>
        <p:spPr bwMode="auto">
          <a:xfrm>
            <a:off x="876300" y="5392738"/>
            <a:ext cx="7567613" cy="825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1500"/>
              </a:spcBef>
              <a:buClrTx/>
              <a:buFontTx/>
              <a:buNone/>
              <a:defRPr/>
            </a:pPr>
            <a:r>
              <a:rPr lang="hi-in" sz="2400" b="1">
                <a:solidFill>
                  <a:srgbClr val="FFFF00"/>
                </a:solidFill>
              </a:rPr>
              <a:t>คานาอัน อันสวยงาม…</a:t>
            </a:r>
            <a:br>
              <a:rPr lang="en-US" sz="2400" b="1">
                <a:solidFill>
                  <a:srgbClr val="FFFF00"/>
                </a:solidFill>
              </a:rPr>
            </a:br>
            <a:endParaRPr lang="en-US" sz="2400" b="1">
              <a:solidFill>
                <a:srgbClr val="FFFF00"/>
              </a:solidFill>
            </a:endParaRPr>
          </a:p>
        </p:txBody>
      </p:sp>
      <p:sp>
        <p:nvSpPr>
          <p:cNvPr id="45076" name="Rectangle 20"/>
          <p:cNvSpPr>
            <a:spLocks noChangeArrowheads="1"/>
          </p:cNvSpPr>
          <p:nvPr/>
        </p:nvSpPr>
        <p:spPr bwMode="auto">
          <a:xfrm>
            <a:off x="8280400" y="4033838"/>
            <a:ext cx="447675" cy="241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000" b="1">
                <a:solidFill>
                  <a:srgbClr val="000000"/>
                </a:solidFill>
                <a:latin typeface="Arial" charset="0"/>
              </a:rPr>
              <a:t>อ </a:t>
            </a:r>
            <a:r>
              <a:rPr lang="en-US" sz="1000" b="1">
                <a:solidFill>
                  <a:srgbClr val="000000"/>
                </a:solidFill>
                <a:latin typeface="Arial" charset="0"/>
              </a:rPr>
              <a:t>- </a:t>
            </a:r>
            <a:r>
              <a:rPr lang="hi-in" sz="1000" b="1">
                <a:solidFill>
                  <a:srgbClr val="000000"/>
                </a:solidFill>
                <a:latin typeface="Arial" charset="0"/>
              </a:rPr>
              <a:t>อ</a:t>
            </a:r>
          </a:p>
        </p:txBody>
      </p:sp>
      <p:sp>
        <p:nvSpPr>
          <p:cNvPr id="45077" name="Text Box 21"/>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5078" name="Text Box 22"/>
          <p:cNvSpPr txBox="1">
            <a:spLocks noChangeArrowheads="1"/>
          </p:cNvSpPr>
          <p:nvPr/>
        </p:nvSpPr>
        <p:spPr bwMode="auto">
          <a:xfrm>
            <a:off x="269875" y="309563"/>
            <a:ext cx="8874125" cy="581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lgn="l">
              <a:spcBef>
                <a:spcPts val="2000"/>
              </a:spcBef>
              <a:buClrTx/>
              <a:buFontTx/>
              <a:buNone/>
              <a:defRPr/>
            </a:pPr>
            <a:r>
              <a:rPr lang="en-US" sz="3200" b="1">
                <a:solidFill>
                  <a:srgbClr val="FFFF00"/>
                </a:solidFill>
              </a:rPr>
              <a:t> </a:t>
            </a:r>
            <a:r>
              <a:rPr lang="hi-in" sz="3200" b="1">
                <a:solidFill>
                  <a:srgbClr val="FFFF00"/>
                </a:solidFill>
              </a:rPr>
              <a:t>ดินแดนพันธสัญญากับอับราฮัม</a:t>
            </a:r>
          </a:p>
        </p:txBody>
      </p:sp>
      <p:grpSp>
        <p:nvGrpSpPr>
          <p:cNvPr id="45079" name="Group 23"/>
          <p:cNvGrpSpPr>
            <a:grpSpLocks/>
          </p:cNvGrpSpPr>
          <p:nvPr/>
        </p:nvGrpSpPr>
        <p:grpSpPr bwMode="auto">
          <a:xfrm>
            <a:off x="6350" y="0"/>
            <a:ext cx="9132888" cy="6848475"/>
            <a:chOff x="4" y="0"/>
            <a:chExt cx="5753" cy="4314"/>
          </a:xfrm>
        </p:grpSpPr>
        <p:pic>
          <p:nvPicPr>
            <p:cNvPr id="45080" name="Picture 24"/>
            <p:cNvPicPr>
              <a:picLocks noChangeAspect="1" noChangeArrowheads="1"/>
            </p:cNvPicPr>
            <p:nvPr/>
          </p:nvPicPr>
          <p:blipFill>
            <a:blip r:embed="rId6">
              <a:extLst>
                <a:ext uri="{28A0092B-C50C-407E-A947-70E740481C1C}">
                  <a14:useLocalDpi xmlns:a14="http://schemas.microsoft.com/office/drawing/2010/main" val="0"/>
                </a:ext>
              </a:extLst>
            </a:blip>
            <a:srcRect b="9668"/>
            <a:stretch>
              <a:fillRect/>
            </a:stretch>
          </p:blipFill>
          <p:spPr bwMode="auto">
            <a:xfrm>
              <a:off x="4" y="0"/>
              <a:ext cx="5753" cy="4314"/>
            </a:xfrm>
            <a:prstGeom prst="rect">
              <a:avLst/>
            </a:prstGeom>
            <a:noFill/>
            <a:ln>
              <a:noFill/>
            </a:ln>
            <a:effectLst/>
            <a:extLst>
              <a:ext uri="{909E8E84-426E-40dd-AFC4-6F175D3DCCD1}">
                <a14:hiddenFill xmlns="" xmlns:a14="http://schemas.microsoft.com/office/drawing/2010/main">
                  <a:blipFill dpi="0" rotWithShape="0">
                    <a:blip/>
                    <a:srcRect b="9668"/>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5081" name="Text Box 25"/>
            <p:cNvSpPr txBox="1">
              <a:spLocks noChangeArrowheads="1"/>
            </p:cNvSpPr>
            <p:nvPr/>
          </p:nvSpPr>
          <p:spPr bwMode="auto">
            <a:xfrm>
              <a:off x="196" y="3628"/>
              <a:ext cx="4918" cy="36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lgn="l">
                <a:spcBef>
                  <a:spcPts val="2000"/>
                </a:spcBef>
                <a:buClrTx/>
                <a:buFontTx/>
                <a:buNone/>
                <a:defRPr/>
              </a:pPr>
              <a:r>
                <a:rPr lang="hi-in" sz="3200" b="1">
                  <a:solidFill>
                    <a:srgbClr val="FFFF00"/>
                  </a:solidFill>
                  <a:effectLst>
                    <a:outerShdw blurRad="38100" dist="38100" dir="2700000" algn="tl">
                      <a:srgbClr val="000000"/>
                    </a:outerShdw>
                  </a:effectLst>
                </a:rPr>
                <a:t>แม่น้ำจอร์แดน​ณ ตอนกลางประเทศอิสราเอล</a:t>
              </a:r>
            </a:p>
          </p:txBody>
        </p:sp>
      </p:grpSp>
      <p:sp>
        <p:nvSpPr>
          <p:cNvPr id="45082" name="Rectangle 26"/>
          <p:cNvSpPr>
            <a:spLocks noChangeArrowheads="1"/>
          </p:cNvSpPr>
          <p:nvPr/>
        </p:nvSpPr>
        <p:spPr bwMode="auto">
          <a:xfrm>
            <a:off x="8093075" y="6524625"/>
            <a:ext cx="336550" cy="2460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1">
                <a:solidFill>
                  <a:srgbClr val="FFFFFF"/>
                </a:solidFill>
                <a:effectLst>
                  <a:outerShdw blurRad="38100" dist="38100" dir="2700000" algn="tl">
                    <a:srgbClr val="000000"/>
                  </a:outerShdw>
                </a:effectLst>
              </a:rPr>
              <a:t>41</a:t>
            </a:r>
          </a:p>
        </p:txBody>
      </p:sp>
      <p:sp>
        <p:nvSpPr>
          <p:cNvPr id="45083" name="Text Box 27"/>
          <p:cNvSpPr txBox="1">
            <a:spLocks noChangeArrowheads="1"/>
          </p:cNvSpPr>
          <p:nvPr/>
        </p:nvSpPr>
        <p:spPr bwMode="auto">
          <a:xfrm>
            <a:off x="7177088" y="6284913"/>
            <a:ext cx="1266825"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1">
                <a:solidFill>
                  <a:srgbClr val="FFFFFF"/>
                </a:solidFill>
                <a:latin typeface="Arial" charset="0"/>
              </a:rPr>
              <a:t>คู่มือหน้าที่ </a:t>
            </a:r>
            <a:r>
              <a:rPr lang="en-US" sz="1200" b="1">
                <a:solidFill>
                  <a:srgbClr val="FFFFFF"/>
                </a:solidFill>
                <a:latin typeface="Arial" charset="0"/>
              </a:rPr>
              <a:t>19-24</a:t>
            </a:r>
          </a:p>
        </p:txBody>
      </p:sp>
      <p:sp>
        <p:nvSpPr>
          <p:cNvPr id="45084" name="Text Box 28"/>
          <p:cNvSpPr txBox="1">
            <a:spLocks noChangeArrowheads="1"/>
          </p:cNvSpPr>
          <p:nvPr/>
        </p:nvSpPr>
        <p:spPr bwMode="auto">
          <a:xfrm>
            <a:off x="8364538" y="6486525"/>
            <a:ext cx="184150" cy="30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5085" name="Rectangle 29"/>
          <p:cNvSpPr>
            <a:spLocks noChangeArrowheads="1"/>
          </p:cNvSpPr>
          <p:nvPr/>
        </p:nvSpPr>
        <p:spPr bwMode="auto">
          <a:xfrm>
            <a:off x="7504113" y="6524625"/>
            <a:ext cx="815975" cy="2460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1">
                <a:solidFill>
                  <a:srgbClr val="FFFFFF"/>
                </a:solidFill>
                <a:effectLst>
                  <a:outerShdw blurRad="38100" dist="38100" dir="2700000" algn="tl">
                    <a:srgbClr val="000000"/>
                  </a:outerShdw>
                </a:effectLst>
              </a:rPr>
              <a:t>9.65.03</a:t>
            </a:r>
            <a:r>
              <a:rPr lang="hi-in" sz="1000" b="1">
                <a:solidFill>
                  <a:srgbClr val="FFFFFF"/>
                </a:solidFill>
                <a:effectLst>
                  <a:outerShdw blurRad="38100" dist="38100" dir="2700000" algn="tl">
                    <a:srgbClr val="000000"/>
                  </a:outerShdw>
                </a:effectLst>
              </a:rPr>
              <a:t>บ</a:t>
            </a:r>
            <a:r>
              <a:rPr lang="en-US" sz="1000" b="1">
                <a:solidFill>
                  <a:srgbClr val="FFFFFF"/>
                </a:solidFill>
                <a:effectLst>
                  <a:outerShdw blurRad="38100" dist="38100" dir="2700000" algn="tl">
                    <a:srgbClr val="000000"/>
                  </a:outerShdw>
                </a:effectLst>
              </a:rPr>
              <a:t>.</a:t>
            </a:r>
          </a:p>
        </p:txBody>
      </p:sp>
      <p:sp>
        <p:nvSpPr>
          <p:cNvPr id="45086" name="Text Box 30"/>
          <p:cNvSpPr txBox="1">
            <a:spLocks noChangeArrowheads="1"/>
          </p:cNvSpPr>
          <p:nvPr/>
        </p:nvSpPr>
        <p:spPr bwMode="auto">
          <a:xfrm>
            <a:off x="8593138" y="6426200"/>
            <a:ext cx="322262" cy="3984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1250"/>
              </a:spcBef>
              <a:buClrTx/>
              <a:buFontTx/>
              <a:buNone/>
              <a:defRPr/>
            </a:pPr>
            <a:r>
              <a:rPr lang="en-US" sz="2000">
                <a:solidFill>
                  <a:srgbClr val="FFFFFF"/>
                </a:solidFill>
                <a:latin typeface="Arial" charset="0"/>
              </a:rPr>
              <a:t>1</a:t>
            </a:r>
          </a:p>
        </p:txBody>
      </p:sp>
      <p:sp>
        <p:nvSpPr>
          <p:cNvPr id="45087" name="Text Box 31"/>
          <p:cNvSpPr txBox="1">
            <a:spLocks noChangeArrowheads="1"/>
          </p:cNvSpPr>
          <p:nvPr/>
        </p:nvSpPr>
        <p:spPr bwMode="auto">
          <a:xfrm>
            <a:off x="457200" y="6535738"/>
            <a:ext cx="957263" cy="2460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563"/>
              </a:spcBef>
              <a:buClrTx/>
              <a:buFontTx/>
              <a:buNone/>
              <a:defRPr/>
            </a:pPr>
            <a:r>
              <a:rPr lang="en-US" sz="900" b="1">
                <a:solidFill>
                  <a:srgbClr val="FFFFFF"/>
                </a:solidFill>
                <a:latin typeface="Arial" charset="0"/>
              </a:rPr>
              <a:t>© </a:t>
            </a:r>
            <a:r>
              <a:rPr lang="en-US" sz="1000" b="1">
                <a:solidFill>
                  <a:srgbClr val="FFFFFF"/>
                </a:solidFill>
                <a:latin typeface="Arial" charset="0"/>
              </a:rPr>
              <a:t>2006</a:t>
            </a:r>
            <a:r>
              <a:rPr lang="en-US" sz="900" b="1">
                <a:solidFill>
                  <a:srgbClr val="FFFFFF"/>
                </a:solidFill>
                <a:latin typeface="Arial" charset="0"/>
              </a:rPr>
              <a:t> T</a:t>
            </a:r>
            <a:r>
              <a:rPr lang="hi-in" sz="900" b="1">
                <a:solidFill>
                  <a:srgbClr val="FFFFFF"/>
                </a:solidFill>
                <a:latin typeface="Arial" charset="0"/>
              </a:rPr>
              <a:t>บบ</a:t>
            </a:r>
            <a:r>
              <a:rPr lang="en-US" sz="900" b="1">
                <a:solidFill>
                  <a:srgbClr val="FFFFFF"/>
                </a:solidFill>
                <a:latin typeface="Arial" charset="0"/>
              </a:rPr>
              <a:t>MI</a:t>
            </a:r>
          </a:p>
        </p:txBody>
      </p:sp>
      <p:sp>
        <p:nvSpPr>
          <p:cNvPr id="45088" name="Text Box 32"/>
          <p:cNvSpPr txBox="1">
            <a:spLocks noChangeArrowheads="1"/>
          </p:cNvSpPr>
          <p:nvPr/>
        </p:nvSpPr>
        <p:spPr bwMode="auto">
          <a:xfrm>
            <a:off x="1787525" y="0"/>
            <a:ext cx="3584575"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lgn="l">
              <a:spcBef>
                <a:spcPts val="750"/>
              </a:spcBef>
              <a:buClrTx/>
              <a:buFontTx/>
              <a:buNone/>
              <a:defRPr/>
            </a:pPr>
            <a:r>
              <a:rPr lang="hi-in" sz="1200" b="1">
                <a:solidFill>
                  <a:srgbClr val="FFFFFF"/>
                </a:solidFill>
              </a:rPr>
              <a:t>ปฐม</a:t>
            </a:r>
            <a:r>
              <a:rPr lang="en-US" sz="1200" b="1">
                <a:solidFill>
                  <a:srgbClr val="FFFFFF"/>
                </a:solidFill>
              </a:rPr>
              <a:t>. 13:10-11; </a:t>
            </a:r>
            <a:r>
              <a:rPr lang="hi-in" sz="1200" b="1">
                <a:solidFill>
                  <a:srgbClr val="FFFFFF"/>
                </a:solidFill>
              </a:rPr>
              <a:t>อี</a:t>
            </a:r>
            <a:r>
              <a:rPr lang="en-US" sz="1200" b="1">
                <a:solidFill>
                  <a:srgbClr val="FFFFFF"/>
                </a:solidFill>
              </a:rPr>
              <a:t>x 3:8</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fill="hold" nodeType="clickEffect">
                                  <p:stCondLst>
                                    <p:cond delay="0"/>
                                  </p:stCondLst>
                                  <p:childTnLst>
                                    <p:animEffect transition="out" filter="fade">
                                      <p:cBhvr additive="repl">
                                        <p:cTn id="6" dur="2000"/>
                                        <p:tgtEl>
                                          <p:spTgt spid="45079"/>
                                        </p:tgtEl>
                                      </p:cBhvr>
                                    </p:animEffect>
                                    <p:set>
                                      <p:cBhvr additive="repl">
                                        <p:cTn id="7" dur="1" fill="hold">
                                          <p:stCondLst>
                                            <p:cond delay="0"/>
                                          </p:stCondLst>
                                        </p:cTn>
                                        <p:tgtEl>
                                          <p:spTgt spid="45079"/>
                                        </p:tgtEl>
                                        <p:attrNameLst>
                                          <p:attrName>style.visibility</p:attrName>
                                        </p:attrNameLst>
                                      </p:cBhvr>
                                      <p:to>
                                        <p:strVal val="hidden"/>
                                      </p:to>
                                    </p:set>
                                  </p:childTnLst>
                                </p:cTn>
                              </p:par>
                            </p:childTnLst>
                          </p:cTn>
                        </p:par>
                        <p:par>
                          <p:cTn id="8" fill="hold" nodeType="afterGroup">
                            <p:stCondLst>
                              <p:cond delay="0"/>
                            </p:stCondLst>
                            <p:childTnLst>
                              <p:par>
                                <p:cTn id="9" presetID="10" presetClass="entr" fill="hold" nodeType="afterEffect">
                                  <p:stCondLst>
                                    <p:cond delay="0"/>
                                  </p:stCondLst>
                                  <p:childTnLst>
                                    <p:set>
                                      <p:cBhvr additive="repl">
                                        <p:cTn id="10" dur="1" fill="hold">
                                          <p:stCondLst>
                                            <p:cond delay="0"/>
                                          </p:stCondLst>
                                        </p:cTn>
                                        <p:tgtEl>
                                          <p:spTgt spid="45061"/>
                                        </p:tgtEl>
                                        <p:attrNameLst>
                                          <p:attrName>style.visibility</p:attrName>
                                        </p:attrNameLst>
                                      </p:cBhvr>
                                      <p:to>
                                        <p:strVal val="visible"/>
                                      </p:to>
                                    </p:set>
                                    <p:animEffect transition="in" filter="fade">
                                      <p:cBhvr additive="repl">
                                        <p:cTn id="11" dur="1000"/>
                                        <p:tgtEl>
                                          <p:spTgt spid="45061"/>
                                        </p:tgtEl>
                                      </p:cBhvr>
                                    </p:animEffect>
                                  </p:childTnLst>
                                </p:cTn>
                              </p:par>
                            </p:childTnLst>
                          </p:cTn>
                        </p:par>
                        <p:par>
                          <p:cTn id="12" fill="hold" nodeType="afterGroup">
                            <p:stCondLst>
                              <p:cond delay="0"/>
                            </p:stCondLst>
                            <p:childTnLst>
                              <p:par>
                                <p:cTn id="13" presetID="10" presetClass="entr" fill="hold" nodeType="afterEffect">
                                  <p:stCondLst>
                                    <p:cond delay="0"/>
                                  </p:stCondLst>
                                  <p:childTnLst>
                                    <p:set>
                                      <p:cBhvr additive="repl">
                                        <p:cTn id="14" dur="1" fill="hold">
                                          <p:stCondLst>
                                            <p:cond delay="0"/>
                                          </p:stCondLst>
                                        </p:cTn>
                                        <p:tgtEl>
                                          <p:spTgt spid="45060"/>
                                        </p:tgtEl>
                                        <p:attrNameLst>
                                          <p:attrName>style.visibility</p:attrName>
                                        </p:attrNameLst>
                                      </p:cBhvr>
                                      <p:to>
                                        <p:strVal val="visible"/>
                                      </p:to>
                                    </p:set>
                                    <p:animEffect transition="in" filter="fade">
                                      <p:cBhvr additive="repl">
                                        <p:cTn id="15" dur="1000"/>
                                        <p:tgtEl>
                                          <p:spTgt spid="45060"/>
                                        </p:tgtEl>
                                      </p:cBhvr>
                                    </p:animEffect>
                                  </p:childTnLst>
                                </p:cTn>
                              </p:par>
                            </p:childTnLst>
                          </p:cTn>
                        </p:par>
                        <p:par>
                          <p:cTn id="16" fill="hold" nodeType="afterGroup">
                            <p:stCondLst>
                              <p:cond delay="0"/>
                            </p:stCondLst>
                            <p:childTnLst>
                              <p:par>
                                <p:cTn id="17" presetID="22" presetClass="entr" presetSubtype="8" fill="hold" nodeType="afterEffect">
                                  <p:stCondLst>
                                    <p:cond delay="0"/>
                                  </p:stCondLst>
                                  <p:childTnLst>
                                    <p:set>
                                      <p:cBhvr additive="repl">
                                        <p:cTn id="18" dur="1" fill="hold">
                                          <p:stCondLst>
                                            <p:cond delay="0"/>
                                          </p:stCondLst>
                                        </p:cTn>
                                        <p:tgtEl>
                                          <p:spTgt spid="45075"/>
                                        </p:tgtEl>
                                        <p:attrNameLst>
                                          <p:attrName>style.visibility</p:attrName>
                                        </p:attrNameLst>
                                      </p:cBhvr>
                                      <p:to>
                                        <p:strVal val="visible"/>
                                      </p:to>
                                    </p:set>
                                    <p:animEffect transition="in" filter="wipe(left)">
                                      <p:cBhvr additive="repl">
                                        <p:cTn id="19" dur="500"/>
                                        <p:tgtEl>
                                          <p:spTgt spid="45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46081" name="Rectangle 1"/>
          <p:cNvSpPr>
            <a:spLocks noChangeArrowheads="1"/>
          </p:cNvSpPr>
          <p:nvPr/>
        </p:nvSpPr>
        <p:spPr bwMode="auto">
          <a:xfrm>
            <a:off x="3130550" y="1377950"/>
            <a:ext cx="2044700" cy="1054100"/>
          </a:xfrm>
          <a:prstGeom prst="rect">
            <a:avLst/>
          </a:prstGeom>
          <a:solidFill>
            <a:srgbClr val="FFD34A"/>
          </a:solidFill>
          <a:ln w="1260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6082" name="Rectangle 2"/>
          <p:cNvSpPr>
            <a:spLocks noChangeArrowheads="1"/>
          </p:cNvSpPr>
          <p:nvPr/>
        </p:nvSpPr>
        <p:spPr bwMode="auto">
          <a:xfrm>
            <a:off x="3551238" y="968375"/>
            <a:ext cx="963612" cy="3635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800" b="1">
                <a:solidFill>
                  <a:srgbClr val="790015"/>
                </a:solidFill>
                <a:latin typeface="Times New Roman" charset="0"/>
              </a:rPr>
              <a:t>อับราฮัม</a:t>
            </a:r>
          </a:p>
        </p:txBody>
      </p:sp>
      <p:sp>
        <p:nvSpPr>
          <p:cNvPr id="46083" name="Rectangle 3"/>
          <p:cNvSpPr>
            <a:spLocks noChangeArrowheads="1"/>
          </p:cNvSpPr>
          <p:nvPr/>
        </p:nvSpPr>
        <p:spPr bwMode="auto">
          <a:xfrm>
            <a:off x="3130550" y="1377950"/>
            <a:ext cx="2882900" cy="3111500"/>
          </a:xfrm>
          <a:prstGeom prst="rect">
            <a:avLst/>
          </a:prstGeom>
          <a:solidFill>
            <a:srgbClr val="FFD34A"/>
          </a:solidFill>
          <a:ln w="12600" cap="sq">
            <a:solidFill>
              <a:srgbClr val="CECECE"/>
            </a:solidFill>
            <a:miter lim="800000"/>
            <a:headEnd/>
            <a:tailEnd/>
          </a:ln>
          <a:effectLst>
            <a:outerShdw blurRad="63500" dist="107933" dir="2700000" algn="ctr" rotWithShape="0">
              <a:srgbClr val="1A0004">
                <a:alpha val="75014"/>
              </a:srgbClr>
            </a:outerShdw>
          </a:effectLst>
        </p:spPr>
        <p:txBody>
          <a:bodyPr wrap="none" anchor="ctr"/>
          <a:lstStyle/>
          <a:p>
            <a:pPr>
              <a:defRPr/>
            </a:pPr>
            <a:endParaRPr lang="en-US"/>
          </a:p>
        </p:txBody>
      </p:sp>
      <p:sp>
        <p:nvSpPr>
          <p:cNvPr id="46084" name="AutoShape 4"/>
          <p:cNvSpPr>
            <a:spLocks noChangeArrowheads="1"/>
          </p:cNvSpPr>
          <p:nvPr/>
        </p:nvSpPr>
        <p:spPr bwMode="auto">
          <a:xfrm>
            <a:off x="3130550" y="996950"/>
            <a:ext cx="1663700" cy="1054100"/>
          </a:xfrm>
          <a:prstGeom prst="roundRect">
            <a:avLst>
              <a:gd name="adj" fmla="val 12495"/>
            </a:avLst>
          </a:prstGeom>
          <a:solidFill>
            <a:srgbClr val="FFD34A"/>
          </a:solidFill>
          <a:ln w="12600" cap="sq">
            <a:solidFill>
              <a:srgbClr val="CECECE"/>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6085" name="Rectangle 5"/>
          <p:cNvSpPr>
            <a:spLocks noChangeArrowheads="1"/>
          </p:cNvSpPr>
          <p:nvPr/>
        </p:nvSpPr>
        <p:spPr bwMode="auto">
          <a:xfrm>
            <a:off x="3130550" y="1377950"/>
            <a:ext cx="2044700" cy="1054100"/>
          </a:xfrm>
          <a:prstGeom prst="rect">
            <a:avLst/>
          </a:prstGeom>
          <a:solidFill>
            <a:srgbClr val="FFD34A"/>
          </a:solidFill>
          <a:ln w="1260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6086" name="Rectangle 6"/>
          <p:cNvSpPr>
            <a:spLocks noChangeArrowheads="1"/>
          </p:cNvSpPr>
          <p:nvPr/>
        </p:nvSpPr>
        <p:spPr bwMode="auto">
          <a:xfrm>
            <a:off x="3367088" y="938213"/>
            <a:ext cx="1223962"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1A0004"/>
                </a:solidFill>
                <a:latin typeface="Times New Roman" charset="0"/>
              </a:rPr>
              <a:t>อับราฮัม</a:t>
            </a:r>
          </a:p>
        </p:txBody>
      </p:sp>
      <p:sp>
        <p:nvSpPr>
          <p:cNvPr id="46087" name="Line 7"/>
          <p:cNvSpPr>
            <a:spLocks noChangeShapeType="1"/>
          </p:cNvSpPr>
          <p:nvPr/>
        </p:nvSpPr>
        <p:spPr bwMode="auto">
          <a:xfrm>
            <a:off x="3340100" y="2065338"/>
            <a:ext cx="2463800" cy="1587"/>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6088" name="Line 8"/>
          <p:cNvSpPr>
            <a:spLocks noChangeShapeType="1"/>
          </p:cNvSpPr>
          <p:nvPr/>
        </p:nvSpPr>
        <p:spPr bwMode="auto">
          <a:xfrm>
            <a:off x="3340100" y="3886200"/>
            <a:ext cx="2463800" cy="1588"/>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6089" name="Rectangle 9"/>
          <p:cNvSpPr>
            <a:spLocks noChangeArrowheads="1"/>
          </p:cNvSpPr>
          <p:nvPr/>
        </p:nvSpPr>
        <p:spPr bwMode="auto">
          <a:xfrm>
            <a:off x="4802188" y="992188"/>
            <a:ext cx="249872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FFD34A"/>
                </a:solidFill>
                <a:latin typeface="Times New Roman" charset="0"/>
              </a:rPr>
              <a:t>ก่อนคศ </a:t>
            </a:r>
            <a:r>
              <a:rPr lang="en-US" sz="2400" b="1">
                <a:solidFill>
                  <a:srgbClr val="FFD34A"/>
                </a:solidFill>
                <a:latin typeface="Times New Roman" charset="0"/>
              </a:rPr>
              <a:t>2000</a:t>
            </a:r>
          </a:p>
        </p:txBody>
      </p:sp>
      <p:sp>
        <p:nvSpPr>
          <p:cNvPr id="46090" name="Rectangle 10"/>
          <p:cNvSpPr>
            <a:spLocks noChangeArrowheads="1"/>
          </p:cNvSpPr>
          <p:nvPr/>
        </p:nvSpPr>
        <p:spPr bwMode="auto">
          <a:xfrm>
            <a:off x="3625850" y="1603375"/>
            <a:ext cx="2020888" cy="515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b="1">
                <a:solidFill>
                  <a:srgbClr val="1A0004"/>
                </a:solidFill>
                <a:latin typeface="Times New Roman" charset="0"/>
              </a:rPr>
              <a:t>การทรงเรียก</a:t>
            </a:r>
          </a:p>
        </p:txBody>
      </p:sp>
      <p:sp>
        <p:nvSpPr>
          <p:cNvPr id="46091" name="Rectangle 11"/>
          <p:cNvSpPr>
            <a:spLocks noChangeArrowheads="1"/>
          </p:cNvSpPr>
          <p:nvPr/>
        </p:nvSpPr>
        <p:spPr bwMode="auto">
          <a:xfrm>
            <a:off x="4075113" y="2060575"/>
            <a:ext cx="1089025" cy="515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b="1">
                <a:solidFill>
                  <a:srgbClr val="1A0004"/>
                </a:solidFill>
                <a:latin typeface="Times New Roman" charset="0"/>
              </a:rPr>
              <a:t>ด</a:t>
            </a:r>
            <a:r>
              <a:rPr lang="en-US" b="1">
                <a:solidFill>
                  <a:srgbClr val="1A0004"/>
                </a:solidFill>
                <a:latin typeface="Times New Roman" charset="0"/>
              </a:rPr>
              <a:t>-</a:t>
            </a:r>
            <a:r>
              <a:rPr lang="hi-in" b="1">
                <a:solidFill>
                  <a:srgbClr val="1A0004"/>
                </a:solidFill>
                <a:latin typeface="Times New Roman" charset="0"/>
              </a:rPr>
              <a:t>ล</a:t>
            </a:r>
            <a:r>
              <a:rPr lang="en-US" b="1">
                <a:solidFill>
                  <a:srgbClr val="1A0004"/>
                </a:solidFill>
                <a:latin typeface="Times New Roman" charset="0"/>
              </a:rPr>
              <a:t>-</a:t>
            </a:r>
            <a:r>
              <a:rPr lang="hi-in" b="1">
                <a:solidFill>
                  <a:srgbClr val="1A0004"/>
                </a:solidFill>
                <a:latin typeface="Times New Roman" charset="0"/>
              </a:rPr>
              <a:t>พ</a:t>
            </a:r>
          </a:p>
        </p:txBody>
      </p:sp>
      <p:sp>
        <p:nvSpPr>
          <p:cNvPr id="46092" name="Rectangle 12"/>
          <p:cNvSpPr>
            <a:spLocks noChangeArrowheads="1"/>
          </p:cNvSpPr>
          <p:nvPr/>
        </p:nvSpPr>
        <p:spPr bwMode="auto">
          <a:xfrm>
            <a:off x="3963988" y="2473325"/>
            <a:ext cx="1835150" cy="5762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200" b="1">
                <a:solidFill>
                  <a:srgbClr val="1A0004"/>
                </a:solidFill>
                <a:latin typeface="Times New Roman" charset="0"/>
              </a:rPr>
              <a:t>อ </a:t>
            </a:r>
            <a:r>
              <a:rPr lang="en-US" sz="3200" b="1">
                <a:solidFill>
                  <a:srgbClr val="1A0004"/>
                </a:solidFill>
                <a:latin typeface="Times New Roman" charset="0"/>
              </a:rPr>
              <a:t>- </a:t>
            </a:r>
            <a:r>
              <a:rPr lang="hi-in" sz="3200" b="1">
                <a:solidFill>
                  <a:srgbClr val="1A0004"/>
                </a:solidFill>
                <a:latin typeface="Times New Roman" charset="0"/>
              </a:rPr>
              <a:t>อ      </a:t>
            </a:r>
          </a:p>
        </p:txBody>
      </p:sp>
      <p:sp>
        <p:nvSpPr>
          <p:cNvPr id="46093" name="Rectangle 13"/>
          <p:cNvSpPr>
            <a:spLocks noChangeArrowheads="1"/>
          </p:cNvSpPr>
          <p:nvPr/>
        </p:nvSpPr>
        <p:spPr bwMode="auto">
          <a:xfrm>
            <a:off x="4090988" y="2930525"/>
            <a:ext cx="1036637" cy="5762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200" b="1">
                <a:solidFill>
                  <a:srgbClr val="790015"/>
                </a:solidFill>
                <a:latin typeface="Times New Roman" charset="0"/>
              </a:rPr>
              <a:t>ย </a:t>
            </a:r>
            <a:r>
              <a:rPr lang="en-US" sz="3200" b="1">
                <a:solidFill>
                  <a:srgbClr val="790015"/>
                </a:solidFill>
                <a:latin typeface="Times New Roman" charset="0"/>
              </a:rPr>
              <a:t>- </a:t>
            </a:r>
            <a:r>
              <a:rPr lang="hi-in" sz="3200" b="1">
                <a:solidFill>
                  <a:srgbClr val="790015"/>
                </a:solidFill>
                <a:latin typeface="Times New Roman" charset="0"/>
              </a:rPr>
              <a:t>อ</a:t>
            </a:r>
          </a:p>
        </p:txBody>
      </p:sp>
      <p:sp>
        <p:nvSpPr>
          <p:cNvPr id="46094" name="Rectangle 14"/>
          <p:cNvSpPr>
            <a:spLocks noChangeArrowheads="1"/>
          </p:cNvSpPr>
          <p:nvPr/>
        </p:nvSpPr>
        <p:spPr bwMode="auto">
          <a:xfrm>
            <a:off x="4297363" y="3387725"/>
            <a:ext cx="588962" cy="5762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200" b="1">
                <a:solidFill>
                  <a:srgbClr val="790015"/>
                </a:solidFill>
                <a:latin typeface="Times New Roman" charset="0"/>
              </a:rPr>
              <a:t>12</a:t>
            </a:r>
          </a:p>
        </p:txBody>
      </p:sp>
      <p:sp>
        <p:nvSpPr>
          <p:cNvPr id="46095" name="Line 15"/>
          <p:cNvSpPr>
            <a:spLocks noChangeShapeType="1"/>
          </p:cNvSpPr>
          <p:nvPr/>
        </p:nvSpPr>
        <p:spPr bwMode="auto">
          <a:xfrm>
            <a:off x="3348038" y="2505075"/>
            <a:ext cx="2463800" cy="1588"/>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6096" name="Line 16"/>
          <p:cNvSpPr>
            <a:spLocks noChangeShapeType="1"/>
          </p:cNvSpPr>
          <p:nvPr/>
        </p:nvSpPr>
        <p:spPr bwMode="auto">
          <a:xfrm>
            <a:off x="3340100" y="2997200"/>
            <a:ext cx="2463800" cy="1588"/>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6097" name="Line 17"/>
          <p:cNvSpPr>
            <a:spLocks noChangeShapeType="1"/>
          </p:cNvSpPr>
          <p:nvPr/>
        </p:nvSpPr>
        <p:spPr bwMode="auto">
          <a:xfrm>
            <a:off x="3333750" y="3454400"/>
            <a:ext cx="2463800" cy="1588"/>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6098" name="Text Box 18"/>
          <p:cNvSpPr txBox="1">
            <a:spLocks noChangeArrowheads="1"/>
          </p:cNvSpPr>
          <p:nvPr/>
        </p:nvSpPr>
        <p:spPr bwMode="auto">
          <a:xfrm>
            <a:off x="914400" y="5259388"/>
            <a:ext cx="7543800" cy="7032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2500"/>
              </a:spcBef>
              <a:buClrTx/>
              <a:buFontTx/>
              <a:buNone/>
              <a:defRPr/>
            </a:pPr>
            <a:r>
              <a:rPr lang="hi-in" sz="4000" b="1">
                <a:solidFill>
                  <a:srgbClr val="FFFFFF"/>
                </a:solidFill>
                <a:latin typeface="Times New Roman" charset="0"/>
              </a:rPr>
              <a:t>เชื้อสายตามพระสัญญา</a:t>
            </a:r>
            <a:r>
              <a:rPr lang="en-US" sz="4000" b="1">
                <a:solidFill>
                  <a:srgbClr val="FFFFFF"/>
                </a:solidFill>
                <a:latin typeface="Times New Roman" charset="0"/>
              </a:rPr>
              <a:t>!</a:t>
            </a:r>
          </a:p>
        </p:txBody>
      </p:sp>
      <p:sp>
        <p:nvSpPr>
          <p:cNvPr id="46099" name="Oval 19"/>
          <p:cNvSpPr>
            <a:spLocks noChangeArrowheads="1"/>
          </p:cNvSpPr>
          <p:nvPr/>
        </p:nvSpPr>
        <p:spPr bwMode="auto">
          <a:xfrm>
            <a:off x="2781300" y="800100"/>
            <a:ext cx="2527300" cy="711200"/>
          </a:xfrm>
          <a:prstGeom prst="ellipse">
            <a:avLst/>
          </a:prstGeom>
          <a:noFill/>
          <a:ln w="76320" cap="sq">
            <a:solidFill>
              <a:srgbClr val="D83104"/>
            </a:solidFill>
            <a:miter lim="800000"/>
            <a:headEnd/>
            <a:tailEnd/>
          </a:ln>
          <a:effectLst>
            <a:outerShdw blurRad="63500" dist="81185" dir="2321969" algn="ctr" rotWithShape="0">
              <a:srgbClr val="1A0004">
                <a:alpha val="75014"/>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46100" name="Oval 20"/>
          <p:cNvSpPr>
            <a:spLocks noChangeArrowheads="1"/>
          </p:cNvSpPr>
          <p:nvPr/>
        </p:nvSpPr>
        <p:spPr bwMode="auto">
          <a:xfrm>
            <a:off x="3911600" y="2946400"/>
            <a:ext cx="711200" cy="520700"/>
          </a:xfrm>
          <a:prstGeom prst="ellipse">
            <a:avLst/>
          </a:prstGeom>
          <a:noFill/>
          <a:ln w="76320" cap="sq">
            <a:solidFill>
              <a:srgbClr val="D83104"/>
            </a:solidFill>
            <a:miter lim="800000"/>
            <a:headEnd/>
            <a:tailEnd/>
          </a:ln>
          <a:effectLst>
            <a:outerShdw blurRad="63500" dist="81185" dir="2321969" algn="ctr" rotWithShape="0">
              <a:srgbClr val="1A0004">
                <a:alpha val="75014"/>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46101" name="Oval 21"/>
          <p:cNvSpPr>
            <a:spLocks noChangeArrowheads="1"/>
          </p:cNvSpPr>
          <p:nvPr/>
        </p:nvSpPr>
        <p:spPr bwMode="auto">
          <a:xfrm>
            <a:off x="4229100" y="3403600"/>
            <a:ext cx="711200" cy="520700"/>
          </a:xfrm>
          <a:prstGeom prst="ellipse">
            <a:avLst/>
          </a:prstGeom>
          <a:noFill/>
          <a:ln w="76320" cap="sq">
            <a:solidFill>
              <a:srgbClr val="D83104"/>
            </a:solidFill>
            <a:miter lim="800000"/>
            <a:headEnd/>
            <a:tailEnd/>
          </a:ln>
          <a:effectLst>
            <a:outerShdw blurRad="63500" dist="81185" dir="2321969" algn="ctr" rotWithShape="0">
              <a:srgbClr val="1A0004">
                <a:alpha val="75014"/>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grpSp>
        <p:nvGrpSpPr>
          <p:cNvPr id="46102" name="Group 22"/>
          <p:cNvGrpSpPr>
            <a:grpSpLocks/>
          </p:cNvGrpSpPr>
          <p:nvPr/>
        </p:nvGrpSpPr>
        <p:grpSpPr bwMode="auto">
          <a:xfrm>
            <a:off x="4279900" y="1536700"/>
            <a:ext cx="877888" cy="1436688"/>
            <a:chOff x="2696" y="968"/>
            <a:chExt cx="553" cy="905"/>
          </a:xfrm>
        </p:grpSpPr>
        <p:sp>
          <p:nvSpPr>
            <p:cNvPr id="46103" name="Oval 23"/>
            <p:cNvSpPr>
              <a:spLocks noChangeArrowheads="1"/>
            </p:cNvSpPr>
            <p:nvPr/>
          </p:nvSpPr>
          <p:spPr bwMode="auto">
            <a:xfrm>
              <a:off x="2808" y="1552"/>
              <a:ext cx="441" cy="321"/>
            </a:xfrm>
            <a:prstGeom prst="ellipse">
              <a:avLst/>
            </a:prstGeom>
            <a:noFill/>
            <a:ln w="76320" cap="sq">
              <a:solidFill>
                <a:srgbClr val="D83104"/>
              </a:solidFill>
              <a:miter lim="800000"/>
              <a:headEnd/>
              <a:tailEnd/>
            </a:ln>
            <a:effectLst>
              <a:outerShdw blurRad="63500" dist="81185" dir="2321969" algn="ctr" rotWithShape="0">
                <a:srgbClr val="1A0004">
                  <a:alpha val="75014"/>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46104" name="Line 24"/>
            <p:cNvSpPr>
              <a:spLocks noChangeShapeType="1"/>
            </p:cNvSpPr>
            <p:nvPr/>
          </p:nvSpPr>
          <p:spPr bwMode="auto">
            <a:xfrm>
              <a:off x="2696" y="968"/>
              <a:ext cx="233" cy="553"/>
            </a:xfrm>
            <a:prstGeom prst="line">
              <a:avLst/>
            </a:prstGeom>
            <a:noFill/>
            <a:ln w="57240" cap="sq">
              <a:solidFill>
                <a:srgbClr val="D83104"/>
              </a:solidFill>
              <a:miter lim="800000"/>
              <a:headEnd/>
              <a:tailEnd type="triangle" w="med" len="med"/>
            </a:ln>
            <a:effectLst>
              <a:outerShdw blurRad="63500" dist="71785" dir="2700000" algn="ctr" rotWithShape="0">
                <a:srgbClr val="1A0004">
                  <a:alpha val="75014"/>
                </a:srgbClr>
              </a:outerShdw>
            </a:effectLst>
            <a:extLst>
              <a:ext uri="{909E8E84-426E-40dd-AFC4-6F175D3DCCD1}">
                <a14:hiddenFill xmlns="" xmlns:a14="http://schemas.microsoft.com/office/drawing/2010/main">
                  <a:noFill/>
                </a14:hiddenFill>
              </a:ext>
            </a:extLst>
          </p:spPr>
          <p:txBody>
            <a:bodyPr/>
            <a:lstStyle/>
            <a:p>
              <a:pPr>
                <a:defRPr/>
              </a:pPr>
              <a:endParaRPr lang="en-US"/>
            </a:p>
          </p:txBody>
        </p:sp>
      </p:grpSp>
      <p:sp>
        <p:nvSpPr>
          <p:cNvPr id="46105" name="Text Box 25"/>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6106" name="Text Box 26"/>
          <p:cNvSpPr txBox="1">
            <a:spLocks noChangeArrowheads="1"/>
          </p:cNvSpPr>
          <p:nvPr/>
        </p:nvSpPr>
        <p:spPr bwMode="auto">
          <a:xfrm>
            <a:off x="1793875" y="0"/>
            <a:ext cx="2603500"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lgn="l">
              <a:spcBef>
                <a:spcPts val="750"/>
              </a:spcBef>
              <a:buClrTx/>
              <a:buFontTx/>
              <a:buNone/>
              <a:defRPr/>
            </a:pPr>
            <a:r>
              <a:rPr lang="hi-in" sz="1200" b="1">
                <a:solidFill>
                  <a:srgbClr val="FFFFFF"/>
                </a:solidFill>
              </a:rPr>
              <a:t>อี</a:t>
            </a:r>
            <a:r>
              <a:rPr lang="en-US" sz="1200" b="1">
                <a:solidFill>
                  <a:srgbClr val="FFFFFF"/>
                </a:solidFill>
              </a:rPr>
              <a:t>x. 2:24</a:t>
            </a:r>
          </a:p>
        </p:txBody>
      </p:sp>
      <p:sp>
        <p:nvSpPr>
          <p:cNvPr id="46107" name="Text Box 27"/>
          <p:cNvSpPr txBox="1">
            <a:spLocks noChangeArrowheads="1"/>
          </p:cNvSpPr>
          <p:nvPr/>
        </p:nvSpPr>
        <p:spPr bwMode="auto">
          <a:xfrm>
            <a:off x="274638" y="4406900"/>
            <a:ext cx="8321675" cy="825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3000"/>
              </a:spcBef>
              <a:buClrTx/>
              <a:buFontTx/>
              <a:buNone/>
              <a:defRPr/>
            </a:pPr>
            <a:r>
              <a:rPr lang="hi-in" sz="4800" b="1">
                <a:solidFill>
                  <a:srgbClr val="68FFF8"/>
                </a:solidFill>
              </a:rPr>
              <a:t>ยาโคบ </a:t>
            </a:r>
            <a:r>
              <a:rPr lang="hi-in" sz="4800" b="1" i="1" u="sng">
                <a:solidFill>
                  <a:srgbClr val="FFFFFF"/>
                </a:solidFill>
              </a:rPr>
              <a:t>เป็น</a:t>
            </a:r>
            <a:r>
              <a:rPr lang="en-US" sz="4800" b="1">
                <a:solidFill>
                  <a:srgbClr val="68FFF8"/>
                </a:solidFill>
              </a:rPr>
              <a:t> ลูกตามพระสัญญา!</a:t>
            </a:r>
          </a:p>
        </p:txBody>
      </p:sp>
      <p:sp>
        <p:nvSpPr>
          <p:cNvPr id="46108" name="Freeform 28"/>
          <p:cNvSpPr>
            <a:spLocks noChangeArrowheads="1"/>
          </p:cNvSpPr>
          <p:nvPr/>
        </p:nvSpPr>
        <p:spPr bwMode="auto">
          <a:xfrm>
            <a:off x="8764588" y="3565525"/>
            <a:ext cx="204787" cy="77788"/>
          </a:xfrm>
          <a:custGeom>
            <a:avLst/>
            <a:gdLst>
              <a:gd name="G0" fmla="*/ 1 0 51712"/>
              <a:gd name="G1" fmla="+- 48 0 0"/>
              <a:gd name="G2" fmla="+- 1 0 0"/>
              <a:gd name="G3" fmla="*/ 1 0 51712"/>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6109" name="AutoShape 29"/>
          <p:cNvSpPr>
            <a:spLocks noChangeArrowheads="1"/>
          </p:cNvSpPr>
          <p:nvPr/>
        </p:nvSpPr>
        <p:spPr bwMode="auto">
          <a:xfrm>
            <a:off x="8053388" y="3457575"/>
            <a:ext cx="730250" cy="903288"/>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6110" name="Rectangle 30"/>
          <p:cNvSpPr>
            <a:spLocks noChangeArrowheads="1"/>
          </p:cNvSpPr>
          <p:nvPr/>
        </p:nvSpPr>
        <p:spPr bwMode="auto">
          <a:xfrm>
            <a:off x="8051800" y="3614738"/>
            <a:ext cx="952500" cy="1049337"/>
          </a:xfrm>
          <a:prstGeom prst="rect">
            <a:avLst/>
          </a:prstGeom>
          <a:solidFill>
            <a:srgbClr val="FFFF00"/>
          </a:solidFill>
          <a:ln w="38160" cap="sq">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6111" name="AutoShape 31"/>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6112" name="Line 32"/>
          <p:cNvSpPr>
            <a:spLocks noChangeShapeType="1"/>
          </p:cNvSpPr>
          <p:nvPr/>
        </p:nvSpPr>
        <p:spPr bwMode="auto">
          <a:xfrm flipV="1">
            <a:off x="8113713" y="4003675"/>
            <a:ext cx="838200" cy="23813"/>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6113" name="Line 33"/>
          <p:cNvSpPr>
            <a:spLocks noChangeShapeType="1"/>
          </p:cNvSpPr>
          <p:nvPr/>
        </p:nvSpPr>
        <p:spPr bwMode="auto">
          <a:xfrm flipV="1">
            <a:off x="8113713" y="4206875"/>
            <a:ext cx="846137" cy="23813"/>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6114" name="Rectangle 34"/>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6115" name="Rectangle 35"/>
          <p:cNvSpPr>
            <a:spLocks noChangeArrowheads="1"/>
          </p:cNvSpPr>
          <p:nvPr/>
        </p:nvSpPr>
        <p:spPr bwMode="auto">
          <a:xfrm>
            <a:off x="8262938" y="3832225"/>
            <a:ext cx="508000" cy="241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000" b="1">
                <a:solidFill>
                  <a:srgbClr val="000000"/>
                </a:solidFill>
                <a:latin typeface="Arial" charset="0"/>
              </a:rPr>
              <a:t>ด</a:t>
            </a:r>
            <a:r>
              <a:rPr lang="en-US" sz="1000" b="1">
                <a:solidFill>
                  <a:srgbClr val="000000"/>
                </a:solidFill>
                <a:latin typeface="Arial" charset="0"/>
              </a:rPr>
              <a:t>-</a:t>
            </a:r>
            <a:r>
              <a:rPr lang="hi-in" sz="1000" b="1">
                <a:solidFill>
                  <a:srgbClr val="000000"/>
                </a:solidFill>
                <a:latin typeface="Arial" charset="0"/>
              </a:rPr>
              <a:t>ล</a:t>
            </a:r>
            <a:r>
              <a:rPr lang="en-US" sz="1000" b="1">
                <a:solidFill>
                  <a:srgbClr val="000000"/>
                </a:solidFill>
                <a:latin typeface="Arial" charset="0"/>
              </a:rPr>
              <a:t>-</a:t>
            </a:r>
            <a:r>
              <a:rPr lang="hi-in" sz="1000" b="1">
                <a:solidFill>
                  <a:srgbClr val="000000"/>
                </a:solidFill>
                <a:latin typeface="Arial" charset="0"/>
              </a:rPr>
              <a:t>พ</a:t>
            </a:r>
          </a:p>
        </p:txBody>
      </p:sp>
      <p:sp>
        <p:nvSpPr>
          <p:cNvPr id="46116" name="Rectangle 36"/>
          <p:cNvSpPr>
            <a:spLocks noChangeArrowheads="1"/>
          </p:cNvSpPr>
          <p:nvPr/>
        </p:nvSpPr>
        <p:spPr bwMode="auto">
          <a:xfrm>
            <a:off x="8285163" y="4221163"/>
            <a:ext cx="452437" cy="241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000" b="1">
                <a:solidFill>
                  <a:srgbClr val="000000"/>
                </a:solidFill>
                <a:latin typeface="Arial" charset="0"/>
              </a:rPr>
              <a:t>ย </a:t>
            </a:r>
            <a:r>
              <a:rPr lang="en-US" sz="1000" b="1">
                <a:solidFill>
                  <a:srgbClr val="000000"/>
                </a:solidFill>
                <a:latin typeface="Arial" charset="0"/>
              </a:rPr>
              <a:t>- </a:t>
            </a:r>
            <a:r>
              <a:rPr lang="hi-in" sz="1000" b="1">
                <a:solidFill>
                  <a:srgbClr val="000000"/>
                </a:solidFill>
                <a:latin typeface="Arial" charset="0"/>
              </a:rPr>
              <a:t>อ</a:t>
            </a:r>
          </a:p>
        </p:txBody>
      </p:sp>
      <p:sp>
        <p:nvSpPr>
          <p:cNvPr id="46117" name="Rectangle 37"/>
          <p:cNvSpPr>
            <a:spLocks noChangeArrowheads="1"/>
          </p:cNvSpPr>
          <p:nvPr/>
        </p:nvSpPr>
        <p:spPr bwMode="auto">
          <a:xfrm>
            <a:off x="8340725" y="4411663"/>
            <a:ext cx="323850" cy="241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1">
                <a:solidFill>
                  <a:srgbClr val="000000"/>
                </a:solidFill>
                <a:latin typeface="Arial" charset="0"/>
              </a:rPr>
              <a:t>12</a:t>
            </a:r>
          </a:p>
        </p:txBody>
      </p:sp>
      <p:sp>
        <p:nvSpPr>
          <p:cNvPr id="46118" name="Rectangle 38"/>
          <p:cNvSpPr>
            <a:spLocks noChangeArrowheads="1"/>
          </p:cNvSpPr>
          <p:nvPr/>
        </p:nvSpPr>
        <p:spPr bwMode="auto">
          <a:xfrm>
            <a:off x="8148638" y="3654425"/>
            <a:ext cx="774700" cy="2254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Arial" charset="0"/>
              </a:rPr>
              <a:t>การทรงเรียก</a:t>
            </a:r>
          </a:p>
        </p:txBody>
      </p:sp>
      <p:sp>
        <p:nvSpPr>
          <p:cNvPr id="46119" name="Rectangle 39"/>
          <p:cNvSpPr>
            <a:spLocks noChangeArrowheads="1"/>
          </p:cNvSpPr>
          <p:nvPr/>
        </p:nvSpPr>
        <p:spPr bwMode="auto">
          <a:xfrm>
            <a:off x="8102600" y="3432175"/>
            <a:ext cx="573088" cy="2254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Chicago" charset="0"/>
              </a:rPr>
              <a:t>อับราฮัม</a:t>
            </a:r>
          </a:p>
        </p:txBody>
      </p:sp>
      <p:sp>
        <p:nvSpPr>
          <p:cNvPr id="46120" name="Rectangle 40"/>
          <p:cNvSpPr>
            <a:spLocks noChangeArrowheads="1"/>
          </p:cNvSpPr>
          <p:nvPr/>
        </p:nvSpPr>
        <p:spPr bwMode="auto">
          <a:xfrm>
            <a:off x="8280400" y="4033838"/>
            <a:ext cx="447675" cy="241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000" b="1">
                <a:solidFill>
                  <a:srgbClr val="000000"/>
                </a:solidFill>
                <a:latin typeface="Arial" charset="0"/>
              </a:rPr>
              <a:t>อ </a:t>
            </a:r>
            <a:r>
              <a:rPr lang="en-US" sz="1000" b="1">
                <a:solidFill>
                  <a:srgbClr val="000000"/>
                </a:solidFill>
                <a:latin typeface="Arial" charset="0"/>
              </a:rPr>
              <a:t>- </a:t>
            </a:r>
            <a:r>
              <a:rPr lang="hi-in" sz="1000" b="1">
                <a:solidFill>
                  <a:srgbClr val="000000"/>
                </a:solidFill>
                <a:latin typeface="Arial" charset="0"/>
              </a:rPr>
              <a:t>อ</a:t>
            </a:r>
          </a:p>
        </p:txBody>
      </p:sp>
      <p:sp>
        <p:nvSpPr>
          <p:cNvPr id="46121" name="Line 41"/>
          <p:cNvSpPr>
            <a:spLocks noChangeShapeType="1"/>
          </p:cNvSpPr>
          <p:nvPr/>
        </p:nvSpPr>
        <p:spPr bwMode="auto">
          <a:xfrm flipV="1">
            <a:off x="8107363" y="3813175"/>
            <a:ext cx="830262" cy="23813"/>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6122" name="Line 42"/>
          <p:cNvSpPr>
            <a:spLocks noChangeShapeType="1"/>
          </p:cNvSpPr>
          <p:nvPr/>
        </p:nvSpPr>
        <p:spPr bwMode="auto">
          <a:xfrm flipV="1">
            <a:off x="8107363" y="4389438"/>
            <a:ext cx="846137" cy="2540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6123" name="Line 43"/>
          <p:cNvSpPr>
            <a:spLocks noChangeShapeType="1"/>
          </p:cNvSpPr>
          <p:nvPr/>
        </p:nvSpPr>
        <p:spPr bwMode="auto">
          <a:xfrm flipV="1">
            <a:off x="8107363" y="4586288"/>
            <a:ext cx="838200" cy="2540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6124" name="Text Box 44"/>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6125" name="Rectangle 45"/>
          <p:cNvSpPr>
            <a:spLocks noChangeArrowheads="1"/>
          </p:cNvSpPr>
          <p:nvPr/>
        </p:nvSpPr>
        <p:spPr bwMode="auto">
          <a:xfrm>
            <a:off x="8093075" y="6524625"/>
            <a:ext cx="336550" cy="2460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1">
                <a:solidFill>
                  <a:srgbClr val="FFFFFF"/>
                </a:solidFill>
                <a:effectLst>
                  <a:outerShdw blurRad="38100" dist="38100" dir="2700000" algn="tl">
                    <a:srgbClr val="000000"/>
                  </a:outerShdw>
                </a:effectLst>
              </a:rPr>
              <a:t>42</a:t>
            </a:r>
          </a:p>
        </p:txBody>
      </p:sp>
      <p:sp>
        <p:nvSpPr>
          <p:cNvPr id="46126" name="Text Box 46"/>
          <p:cNvSpPr txBox="1">
            <a:spLocks noChangeArrowheads="1"/>
          </p:cNvSpPr>
          <p:nvPr/>
        </p:nvSpPr>
        <p:spPr bwMode="auto">
          <a:xfrm>
            <a:off x="7177088" y="6284913"/>
            <a:ext cx="1266825"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1">
                <a:solidFill>
                  <a:srgbClr val="FFFFFF"/>
                </a:solidFill>
                <a:latin typeface="Arial" charset="0"/>
              </a:rPr>
              <a:t>คู่มือหน้าที่ </a:t>
            </a:r>
            <a:r>
              <a:rPr lang="en-US" sz="1200" b="1">
                <a:solidFill>
                  <a:srgbClr val="FFFFFF"/>
                </a:solidFill>
                <a:latin typeface="Arial" charset="0"/>
              </a:rPr>
              <a:t>19-24</a:t>
            </a:r>
          </a:p>
        </p:txBody>
      </p:sp>
      <p:grpSp>
        <p:nvGrpSpPr>
          <p:cNvPr id="92206" name="Group 47"/>
          <p:cNvGrpSpPr>
            <a:grpSpLocks/>
          </p:cNvGrpSpPr>
          <p:nvPr/>
        </p:nvGrpSpPr>
        <p:grpSpPr bwMode="auto">
          <a:xfrm>
            <a:off x="5976938" y="1390650"/>
            <a:ext cx="1250950" cy="1336675"/>
            <a:chOff x="3765" y="876"/>
            <a:chExt cx="788" cy="842"/>
          </a:xfrm>
        </p:grpSpPr>
        <p:grpSp>
          <p:nvGrpSpPr>
            <p:cNvPr id="92216" name="Group 48"/>
            <p:cNvGrpSpPr>
              <a:grpSpLocks/>
            </p:cNvGrpSpPr>
            <p:nvPr/>
          </p:nvGrpSpPr>
          <p:grpSpPr bwMode="auto">
            <a:xfrm>
              <a:off x="3765" y="876"/>
              <a:ext cx="788" cy="842"/>
              <a:chOff x="3765" y="876"/>
              <a:chExt cx="788" cy="842"/>
            </a:xfrm>
          </p:grpSpPr>
          <p:grpSp>
            <p:nvGrpSpPr>
              <p:cNvPr id="92218" name="Group 49"/>
              <p:cNvGrpSpPr>
                <a:grpSpLocks/>
              </p:cNvGrpSpPr>
              <p:nvPr/>
            </p:nvGrpSpPr>
            <p:grpSpPr bwMode="auto">
              <a:xfrm>
                <a:off x="3765" y="876"/>
                <a:ext cx="788" cy="842"/>
                <a:chOff x="3765" y="876"/>
                <a:chExt cx="788" cy="842"/>
              </a:xfrm>
            </p:grpSpPr>
            <p:grpSp>
              <p:nvGrpSpPr>
                <p:cNvPr id="92224" name="Group 50"/>
                <p:cNvGrpSpPr>
                  <a:grpSpLocks/>
                </p:cNvGrpSpPr>
                <p:nvPr/>
              </p:nvGrpSpPr>
              <p:grpSpPr bwMode="auto">
                <a:xfrm>
                  <a:off x="3893" y="1029"/>
                  <a:ext cx="560" cy="429"/>
                  <a:chOff x="3893" y="1029"/>
                  <a:chExt cx="560" cy="429"/>
                </a:xfrm>
              </p:grpSpPr>
              <p:sp>
                <p:nvSpPr>
                  <p:cNvPr id="46131" name="Freeform 51"/>
                  <p:cNvSpPr>
                    <a:spLocks noChangeArrowheads="1"/>
                  </p:cNvSpPr>
                  <p:nvPr/>
                </p:nvSpPr>
                <p:spPr bwMode="auto">
                  <a:xfrm>
                    <a:off x="3908" y="1029"/>
                    <a:ext cx="545" cy="71"/>
                  </a:xfrm>
                  <a:custGeom>
                    <a:avLst/>
                    <a:gdLst>
                      <a:gd name="G0" fmla="*/ 1 12735 57600"/>
                      <a:gd name="G1" fmla="*/ 1 4243 51712"/>
                      <a:gd name="G2" fmla="*/ G1 1 180"/>
                      <a:gd name="G3" fmla="*/ G0 1 G2"/>
                      <a:gd name="G4" fmla="+- 78 0 0"/>
                      <a:gd name="G5" fmla="*/ 1 0 51712"/>
                      <a:gd name="G6" fmla="+- 51 0 0"/>
                      <a:gd name="G7" fmla="cos G5 G6"/>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51712"/>
                      <a:gd name="G28" fmla="+- 1 0 0"/>
                      <a:gd name="G29" fmla="+- 1 0 0"/>
                      <a:gd name="G30" fmla="+- 1 0 0"/>
                      <a:gd name="G31" fmla="+- 1 0 0"/>
                      <a:gd name="G32" fmla="+- 1 0 0"/>
                      <a:gd name="G33" fmla="+- 1 0 0"/>
                      <a:gd name="G34" fmla="+- 1 0 0"/>
                      <a:gd name="G35" fmla="*/ 1 0 51712"/>
                      <a:gd name="G36" fmla="*/ 1 4243 51712"/>
                      <a:gd name="G37" fmla="*/ G36 1 180"/>
                      <a:gd name="G38" fmla="*/ G35 1 G37"/>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6132" name="Freeform 52"/>
                  <p:cNvSpPr>
                    <a:spLocks noChangeArrowheads="1"/>
                  </p:cNvSpPr>
                  <p:nvPr/>
                </p:nvSpPr>
                <p:spPr bwMode="auto">
                  <a:xfrm>
                    <a:off x="3893" y="1087"/>
                    <a:ext cx="552" cy="371"/>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 246 0 0"/>
                      <a:gd name="G18" fmla="*/ 1 0 51712"/>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51712"/>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51712"/>
                      <a:gd name="G65" fmla="*/ 1 0 51712"/>
                      <a:gd name="G66" fmla="+- 398 0 0"/>
                      <a:gd name="G67" fmla="+- 388 0 0"/>
                      <a:gd name="G68" fmla="+- 380 0 0"/>
                      <a:gd name="G69" fmla="*/ 1 0 51712"/>
                      <a:gd name="G70" fmla="*/ 1 12735 57600"/>
                      <a:gd name="G71" fmla="*/ 1 4243 51712"/>
                      <a:gd name="G72" fmla="*/ G71 1 180"/>
                      <a:gd name="G73" fmla="*/ G70 1 G72"/>
                      <a:gd name="G74" fmla="*/ 1 0 51712"/>
                      <a:gd name="G75" fmla="+- 1 0 0"/>
                      <a:gd name="G76" fmla="+- 1 0 0"/>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pic>
              <p:nvPicPr>
                <p:cNvPr id="46133" name="Picture 5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5" y="876"/>
                  <a:ext cx="788" cy="842"/>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grpSp>
          <p:sp>
            <p:nvSpPr>
              <p:cNvPr id="46134" name="Freeform 54"/>
              <p:cNvSpPr>
                <a:spLocks noChangeArrowheads="1"/>
              </p:cNvSpPr>
              <p:nvPr/>
            </p:nvSpPr>
            <p:spPr bwMode="auto">
              <a:xfrm>
                <a:off x="3908" y="1470"/>
                <a:ext cx="17" cy="7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51712"/>
                  <a:gd name="G71" fmla="+- 250 0 0"/>
                  <a:gd name="G72" fmla="cos G70 G71"/>
                  <a:gd name="G73" fmla="*/ 1 0 51712"/>
                  <a:gd name="G74" fmla="+- 212 0 0"/>
                  <a:gd name="G75" fmla="+- 173 0 0"/>
                  <a:gd name="G76" fmla="*/ 1 0 51712"/>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rgbClr val="1A0004"/>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6135" name="Freeform 55"/>
              <p:cNvSpPr>
                <a:spLocks noChangeArrowheads="1"/>
              </p:cNvSpPr>
              <p:nvPr/>
            </p:nvSpPr>
            <p:spPr bwMode="auto">
              <a:xfrm>
                <a:off x="3913" y="1470"/>
                <a:ext cx="23" cy="87"/>
              </a:xfrm>
              <a:custGeom>
                <a:avLst/>
                <a:gdLst>
                  <a:gd name="G0" fmla="*/ 1 0 51712"/>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320 0 0"/>
                  <a:gd name="G28" fmla="*/ 1 0 51712"/>
                  <a:gd name="G29" fmla="+- 294 0 0"/>
                  <a:gd name="G30" fmla="*/ 1 0 51712"/>
                  <a:gd name="G31" fmla="+- 269 0 0"/>
                  <a:gd name="G32" fmla="*/ 1 0 51712"/>
                  <a:gd name="G33" fmla="+- 257 0 0"/>
                  <a:gd name="G34" fmla="cos G32 G33"/>
                  <a:gd name="G35" fmla="+- 245 0 0"/>
                  <a:gd name="G36" fmla="*/ 1 199 2"/>
                  <a:gd name="G37" fmla="*/ 1 0 51712"/>
                  <a:gd name="G38" fmla="*/ 1 0 51712"/>
                  <a:gd name="G39" fmla="+- 98 0 0"/>
                  <a:gd name="G40" fmla="sin G38 G39"/>
                  <a:gd name="G41" fmla="*/ 1 0 51712"/>
                  <a:gd name="G42" fmla="*/ 1 0 51712"/>
                  <a:gd name="G43" fmla="+- 1 0 0"/>
                  <a:gd name="G44" fmla="+- 1 0 0"/>
                  <a:gd name="G45" fmla="+- 1 0 0"/>
                  <a:gd name="G46" fmla="*/ 1 0 51712"/>
                  <a:gd name="G47" fmla="+- 3 0 0"/>
                  <a:gd name="G48" fmla="*/ 1 0 51712"/>
                  <a:gd name="G49" fmla="*/ 1 0 51712"/>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6136" name="Freeform 56"/>
              <p:cNvSpPr>
                <a:spLocks noChangeArrowheads="1"/>
              </p:cNvSpPr>
              <p:nvPr/>
            </p:nvSpPr>
            <p:spPr bwMode="auto">
              <a:xfrm>
                <a:off x="4284" y="1450"/>
                <a:ext cx="34" cy="94"/>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51712"/>
                  <a:gd name="G26" fmla="*/ 1 12735 57600"/>
                  <a:gd name="G27" fmla="*/ 1 4243 51712"/>
                  <a:gd name="G28" fmla="*/ G27 1 180"/>
                  <a:gd name="G29" fmla="*/ G26 1 G28"/>
                  <a:gd name="G30" fmla="*/ 1 351 2"/>
                  <a:gd name="G31" fmla="+- 336 0 0"/>
                  <a:gd name="G32" fmla="+- 329 0 0"/>
                  <a:gd name="G33" fmla="+- 316 0 0"/>
                  <a:gd name="G34" fmla="+- 287 0 0"/>
                  <a:gd name="G35" fmla="*/ 1 0 51712"/>
                  <a:gd name="G36" fmla="*/ 1 12735 57600"/>
                  <a:gd name="G37" fmla="*/ 1 4243 51712"/>
                  <a:gd name="G38" fmla="*/ G37 1 180"/>
                  <a:gd name="G39" fmla="*/ G36 1 G38"/>
                  <a:gd name="G40" fmla="*/ 1 0 51712"/>
                  <a:gd name="G41" fmla="+- 211 0 0"/>
                  <a:gd name="G42" fmla="sin G40 G41"/>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6137" name="Freeform 57"/>
              <p:cNvSpPr>
                <a:spLocks noChangeArrowheads="1"/>
              </p:cNvSpPr>
              <p:nvPr/>
            </p:nvSpPr>
            <p:spPr bwMode="auto">
              <a:xfrm>
                <a:off x="3935" y="971"/>
                <a:ext cx="19" cy="12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279 0 0"/>
                  <a:gd name="G30" fmla="+- 1 0 0"/>
                  <a:gd name="G31" fmla="+- 1 0 0"/>
                  <a:gd name="G32" fmla="+- 1 0 0"/>
                  <a:gd name="G33" fmla="+- 1 0 0"/>
                  <a:gd name="G34" fmla="+- 1 0 0"/>
                  <a:gd name="G35" fmla="+- 1 0 0"/>
                  <a:gd name="G36" fmla="+- 1 0 0"/>
                  <a:gd name="G37" fmla="+- 1 0 0"/>
                  <a:gd name="G38" fmla="+- 1 0 0"/>
                  <a:gd name="G39" fmla="+- 1 0 0"/>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6138" name="Freeform 58"/>
              <p:cNvSpPr>
                <a:spLocks noChangeArrowheads="1"/>
              </p:cNvSpPr>
              <p:nvPr/>
            </p:nvSpPr>
            <p:spPr bwMode="auto">
              <a:xfrm>
                <a:off x="4397" y="967"/>
                <a:ext cx="36" cy="103"/>
              </a:xfrm>
              <a:custGeom>
                <a:avLst/>
                <a:gdLst>
                  <a:gd name="G0" fmla="+- 38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sin 54736 G16"/>
                  <a:gd name="G18" fmla="*/ 1 0 51712"/>
                  <a:gd name="G19" fmla="cos 54943 G18"/>
                  <a:gd name="G20" fmla="+- G17 0 G19"/>
                  <a:gd name="G21" fmla="*/ G20 65535 1"/>
                  <a:gd name="G22" fmla="+- G21 1080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51712"/>
                  <a:gd name="G37" fmla="sin 54736 G36"/>
                  <a:gd name="G38" fmla="*/ 1 0 51712"/>
                  <a:gd name="G39" fmla="cos 54736 G38"/>
                  <a:gd name="G40" fmla="+- G37 0 G39"/>
                  <a:gd name="G41" fmla="*/ G40 65535 1"/>
                  <a:gd name="G42" fmla="+- G41 1080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G71" fmla="+- 1 0 0"/>
                  <a:gd name="G72" fmla="*/ 1 0 51712"/>
                  <a:gd name="G73" fmla="+- 359 0 0"/>
                  <a:gd name="G74" fmla="+- 1 0 0"/>
                  <a:gd name="G75" fmla="*/ 1 0 51712"/>
                  <a:gd name="G76" fmla="+- 381 0 0"/>
                  <a:gd name="G77" fmla="cos G75 G76"/>
                  <a:gd name="G78" fmla="+- 383 0 0"/>
                  <a:gd name="G79" fmla="+- 386 0 0"/>
                  <a:gd name="G80" fmla="+- 193 0 0"/>
                  <a:gd name="G81" fmla="+- 386 0 0"/>
                  <a:gd name="G82" fmla="*/ 1 0 51712"/>
                  <a:gd name="G83" fmla="+- 381 0 0"/>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46139" name="Rectangle 59"/>
            <p:cNvSpPr>
              <a:spLocks noChangeArrowheads="1"/>
            </p:cNvSpPr>
            <p:nvPr/>
          </p:nvSpPr>
          <p:spPr bwMode="auto">
            <a:xfrm>
              <a:off x="3784" y="991"/>
              <a:ext cx="514" cy="43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4000" b="1" i="1">
                  <a:solidFill>
                    <a:srgbClr val="FFFFFF"/>
                  </a:solidFill>
                  <a:latin typeface="Kosher-Normal" charset="0"/>
                </a:rPr>
                <a:t>พอ</a:t>
              </a:r>
            </a:p>
          </p:txBody>
        </p:sp>
      </p:grpSp>
      <p:sp>
        <p:nvSpPr>
          <p:cNvPr id="46140" name="Rectangle 60"/>
          <p:cNvSpPr>
            <a:spLocks noChangeArrowheads="1"/>
          </p:cNvSpPr>
          <p:nvPr/>
        </p:nvSpPr>
        <p:spPr bwMode="auto">
          <a:xfrm>
            <a:off x="6078538" y="2384425"/>
            <a:ext cx="2586037" cy="642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600" b="1" i="1">
                <a:solidFill>
                  <a:srgbClr val="FFFFFF"/>
                </a:solidFill>
                <a:latin typeface="Arial" charset="0"/>
              </a:rPr>
              <a:t>ปฐม</a:t>
            </a:r>
            <a:r>
              <a:rPr lang="en-US" sz="3600" b="1" i="1">
                <a:solidFill>
                  <a:srgbClr val="FFFFFF"/>
                </a:solidFill>
                <a:latin typeface="Arial" charset="0"/>
              </a:rPr>
              <a:t>. 12:1-3</a:t>
            </a:r>
          </a:p>
        </p:txBody>
      </p:sp>
      <p:grpSp>
        <p:nvGrpSpPr>
          <p:cNvPr id="92208" name="Group 61"/>
          <p:cNvGrpSpPr>
            <a:grpSpLocks/>
          </p:cNvGrpSpPr>
          <p:nvPr/>
        </p:nvGrpSpPr>
        <p:grpSpPr bwMode="auto">
          <a:xfrm>
            <a:off x="519113" y="7938"/>
            <a:ext cx="854075" cy="1701800"/>
            <a:chOff x="327" y="5"/>
            <a:chExt cx="538" cy="1072"/>
          </a:xfrm>
        </p:grpSpPr>
        <p:sp>
          <p:nvSpPr>
            <p:cNvPr id="46142" name="Rectangle 62"/>
            <p:cNvSpPr>
              <a:spLocks noChangeArrowheads="1"/>
            </p:cNvSpPr>
            <p:nvPr/>
          </p:nvSpPr>
          <p:spPr bwMode="auto">
            <a:xfrm>
              <a:off x="327" y="5"/>
              <a:ext cx="538" cy="10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600">
                  <a:solidFill>
                    <a:srgbClr val="FFFF00"/>
                  </a:solidFill>
                  <a:latin typeface="Times New Roman" charset="0"/>
                </a:rPr>
                <a:t>7</a:t>
              </a:r>
            </a:p>
          </p:txBody>
        </p:sp>
        <p:sp>
          <p:nvSpPr>
            <p:cNvPr id="46143" name="Line 63"/>
            <p:cNvSpPr>
              <a:spLocks noChangeShapeType="1"/>
            </p:cNvSpPr>
            <p:nvPr/>
          </p:nvSpPr>
          <p:spPr bwMode="auto">
            <a:xfrm>
              <a:off x="500" y="573"/>
              <a:ext cx="243" cy="0"/>
            </a:xfrm>
            <a:prstGeom prst="line">
              <a:avLst/>
            </a:prstGeom>
            <a:noFill/>
            <a:ln w="76320" cap="sq">
              <a:solidFill>
                <a:srgbClr val="FFFF00"/>
              </a:solidFill>
              <a:miter lim="800000"/>
              <a:headEnd/>
              <a:tailEnd/>
            </a:ln>
            <a:effectLst>
              <a:outerShdw blurRad="63500" dist="107933" dir="2700000" algn="ctr" rotWithShape="0">
                <a:srgbClr val="1A0004">
                  <a:alpha val="75014"/>
                </a:srgbClr>
              </a:outerShdw>
            </a:effectLst>
            <a:extLst>
              <a:ext uri="{909E8E84-426E-40dd-AFC4-6F175D3DCCD1}">
                <a14:hiddenFill xmlns="" xmlns:a14="http://schemas.microsoft.com/office/drawing/2010/main">
                  <a:noFill/>
                </a14:hiddenFill>
              </a:ext>
            </a:extLst>
          </p:spPr>
          <p:txBody>
            <a:bodyPr/>
            <a:lstStyle/>
            <a:p>
              <a:pPr>
                <a:defRPr/>
              </a:pPr>
              <a:endParaRPr lang="en-US"/>
            </a:p>
          </p:txBody>
        </p:sp>
      </p:grpSp>
      <p:sp>
        <p:nvSpPr>
          <p:cNvPr id="46144" name="AutoShape 64"/>
          <p:cNvSpPr>
            <a:spLocks noChangeArrowheads="1"/>
          </p:cNvSpPr>
          <p:nvPr/>
        </p:nvSpPr>
        <p:spPr bwMode="auto">
          <a:xfrm>
            <a:off x="3749675" y="2836863"/>
            <a:ext cx="1597025" cy="1163637"/>
          </a:xfrm>
          <a:prstGeom prst="roundRect">
            <a:avLst>
              <a:gd name="adj" fmla="val 16667"/>
            </a:avLst>
          </a:prstGeom>
          <a:noFill/>
          <a:ln w="76320" cap="sq">
            <a:solidFill>
              <a:srgbClr val="FF0000"/>
            </a:solidFill>
            <a:miter lim="800000"/>
            <a:headEnd/>
            <a:tailEnd/>
          </a:ln>
          <a:effectLst>
            <a:outerShdw blurRad="63500" dist="71785" dir="2700000" algn="ctr" rotWithShape="0">
              <a:srgbClr val="808080">
                <a:alpha val="75014"/>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46145" name="Text Box 65"/>
          <p:cNvSpPr txBox="1">
            <a:spLocks noChangeArrowheads="1"/>
          </p:cNvSpPr>
          <p:nvPr/>
        </p:nvSpPr>
        <p:spPr bwMode="auto">
          <a:xfrm>
            <a:off x="8651875" y="6464300"/>
            <a:ext cx="288925" cy="3063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875"/>
              </a:spcBef>
              <a:buClrTx/>
              <a:buFontTx/>
              <a:buNone/>
              <a:defRPr/>
            </a:pPr>
            <a:r>
              <a:rPr lang="en-US" sz="1400" b="1">
                <a:solidFill>
                  <a:srgbClr val="FFFFFF"/>
                </a:solidFill>
              </a:rPr>
              <a:t>7</a:t>
            </a:r>
          </a:p>
        </p:txBody>
      </p:sp>
      <p:grpSp>
        <p:nvGrpSpPr>
          <p:cNvPr id="92211" name="Group 66"/>
          <p:cNvGrpSpPr>
            <a:grpSpLocks/>
          </p:cNvGrpSpPr>
          <p:nvPr/>
        </p:nvGrpSpPr>
        <p:grpSpPr bwMode="auto">
          <a:xfrm>
            <a:off x="615950" y="2379663"/>
            <a:ext cx="2224088" cy="1441450"/>
            <a:chOff x="388" y="1499"/>
            <a:chExt cx="1401" cy="908"/>
          </a:xfrm>
        </p:grpSpPr>
        <p:sp>
          <p:nvSpPr>
            <p:cNvPr id="46147" name="Rectangle 67"/>
            <p:cNvSpPr>
              <a:spLocks noChangeArrowheads="1"/>
            </p:cNvSpPr>
            <p:nvPr/>
          </p:nvSpPr>
          <p:spPr bwMode="auto">
            <a:xfrm>
              <a:off x="519" y="1546"/>
              <a:ext cx="562" cy="86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solidFill>
                  <a:srgbClr val="FFD34A"/>
                </a:solidFill>
                <a:latin typeface="Times New Roman" charset="0"/>
              </a:endParaRPr>
            </a:p>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solidFill>
                  <a:srgbClr val="FFD34A"/>
                </a:solidFill>
                <a:latin typeface="Times New Roman" charset="0"/>
              </a:endParaRPr>
            </a:p>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solidFill>
                    <a:srgbClr val="FFD34A"/>
                  </a:solidFill>
                  <a:latin typeface="Times New Roman" charset="0"/>
                </a:rPr>
                <a:t>        </a:t>
              </a:r>
            </a:p>
          </p:txBody>
        </p:sp>
        <p:sp>
          <p:nvSpPr>
            <p:cNvPr id="46148" name="Rectangle 68"/>
            <p:cNvSpPr>
              <a:spLocks noChangeArrowheads="1"/>
            </p:cNvSpPr>
            <p:nvPr/>
          </p:nvSpPr>
          <p:spPr bwMode="auto">
            <a:xfrm>
              <a:off x="388" y="1499"/>
              <a:ext cx="1401" cy="43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4000">
                  <a:solidFill>
                    <a:srgbClr val="00FF00"/>
                  </a:solidFill>
                  <a:latin typeface="Times New Roman" charset="0"/>
                </a:rPr>
                <a:t>อับ</a:t>
              </a:r>
              <a:r>
                <a:rPr lang="en-US" sz="4000">
                  <a:solidFill>
                    <a:srgbClr val="00DFCA"/>
                  </a:solidFill>
                  <a:latin typeface="Times New Roman" charset="0"/>
                </a:rPr>
                <a:t> </a:t>
              </a:r>
              <a:r>
                <a:rPr lang="hi-in" sz="4000">
                  <a:solidFill>
                    <a:srgbClr val="FFFF00"/>
                  </a:solidFill>
                  <a:latin typeface="Times New Roman" charset="0"/>
                </a:rPr>
                <a:t>ย ส ช</a:t>
              </a: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grpId="0" nodeType="clickEffect">
                                  <p:stCondLst>
                                    <p:cond delay="0"/>
                                  </p:stCondLst>
                                  <p:childTnLst>
                                    <p:set>
                                      <p:cBhvr additive="repl">
                                        <p:cTn id="6" dur="1" fill="hold">
                                          <p:stCondLst>
                                            <p:cond delay="0"/>
                                          </p:stCondLst>
                                        </p:cTn>
                                        <p:tgtEl>
                                          <p:spTgt spid="46144"/>
                                        </p:tgtEl>
                                        <p:attrNameLst>
                                          <p:attrName>style.visibility</p:attrName>
                                        </p:attrNameLst>
                                      </p:cBhvr>
                                      <p:to>
                                        <p:strVal val="visible"/>
                                      </p:to>
                                    </p:set>
                                    <p:animEffect transition="in" filter="fade">
                                      <p:cBhvr additive="repl">
                                        <p:cTn id="7" dur="1000"/>
                                        <p:tgtEl>
                                          <p:spTgt spid="46144"/>
                                        </p:tgtEl>
                                      </p:cBhvr>
                                    </p:animEffect>
                                  </p:childTnLst>
                                </p:cTn>
                              </p:par>
                            </p:childTnLst>
                          </p:cTn>
                        </p:par>
                        <p:par>
                          <p:cTn id="8" fill="hold" nodeType="afterGroup">
                            <p:stCondLst>
                              <p:cond delay="0"/>
                            </p:stCondLst>
                            <p:childTnLst>
                              <p:par>
                                <p:cTn id="9" presetID="17" presetClass="entr" presetSubtype="8" fill="hold" nodeType="afterEffect">
                                  <p:stCondLst>
                                    <p:cond delay="0"/>
                                  </p:stCondLst>
                                  <p:childTnLst>
                                    <p:set>
                                      <p:cBhvr additive="repl">
                                        <p:cTn id="10" dur="1" fill="hold">
                                          <p:stCondLst>
                                            <p:cond delay="0"/>
                                          </p:stCondLst>
                                        </p:cTn>
                                        <p:tgtEl>
                                          <p:spTgt spid="46093"/>
                                        </p:tgtEl>
                                        <p:attrNameLst>
                                          <p:attrName>style.visibility</p:attrName>
                                        </p:attrNameLst>
                                      </p:cBhvr>
                                      <p:to>
                                        <p:strVal val="visible"/>
                                      </p:to>
                                    </p:set>
                                    <p:anim calcmode="lin" valueType="num">
                                      <p:cBhvr additive="repl">
                                        <p:cTn id="11" dur="500" fill="hold"/>
                                        <p:tgtEl>
                                          <p:spTgt spid="46093"/>
                                        </p:tgtEl>
                                        <p:attrNameLst>
                                          <p:attrName>ppt_x</p:attrName>
                                        </p:attrNameLst>
                                      </p:cBhvr>
                                      <p:tavLst>
                                        <p:tav tm="100000">
                                          <p:val>
                                            <p:strVal val="#ppt_x-#ppt_w/2"/>
                                          </p:val>
                                        </p:tav>
                                        <p:tav>
                                          <p:val>
                                            <p:strVal val="#ppt_x"/>
                                          </p:val>
                                        </p:tav>
                                      </p:tavLst>
                                    </p:anim>
                                    <p:anim calcmode="lin" valueType="num">
                                      <p:cBhvr additive="repl">
                                        <p:cTn id="12" dur="500" fill="hold"/>
                                        <p:tgtEl>
                                          <p:spTgt spid="46093"/>
                                        </p:tgtEl>
                                        <p:attrNameLst>
                                          <p:attrName>ppt_y</p:attrName>
                                        </p:attrNameLst>
                                      </p:cBhvr>
                                      <p:tavLst>
                                        <p:tav tm="100000">
                                          <p:val>
                                            <p:strVal val="#ppt_y"/>
                                          </p:val>
                                        </p:tav>
                                        <p:tav>
                                          <p:val>
                                            <p:strVal val="#ppt_y"/>
                                          </p:val>
                                        </p:tav>
                                      </p:tavLst>
                                    </p:anim>
                                    <p:anim calcmode="lin" valueType="num">
                                      <p:cBhvr additive="repl">
                                        <p:cTn id="13" dur="500" fill="hold"/>
                                        <p:tgtEl>
                                          <p:spTgt spid="46093"/>
                                        </p:tgtEl>
                                        <p:attrNameLst>
                                          <p:attrName>ppt_w</p:attrName>
                                        </p:attrNameLst>
                                      </p:cBhvr>
                                      <p:tavLst>
                                        <p:tav tm="100000">
                                          <p:val>
                                            <p:fltVal val="0"/>
                                          </p:val>
                                        </p:tav>
                                        <p:tav>
                                          <p:val>
                                            <p:strVal val="#ppt_w"/>
                                          </p:val>
                                        </p:tav>
                                      </p:tavLst>
                                    </p:anim>
                                    <p:anim calcmode="lin" valueType="num">
                                      <p:cBhvr additive="repl">
                                        <p:cTn id="14" dur="500" fill="hold"/>
                                        <p:tgtEl>
                                          <p:spTgt spid="46093"/>
                                        </p:tgtEl>
                                        <p:attrNameLst>
                                          <p:attrName>ppt_h</p:attrName>
                                        </p:attrNameLst>
                                      </p:cBhvr>
                                      <p:tavLst>
                                        <p:tav tm="100000">
                                          <p:val>
                                            <p:strVal val="#ppt_h"/>
                                          </p:val>
                                        </p:tav>
                                        <p:tav>
                                          <p:val>
                                            <p:strVal val="#ppt_h"/>
                                          </p:val>
                                        </p:tav>
                                      </p:tavLst>
                                    </p:anim>
                                  </p:childTnLst>
                                </p:cTn>
                              </p:par>
                            </p:childTnLst>
                          </p:cTn>
                        </p:par>
                        <p:par>
                          <p:cTn id="15" fill="hold" nodeType="afterGroup">
                            <p:stCondLst>
                              <p:cond delay="0"/>
                            </p:stCondLst>
                            <p:childTnLst>
                              <p:par>
                                <p:cTn id="16" presetID="23" presetClass="entr" presetSubtype="528" fill="hold" nodeType="afterEffect">
                                  <p:stCondLst>
                                    <p:cond delay="0"/>
                                  </p:stCondLst>
                                  <p:childTnLst>
                                    <p:set>
                                      <p:cBhvr additive="repl">
                                        <p:cTn id="17" dur="1" fill="hold">
                                          <p:stCondLst>
                                            <p:cond delay="0"/>
                                          </p:stCondLst>
                                        </p:cTn>
                                        <p:tgtEl>
                                          <p:spTgt spid="46107"/>
                                        </p:tgtEl>
                                        <p:attrNameLst>
                                          <p:attrName>style.visibility</p:attrName>
                                        </p:attrNameLst>
                                      </p:cBhvr>
                                      <p:to>
                                        <p:strVal val="visible"/>
                                      </p:to>
                                    </p:set>
                                    <p:anim calcmode="lin" valueType="num">
                                      <p:cBhvr additive="repl">
                                        <p:cTn id="18" dur="500" fill="hold"/>
                                        <p:tgtEl>
                                          <p:spTgt spid="46107"/>
                                        </p:tgtEl>
                                        <p:attrNameLst>
                                          <p:attrName>ppt_w</p:attrName>
                                        </p:attrNameLst>
                                      </p:cBhvr>
                                      <p:tavLst>
                                        <p:tav tm="100000">
                                          <p:val>
                                            <p:fltVal val="0"/>
                                          </p:val>
                                        </p:tav>
                                        <p:tav>
                                          <p:val>
                                            <p:strVal val="#ppt_w"/>
                                          </p:val>
                                        </p:tav>
                                      </p:tavLst>
                                    </p:anim>
                                    <p:anim calcmode="lin" valueType="num">
                                      <p:cBhvr additive="repl">
                                        <p:cTn id="19" dur="500" fill="hold"/>
                                        <p:tgtEl>
                                          <p:spTgt spid="46107"/>
                                        </p:tgtEl>
                                        <p:attrNameLst>
                                          <p:attrName>ppt_h</p:attrName>
                                        </p:attrNameLst>
                                      </p:cBhvr>
                                      <p:tavLst>
                                        <p:tav tm="100000">
                                          <p:val>
                                            <p:fltVal val="0"/>
                                          </p:val>
                                        </p:tav>
                                        <p:tav>
                                          <p:val>
                                            <p:strVal val="#ppt_h"/>
                                          </p:val>
                                        </p:tav>
                                      </p:tavLst>
                                    </p:anim>
                                    <p:anim calcmode="lin" valueType="num">
                                      <p:cBhvr additive="repl">
                                        <p:cTn id="20" dur="500" fill="hold"/>
                                        <p:tgtEl>
                                          <p:spTgt spid="46107"/>
                                        </p:tgtEl>
                                        <p:attrNameLst>
                                          <p:attrName>ppt_x</p:attrName>
                                        </p:attrNameLst>
                                      </p:cBhvr>
                                      <p:tavLst>
                                        <p:tav tm="100000">
                                          <p:val>
                                            <p:fltVal val="0.5"/>
                                          </p:val>
                                        </p:tav>
                                        <p:tav>
                                          <p:val>
                                            <p:strVal val="#ppt_x"/>
                                          </p:val>
                                        </p:tav>
                                      </p:tavLst>
                                    </p:anim>
                                    <p:anim calcmode="lin" valueType="num">
                                      <p:cBhvr additive="repl">
                                        <p:cTn id="21" dur="500" fill="hold"/>
                                        <p:tgtEl>
                                          <p:spTgt spid="46107"/>
                                        </p:tgtEl>
                                        <p:attrNameLst>
                                          <p:attrName>ppt_y</p:attrName>
                                        </p:attrNameLst>
                                      </p:cBhvr>
                                      <p:tavLst>
                                        <p:tav tm="100000">
                                          <p:val>
                                            <p:fltVal val="0.5"/>
                                          </p:val>
                                        </p:tav>
                                        <p:tav>
                                          <p:val>
                                            <p:strVal val="#ppt_y"/>
                                          </p:val>
                                        </p:tav>
                                      </p:tavLst>
                                    </p:anim>
                                  </p:childTnLst>
                                  <p:subTnLst>
                                    <p:set>
                                      <p:cBhvr override="childStyle">
                                        <p:cTn dur="1" fill="hold" display="0" masterRel="nextClick" afterEffect="1"/>
                                        <p:tgtEl>
                                          <p:spTgt spid="46107"/>
                                        </p:tgtEl>
                                        <p:attrNameLst>
                                          <p:attrName>style.visibility</p:attrName>
                                        </p:attrNameLst>
                                      </p:cBhvr>
                                      <p:to>
                                        <p:strVal val="hidden"/>
                                      </p:to>
                                    </p:set>
                                  </p:subTnLst>
                                </p:cTn>
                              </p:par>
                            </p:childTnLst>
                          </p:cTn>
                        </p:par>
                      </p:childTnLst>
                    </p:cTn>
                  </p:par>
                  <p:par>
                    <p:cTn id="22" fill="hold" nodeType="clickPar">
                      <p:stCondLst>
                        <p:cond delay="indefinite"/>
                      </p:stCondLst>
                      <p:childTnLst>
                        <p:par>
                          <p:cTn id="23" fill="hold" nodeType="withGroup">
                            <p:stCondLst>
                              <p:cond delay="0"/>
                            </p:stCondLst>
                            <p:childTnLst>
                              <p:par>
                                <p:cTn id="24" presetID="17" presetClass="entr" presetSubtype="8" fill="hold" nodeType="clickEffect">
                                  <p:stCondLst>
                                    <p:cond delay="0"/>
                                  </p:stCondLst>
                                  <p:childTnLst>
                                    <p:set>
                                      <p:cBhvr additive="repl">
                                        <p:cTn id="25" dur="1" fill="hold">
                                          <p:stCondLst>
                                            <p:cond delay="0"/>
                                          </p:stCondLst>
                                        </p:cTn>
                                        <p:tgtEl>
                                          <p:spTgt spid="46094"/>
                                        </p:tgtEl>
                                        <p:attrNameLst>
                                          <p:attrName>style.visibility</p:attrName>
                                        </p:attrNameLst>
                                      </p:cBhvr>
                                      <p:to>
                                        <p:strVal val="visible"/>
                                      </p:to>
                                    </p:set>
                                    <p:anim calcmode="lin" valueType="num">
                                      <p:cBhvr additive="repl">
                                        <p:cTn id="26" dur="500" fill="hold"/>
                                        <p:tgtEl>
                                          <p:spTgt spid="46094"/>
                                        </p:tgtEl>
                                        <p:attrNameLst>
                                          <p:attrName>ppt_x</p:attrName>
                                        </p:attrNameLst>
                                      </p:cBhvr>
                                      <p:tavLst>
                                        <p:tav tm="100000">
                                          <p:val>
                                            <p:strVal val="#ppt_x-#ppt_w/2"/>
                                          </p:val>
                                        </p:tav>
                                        <p:tav>
                                          <p:val>
                                            <p:strVal val="#ppt_x"/>
                                          </p:val>
                                        </p:tav>
                                      </p:tavLst>
                                    </p:anim>
                                    <p:anim calcmode="lin" valueType="num">
                                      <p:cBhvr additive="repl">
                                        <p:cTn id="27" dur="500" fill="hold"/>
                                        <p:tgtEl>
                                          <p:spTgt spid="46094"/>
                                        </p:tgtEl>
                                        <p:attrNameLst>
                                          <p:attrName>ppt_y</p:attrName>
                                        </p:attrNameLst>
                                      </p:cBhvr>
                                      <p:tavLst>
                                        <p:tav tm="100000">
                                          <p:val>
                                            <p:strVal val="#ppt_y"/>
                                          </p:val>
                                        </p:tav>
                                        <p:tav>
                                          <p:val>
                                            <p:strVal val="#ppt_y"/>
                                          </p:val>
                                        </p:tav>
                                      </p:tavLst>
                                    </p:anim>
                                    <p:anim calcmode="lin" valueType="num">
                                      <p:cBhvr additive="repl">
                                        <p:cTn id="28" dur="500" fill="hold"/>
                                        <p:tgtEl>
                                          <p:spTgt spid="46094"/>
                                        </p:tgtEl>
                                        <p:attrNameLst>
                                          <p:attrName>ppt_w</p:attrName>
                                        </p:attrNameLst>
                                      </p:cBhvr>
                                      <p:tavLst>
                                        <p:tav tm="100000">
                                          <p:val>
                                            <p:fltVal val="0"/>
                                          </p:val>
                                        </p:tav>
                                        <p:tav>
                                          <p:val>
                                            <p:strVal val="#ppt_w"/>
                                          </p:val>
                                        </p:tav>
                                      </p:tavLst>
                                    </p:anim>
                                    <p:anim calcmode="lin" valueType="num">
                                      <p:cBhvr additive="repl">
                                        <p:cTn id="29" dur="500" fill="hold"/>
                                        <p:tgtEl>
                                          <p:spTgt spid="46094"/>
                                        </p:tgtEl>
                                        <p:attrNameLst>
                                          <p:attrName>ppt_h</p:attrName>
                                        </p:attrNameLst>
                                      </p:cBhvr>
                                      <p:tavLst>
                                        <p:tav tm="100000">
                                          <p:val>
                                            <p:strVal val="#ppt_h"/>
                                          </p:val>
                                        </p:tav>
                                        <p:tav>
                                          <p:val>
                                            <p:strVal val="#ppt_h"/>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xit" fill="hold" grpId="1" nodeType="clickEffect">
                                  <p:stCondLst>
                                    <p:cond delay="0"/>
                                  </p:stCondLst>
                                  <p:childTnLst>
                                    <p:animEffect transition="out" filter="fade">
                                      <p:cBhvr additive="repl">
                                        <p:cTn id="33" dur="500"/>
                                        <p:tgtEl>
                                          <p:spTgt spid="46144"/>
                                        </p:tgtEl>
                                      </p:cBhvr>
                                    </p:animEffect>
                                    <p:set>
                                      <p:cBhvr additive="repl">
                                        <p:cTn id="34" dur="1" fill="hold">
                                          <p:stCondLst>
                                            <p:cond delay="0"/>
                                          </p:stCondLst>
                                        </p:cTn>
                                        <p:tgtEl>
                                          <p:spTgt spid="46144"/>
                                        </p:tgtEl>
                                        <p:attrNameLst>
                                          <p:attrName>style.visibility</p:attrName>
                                        </p:attrNameLst>
                                      </p:cBhvr>
                                      <p:to>
                                        <p:strVal val="hidden"/>
                                      </p:to>
                                    </p:set>
                                  </p:childTnLst>
                                </p:cTn>
                              </p:par>
                            </p:childTnLst>
                          </p:cTn>
                        </p:par>
                        <p:par>
                          <p:cTn id="35" fill="hold" nodeType="afterGroup">
                            <p:stCondLst>
                              <p:cond delay="0"/>
                            </p:stCondLst>
                            <p:childTnLst>
                              <p:par>
                                <p:cTn id="36" presetID="23" presetClass="entr" presetSubtype="528" fill="hold" nodeType="afterEffect">
                                  <p:stCondLst>
                                    <p:cond delay="0"/>
                                  </p:stCondLst>
                                  <p:childTnLst>
                                    <p:set>
                                      <p:cBhvr additive="repl">
                                        <p:cTn id="37" dur="1" fill="hold">
                                          <p:stCondLst>
                                            <p:cond delay="0"/>
                                          </p:stCondLst>
                                        </p:cTn>
                                        <p:tgtEl>
                                          <p:spTgt spid="46098"/>
                                        </p:tgtEl>
                                        <p:attrNameLst>
                                          <p:attrName>style.visibility</p:attrName>
                                        </p:attrNameLst>
                                      </p:cBhvr>
                                      <p:to>
                                        <p:strVal val="visible"/>
                                      </p:to>
                                    </p:set>
                                    <p:anim calcmode="lin" valueType="num">
                                      <p:cBhvr additive="repl">
                                        <p:cTn id="38" dur="500" fill="hold"/>
                                        <p:tgtEl>
                                          <p:spTgt spid="46098"/>
                                        </p:tgtEl>
                                        <p:attrNameLst>
                                          <p:attrName>ppt_w</p:attrName>
                                        </p:attrNameLst>
                                      </p:cBhvr>
                                      <p:tavLst>
                                        <p:tav tm="100000">
                                          <p:val>
                                            <p:fltVal val="0"/>
                                          </p:val>
                                        </p:tav>
                                        <p:tav>
                                          <p:val>
                                            <p:strVal val="#ppt_w"/>
                                          </p:val>
                                        </p:tav>
                                      </p:tavLst>
                                    </p:anim>
                                    <p:anim calcmode="lin" valueType="num">
                                      <p:cBhvr additive="repl">
                                        <p:cTn id="39" dur="500" fill="hold"/>
                                        <p:tgtEl>
                                          <p:spTgt spid="46098"/>
                                        </p:tgtEl>
                                        <p:attrNameLst>
                                          <p:attrName>ppt_h</p:attrName>
                                        </p:attrNameLst>
                                      </p:cBhvr>
                                      <p:tavLst>
                                        <p:tav tm="100000">
                                          <p:val>
                                            <p:fltVal val="0"/>
                                          </p:val>
                                        </p:tav>
                                        <p:tav>
                                          <p:val>
                                            <p:strVal val="#ppt_h"/>
                                          </p:val>
                                        </p:tav>
                                      </p:tavLst>
                                    </p:anim>
                                    <p:anim calcmode="lin" valueType="num">
                                      <p:cBhvr additive="repl">
                                        <p:cTn id="40" dur="500" fill="hold"/>
                                        <p:tgtEl>
                                          <p:spTgt spid="46098"/>
                                        </p:tgtEl>
                                        <p:attrNameLst>
                                          <p:attrName>ppt_x</p:attrName>
                                        </p:attrNameLst>
                                      </p:cBhvr>
                                      <p:tavLst>
                                        <p:tav tm="100000">
                                          <p:val>
                                            <p:fltVal val="0.5"/>
                                          </p:val>
                                        </p:tav>
                                        <p:tav>
                                          <p:val>
                                            <p:strVal val="#ppt_x"/>
                                          </p:val>
                                        </p:tav>
                                      </p:tavLst>
                                    </p:anim>
                                    <p:anim calcmode="lin" valueType="num">
                                      <p:cBhvr additive="repl">
                                        <p:cTn id="41" dur="500" fill="hold"/>
                                        <p:tgtEl>
                                          <p:spTgt spid="46098"/>
                                        </p:tgtEl>
                                        <p:attrNameLst>
                                          <p:attrName>ppt_y</p:attrName>
                                        </p:attrNameLst>
                                      </p:cBhvr>
                                      <p:tavLst>
                                        <p:tav tm="100000">
                                          <p:val>
                                            <p:fltVal val="0.5"/>
                                          </p:val>
                                        </p:tav>
                                        <p:tav>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3" presetClass="entr" presetSubtype="528" fill="hold" grpId="0" nodeType="clickEffect">
                                  <p:stCondLst>
                                    <p:cond delay="0"/>
                                  </p:stCondLst>
                                  <p:childTnLst>
                                    <p:set>
                                      <p:cBhvr additive="repl">
                                        <p:cTn id="45" dur="1" fill="hold">
                                          <p:stCondLst>
                                            <p:cond delay="0"/>
                                          </p:stCondLst>
                                        </p:cTn>
                                        <p:tgtEl>
                                          <p:spTgt spid="46099"/>
                                        </p:tgtEl>
                                        <p:attrNameLst>
                                          <p:attrName>style.visibility</p:attrName>
                                        </p:attrNameLst>
                                      </p:cBhvr>
                                      <p:to>
                                        <p:strVal val="visible"/>
                                      </p:to>
                                    </p:set>
                                    <p:anim calcmode="lin" valueType="num">
                                      <p:cBhvr additive="repl">
                                        <p:cTn id="46" dur="500" fill="hold"/>
                                        <p:tgtEl>
                                          <p:spTgt spid="46099"/>
                                        </p:tgtEl>
                                        <p:attrNameLst>
                                          <p:attrName>ppt_w</p:attrName>
                                        </p:attrNameLst>
                                      </p:cBhvr>
                                      <p:tavLst>
                                        <p:tav tm="100000">
                                          <p:val>
                                            <p:fltVal val="0"/>
                                          </p:val>
                                        </p:tav>
                                        <p:tav>
                                          <p:val>
                                            <p:strVal val="#ppt_w"/>
                                          </p:val>
                                        </p:tav>
                                      </p:tavLst>
                                    </p:anim>
                                    <p:anim calcmode="lin" valueType="num">
                                      <p:cBhvr additive="repl">
                                        <p:cTn id="47" dur="500" fill="hold"/>
                                        <p:tgtEl>
                                          <p:spTgt spid="46099"/>
                                        </p:tgtEl>
                                        <p:attrNameLst>
                                          <p:attrName>ppt_h</p:attrName>
                                        </p:attrNameLst>
                                      </p:cBhvr>
                                      <p:tavLst>
                                        <p:tav tm="100000">
                                          <p:val>
                                            <p:fltVal val="0"/>
                                          </p:val>
                                        </p:tav>
                                        <p:tav>
                                          <p:val>
                                            <p:strVal val="#ppt_h"/>
                                          </p:val>
                                        </p:tav>
                                      </p:tavLst>
                                    </p:anim>
                                    <p:anim calcmode="lin" valueType="num">
                                      <p:cBhvr additive="repl">
                                        <p:cTn id="48" dur="500" fill="hold"/>
                                        <p:tgtEl>
                                          <p:spTgt spid="46099"/>
                                        </p:tgtEl>
                                        <p:attrNameLst>
                                          <p:attrName>ppt_x</p:attrName>
                                        </p:attrNameLst>
                                      </p:cBhvr>
                                      <p:tavLst>
                                        <p:tav tm="100000">
                                          <p:val>
                                            <p:fltVal val="0.5"/>
                                          </p:val>
                                        </p:tav>
                                        <p:tav>
                                          <p:val>
                                            <p:strVal val="#ppt_x"/>
                                          </p:val>
                                        </p:tav>
                                      </p:tavLst>
                                    </p:anim>
                                    <p:anim calcmode="lin" valueType="num">
                                      <p:cBhvr additive="repl">
                                        <p:cTn id="49" dur="500" fill="hold"/>
                                        <p:tgtEl>
                                          <p:spTgt spid="46099"/>
                                        </p:tgtEl>
                                        <p:attrNameLst>
                                          <p:attrName>ppt_y</p:attrName>
                                        </p:attrNameLst>
                                      </p:cBhvr>
                                      <p:tavLst>
                                        <p:tav tm="100000">
                                          <p:val>
                                            <p:fltVal val="0.5"/>
                                          </p:val>
                                        </p:tav>
                                        <p:tav>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3" presetClass="entr" presetSubtype="528" fill="hold" nodeType="clickEffect">
                                  <p:stCondLst>
                                    <p:cond delay="0"/>
                                  </p:stCondLst>
                                  <p:childTnLst>
                                    <p:set>
                                      <p:cBhvr additive="repl">
                                        <p:cTn id="53" dur="1" fill="hold">
                                          <p:stCondLst>
                                            <p:cond delay="0"/>
                                          </p:stCondLst>
                                        </p:cTn>
                                        <p:tgtEl>
                                          <p:spTgt spid="46102"/>
                                        </p:tgtEl>
                                        <p:attrNameLst>
                                          <p:attrName>style.visibility</p:attrName>
                                        </p:attrNameLst>
                                      </p:cBhvr>
                                      <p:to>
                                        <p:strVal val="visible"/>
                                      </p:to>
                                    </p:set>
                                    <p:anim calcmode="lin" valueType="num">
                                      <p:cBhvr additive="repl">
                                        <p:cTn id="54" dur="500" fill="hold"/>
                                        <p:tgtEl>
                                          <p:spTgt spid="46102"/>
                                        </p:tgtEl>
                                        <p:attrNameLst>
                                          <p:attrName>ppt_w</p:attrName>
                                        </p:attrNameLst>
                                      </p:cBhvr>
                                      <p:tavLst>
                                        <p:tav tm="100000">
                                          <p:val>
                                            <p:fltVal val="0"/>
                                          </p:val>
                                        </p:tav>
                                        <p:tav>
                                          <p:val>
                                            <p:strVal val="#ppt_w"/>
                                          </p:val>
                                        </p:tav>
                                      </p:tavLst>
                                    </p:anim>
                                    <p:anim calcmode="lin" valueType="num">
                                      <p:cBhvr additive="repl">
                                        <p:cTn id="55" dur="500" fill="hold"/>
                                        <p:tgtEl>
                                          <p:spTgt spid="46102"/>
                                        </p:tgtEl>
                                        <p:attrNameLst>
                                          <p:attrName>ppt_h</p:attrName>
                                        </p:attrNameLst>
                                      </p:cBhvr>
                                      <p:tavLst>
                                        <p:tav tm="100000">
                                          <p:val>
                                            <p:fltVal val="0"/>
                                          </p:val>
                                        </p:tav>
                                        <p:tav>
                                          <p:val>
                                            <p:strVal val="#ppt_h"/>
                                          </p:val>
                                        </p:tav>
                                      </p:tavLst>
                                    </p:anim>
                                    <p:anim calcmode="lin" valueType="num">
                                      <p:cBhvr additive="repl">
                                        <p:cTn id="56" dur="500" fill="hold"/>
                                        <p:tgtEl>
                                          <p:spTgt spid="46102"/>
                                        </p:tgtEl>
                                        <p:attrNameLst>
                                          <p:attrName>ppt_x</p:attrName>
                                        </p:attrNameLst>
                                      </p:cBhvr>
                                      <p:tavLst>
                                        <p:tav tm="100000">
                                          <p:val>
                                            <p:fltVal val="0.5"/>
                                          </p:val>
                                        </p:tav>
                                        <p:tav>
                                          <p:val>
                                            <p:strVal val="#ppt_x"/>
                                          </p:val>
                                        </p:tav>
                                      </p:tavLst>
                                    </p:anim>
                                    <p:anim calcmode="lin" valueType="num">
                                      <p:cBhvr additive="repl">
                                        <p:cTn id="57" dur="500" fill="hold"/>
                                        <p:tgtEl>
                                          <p:spTgt spid="46102"/>
                                        </p:tgtEl>
                                        <p:attrNameLst>
                                          <p:attrName>ppt_y</p:attrName>
                                        </p:attrNameLst>
                                      </p:cBhvr>
                                      <p:tavLst>
                                        <p:tav tm="100000">
                                          <p:val>
                                            <p:fltVal val="0.5"/>
                                          </p:val>
                                        </p:tav>
                                        <p:tav>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23" presetClass="entr" presetSubtype="528" fill="hold" grpId="0" nodeType="clickEffect">
                                  <p:stCondLst>
                                    <p:cond delay="0"/>
                                  </p:stCondLst>
                                  <p:childTnLst>
                                    <p:set>
                                      <p:cBhvr additive="repl">
                                        <p:cTn id="61" dur="1" fill="hold">
                                          <p:stCondLst>
                                            <p:cond delay="0"/>
                                          </p:stCondLst>
                                        </p:cTn>
                                        <p:tgtEl>
                                          <p:spTgt spid="46100"/>
                                        </p:tgtEl>
                                        <p:attrNameLst>
                                          <p:attrName>style.visibility</p:attrName>
                                        </p:attrNameLst>
                                      </p:cBhvr>
                                      <p:to>
                                        <p:strVal val="visible"/>
                                      </p:to>
                                    </p:set>
                                    <p:anim calcmode="lin" valueType="num">
                                      <p:cBhvr additive="repl">
                                        <p:cTn id="62" dur="500" fill="hold"/>
                                        <p:tgtEl>
                                          <p:spTgt spid="46100"/>
                                        </p:tgtEl>
                                        <p:attrNameLst>
                                          <p:attrName>ppt_w</p:attrName>
                                        </p:attrNameLst>
                                      </p:cBhvr>
                                      <p:tavLst>
                                        <p:tav tm="100000">
                                          <p:val>
                                            <p:fltVal val="0"/>
                                          </p:val>
                                        </p:tav>
                                        <p:tav>
                                          <p:val>
                                            <p:strVal val="#ppt_w"/>
                                          </p:val>
                                        </p:tav>
                                      </p:tavLst>
                                    </p:anim>
                                    <p:anim calcmode="lin" valueType="num">
                                      <p:cBhvr additive="repl">
                                        <p:cTn id="63" dur="500" fill="hold"/>
                                        <p:tgtEl>
                                          <p:spTgt spid="46100"/>
                                        </p:tgtEl>
                                        <p:attrNameLst>
                                          <p:attrName>ppt_h</p:attrName>
                                        </p:attrNameLst>
                                      </p:cBhvr>
                                      <p:tavLst>
                                        <p:tav tm="100000">
                                          <p:val>
                                            <p:fltVal val="0"/>
                                          </p:val>
                                        </p:tav>
                                        <p:tav>
                                          <p:val>
                                            <p:strVal val="#ppt_h"/>
                                          </p:val>
                                        </p:tav>
                                      </p:tavLst>
                                    </p:anim>
                                    <p:anim calcmode="lin" valueType="num">
                                      <p:cBhvr additive="repl">
                                        <p:cTn id="64" dur="500" fill="hold"/>
                                        <p:tgtEl>
                                          <p:spTgt spid="46100"/>
                                        </p:tgtEl>
                                        <p:attrNameLst>
                                          <p:attrName>ppt_x</p:attrName>
                                        </p:attrNameLst>
                                      </p:cBhvr>
                                      <p:tavLst>
                                        <p:tav tm="100000">
                                          <p:val>
                                            <p:fltVal val="0.5"/>
                                          </p:val>
                                        </p:tav>
                                        <p:tav>
                                          <p:val>
                                            <p:strVal val="#ppt_x"/>
                                          </p:val>
                                        </p:tav>
                                      </p:tavLst>
                                    </p:anim>
                                    <p:anim calcmode="lin" valueType="num">
                                      <p:cBhvr additive="repl">
                                        <p:cTn id="65" dur="500" fill="hold"/>
                                        <p:tgtEl>
                                          <p:spTgt spid="46100"/>
                                        </p:tgtEl>
                                        <p:attrNameLst>
                                          <p:attrName>ppt_y</p:attrName>
                                        </p:attrNameLst>
                                      </p:cBhvr>
                                      <p:tavLst>
                                        <p:tav tm="100000">
                                          <p:val>
                                            <p:fltVal val="0.5"/>
                                          </p:val>
                                        </p:tav>
                                        <p:tav>
                                          <p:val>
                                            <p:strVal val="#ppt_y"/>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23" presetClass="entr" presetSubtype="528" fill="hold" grpId="0" nodeType="clickEffect">
                                  <p:stCondLst>
                                    <p:cond delay="0"/>
                                  </p:stCondLst>
                                  <p:childTnLst>
                                    <p:set>
                                      <p:cBhvr additive="repl">
                                        <p:cTn id="69" dur="1" fill="hold">
                                          <p:stCondLst>
                                            <p:cond delay="0"/>
                                          </p:stCondLst>
                                        </p:cTn>
                                        <p:tgtEl>
                                          <p:spTgt spid="46101"/>
                                        </p:tgtEl>
                                        <p:attrNameLst>
                                          <p:attrName>style.visibility</p:attrName>
                                        </p:attrNameLst>
                                      </p:cBhvr>
                                      <p:to>
                                        <p:strVal val="visible"/>
                                      </p:to>
                                    </p:set>
                                    <p:anim calcmode="lin" valueType="num">
                                      <p:cBhvr additive="repl">
                                        <p:cTn id="70" dur="500" fill="hold"/>
                                        <p:tgtEl>
                                          <p:spTgt spid="46101"/>
                                        </p:tgtEl>
                                        <p:attrNameLst>
                                          <p:attrName>ppt_w</p:attrName>
                                        </p:attrNameLst>
                                      </p:cBhvr>
                                      <p:tavLst>
                                        <p:tav tm="100000">
                                          <p:val>
                                            <p:fltVal val="0"/>
                                          </p:val>
                                        </p:tav>
                                        <p:tav>
                                          <p:val>
                                            <p:strVal val="#ppt_w"/>
                                          </p:val>
                                        </p:tav>
                                      </p:tavLst>
                                    </p:anim>
                                    <p:anim calcmode="lin" valueType="num">
                                      <p:cBhvr additive="repl">
                                        <p:cTn id="71" dur="500" fill="hold"/>
                                        <p:tgtEl>
                                          <p:spTgt spid="46101"/>
                                        </p:tgtEl>
                                        <p:attrNameLst>
                                          <p:attrName>ppt_h</p:attrName>
                                        </p:attrNameLst>
                                      </p:cBhvr>
                                      <p:tavLst>
                                        <p:tav tm="100000">
                                          <p:val>
                                            <p:fltVal val="0"/>
                                          </p:val>
                                        </p:tav>
                                        <p:tav>
                                          <p:val>
                                            <p:strVal val="#ppt_h"/>
                                          </p:val>
                                        </p:tav>
                                      </p:tavLst>
                                    </p:anim>
                                    <p:anim calcmode="lin" valueType="num">
                                      <p:cBhvr additive="repl">
                                        <p:cTn id="72" dur="500" fill="hold"/>
                                        <p:tgtEl>
                                          <p:spTgt spid="46101"/>
                                        </p:tgtEl>
                                        <p:attrNameLst>
                                          <p:attrName>ppt_x</p:attrName>
                                        </p:attrNameLst>
                                      </p:cBhvr>
                                      <p:tavLst>
                                        <p:tav tm="100000">
                                          <p:val>
                                            <p:fltVal val="0.5"/>
                                          </p:val>
                                        </p:tav>
                                        <p:tav>
                                          <p:val>
                                            <p:strVal val="#ppt_x"/>
                                          </p:val>
                                        </p:tav>
                                      </p:tavLst>
                                    </p:anim>
                                    <p:anim calcmode="lin" valueType="num">
                                      <p:cBhvr additive="repl">
                                        <p:cTn id="73" dur="500" fill="hold"/>
                                        <p:tgtEl>
                                          <p:spTgt spid="46101"/>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99" grpId="0" animBg="1"/>
      <p:bldP spid="46100" grpId="0" animBg="1"/>
      <p:bldP spid="46101" grpId="0" animBg="1"/>
      <p:bldP spid="46144" grpId="0" animBg="1"/>
      <p:bldP spid="46144"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47105" name="Rectangle 1"/>
          <p:cNvSpPr>
            <a:spLocks noChangeArrowheads="1"/>
          </p:cNvSpPr>
          <p:nvPr/>
        </p:nvSpPr>
        <p:spPr bwMode="auto">
          <a:xfrm>
            <a:off x="3130550" y="1377950"/>
            <a:ext cx="2044700" cy="1054100"/>
          </a:xfrm>
          <a:prstGeom prst="rect">
            <a:avLst/>
          </a:prstGeom>
          <a:solidFill>
            <a:srgbClr val="FFD34A"/>
          </a:solidFill>
          <a:ln w="1260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7106" name="Rectangle 2"/>
          <p:cNvSpPr>
            <a:spLocks noChangeArrowheads="1"/>
          </p:cNvSpPr>
          <p:nvPr/>
        </p:nvSpPr>
        <p:spPr bwMode="auto">
          <a:xfrm>
            <a:off x="3551238" y="968375"/>
            <a:ext cx="963612" cy="3635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800" b="1">
                <a:solidFill>
                  <a:srgbClr val="790015"/>
                </a:solidFill>
                <a:latin typeface="Times New Roman" charset="0"/>
              </a:rPr>
              <a:t>อับราฮัม</a:t>
            </a:r>
          </a:p>
        </p:txBody>
      </p:sp>
      <p:sp>
        <p:nvSpPr>
          <p:cNvPr id="47107" name="Rectangle 3"/>
          <p:cNvSpPr>
            <a:spLocks noChangeArrowheads="1"/>
          </p:cNvSpPr>
          <p:nvPr/>
        </p:nvSpPr>
        <p:spPr bwMode="auto">
          <a:xfrm>
            <a:off x="3130550" y="1377950"/>
            <a:ext cx="2882900" cy="3111500"/>
          </a:xfrm>
          <a:prstGeom prst="rect">
            <a:avLst/>
          </a:prstGeom>
          <a:solidFill>
            <a:srgbClr val="FFD34A"/>
          </a:solidFill>
          <a:ln w="12600" cap="sq">
            <a:solidFill>
              <a:srgbClr val="CECECE"/>
            </a:solidFill>
            <a:miter lim="800000"/>
            <a:headEnd/>
            <a:tailEnd/>
          </a:ln>
          <a:effectLst>
            <a:outerShdw blurRad="63500" dist="107933" dir="2700000" algn="ctr" rotWithShape="0">
              <a:srgbClr val="1A0004">
                <a:alpha val="75014"/>
              </a:srgbClr>
            </a:outerShdw>
          </a:effectLst>
        </p:spPr>
        <p:txBody>
          <a:bodyPr wrap="none" anchor="ctr"/>
          <a:lstStyle/>
          <a:p>
            <a:pPr>
              <a:defRPr/>
            </a:pPr>
            <a:endParaRPr lang="en-US"/>
          </a:p>
        </p:txBody>
      </p:sp>
      <p:sp>
        <p:nvSpPr>
          <p:cNvPr id="47108" name="AutoShape 4"/>
          <p:cNvSpPr>
            <a:spLocks noChangeArrowheads="1"/>
          </p:cNvSpPr>
          <p:nvPr/>
        </p:nvSpPr>
        <p:spPr bwMode="auto">
          <a:xfrm>
            <a:off x="3130550" y="996950"/>
            <a:ext cx="1663700" cy="1054100"/>
          </a:xfrm>
          <a:prstGeom prst="roundRect">
            <a:avLst>
              <a:gd name="adj" fmla="val 12495"/>
            </a:avLst>
          </a:prstGeom>
          <a:solidFill>
            <a:srgbClr val="FFD34A"/>
          </a:solidFill>
          <a:ln w="12600" cap="sq">
            <a:solidFill>
              <a:srgbClr val="CECECE"/>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7109" name="Rectangle 5"/>
          <p:cNvSpPr>
            <a:spLocks noChangeArrowheads="1"/>
          </p:cNvSpPr>
          <p:nvPr/>
        </p:nvSpPr>
        <p:spPr bwMode="auto">
          <a:xfrm>
            <a:off x="3130550" y="1377950"/>
            <a:ext cx="2044700" cy="1054100"/>
          </a:xfrm>
          <a:prstGeom prst="rect">
            <a:avLst/>
          </a:prstGeom>
          <a:solidFill>
            <a:srgbClr val="FFD34A"/>
          </a:solidFill>
          <a:ln w="1260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7110" name="Rectangle 6"/>
          <p:cNvSpPr>
            <a:spLocks noChangeArrowheads="1"/>
          </p:cNvSpPr>
          <p:nvPr/>
        </p:nvSpPr>
        <p:spPr bwMode="auto">
          <a:xfrm>
            <a:off x="3367088" y="938213"/>
            <a:ext cx="1223962"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1A0004"/>
                </a:solidFill>
                <a:latin typeface="Times New Roman" charset="0"/>
              </a:rPr>
              <a:t>อับราฮัม</a:t>
            </a:r>
          </a:p>
        </p:txBody>
      </p:sp>
      <p:sp>
        <p:nvSpPr>
          <p:cNvPr id="47111" name="Line 7"/>
          <p:cNvSpPr>
            <a:spLocks noChangeShapeType="1"/>
          </p:cNvSpPr>
          <p:nvPr/>
        </p:nvSpPr>
        <p:spPr bwMode="auto">
          <a:xfrm>
            <a:off x="3340100" y="2065338"/>
            <a:ext cx="2463800" cy="1587"/>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7112" name="Rectangle 8"/>
          <p:cNvSpPr>
            <a:spLocks noChangeArrowheads="1"/>
          </p:cNvSpPr>
          <p:nvPr/>
        </p:nvSpPr>
        <p:spPr bwMode="auto">
          <a:xfrm>
            <a:off x="4802188" y="992188"/>
            <a:ext cx="249872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400" b="1">
                <a:solidFill>
                  <a:srgbClr val="FFD34A"/>
                </a:solidFill>
                <a:latin typeface="Times New Roman" charset="0"/>
              </a:rPr>
              <a:t>ก่อนคศ </a:t>
            </a:r>
            <a:r>
              <a:rPr lang="en-US" sz="2400" b="1">
                <a:solidFill>
                  <a:srgbClr val="FFD34A"/>
                </a:solidFill>
                <a:latin typeface="Times New Roman" charset="0"/>
                <a:cs typeface="Times New Roman" charset="0"/>
              </a:rPr>
              <a:t>2000</a:t>
            </a:r>
          </a:p>
        </p:txBody>
      </p:sp>
      <p:sp>
        <p:nvSpPr>
          <p:cNvPr id="47113" name="Rectangle 9"/>
          <p:cNvSpPr>
            <a:spLocks noChangeArrowheads="1"/>
          </p:cNvSpPr>
          <p:nvPr/>
        </p:nvSpPr>
        <p:spPr bwMode="auto">
          <a:xfrm>
            <a:off x="3625850" y="1603375"/>
            <a:ext cx="2020888" cy="515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b="1">
                <a:solidFill>
                  <a:srgbClr val="1A0004"/>
                </a:solidFill>
                <a:latin typeface="Times New Roman" charset="0"/>
              </a:rPr>
              <a:t>การทรงเรียก</a:t>
            </a:r>
          </a:p>
        </p:txBody>
      </p:sp>
      <p:sp>
        <p:nvSpPr>
          <p:cNvPr id="47114" name="Rectangle 10"/>
          <p:cNvSpPr>
            <a:spLocks noChangeArrowheads="1"/>
          </p:cNvSpPr>
          <p:nvPr/>
        </p:nvSpPr>
        <p:spPr bwMode="auto">
          <a:xfrm>
            <a:off x="4075113" y="2060575"/>
            <a:ext cx="1089025" cy="515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b="1">
                <a:solidFill>
                  <a:srgbClr val="1A0004"/>
                </a:solidFill>
                <a:latin typeface="Times New Roman" charset="0"/>
              </a:rPr>
              <a:t>ด</a:t>
            </a:r>
            <a:r>
              <a:rPr lang="en-US" b="1">
                <a:solidFill>
                  <a:srgbClr val="1A0004"/>
                </a:solidFill>
                <a:latin typeface="Times New Roman" charset="0"/>
              </a:rPr>
              <a:t>-</a:t>
            </a:r>
            <a:r>
              <a:rPr lang="hi-in" b="1">
                <a:solidFill>
                  <a:srgbClr val="1A0004"/>
                </a:solidFill>
                <a:latin typeface="Times New Roman" charset="0"/>
              </a:rPr>
              <a:t>ล</a:t>
            </a:r>
            <a:r>
              <a:rPr lang="en-US" b="1">
                <a:solidFill>
                  <a:srgbClr val="1A0004"/>
                </a:solidFill>
                <a:latin typeface="Times New Roman" charset="0"/>
              </a:rPr>
              <a:t>-</a:t>
            </a:r>
            <a:r>
              <a:rPr lang="hi-in" b="1">
                <a:solidFill>
                  <a:srgbClr val="1A0004"/>
                </a:solidFill>
                <a:latin typeface="Times New Roman" charset="0"/>
              </a:rPr>
              <a:t>พ</a:t>
            </a:r>
          </a:p>
        </p:txBody>
      </p:sp>
      <p:sp>
        <p:nvSpPr>
          <p:cNvPr id="47115" name="Rectangle 11"/>
          <p:cNvSpPr>
            <a:spLocks noChangeArrowheads="1"/>
          </p:cNvSpPr>
          <p:nvPr/>
        </p:nvSpPr>
        <p:spPr bwMode="auto">
          <a:xfrm>
            <a:off x="3963988" y="2473325"/>
            <a:ext cx="1835150" cy="5762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200" b="1">
                <a:solidFill>
                  <a:srgbClr val="1A0004"/>
                </a:solidFill>
                <a:latin typeface="Times New Roman" charset="0"/>
              </a:rPr>
              <a:t>อ </a:t>
            </a:r>
            <a:r>
              <a:rPr lang="en-US" sz="3200" b="1">
                <a:solidFill>
                  <a:srgbClr val="1A0004"/>
                </a:solidFill>
                <a:latin typeface="Times New Roman" charset="0"/>
              </a:rPr>
              <a:t>- </a:t>
            </a:r>
            <a:r>
              <a:rPr lang="hi-in" sz="3200" b="1">
                <a:solidFill>
                  <a:srgbClr val="1A0004"/>
                </a:solidFill>
                <a:latin typeface="Times New Roman" charset="0"/>
              </a:rPr>
              <a:t>อ      </a:t>
            </a:r>
          </a:p>
        </p:txBody>
      </p:sp>
      <p:sp>
        <p:nvSpPr>
          <p:cNvPr id="47116" name="Rectangle 12"/>
          <p:cNvSpPr>
            <a:spLocks noChangeArrowheads="1"/>
          </p:cNvSpPr>
          <p:nvPr/>
        </p:nvSpPr>
        <p:spPr bwMode="auto">
          <a:xfrm>
            <a:off x="4090988" y="2930525"/>
            <a:ext cx="1036637" cy="5762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200" b="1">
                <a:solidFill>
                  <a:srgbClr val="1A0004"/>
                </a:solidFill>
                <a:latin typeface="Times New Roman" charset="0"/>
              </a:rPr>
              <a:t>ย </a:t>
            </a:r>
            <a:r>
              <a:rPr lang="en-US" sz="3200" b="1">
                <a:solidFill>
                  <a:srgbClr val="1A0004"/>
                </a:solidFill>
                <a:latin typeface="Times New Roman" charset="0"/>
              </a:rPr>
              <a:t>- </a:t>
            </a:r>
            <a:r>
              <a:rPr lang="hi-in" sz="3200" b="1">
                <a:solidFill>
                  <a:srgbClr val="1A0004"/>
                </a:solidFill>
                <a:latin typeface="Times New Roman" charset="0"/>
              </a:rPr>
              <a:t>อ</a:t>
            </a:r>
          </a:p>
        </p:txBody>
      </p:sp>
      <p:sp>
        <p:nvSpPr>
          <p:cNvPr id="47117" name="Line 13"/>
          <p:cNvSpPr>
            <a:spLocks noChangeShapeType="1"/>
          </p:cNvSpPr>
          <p:nvPr/>
        </p:nvSpPr>
        <p:spPr bwMode="auto">
          <a:xfrm>
            <a:off x="3348038" y="2505075"/>
            <a:ext cx="2463800" cy="1588"/>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7118" name="Line 14"/>
          <p:cNvSpPr>
            <a:spLocks noChangeShapeType="1"/>
          </p:cNvSpPr>
          <p:nvPr/>
        </p:nvSpPr>
        <p:spPr bwMode="auto">
          <a:xfrm>
            <a:off x="3340100" y="3886200"/>
            <a:ext cx="2463800" cy="1588"/>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7119" name="Rectangle 15"/>
          <p:cNvSpPr>
            <a:spLocks noChangeArrowheads="1"/>
          </p:cNvSpPr>
          <p:nvPr/>
        </p:nvSpPr>
        <p:spPr bwMode="auto">
          <a:xfrm>
            <a:off x="4297363" y="3387725"/>
            <a:ext cx="588962" cy="5762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200" b="1">
                <a:solidFill>
                  <a:srgbClr val="790015"/>
                </a:solidFill>
                <a:latin typeface="Times New Roman" charset="0"/>
              </a:rPr>
              <a:t>12</a:t>
            </a:r>
          </a:p>
        </p:txBody>
      </p:sp>
      <p:sp>
        <p:nvSpPr>
          <p:cNvPr id="47120" name="Line 16"/>
          <p:cNvSpPr>
            <a:spLocks noChangeShapeType="1"/>
          </p:cNvSpPr>
          <p:nvPr/>
        </p:nvSpPr>
        <p:spPr bwMode="auto">
          <a:xfrm>
            <a:off x="3340100" y="2997200"/>
            <a:ext cx="2463800" cy="1588"/>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7121" name="Line 17"/>
          <p:cNvSpPr>
            <a:spLocks noChangeShapeType="1"/>
          </p:cNvSpPr>
          <p:nvPr/>
        </p:nvSpPr>
        <p:spPr bwMode="auto">
          <a:xfrm>
            <a:off x="3333750" y="3454400"/>
            <a:ext cx="2463800" cy="1588"/>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7122" name="Text Box 18"/>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7123" name="Text Box 19"/>
          <p:cNvSpPr txBox="1">
            <a:spLocks noChangeArrowheads="1"/>
          </p:cNvSpPr>
          <p:nvPr/>
        </p:nvSpPr>
        <p:spPr bwMode="auto">
          <a:xfrm>
            <a:off x="1790700" y="0"/>
            <a:ext cx="3332163"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lgn="l">
              <a:spcBef>
                <a:spcPts val="750"/>
              </a:spcBef>
              <a:buClrTx/>
              <a:buFontTx/>
              <a:buNone/>
              <a:defRPr/>
            </a:pPr>
            <a:r>
              <a:rPr lang="hi-in" sz="1200" b="1">
                <a:solidFill>
                  <a:srgbClr val="FFFFFF"/>
                </a:solidFill>
              </a:rPr>
              <a:t>ปฐม</a:t>
            </a:r>
            <a:r>
              <a:rPr lang="en-US" sz="1200" b="1">
                <a:solidFill>
                  <a:srgbClr val="FFFFFF"/>
                </a:solidFill>
              </a:rPr>
              <a:t>. 35:23-26; </a:t>
            </a:r>
            <a:r>
              <a:rPr lang="hi-in" sz="1200" b="1">
                <a:solidFill>
                  <a:srgbClr val="FFFFFF"/>
                </a:solidFill>
              </a:rPr>
              <a:t>ปฐม</a:t>
            </a:r>
            <a:r>
              <a:rPr lang="en-US" sz="1200" b="1">
                <a:solidFill>
                  <a:srgbClr val="FFFFFF"/>
                </a:solidFill>
              </a:rPr>
              <a:t>. 34:1</a:t>
            </a:r>
          </a:p>
        </p:txBody>
      </p:sp>
      <p:grpSp>
        <p:nvGrpSpPr>
          <p:cNvPr id="47124" name="Group 20"/>
          <p:cNvGrpSpPr>
            <a:grpSpLocks/>
          </p:cNvGrpSpPr>
          <p:nvPr/>
        </p:nvGrpSpPr>
        <p:grpSpPr bwMode="auto">
          <a:xfrm>
            <a:off x="6985000" y="5778500"/>
            <a:ext cx="1119188" cy="738188"/>
            <a:chOff x="4400" y="3640"/>
            <a:chExt cx="705" cy="465"/>
          </a:xfrm>
        </p:grpSpPr>
        <p:sp>
          <p:nvSpPr>
            <p:cNvPr id="47125" name="Oval 21"/>
            <p:cNvSpPr>
              <a:spLocks noChangeArrowheads="1"/>
            </p:cNvSpPr>
            <p:nvPr/>
          </p:nvSpPr>
          <p:spPr bwMode="auto">
            <a:xfrm>
              <a:off x="4400" y="3640"/>
              <a:ext cx="465" cy="465"/>
            </a:xfrm>
            <a:prstGeom prst="ellipse">
              <a:avLst/>
            </a:prstGeom>
            <a:solidFill>
              <a:srgbClr val="0066FF"/>
            </a:solidFill>
            <a:ln w="57240" cap="sq">
              <a:solidFill>
                <a:srgbClr val="790015"/>
              </a:solidFill>
              <a:miter lim="800000"/>
              <a:headEnd/>
              <a:tailEnd/>
            </a:ln>
            <a:effectLst>
              <a:outerShdw blurRad="63500" dist="71785" dir="2700000" algn="ctr" rotWithShape="0">
                <a:srgbClr val="1A0004">
                  <a:alpha val="75014"/>
                </a:srgbClr>
              </a:outerShdw>
            </a:effectLst>
          </p:spPr>
          <p:txBody>
            <a:bodyPr wrap="none" anchor="ctr"/>
            <a:lstStyle/>
            <a:p>
              <a:pPr>
                <a:defRPr/>
              </a:pPr>
              <a:endParaRPr lang="en-US"/>
            </a:p>
          </p:txBody>
        </p:sp>
        <p:sp>
          <p:nvSpPr>
            <p:cNvPr id="47126" name="Text Box 22"/>
            <p:cNvSpPr txBox="1">
              <a:spLocks noChangeArrowheads="1"/>
            </p:cNvSpPr>
            <p:nvPr/>
          </p:nvSpPr>
          <p:spPr bwMode="auto">
            <a:xfrm>
              <a:off x="4496" y="3696"/>
              <a:ext cx="609" cy="36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lgn="l">
                <a:spcBef>
                  <a:spcPts val="2000"/>
                </a:spcBef>
                <a:buClrTx/>
                <a:buFontTx/>
                <a:buNone/>
                <a:defRPr/>
              </a:pPr>
              <a:r>
                <a:rPr lang="en-US" sz="3200" b="1">
                  <a:solidFill>
                    <a:srgbClr val="FFFF00"/>
                  </a:solidFill>
                </a:rPr>
                <a:t>2</a:t>
              </a:r>
            </a:p>
          </p:txBody>
        </p:sp>
      </p:grpSp>
      <p:grpSp>
        <p:nvGrpSpPr>
          <p:cNvPr id="47127" name="Group 23"/>
          <p:cNvGrpSpPr>
            <a:grpSpLocks/>
          </p:cNvGrpSpPr>
          <p:nvPr/>
        </p:nvGrpSpPr>
        <p:grpSpPr bwMode="auto">
          <a:xfrm>
            <a:off x="787400" y="5397500"/>
            <a:ext cx="738188" cy="738188"/>
            <a:chOff x="496" y="3400"/>
            <a:chExt cx="465" cy="465"/>
          </a:xfrm>
        </p:grpSpPr>
        <p:sp>
          <p:nvSpPr>
            <p:cNvPr id="47128" name="Oval 24"/>
            <p:cNvSpPr>
              <a:spLocks noChangeArrowheads="1"/>
            </p:cNvSpPr>
            <p:nvPr/>
          </p:nvSpPr>
          <p:spPr bwMode="auto">
            <a:xfrm>
              <a:off x="496" y="3400"/>
              <a:ext cx="465" cy="465"/>
            </a:xfrm>
            <a:prstGeom prst="ellipse">
              <a:avLst/>
            </a:prstGeom>
            <a:solidFill>
              <a:srgbClr val="0066FF"/>
            </a:solidFill>
            <a:ln w="57240" cap="sq">
              <a:solidFill>
                <a:srgbClr val="790015"/>
              </a:solidFill>
              <a:miter lim="800000"/>
              <a:headEnd/>
              <a:tailEnd/>
            </a:ln>
            <a:effectLst>
              <a:outerShdw blurRad="63500" dist="71785" dir="2700000" algn="ctr" rotWithShape="0">
                <a:srgbClr val="1A0004">
                  <a:alpha val="75014"/>
                </a:srgbClr>
              </a:outerShdw>
            </a:effectLst>
          </p:spPr>
          <p:txBody>
            <a:bodyPr wrap="none" anchor="ctr"/>
            <a:lstStyle/>
            <a:p>
              <a:pPr>
                <a:defRPr/>
              </a:pPr>
              <a:endParaRPr lang="en-US"/>
            </a:p>
          </p:txBody>
        </p:sp>
        <p:sp>
          <p:nvSpPr>
            <p:cNvPr id="47129" name="Text Box 25"/>
            <p:cNvSpPr txBox="1">
              <a:spLocks noChangeArrowheads="1"/>
            </p:cNvSpPr>
            <p:nvPr/>
          </p:nvSpPr>
          <p:spPr bwMode="auto">
            <a:xfrm>
              <a:off x="592" y="3464"/>
              <a:ext cx="281" cy="36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lgn="l">
                <a:spcBef>
                  <a:spcPts val="2000"/>
                </a:spcBef>
                <a:buClrTx/>
                <a:buFontTx/>
                <a:buNone/>
                <a:defRPr/>
              </a:pPr>
              <a:r>
                <a:rPr lang="en-US" sz="3200" b="1">
                  <a:solidFill>
                    <a:srgbClr val="FFFF00"/>
                  </a:solidFill>
                </a:rPr>
                <a:t>3</a:t>
              </a:r>
            </a:p>
          </p:txBody>
        </p:sp>
      </p:grpSp>
      <p:grpSp>
        <p:nvGrpSpPr>
          <p:cNvPr id="47130" name="Group 26"/>
          <p:cNvGrpSpPr>
            <a:grpSpLocks/>
          </p:cNvGrpSpPr>
          <p:nvPr/>
        </p:nvGrpSpPr>
        <p:grpSpPr bwMode="auto">
          <a:xfrm>
            <a:off x="4635500" y="4622800"/>
            <a:ext cx="1119188" cy="738188"/>
            <a:chOff x="2920" y="2912"/>
            <a:chExt cx="705" cy="465"/>
          </a:xfrm>
        </p:grpSpPr>
        <p:sp>
          <p:nvSpPr>
            <p:cNvPr id="47131" name="Oval 27"/>
            <p:cNvSpPr>
              <a:spLocks noChangeArrowheads="1"/>
            </p:cNvSpPr>
            <p:nvPr/>
          </p:nvSpPr>
          <p:spPr bwMode="auto">
            <a:xfrm>
              <a:off x="2920" y="2912"/>
              <a:ext cx="465" cy="465"/>
            </a:xfrm>
            <a:prstGeom prst="ellipse">
              <a:avLst/>
            </a:prstGeom>
            <a:solidFill>
              <a:srgbClr val="0066FF"/>
            </a:solidFill>
            <a:ln w="57240" cap="sq">
              <a:solidFill>
                <a:srgbClr val="790015"/>
              </a:solidFill>
              <a:miter lim="800000"/>
              <a:headEnd/>
              <a:tailEnd/>
            </a:ln>
            <a:effectLst>
              <a:outerShdw blurRad="63500" dist="71785" dir="2700000" algn="ctr" rotWithShape="0">
                <a:srgbClr val="1A0004">
                  <a:alpha val="75014"/>
                </a:srgbClr>
              </a:outerShdw>
            </a:effectLst>
          </p:spPr>
          <p:txBody>
            <a:bodyPr wrap="none" anchor="ctr"/>
            <a:lstStyle/>
            <a:p>
              <a:pPr>
                <a:defRPr/>
              </a:pPr>
              <a:endParaRPr lang="en-US"/>
            </a:p>
          </p:txBody>
        </p:sp>
        <p:sp>
          <p:nvSpPr>
            <p:cNvPr id="47132" name="Text Box 28"/>
            <p:cNvSpPr txBox="1">
              <a:spLocks noChangeArrowheads="1"/>
            </p:cNvSpPr>
            <p:nvPr/>
          </p:nvSpPr>
          <p:spPr bwMode="auto">
            <a:xfrm>
              <a:off x="3016" y="2968"/>
              <a:ext cx="609" cy="36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lgn="l">
                <a:spcBef>
                  <a:spcPts val="2000"/>
                </a:spcBef>
                <a:buClrTx/>
                <a:buFontTx/>
                <a:buNone/>
                <a:defRPr/>
              </a:pPr>
              <a:r>
                <a:rPr lang="en-US" sz="3200" b="1">
                  <a:solidFill>
                    <a:srgbClr val="FFFF00"/>
                  </a:solidFill>
                </a:rPr>
                <a:t>4</a:t>
              </a:r>
            </a:p>
          </p:txBody>
        </p:sp>
      </p:grpSp>
      <p:grpSp>
        <p:nvGrpSpPr>
          <p:cNvPr id="47133" name="Group 29"/>
          <p:cNvGrpSpPr>
            <a:grpSpLocks/>
          </p:cNvGrpSpPr>
          <p:nvPr/>
        </p:nvGrpSpPr>
        <p:grpSpPr bwMode="auto">
          <a:xfrm>
            <a:off x="6731000" y="4508500"/>
            <a:ext cx="1131888" cy="738188"/>
            <a:chOff x="4240" y="2840"/>
            <a:chExt cx="713" cy="465"/>
          </a:xfrm>
        </p:grpSpPr>
        <p:sp>
          <p:nvSpPr>
            <p:cNvPr id="47134" name="Oval 30"/>
            <p:cNvSpPr>
              <a:spLocks noChangeArrowheads="1"/>
            </p:cNvSpPr>
            <p:nvPr/>
          </p:nvSpPr>
          <p:spPr bwMode="auto">
            <a:xfrm>
              <a:off x="4240" y="2840"/>
              <a:ext cx="465" cy="465"/>
            </a:xfrm>
            <a:prstGeom prst="ellipse">
              <a:avLst/>
            </a:prstGeom>
            <a:solidFill>
              <a:srgbClr val="0066FF"/>
            </a:solidFill>
            <a:ln w="57240" cap="sq">
              <a:solidFill>
                <a:srgbClr val="790015"/>
              </a:solidFill>
              <a:miter lim="800000"/>
              <a:headEnd/>
              <a:tailEnd/>
            </a:ln>
            <a:effectLst>
              <a:outerShdw blurRad="63500" dist="71785" dir="2700000" algn="ctr" rotWithShape="0">
                <a:srgbClr val="1A0004">
                  <a:alpha val="75014"/>
                </a:srgbClr>
              </a:outerShdw>
            </a:effectLst>
          </p:spPr>
          <p:txBody>
            <a:bodyPr wrap="none" anchor="ctr"/>
            <a:lstStyle/>
            <a:p>
              <a:pPr>
                <a:defRPr/>
              </a:pPr>
              <a:endParaRPr lang="en-US"/>
            </a:p>
          </p:txBody>
        </p:sp>
        <p:sp>
          <p:nvSpPr>
            <p:cNvPr id="47135" name="Text Box 31"/>
            <p:cNvSpPr txBox="1">
              <a:spLocks noChangeArrowheads="1"/>
            </p:cNvSpPr>
            <p:nvPr/>
          </p:nvSpPr>
          <p:spPr bwMode="auto">
            <a:xfrm>
              <a:off x="4344" y="2904"/>
              <a:ext cx="609" cy="36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lgn="l">
                <a:spcBef>
                  <a:spcPts val="2000"/>
                </a:spcBef>
                <a:buClrTx/>
                <a:buFontTx/>
                <a:buNone/>
                <a:defRPr/>
              </a:pPr>
              <a:r>
                <a:rPr lang="en-US" sz="3200" b="1">
                  <a:solidFill>
                    <a:srgbClr val="FFFF00"/>
                  </a:solidFill>
                </a:rPr>
                <a:t>5</a:t>
              </a:r>
            </a:p>
          </p:txBody>
        </p:sp>
      </p:grpSp>
      <p:grpSp>
        <p:nvGrpSpPr>
          <p:cNvPr id="47136" name="Group 32"/>
          <p:cNvGrpSpPr>
            <a:grpSpLocks/>
          </p:cNvGrpSpPr>
          <p:nvPr/>
        </p:nvGrpSpPr>
        <p:grpSpPr bwMode="auto">
          <a:xfrm>
            <a:off x="1333500" y="4267200"/>
            <a:ext cx="1119188" cy="738188"/>
            <a:chOff x="840" y="2688"/>
            <a:chExt cx="705" cy="465"/>
          </a:xfrm>
        </p:grpSpPr>
        <p:sp>
          <p:nvSpPr>
            <p:cNvPr id="47137" name="Oval 33"/>
            <p:cNvSpPr>
              <a:spLocks noChangeArrowheads="1"/>
            </p:cNvSpPr>
            <p:nvPr/>
          </p:nvSpPr>
          <p:spPr bwMode="auto">
            <a:xfrm>
              <a:off x="840" y="2688"/>
              <a:ext cx="465" cy="465"/>
            </a:xfrm>
            <a:prstGeom prst="ellipse">
              <a:avLst/>
            </a:prstGeom>
            <a:solidFill>
              <a:srgbClr val="0066FF"/>
            </a:solidFill>
            <a:ln w="57240" cap="sq">
              <a:solidFill>
                <a:srgbClr val="790015"/>
              </a:solidFill>
              <a:miter lim="800000"/>
              <a:headEnd/>
              <a:tailEnd/>
            </a:ln>
            <a:effectLst>
              <a:outerShdw blurRad="63500" dist="71785" dir="2700000" algn="ctr" rotWithShape="0">
                <a:srgbClr val="1A0004">
                  <a:alpha val="75014"/>
                </a:srgbClr>
              </a:outerShdw>
            </a:effectLst>
          </p:spPr>
          <p:txBody>
            <a:bodyPr wrap="none" anchor="ctr"/>
            <a:lstStyle/>
            <a:p>
              <a:pPr>
                <a:defRPr/>
              </a:pPr>
              <a:endParaRPr lang="en-US"/>
            </a:p>
          </p:txBody>
        </p:sp>
        <p:sp>
          <p:nvSpPr>
            <p:cNvPr id="47138" name="Text Box 34"/>
            <p:cNvSpPr txBox="1">
              <a:spLocks noChangeArrowheads="1"/>
            </p:cNvSpPr>
            <p:nvPr/>
          </p:nvSpPr>
          <p:spPr bwMode="auto">
            <a:xfrm>
              <a:off x="936" y="2744"/>
              <a:ext cx="609" cy="36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lgn="l">
                <a:spcBef>
                  <a:spcPts val="2000"/>
                </a:spcBef>
                <a:buClrTx/>
                <a:buFontTx/>
                <a:buNone/>
                <a:defRPr/>
              </a:pPr>
              <a:r>
                <a:rPr lang="en-US" sz="3200" b="1">
                  <a:solidFill>
                    <a:srgbClr val="FFFF00"/>
                  </a:solidFill>
                </a:rPr>
                <a:t>6</a:t>
              </a:r>
            </a:p>
          </p:txBody>
        </p:sp>
      </p:grpSp>
      <p:grpSp>
        <p:nvGrpSpPr>
          <p:cNvPr id="47139" name="Group 35"/>
          <p:cNvGrpSpPr>
            <a:grpSpLocks/>
          </p:cNvGrpSpPr>
          <p:nvPr/>
        </p:nvGrpSpPr>
        <p:grpSpPr bwMode="auto">
          <a:xfrm>
            <a:off x="3009900" y="5346700"/>
            <a:ext cx="1119188" cy="738188"/>
            <a:chOff x="1896" y="3368"/>
            <a:chExt cx="705" cy="465"/>
          </a:xfrm>
        </p:grpSpPr>
        <p:sp>
          <p:nvSpPr>
            <p:cNvPr id="47140" name="Oval 36"/>
            <p:cNvSpPr>
              <a:spLocks noChangeArrowheads="1"/>
            </p:cNvSpPr>
            <p:nvPr/>
          </p:nvSpPr>
          <p:spPr bwMode="auto">
            <a:xfrm>
              <a:off x="1896" y="3368"/>
              <a:ext cx="465" cy="465"/>
            </a:xfrm>
            <a:prstGeom prst="ellipse">
              <a:avLst/>
            </a:prstGeom>
            <a:solidFill>
              <a:srgbClr val="0066FF"/>
            </a:solidFill>
            <a:ln w="57240" cap="sq">
              <a:solidFill>
                <a:srgbClr val="790015"/>
              </a:solidFill>
              <a:miter lim="800000"/>
              <a:headEnd/>
              <a:tailEnd/>
            </a:ln>
            <a:effectLst>
              <a:outerShdw blurRad="63500" dist="71785" dir="2700000" algn="ctr" rotWithShape="0">
                <a:srgbClr val="1A0004">
                  <a:alpha val="75014"/>
                </a:srgbClr>
              </a:outerShdw>
            </a:effectLst>
          </p:spPr>
          <p:txBody>
            <a:bodyPr wrap="none" anchor="ctr"/>
            <a:lstStyle/>
            <a:p>
              <a:pPr>
                <a:defRPr/>
              </a:pPr>
              <a:endParaRPr lang="en-US"/>
            </a:p>
          </p:txBody>
        </p:sp>
        <p:sp>
          <p:nvSpPr>
            <p:cNvPr id="47141" name="Text Box 37"/>
            <p:cNvSpPr txBox="1">
              <a:spLocks noChangeArrowheads="1"/>
            </p:cNvSpPr>
            <p:nvPr/>
          </p:nvSpPr>
          <p:spPr bwMode="auto">
            <a:xfrm>
              <a:off x="1992" y="3424"/>
              <a:ext cx="609" cy="36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lgn="l">
                <a:spcBef>
                  <a:spcPts val="2000"/>
                </a:spcBef>
                <a:buClrTx/>
                <a:buFontTx/>
                <a:buNone/>
                <a:defRPr/>
              </a:pPr>
              <a:r>
                <a:rPr lang="en-US" sz="3200" b="1">
                  <a:solidFill>
                    <a:srgbClr val="FFFF00"/>
                  </a:solidFill>
                </a:rPr>
                <a:t>7</a:t>
              </a:r>
            </a:p>
          </p:txBody>
        </p:sp>
      </p:grpSp>
      <p:grpSp>
        <p:nvGrpSpPr>
          <p:cNvPr id="47142" name="Group 38"/>
          <p:cNvGrpSpPr>
            <a:grpSpLocks/>
          </p:cNvGrpSpPr>
          <p:nvPr/>
        </p:nvGrpSpPr>
        <p:grpSpPr bwMode="auto">
          <a:xfrm>
            <a:off x="2490788" y="4302125"/>
            <a:ext cx="1119187" cy="738188"/>
            <a:chOff x="1569" y="2710"/>
            <a:chExt cx="705" cy="465"/>
          </a:xfrm>
        </p:grpSpPr>
        <p:sp>
          <p:nvSpPr>
            <p:cNvPr id="47143" name="Oval 39"/>
            <p:cNvSpPr>
              <a:spLocks noChangeArrowheads="1"/>
            </p:cNvSpPr>
            <p:nvPr/>
          </p:nvSpPr>
          <p:spPr bwMode="auto">
            <a:xfrm>
              <a:off x="1569" y="2710"/>
              <a:ext cx="465" cy="465"/>
            </a:xfrm>
            <a:prstGeom prst="ellipse">
              <a:avLst/>
            </a:prstGeom>
            <a:solidFill>
              <a:srgbClr val="0066FF"/>
            </a:solidFill>
            <a:ln w="57240" cap="sq">
              <a:solidFill>
                <a:srgbClr val="790015"/>
              </a:solidFill>
              <a:miter lim="800000"/>
              <a:headEnd/>
              <a:tailEnd/>
            </a:ln>
            <a:effectLst>
              <a:outerShdw blurRad="63500" dist="71785" dir="2700000" algn="ctr" rotWithShape="0">
                <a:srgbClr val="1A0004">
                  <a:alpha val="75014"/>
                </a:srgbClr>
              </a:outerShdw>
            </a:effectLst>
          </p:spPr>
          <p:txBody>
            <a:bodyPr wrap="none" anchor="ctr"/>
            <a:lstStyle/>
            <a:p>
              <a:pPr>
                <a:defRPr/>
              </a:pPr>
              <a:endParaRPr lang="en-US"/>
            </a:p>
          </p:txBody>
        </p:sp>
        <p:sp>
          <p:nvSpPr>
            <p:cNvPr id="47144" name="Text Box 40"/>
            <p:cNvSpPr txBox="1">
              <a:spLocks noChangeArrowheads="1"/>
            </p:cNvSpPr>
            <p:nvPr/>
          </p:nvSpPr>
          <p:spPr bwMode="auto">
            <a:xfrm>
              <a:off x="1665" y="2766"/>
              <a:ext cx="609" cy="36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lgn="l">
                <a:spcBef>
                  <a:spcPts val="2000"/>
                </a:spcBef>
                <a:buClrTx/>
                <a:buFontTx/>
                <a:buNone/>
                <a:defRPr/>
              </a:pPr>
              <a:r>
                <a:rPr lang="en-US" sz="3200" b="1">
                  <a:solidFill>
                    <a:srgbClr val="FFFF00"/>
                  </a:solidFill>
                </a:rPr>
                <a:t>8</a:t>
              </a:r>
            </a:p>
          </p:txBody>
        </p:sp>
      </p:grpSp>
      <p:grpSp>
        <p:nvGrpSpPr>
          <p:cNvPr id="47145" name="Group 41"/>
          <p:cNvGrpSpPr>
            <a:grpSpLocks/>
          </p:cNvGrpSpPr>
          <p:nvPr/>
        </p:nvGrpSpPr>
        <p:grpSpPr bwMode="auto">
          <a:xfrm>
            <a:off x="6299200" y="3441700"/>
            <a:ext cx="979488" cy="738188"/>
            <a:chOff x="3968" y="2168"/>
            <a:chExt cx="617" cy="465"/>
          </a:xfrm>
        </p:grpSpPr>
        <p:sp>
          <p:nvSpPr>
            <p:cNvPr id="47146" name="Oval 42"/>
            <p:cNvSpPr>
              <a:spLocks noChangeArrowheads="1"/>
            </p:cNvSpPr>
            <p:nvPr/>
          </p:nvSpPr>
          <p:spPr bwMode="auto">
            <a:xfrm>
              <a:off x="3968" y="2168"/>
              <a:ext cx="465" cy="465"/>
            </a:xfrm>
            <a:prstGeom prst="ellipse">
              <a:avLst/>
            </a:prstGeom>
            <a:solidFill>
              <a:srgbClr val="0066FF"/>
            </a:solidFill>
            <a:ln w="57240" cap="sq">
              <a:solidFill>
                <a:srgbClr val="790015"/>
              </a:solidFill>
              <a:miter lim="800000"/>
              <a:headEnd/>
              <a:tailEnd/>
            </a:ln>
            <a:effectLst>
              <a:outerShdw blurRad="63500" dist="71785" dir="2700000" algn="ctr" rotWithShape="0">
                <a:srgbClr val="1A0004">
                  <a:alpha val="75014"/>
                </a:srgbClr>
              </a:outerShdw>
            </a:effectLst>
          </p:spPr>
          <p:txBody>
            <a:bodyPr wrap="none" anchor="ctr"/>
            <a:lstStyle/>
            <a:p>
              <a:pPr>
                <a:defRPr/>
              </a:pPr>
              <a:endParaRPr lang="en-US"/>
            </a:p>
          </p:txBody>
        </p:sp>
        <p:sp>
          <p:nvSpPr>
            <p:cNvPr id="47147" name="Text Box 43"/>
            <p:cNvSpPr txBox="1">
              <a:spLocks noChangeArrowheads="1"/>
            </p:cNvSpPr>
            <p:nvPr/>
          </p:nvSpPr>
          <p:spPr bwMode="auto">
            <a:xfrm>
              <a:off x="3976" y="2224"/>
              <a:ext cx="609" cy="36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lgn="l">
                <a:spcBef>
                  <a:spcPts val="2000"/>
                </a:spcBef>
                <a:buClrTx/>
                <a:buFontTx/>
                <a:buNone/>
                <a:defRPr/>
              </a:pPr>
              <a:r>
                <a:rPr lang="en-US" sz="3200" b="1">
                  <a:solidFill>
                    <a:srgbClr val="FFFF00"/>
                  </a:solidFill>
                </a:rPr>
                <a:t>10</a:t>
              </a:r>
            </a:p>
          </p:txBody>
        </p:sp>
      </p:grpSp>
      <p:grpSp>
        <p:nvGrpSpPr>
          <p:cNvPr id="47148" name="Group 44"/>
          <p:cNvGrpSpPr>
            <a:grpSpLocks/>
          </p:cNvGrpSpPr>
          <p:nvPr/>
        </p:nvGrpSpPr>
        <p:grpSpPr bwMode="auto">
          <a:xfrm>
            <a:off x="4419600" y="5702300"/>
            <a:ext cx="1144588" cy="738188"/>
            <a:chOff x="2784" y="3592"/>
            <a:chExt cx="721" cy="465"/>
          </a:xfrm>
        </p:grpSpPr>
        <p:sp>
          <p:nvSpPr>
            <p:cNvPr id="47149" name="Oval 45"/>
            <p:cNvSpPr>
              <a:spLocks noChangeArrowheads="1"/>
            </p:cNvSpPr>
            <p:nvPr/>
          </p:nvSpPr>
          <p:spPr bwMode="auto">
            <a:xfrm>
              <a:off x="2784" y="3592"/>
              <a:ext cx="465" cy="465"/>
            </a:xfrm>
            <a:prstGeom prst="ellipse">
              <a:avLst/>
            </a:prstGeom>
            <a:solidFill>
              <a:srgbClr val="0066FF"/>
            </a:solidFill>
            <a:ln w="57240" cap="sq">
              <a:solidFill>
                <a:srgbClr val="790015"/>
              </a:solidFill>
              <a:miter lim="800000"/>
              <a:headEnd/>
              <a:tailEnd/>
            </a:ln>
            <a:effectLst>
              <a:outerShdw blurRad="63500" dist="71785" dir="2700000" algn="ctr" rotWithShape="0">
                <a:srgbClr val="1A0004">
                  <a:alpha val="75014"/>
                </a:srgbClr>
              </a:outerShdw>
            </a:effectLst>
          </p:spPr>
          <p:txBody>
            <a:bodyPr wrap="none" anchor="ctr"/>
            <a:lstStyle/>
            <a:p>
              <a:pPr>
                <a:defRPr/>
              </a:pPr>
              <a:endParaRPr lang="en-US"/>
            </a:p>
          </p:txBody>
        </p:sp>
        <p:sp>
          <p:nvSpPr>
            <p:cNvPr id="47150" name="Text Box 46"/>
            <p:cNvSpPr txBox="1">
              <a:spLocks noChangeArrowheads="1"/>
            </p:cNvSpPr>
            <p:nvPr/>
          </p:nvSpPr>
          <p:spPr bwMode="auto">
            <a:xfrm>
              <a:off x="2896" y="3648"/>
              <a:ext cx="609" cy="36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lgn="l">
                <a:spcBef>
                  <a:spcPts val="2000"/>
                </a:spcBef>
                <a:buClrTx/>
                <a:buFontTx/>
                <a:buNone/>
                <a:defRPr/>
              </a:pPr>
              <a:r>
                <a:rPr lang="en-US" sz="3200" b="1">
                  <a:solidFill>
                    <a:srgbClr val="FFFF00"/>
                  </a:solidFill>
                </a:rPr>
                <a:t>9</a:t>
              </a:r>
            </a:p>
          </p:txBody>
        </p:sp>
      </p:grpSp>
      <p:grpSp>
        <p:nvGrpSpPr>
          <p:cNvPr id="47151" name="Group 47"/>
          <p:cNvGrpSpPr>
            <a:grpSpLocks/>
          </p:cNvGrpSpPr>
          <p:nvPr/>
        </p:nvGrpSpPr>
        <p:grpSpPr bwMode="auto">
          <a:xfrm>
            <a:off x="5676900" y="5219700"/>
            <a:ext cx="1017588" cy="738188"/>
            <a:chOff x="3576" y="3288"/>
            <a:chExt cx="641" cy="465"/>
          </a:xfrm>
        </p:grpSpPr>
        <p:sp>
          <p:nvSpPr>
            <p:cNvPr id="47152" name="Oval 48"/>
            <p:cNvSpPr>
              <a:spLocks noChangeArrowheads="1"/>
            </p:cNvSpPr>
            <p:nvPr/>
          </p:nvSpPr>
          <p:spPr bwMode="auto">
            <a:xfrm>
              <a:off x="3576" y="3288"/>
              <a:ext cx="465" cy="465"/>
            </a:xfrm>
            <a:prstGeom prst="ellipse">
              <a:avLst/>
            </a:prstGeom>
            <a:solidFill>
              <a:srgbClr val="0066FF"/>
            </a:solidFill>
            <a:ln w="57240" cap="sq">
              <a:solidFill>
                <a:srgbClr val="790015"/>
              </a:solidFill>
              <a:miter lim="800000"/>
              <a:headEnd/>
              <a:tailEnd/>
            </a:ln>
            <a:effectLst>
              <a:outerShdw blurRad="63500" dist="71785" dir="2700000" algn="ctr" rotWithShape="0">
                <a:srgbClr val="1A0004">
                  <a:alpha val="75014"/>
                </a:srgbClr>
              </a:outerShdw>
            </a:effectLst>
          </p:spPr>
          <p:txBody>
            <a:bodyPr wrap="none" anchor="ctr"/>
            <a:lstStyle/>
            <a:p>
              <a:pPr>
                <a:defRPr/>
              </a:pPr>
              <a:endParaRPr lang="en-US"/>
            </a:p>
          </p:txBody>
        </p:sp>
        <p:sp>
          <p:nvSpPr>
            <p:cNvPr id="47153" name="Text Box 49"/>
            <p:cNvSpPr txBox="1">
              <a:spLocks noChangeArrowheads="1"/>
            </p:cNvSpPr>
            <p:nvPr/>
          </p:nvSpPr>
          <p:spPr bwMode="auto">
            <a:xfrm>
              <a:off x="3608" y="3344"/>
              <a:ext cx="609" cy="36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lgn="l">
                <a:spcBef>
                  <a:spcPts val="2000"/>
                </a:spcBef>
                <a:buClrTx/>
                <a:buFontTx/>
                <a:buNone/>
                <a:defRPr/>
              </a:pPr>
              <a:r>
                <a:rPr lang="en-US" sz="3200" b="1">
                  <a:solidFill>
                    <a:srgbClr val="FFFF00"/>
                  </a:solidFill>
                </a:rPr>
                <a:t>11</a:t>
              </a:r>
            </a:p>
          </p:txBody>
        </p:sp>
      </p:grpSp>
      <p:grpSp>
        <p:nvGrpSpPr>
          <p:cNvPr id="47154" name="Group 50"/>
          <p:cNvGrpSpPr>
            <a:grpSpLocks/>
          </p:cNvGrpSpPr>
          <p:nvPr/>
        </p:nvGrpSpPr>
        <p:grpSpPr bwMode="auto">
          <a:xfrm>
            <a:off x="7594600" y="3086100"/>
            <a:ext cx="1017588" cy="738188"/>
            <a:chOff x="4784" y="1944"/>
            <a:chExt cx="641" cy="465"/>
          </a:xfrm>
        </p:grpSpPr>
        <p:sp>
          <p:nvSpPr>
            <p:cNvPr id="47155" name="Oval 51"/>
            <p:cNvSpPr>
              <a:spLocks noChangeArrowheads="1"/>
            </p:cNvSpPr>
            <p:nvPr/>
          </p:nvSpPr>
          <p:spPr bwMode="auto">
            <a:xfrm>
              <a:off x="4784" y="1944"/>
              <a:ext cx="465" cy="465"/>
            </a:xfrm>
            <a:prstGeom prst="ellipse">
              <a:avLst/>
            </a:prstGeom>
            <a:solidFill>
              <a:srgbClr val="0066FF"/>
            </a:solidFill>
            <a:ln w="57240" cap="sq">
              <a:solidFill>
                <a:srgbClr val="790015"/>
              </a:solidFill>
              <a:miter lim="800000"/>
              <a:headEnd/>
              <a:tailEnd/>
            </a:ln>
            <a:effectLst>
              <a:outerShdw blurRad="63500" dist="71785" dir="2700000" algn="ctr" rotWithShape="0">
                <a:srgbClr val="1A0004">
                  <a:alpha val="75014"/>
                </a:srgbClr>
              </a:outerShdw>
            </a:effectLst>
          </p:spPr>
          <p:txBody>
            <a:bodyPr wrap="none" anchor="ctr"/>
            <a:lstStyle/>
            <a:p>
              <a:pPr>
                <a:defRPr/>
              </a:pPr>
              <a:endParaRPr lang="en-US"/>
            </a:p>
          </p:txBody>
        </p:sp>
        <p:sp>
          <p:nvSpPr>
            <p:cNvPr id="47156" name="Text Box 52"/>
            <p:cNvSpPr txBox="1">
              <a:spLocks noChangeArrowheads="1"/>
            </p:cNvSpPr>
            <p:nvPr/>
          </p:nvSpPr>
          <p:spPr bwMode="auto">
            <a:xfrm>
              <a:off x="4816" y="2000"/>
              <a:ext cx="609" cy="36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lgn="l">
                <a:spcBef>
                  <a:spcPts val="2000"/>
                </a:spcBef>
                <a:buClrTx/>
                <a:buFontTx/>
                <a:buNone/>
                <a:defRPr/>
              </a:pPr>
              <a:r>
                <a:rPr lang="en-US" sz="3200" b="1">
                  <a:solidFill>
                    <a:srgbClr val="FFFF00"/>
                  </a:solidFill>
                </a:rPr>
                <a:t>12</a:t>
              </a:r>
            </a:p>
          </p:txBody>
        </p:sp>
      </p:grpSp>
      <p:grpSp>
        <p:nvGrpSpPr>
          <p:cNvPr id="47157" name="Group 53"/>
          <p:cNvGrpSpPr>
            <a:grpSpLocks/>
          </p:cNvGrpSpPr>
          <p:nvPr/>
        </p:nvGrpSpPr>
        <p:grpSpPr bwMode="auto">
          <a:xfrm>
            <a:off x="7759700" y="4838700"/>
            <a:ext cx="992188" cy="738188"/>
            <a:chOff x="4888" y="3048"/>
            <a:chExt cx="625" cy="465"/>
          </a:xfrm>
        </p:grpSpPr>
        <p:sp>
          <p:nvSpPr>
            <p:cNvPr id="47158" name="Oval 54"/>
            <p:cNvSpPr>
              <a:spLocks noChangeArrowheads="1"/>
            </p:cNvSpPr>
            <p:nvPr/>
          </p:nvSpPr>
          <p:spPr bwMode="auto">
            <a:xfrm>
              <a:off x="4888" y="3048"/>
              <a:ext cx="465" cy="465"/>
            </a:xfrm>
            <a:prstGeom prst="ellipse">
              <a:avLst/>
            </a:prstGeom>
            <a:solidFill>
              <a:srgbClr val="00FF00"/>
            </a:solidFill>
            <a:ln w="57240" cap="sq">
              <a:solidFill>
                <a:srgbClr val="790015"/>
              </a:solidFill>
              <a:miter lim="800000"/>
              <a:headEnd/>
              <a:tailEnd/>
            </a:ln>
            <a:effectLst>
              <a:outerShdw blurRad="63500" dist="71785" dir="2700000" algn="ctr" rotWithShape="0">
                <a:srgbClr val="1A0004">
                  <a:alpha val="75014"/>
                </a:srgbClr>
              </a:outerShdw>
            </a:effectLst>
          </p:spPr>
          <p:txBody>
            <a:bodyPr wrap="none" anchor="ctr"/>
            <a:lstStyle/>
            <a:p>
              <a:pPr>
                <a:defRPr/>
              </a:pPr>
              <a:endParaRPr lang="en-US"/>
            </a:p>
          </p:txBody>
        </p:sp>
        <p:sp>
          <p:nvSpPr>
            <p:cNvPr id="47159" name="Text Box 55"/>
            <p:cNvSpPr txBox="1">
              <a:spLocks noChangeArrowheads="1"/>
            </p:cNvSpPr>
            <p:nvPr/>
          </p:nvSpPr>
          <p:spPr bwMode="auto">
            <a:xfrm>
              <a:off x="4904" y="3104"/>
              <a:ext cx="609" cy="36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lgn="l">
                <a:spcBef>
                  <a:spcPts val="2000"/>
                </a:spcBef>
                <a:buClrTx/>
                <a:buFontTx/>
                <a:buNone/>
                <a:defRPr/>
              </a:pPr>
              <a:r>
                <a:rPr lang="en-US" sz="3200" b="1">
                  <a:solidFill>
                    <a:srgbClr val="1A0004"/>
                  </a:solidFill>
                </a:rPr>
                <a:t>13</a:t>
              </a:r>
            </a:p>
          </p:txBody>
        </p:sp>
      </p:grpSp>
      <p:sp>
        <p:nvSpPr>
          <p:cNvPr id="47160" name="Freeform 56"/>
          <p:cNvSpPr>
            <a:spLocks noChangeArrowheads="1"/>
          </p:cNvSpPr>
          <p:nvPr/>
        </p:nvSpPr>
        <p:spPr bwMode="auto">
          <a:xfrm>
            <a:off x="8764588" y="3565525"/>
            <a:ext cx="204787" cy="77788"/>
          </a:xfrm>
          <a:custGeom>
            <a:avLst/>
            <a:gdLst>
              <a:gd name="G0" fmla="*/ 1 0 51712"/>
              <a:gd name="G1" fmla="+- 48 0 0"/>
              <a:gd name="G2" fmla="+- 1 0 0"/>
              <a:gd name="G3" fmla="*/ 1 0 51712"/>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7161" name="AutoShape 57"/>
          <p:cNvSpPr>
            <a:spLocks noChangeArrowheads="1"/>
          </p:cNvSpPr>
          <p:nvPr/>
        </p:nvSpPr>
        <p:spPr bwMode="auto">
          <a:xfrm>
            <a:off x="8053388" y="3457575"/>
            <a:ext cx="730250" cy="903288"/>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7162" name="Rectangle 58"/>
          <p:cNvSpPr>
            <a:spLocks noChangeArrowheads="1"/>
          </p:cNvSpPr>
          <p:nvPr/>
        </p:nvSpPr>
        <p:spPr bwMode="auto">
          <a:xfrm>
            <a:off x="8051800" y="3614738"/>
            <a:ext cx="952500" cy="1049337"/>
          </a:xfrm>
          <a:prstGeom prst="rect">
            <a:avLst/>
          </a:prstGeom>
          <a:solidFill>
            <a:srgbClr val="FFFF00"/>
          </a:solidFill>
          <a:ln w="38160" cap="sq">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7163" name="AutoShape 59"/>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7164" name="Line 60"/>
          <p:cNvSpPr>
            <a:spLocks noChangeShapeType="1"/>
          </p:cNvSpPr>
          <p:nvPr/>
        </p:nvSpPr>
        <p:spPr bwMode="auto">
          <a:xfrm flipV="1">
            <a:off x="8113713" y="4003675"/>
            <a:ext cx="838200" cy="23813"/>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7165" name="Line 61"/>
          <p:cNvSpPr>
            <a:spLocks noChangeShapeType="1"/>
          </p:cNvSpPr>
          <p:nvPr/>
        </p:nvSpPr>
        <p:spPr bwMode="auto">
          <a:xfrm flipV="1">
            <a:off x="8113713" y="4206875"/>
            <a:ext cx="846137" cy="23813"/>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7166" name="Rectangle 62"/>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7167" name="Rectangle 63"/>
          <p:cNvSpPr>
            <a:spLocks noChangeArrowheads="1"/>
          </p:cNvSpPr>
          <p:nvPr/>
        </p:nvSpPr>
        <p:spPr bwMode="auto">
          <a:xfrm>
            <a:off x="8262938" y="3832225"/>
            <a:ext cx="508000" cy="241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000" b="1">
                <a:solidFill>
                  <a:srgbClr val="000000"/>
                </a:solidFill>
                <a:latin typeface="Arial" charset="0"/>
              </a:rPr>
              <a:t>ด</a:t>
            </a:r>
            <a:r>
              <a:rPr lang="en-US" sz="1000" b="1">
                <a:solidFill>
                  <a:srgbClr val="000000"/>
                </a:solidFill>
                <a:latin typeface="Arial" charset="0"/>
              </a:rPr>
              <a:t>-</a:t>
            </a:r>
            <a:r>
              <a:rPr lang="hi-in" sz="1000" b="1">
                <a:solidFill>
                  <a:srgbClr val="000000"/>
                </a:solidFill>
                <a:latin typeface="Arial" charset="0"/>
              </a:rPr>
              <a:t>ล</a:t>
            </a:r>
            <a:r>
              <a:rPr lang="en-US" sz="1000" b="1">
                <a:solidFill>
                  <a:srgbClr val="000000"/>
                </a:solidFill>
                <a:latin typeface="Arial" charset="0"/>
              </a:rPr>
              <a:t>-</a:t>
            </a:r>
            <a:r>
              <a:rPr lang="hi-in" sz="1000" b="1">
                <a:solidFill>
                  <a:srgbClr val="000000"/>
                </a:solidFill>
                <a:latin typeface="Arial" charset="0"/>
              </a:rPr>
              <a:t>พ</a:t>
            </a:r>
          </a:p>
        </p:txBody>
      </p:sp>
      <p:sp>
        <p:nvSpPr>
          <p:cNvPr id="47168" name="Rectangle 64"/>
          <p:cNvSpPr>
            <a:spLocks noChangeArrowheads="1"/>
          </p:cNvSpPr>
          <p:nvPr/>
        </p:nvSpPr>
        <p:spPr bwMode="auto">
          <a:xfrm>
            <a:off x="8285163" y="4221163"/>
            <a:ext cx="452437" cy="241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000" b="1">
                <a:solidFill>
                  <a:srgbClr val="000000"/>
                </a:solidFill>
                <a:latin typeface="Arial" charset="0"/>
              </a:rPr>
              <a:t>ย </a:t>
            </a:r>
            <a:r>
              <a:rPr lang="en-US" sz="1000" b="1">
                <a:solidFill>
                  <a:srgbClr val="000000"/>
                </a:solidFill>
                <a:latin typeface="Arial" charset="0"/>
              </a:rPr>
              <a:t>- </a:t>
            </a:r>
            <a:r>
              <a:rPr lang="hi-in" sz="1000" b="1">
                <a:solidFill>
                  <a:srgbClr val="000000"/>
                </a:solidFill>
                <a:latin typeface="Arial" charset="0"/>
              </a:rPr>
              <a:t>อ</a:t>
            </a:r>
          </a:p>
        </p:txBody>
      </p:sp>
      <p:sp>
        <p:nvSpPr>
          <p:cNvPr id="47169" name="Rectangle 65"/>
          <p:cNvSpPr>
            <a:spLocks noChangeArrowheads="1"/>
          </p:cNvSpPr>
          <p:nvPr/>
        </p:nvSpPr>
        <p:spPr bwMode="auto">
          <a:xfrm>
            <a:off x="8340725" y="4411663"/>
            <a:ext cx="323850" cy="241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1">
                <a:solidFill>
                  <a:srgbClr val="000000"/>
                </a:solidFill>
                <a:latin typeface="Arial" charset="0"/>
              </a:rPr>
              <a:t>12</a:t>
            </a:r>
          </a:p>
        </p:txBody>
      </p:sp>
      <p:sp>
        <p:nvSpPr>
          <p:cNvPr id="47170" name="Rectangle 66"/>
          <p:cNvSpPr>
            <a:spLocks noChangeArrowheads="1"/>
          </p:cNvSpPr>
          <p:nvPr/>
        </p:nvSpPr>
        <p:spPr bwMode="auto">
          <a:xfrm>
            <a:off x="8148638" y="3654425"/>
            <a:ext cx="774700" cy="2254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Arial" charset="0"/>
              </a:rPr>
              <a:t>การทรงเรียก</a:t>
            </a:r>
          </a:p>
        </p:txBody>
      </p:sp>
      <p:sp>
        <p:nvSpPr>
          <p:cNvPr id="47171" name="Rectangle 67"/>
          <p:cNvSpPr>
            <a:spLocks noChangeArrowheads="1"/>
          </p:cNvSpPr>
          <p:nvPr/>
        </p:nvSpPr>
        <p:spPr bwMode="auto">
          <a:xfrm>
            <a:off x="8102600" y="3432175"/>
            <a:ext cx="573088" cy="2254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Chicago" charset="0"/>
              </a:rPr>
              <a:t>อับราฮัม</a:t>
            </a:r>
          </a:p>
        </p:txBody>
      </p:sp>
      <p:sp>
        <p:nvSpPr>
          <p:cNvPr id="47172" name="Rectangle 68"/>
          <p:cNvSpPr>
            <a:spLocks noChangeArrowheads="1"/>
          </p:cNvSpPr>
          <p:nvPr/>
        </p:nvSpPr>
        <p:spPr bwMode="auto">
          <a:xfrm>
            <a:off x="8280400" y="4033838"/>
            <a:ext cx="447675" cy="241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000" b="1">
                <a:solidFill>
                  <a:srgbClr val="000000"/>
                </a:solidFill>
                <a:latin typeface="Arial" charset="0"/>
              </a:rPr>
              <a:t>อ </a:t>
            </a:r>
            <a:r>
              <a:rPr lang="en-US" sz="1000" b="1">
                <a:solidFill>
                  <a:srgbClr val="000000"/>
                </a:solidFill>
                <a:latin typeface="Arial" charset="0"/>
              </a:rPr>
              <a:t>- </a:t>
            </a:r>
            <a:r>
              <a:rPr lang="hi-in" sz="1000" b="1">
                <a:solidFill>
                  <a:srgbClr val="000000"/>
                </a:solidFill>
                <a:latin typeface="Arial" charset="0"/>
              </a:rPr>
              <a:t>อ</a:t>
            </a:r>
          </a:p>
        </p:txBody>
      </p:sp>
      <p:sp>
        <p:nvSpPr>
          <p:cNvPr id="47173" name="Line 69"/>
          <p:cNvSpPr>
            <a:spLocks noChangeShapeType="1"/>
          </p:cNvSpPr>
          <p:nvPr/>
        </p:nvSpPr>
        <p:spPr bwMode="auto">
          <a:xfrm flipV="1">
            <a:off x="8107363" y="3813175"/>
            <a:ext cx="830262" cy="23813"/>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7174" name="Line 70"/>
          <p:cNvSpPr>
            <a:spLocks noChangeShapeType="1"/>
          </p:cNvSpPr>
          <p:nvPr/>
        </p:nvSpPr>
        <p:spPr bwMode="auto">
          <a:xfrm flipV="1">
            <a:off x="8107363" y="4389438"/>
            <a:ext cx="846137" cy="2540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7175" name="Line 71"/>
          <p:cNvSpPr>
            <a:spLocks noChangeShapeType="1"/>
          </p:cNvSpPr>
          <p:nvPr/>
        </p:nvSpPr>
        <p:spPr bwMode="auto">
          <a:xfrm flipV="1">
            <a:off x="8107363" y="4586288"/>
            <a:ext cx="838200" cy="2540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7176" name="Text Box 72"/>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7177" name="Rectangle 73"/>
          <p:cNvSpPr>
            <a:spLocks noChangeArrowheads="1"/>
          </p:cNvSpPr>
          <p:nvPr/>
        </p:nvSpPr>
        <p:spPr bwMode="auto">
          <a:xfrm>
            <a:off x="8093075" y="6524625"/>
            <a:ext cx="336550" cy="2460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1">
                <a:solidFill>
                  <a:srgbClr val="FFFFFF"/>
                </a:solidFill>
                <a:effectLst>
                  <a:outerShdw blurRad="38100" dist="38100" dir="2700000" algn="tl">
                    <a:srgbClr val="000000"/>
                  </a:outerShdw>
                </a:effectLst>
              </a:rPr>
              <a:t>43</a:t>
            </a:r>
          </a:p>
        </p:txBody>
      </p:sp>
      <p:sp>
        <p:nvSpPr>
          <p:cNvPr id="47178" name="Text Box 74"/>
          <p:cNvSpPr txBox="1">
            <a:spLocks noChangeArrowheads="1"/>
          </p:cNvSpPr>
          <p:nvPr/>
        </p:nvSpPr>
        <p:spPr bwMode="auto">
          <a:xfrm>
            <a:off x="7177088" y="6284913"/>
            <a:ext cx="1266825"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1">
                <a:solidFill>
                  <a:srgbClr val="FFFFFF"/>
                </a:solidFill>
                <a:latin typeface="Arial" charset="0"/>
              </a:rPr>
              <a:t>คู่มือหน้าที่ </a:t>
            </a:r>
            <a:r>
              <a:rPr lang="en-US" sz="1200" b="1">
                <a:solidFill>
                  <a:srgbClr val="FFFFFF"/>
                </a:solidFill>
                <a:latin typeface="Arial" charset="0"/>
              </a:rPr>
              <a:t>19-24</a:t>
            </a:r>
          </a:p>
        </p:txBody>
      </p:sp>
      <p:sp>
        <p:nvSpPr>
          <p:cNvPr id="47179" name="Rectangle 75"/>
          <p:cNvSpPr>
            <a:spLocks noChangeArrowheads="1"/>
          </p:cNvSpPr>
          <p:nvPr/>
        </p:nvSpPr>
        <p:spPr bwMode="auto">
          <a:xfrm>
            <a:off x="6078538" y="2384425"/>
            <a:ext cx="2586037" cy="642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600" b="1" i="1">
                <a:solidFill>
                  <a:srgbClr val="FFFFFF"/>
                </a:solidFill>
                <a:latin typeface="Arial" charset="0"/>
              </a:rPr>
              <a:t>ปฐม</a:t>
            </a:r>
            <a:r>
              <a:rPr lang="en-US" sz="3600" b="1" i="1">
                <a:solidFill>
                  <a:srgbClr val="FFFFFF"/>
                </a:solidFill>
                <a:latin typeface="Arial" charset="0"/>
              </a:rPr>
              <a:t>. 12:1-3</a:t>
            </a:r>
          </a:p>
        </p:txBody>
      </p:sp>
      <p:grpSp>
        <p:nvGrpSpPr>
          <p:cNvPr id="94261" name="Group 76"/>
          <p:cNvGrpSpPr>
            <a:grpSpLocks/>
          </p:cNvGrpSpPr>
          <p:nvPr/>
        </p:nvGrpSpPr>
        <p:grpSpPr bwMode="auto">
          <a:xfrm>
            <a:off x="5976938" y="1390650"/>
            <a:ext cx="1250950" cy="1336675"/>
            <a:chOff x="3765" y="876"/>
            <a:chExt cx="788" cy="842"/>
          </a:xfrm>
        </p:grpSpPr>
        <p:grpSp>
          <p:nvGrpSpPr>
            <p:cNvPr id="94271" name="Group 77"/>
            <p:cNvGrpSpPr>
              <a:grpSpLocks/>
            </p:cNvGrpSpPr>
            <p:nvPr/>
          </p:nvGrpSpPr>
          <p:grpSpPr bwMode="auto">
            <a:xfrm>
              <a:off x="3765" y="876"/>
              <a:ext cx="788" cy="842"/>
              <a:chOff x="3765" y="876"/>
              <a:chExt cx="788" cy="842"/>
            </a:xfrm>
          </p:grpSpPr>
          <p:grpSp>
            <p:nvGrpSpPr>
              <p:cNvPr id="94273" name="Group 78"/>
              <p:cNvGrpSpPr>
                <a:grpSpLocks/>
              </p:cNvGrpSpPr>
              <p:nvPr/>
            </p:nvGrpSpPr>
            <p:grpSpPr bwMode="auto">
              <a:xfrm>
                <a:off x="3765" y="876"/>
                <a:ext cx="788" cy="842"/>
                <a:chOff x="3765" y="876"/>
                <a:chExt cx="788" cy="842"/>
              </a:xfrm>
            </p:grpSpPr>
            <p:grpSp>
              <p:nvGrpSpPr>
                <p:cNvPr id="94279" name="Group 79"/>
                <p:cNvGrpSpPr>
                  <a:grpSpLocks/>
                </p:cNvGrpSpPr>
                <p:nvPr/>
              </p:nvGrpSpPr>
              <p:grpSpPr bwMode="auto">
                <a:xfrm>
                  <a:off x="3893" y="1029"/>
                  <a:ext cx="560" cy="429"/>
                  <a:chOff x="3893" y="1029"/>
                  <a:chExt cx="560" cy="429"/>
                </a:xfrm>
              </p:grpSpPr>
              <p:sp>
                <p:nvSpPr>
                  <p:cNvPr id="47184" name="Freeform 80"/>
                  <p:cNvSpPr>
                    <a:spLocks noChangeArrowheads="1"/>
                  </p:cNvSpPr>
                  <p:nvPr/>
                </p:nvSpPr>
                <p:spPr bwMode="auto">
                  <a:xfrm>
                    <a:off x="3908" y="1029"/>
                    <a:ext cx="545" cy="71"/>
                  </a:xfrm>
                  <a:custGeom>
                    <a:avLst/>
                    <a:gdLst>
                      <a:gd name="G0" fmla="*/ 1 12735 57600"/>
                      <a:gd name="G1" fmla="*/ 1 4243 51712"/>
                      <a:gd name="G2" fmla="*/ G1 1 180"/>
                      <a:gd name="G3" fmla="*/ G0 1 G2"/>
                      <a:gd name="G4" fmla="+- 78 0 0"/>
                      <a:gd name="G5" fmla="*/ 1 0 51712"/>
                      <a:gd name="G6" fmla="+- 51 0 0"/>
                      <a:gd name="G7" fmla="cos G5 G6"/>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51712"/>
                      <a:gd name="G28" fmla="+- 1 0 0"/>
                      <a:gd name="G29" fmla="+- 1 0 0"/>
                      <a:gd name="G30" fmla="+- 1 0 0"/>
                      <a:gd name="G31" fmla="+- 1 0 0"/>
                      <a:gd name="G32" fmla="+- 1 0 0"/>
                      <a:gd name="G33" fmla="+- 1 0 0"/>
                      <a:gd name="G34" fmla="+- 1 0 0"/>
                      <a:gd name="G35" fmla="*/ 1 0 51712"/>
                      <a:gd name="G36" fmla="*/ 1 4243 51712"/>
                      <a:gd name="G37" fmla="*/ G36 1 180"/>
                      <a:gd name="G38" fmla="*/ G35 1 G37"/>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7185" name="Freeform 81"/>
                  <p:cNvSpPr>
                    <a:spLocks noChangeArrowheads="1"/>
                  </p:cNvSpPr>
                  <p:nvPr/>
                </p:nvSpPr>
                <p:spPr bwMode="auto">
                  <a:xfrm>
                    <a:off x="3893" y="1087"/>
                    <a:ext cx="552" cy="371"/>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 246 0 0"/>
                      <a:gd name="G18" fmla="*/ 1 0 51712"/>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51712"/>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51712"/>
                      <a:gd name="G65" fmla="*/ 1 0 51712"/>
                      <a:gd name="G66" fmla="+- 398 0 0"/>
                      <a:gd name="G67" fmla="+- 388 0 0"/>
                      <a:gd name="G68" fmla="+- 380 0 0"/>
                      <a:gd name="G69" fmla="*/ 1 0 51712"/>
                      <a:gd name="G70" fmla="*/ 1 12735 57600"/>
                      <a:gd name="G71" fmla="*/ 1 4243 51712"/>
                      <a:gd name="G72" fmla="*/ G71 1 180"/>
                      <a:gd name="G73" fmla="*/ G70 1 G72"/>
                      <a:gd name="G74" fmla="*/ 1 0 51712"/>
                      <a:gd name="G75" fmla="+- 1 0 0"/>
                      <a:gd name="G76" fmla="+- 1 0 0"/>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pic>
              <p:nvPicPr>
                <p:cNvPr id="47186" name="Picture 8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5" y="876"/>
                  <a:ext cx="788" cy="842"/>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grpSp>
          <p:sp>
            <p:nvSpPr>
              <p:cNvPr id="47187" name="Freeform 83"/>
              <p:cNvSpPr>
                <a:spLocks noChangeArrowheads="1"/>
              </p:cNvSpPr>
              <p:nvPr/>
            </p:nvSpPr>
            <p:spPr bwMode="auto">
              <a:xfrm>
                <a:off x="3908" y="1470"/>
                <a:ext cx="17" cy="7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51712"/>
                  <a:gd name="G71" fmla="+- 250 0 0"/>
                  <a:gd name="G72" fmla="cos G70 G71"/>
                  <a:gd name="G73" fmla="*/ 1 0 51712"/>
                  <a:gd name="G74" fmla="+- 212 0 0"/>
                  <a:gd name="G75" fmla="+- 173 0 0"/>
                  <a:gd name="G76" fmla="*/ 1 0 51712"/>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rgbClr val="1A0004"/>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7188" name="Freeform 84"/>
              <p:cNvSpPr>
                <a:spLocks noChangeArrowheads="1"/>
              </p:cNvSpPr>
              <p:nvPr/>
            </p:nvSpPr>
            <p:spPr bwMode="auto">
              <a:xfrm>
                <a:off x="3913" y="1470"/>
                <a:ext cx="23" cy="87"/>
              </a:xfrm>
              <a:custGeom>
                <a:avLst/>
                <a:gdLst>
                  <a:gd name="G0" fmla="*/ 1 0 51712"/>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320 0 0"/>
                  <a:gd name="G28" fmla="*/ 1 0 51712"/>
                  <a:gd name="G29" fmla="+- 294 0 0"/>
                  <a:gd name="G30" fmla="*/ 1 0 51712"/>
                  <a:gd name="G31" fmla="+- 269 0 0"/>
                  <a:gd name="G32" fmla="*/ 1 0 51712"/>
                  <a:gd name="G33" fmla="+- 257 0 0"/>
                  <a:gd name="G34" fmla="cos G32 G33"/>
                  <a:gd name="G35" fmla="+- 245 0 0"/>
                  <a:gd name="G36" fmla="*/ 1 199 2"/>
                  <a:gd name="G37" fmla="*/ 1 0 51712"/>
                  <a:gd name="G38" fmla="*/ 1 0 51712"/>
                  <a:gd name="G39" fmla="+- 98 0 0"/>
                  <a:gd name="G40" fmla="sin G38 G39"/>
                  <a:gd name="G41" fmla="*/ 1 0 51712"/>
                  <a:gd name="G42" fmla="*/ 1 0 51712"/>
                  <a:gd name="G43" fmla="+- 1 0 0"/>
                  <a:gd name="G44" fmla="+- 1 0 0"/>
                  <a:gd name="G45" fmla="+- 1 0 0"/>
                  <a:gd name="G46" fmla="*/ 1 0 51712"/>
                  <a:gd name="G47" fmla="+- 3 0 0"/>
                  <a:gd name="G48" fmla="*/ 1 0 51712"/>
                  <a:gd name="G49" fmla="*/ 1 0 51712"/>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7189" name="Freeform 85"/>
              <p:cNvSpPr>
                <a:spLocks noChangeArrowheads="1"/>
              </p:cNvSpPr>
              <p:nvPr/>
            </p:nvSpPr>
            <p:spPr bwMode="auto">
              <a:xfrm>
                <a:off x="4284" y="1450"/>
                <a:ext cx="34" cy="94"/>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51712"/>
                  <a:gd name="G26" fmla="*/ 1 12735 57600"/>
                  <a:gd name="G27" fmla="*/ 1 4243 51712"/>
                  <a:gd name="G28" fmla="*/ G27 1 180"/>
                  <a:gd name="G29" fmla="*/ G26 1 G28"/>
                  <a:gd name="G30" fmla="*/ 1 351 2"/>
                  <a:gd name="G31" fmla="+- 336 0 0"/>
                  <a:gd name="G32" fmla="+- 329 0 0"/>
                  <a:gd name="G33" fmla="+- 316 0 0"/>
                  <a:gd name="G34" fmla="+- 287 0 0"/>
                  <a:gd name="G35" fmla="*/ 1 0 51712"/>
                  <a:gd name="G36" fmla="*/ 1 12735 57600"/>
                  <a:gd name="G37" fmla="*/ 1 4243 51712"/>
                  <a:gd name="G38" fmla="*/ G37 1 180"/>
                  <a:gd name="G39" fmla="*/ G36 1 G38"/>
                  <a:gd name="G40" fmla="*/ 1 0 51712"/>
                  <a:gd name="G41" fmla="+- 211 0 0"/>
                  <a:gd name="G42" fmla="sin G40 G41"/>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7190" name="Freeform 86"/>
              <p:cNvSpPr>
                <a:spLocks noChangeArrowheads="1"/>
              </p:cNvSpPr>
              <p:nvPr/>
            </p:nvSpPr>
            <p:spPr bwMode="auto">
              <a:xfrm>
                <a:off x="3935" y="971"/>
                <a:ext cx="19" cy="12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279 0 0"/>
                  <a:gd name="G30" fmla="+- 1 0 0"/>
                  <a:gd name="G31" fmla="+- 1 0 0"/>
                  <a:gd name="G32" fmla="+- 1 0 0"/>
                  <a:gd name="G33" fmla="+- 1 0 0"/>
                  <a:gd name="G34" fmla="+- 1 0 0"/>
                  <a:gd name="G35" fmla="+- 1 0 0"/>
                  <a:gd name="G36" fmla="+- 1 0 0"/>
                  <a:gd name="G37" fmla="+- 1 0 0"/>
                  <a:gd name="G38" fmla="+- 1 0 0"/>
                  <a:gd name="G39" fmla="+- 1 0 0"/>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7191" name="Freeform 87"/>
              <p:cNvSpPr>
                <a:spLocks noChangeArrowheads="1"/>
              </p:cNvSpPr>
              <p:nvPr/>
            </p:nvSpPr>
            <p:spPr bwMode="auto">
              <a:xfrm>
                <a:off x="4397" y="967"/>
                <a:ext cx="36" cy="103"/>
              </a:xfrm>
              <a:custGeom>
                <a:avLst/>
                <a:gdLst>
                  <a:gd name="G0" fmla="+- 38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sin 54736 G16"/>
                  <a:gd name="G18" fmla="*/ 1 0 51712"/>
                  <a:gd name="G19" fmla="cos 54943 G18"/>
                  <a:gd name="G20" fmla="+- G17 0 G19"/>
                  <a:gd name="G21" fmla="*/ G20 65535 1"/>
                  <a:gd name="G22" fmla="+- G21 1080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51712"/>
                  <a:gd name="G37" fmla="sin 54736 G36"/>
                  <a:gd name="G38" fmla="*/ 1 0 51712"/>
                  <a:gd name="G39" fmla="cos 54736 G38"/>
                  <a:gd name="G40" fmla="+- G37 0 G39"/>
                  <a:gd name="G41" fmla="*/ G40 65535 1"/>
                  <a:gd name="G42" fmla="+- G41 1080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G71" fmla="+- 1 0 0"/>
                  <a:gd name="G72" fmla="*/ 1 0 51712"/>
                  <a:gd name="G73" fmla="+- 359 0 0"/>
                  <a:gd name="G74" fmla="+- 1 0 0"/>
                  <a:gd name="G75" fmla="*/ 1 0 51712"/>
                  <a:gd name="G76" fmla="+- 381 0 0"/>
                  <a:gd name="G77" fmla="cos G75 G76"/>
                  <a:gd name="G78" fmla="+- 383 0 0"/>
                  <a:gd name="G79" fmla="+- 386 0 0"/>
                  <a:gd name="G80" fmla="+- 193 0 0"/>
                  <a:gd name="G81" fmla="+- 386 0 0"/>
                  <a:gd name="G82" fmla="*/ 1 0 51712"/>
                  <a:gd name="G83" fmla="+- 381 0 0"/>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47192" name="Rectangle 88"/>
            <p:cNvSpPr>
              <a:spLocks noChangeArrowheads="1"/>
            </p:cNvSpPr>
            <p:nvPr/>
          </p:nvSpPr>
          <p:spPr bwMode="auto">
            <a:xfrm>
              <a:off x="3784" y="991"/>
              <a:ext cx="514" cy="43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4000" b="1" i="1">
                  <a:solidFill>
                    <a:srgbClr val="FFFFFF"/>
                  </a:solidFill>
                  <a:latin typeface="Kosher-Normal" charset="0"/>
                </a:rPr>
                <a:t>พอ</a:t>
              </a:r>
            </a:p>
          </p:txBody>
        </p:sp>
      </p:grpSp>
      <p:grpSp>
        <p:nvGrpSpPr>
          <p:cNvPr id="47193" name="Group 89"/>
          <p:cNvGrpSpPr>
            <a:grpSpLocks/>
          </p:cNvGrpSpPr>
          <p:nvPr/>
        </p:nvGrpSpPr>
        <p:grpSpPr bwMode="auto">
          <a:xfrm>
            <a:off x="468313" y="3505200"/>
            <a:ext cx="1131887" cy="738188"/>
            <a:chOff x="295" y="2208"/>
            <a:chExt cx="713" cy="465"/>
          </a:xfrm>
        </p:grpSpPr>
        <p:sp>
          <p:nvSpPr>
            <p:cNvPr id="47194" name="Oval 90"/>
            <p:cNvSpPr>
              <a:spLocks noChangeArrowheads="1"/>
            </p:cNvSpPr>
            <p:nvPr/>
          </p:nvSpPr>
          <p:spPr bwMode="auto">
            <a:xfrm>
              <a:off x="295" y="2208"/>
              <a:ext cx="465" cy="465"/>
            </a:xfrm>
            <a:prstGeom prst="ellipse">
              <a:avLst/>
            </a:prstGeom>
            <a:solidFill>
              <a:srgbClr val="0066FF"/>
            </a:solidFill>
            <a:ln w="57240" cap="sq">
              <a:solidFill>
                <a:srgbClr val="790015"/>
              </a:solidFill>
              <a:miter lim="800000"/>
              <a:headEnd/>
              <a:tailEnd/>
            </a:ln>
            <a:effectLst>
              <a:outerShdw blurRad="63500" dist="71785" dir="2700000" algn="ctr" rotWithShape="0">
                <a:srgbClr val="1A0004">
                  <a:alpha val="75014"/>
                </a:srgbClr>
              </a:outerShdw>
            </a:effectLst>
          </p:spPr>
          <p:txBody>
            <a:bodyPr wrap="none" anchor="ctr"/>
            <a:lstStyle/>
            <a:p>
              <a:pPr>
                <a:defRPr/>
              </a:pPr>
              <a:endParaRPr lang="en-US"/>
            </a:p>
          </p:txBody>
        </p:sp>
        <p:sp>
          <p:nvSpPr>
            <p:cNvPr id="47195" name="Text Box 91"/>
            <p:cNvSpPr txBox="1">
              <a:spLocks noChangeArrowheads="1"/>
            </p:cNvSpPr>
            <p:nvPr/>
          </p:nvSpPr>
          <p:spPr bwMode="auto">
            <a:xfrm>
              <a:off x="399" y="2272"/>
              <a:ext cx="609" cy="36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lgn="l">
                <a:spcBef>
                  <a:spcPts val="2000"/>
                </a:spcBef>
                <a:buClrTx/>
                <a:buFontTx/>
                <a:buNone/>
                <a:defRPr/>
              </a:pPr>
              <a:r>
                <a:rPr lang="en-US" sz="3200" b="1">
                  <a:solidFill>
                    <a:srgbClr val="FFFF00"/>
                  </a:solidFill>
                </a:rPr>
                <a:t>1</a:t>
              </a:r>
            </a:p>
          </p:txBody>
        </p:sp>
      </p:grpSp>
      <p:grpSp>
        <p:nvGrpSpPr>
          <p:cNvPr id="94263" name="Group 92"/>
          <p:cNvGrpSpPr>
            <a:grpSpLocks/>
          </p:cNvGrpSpPr>
          <p:nvPr/>
        </p:nvGrpSpPr>
        <p:grpSpPr bwMode="auto">
          <a:xfrm>
            <a:off x="519113" y="7938"/>
            <a:ext cx="854075" cy="1701800"/>
            <a:chOff x="327" y="5"/>
            <a:chExt cx="538" cy="1072"/>
          </a:xfrm>
        </p:grpSpPr>
        <p:sp>
          <p:nvSpPr>
            <p:cNvPr id="47197" name="Rectangle 93"/>
            <p:cNvSpPr>
              <a:spLocks noChangeArrowheads="1"/>
            </p:cNvSpPr>
            <p:nvPr/>
          </p:nvSpPr>
          <p:spPr bwMode="auto">
            <a:xfrm>
              <a:off x="327" y="5"/>
              <a:ext cx="538" cy="10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600">
                  <a:solidFill>
                    <a:srgbClr val="FFFF00"/>
                  </a:solidFill>
                  <a:latin typeface="Times New Roman" charset="0"/>
                </a:rPr>
                <a:t>7</a:t>
              </a:r>
            </a:p>
          </p:txBody>
        </p:sp>
        <p:sp>
          <p:nvSpPr>
            <p:cNvPr id="47198" name="Line 94"/>
            <p:cNvSpPr>
              <a:spLocks noChangeShapeType="1"/>
            </p:cNvSpPr>
            <p:nvPr/>
          </p:nvSpPr>
          <p:spPr bwMode="auto">
            <a:xfrm>
              <a:off x="500" y="573"/>
              <a:ext cx="243" cy="0"/>
            </a:xfrm>
            <a:prstGeom prst="line">
              <a:avLst/>
            </a:prstGeom>
            <a:noFill/>
            <a:ln w="76320" cap="sq">
              <a:solidFill>
                <a:srgbClr val="FFFF00"/>
              </a:solidFill>
              <a:miter lim="800000"/>
              <a:headEnd/>
              <a:tailEnd/>
            </a:ln>
            <a:effectLst>
              <a:outerShdw blurRad="63500" dist="107933" dir="2700000" algn="ctr" rotWithShape="0">
                <a:srgbClr val="1A0004">
                  <a:alpha val="75014"/>
                </a:srgbClr>
              </a:outerShdw>
            </a:effectLst>
            <a:extLst>
              <a:ext uri="{909E8E84-426E-40dd-AFC4-6F175D3DCCD1}">
                <a14:hiddenFill xmlns="" xmlns:a14="http://schemas.microsoft.com/office/drawing/2010/main">
                  <a:noFill/>
                </a14:hiddenFill>
              </a:ext>
            </a:extLst>
          </p:spPr>
          <p:txBody>
            <a:bodyPr/>
            <a:lstStyle/>
            <a:p>
              <a:pPr>
                <a:defRPr/>
              </a:pPr>
              <a:endParaRPr lang="en-US"/>
            </a:p>
          </p:txBody>
        </p:sp>
      </p:grpSp>
      <p:grpSp>
        <p:nvGrpSpPr>
          <p:cNvPr id="94264" name="Group 95"/>
          <p:cNvGrpSpPr>
            <a:grpSpLocks/>
          </p:cNvGrpSpPr>
          <p:nvPr/>
        </p:nvGrpSpPr>
        <p:grpSpPr bwMode="auto">
          <a:xfrm>
            <a:off x="615950" y="2379663"/>
            <a:ext cx="2224088" cy="1441450"/>
            <a:chOff x="388" y="1499"/>
            <a:chExt cx="1401" cy="908"/>
          </a:xfrm>
        </p:grpSpPr>
        <p:sp>
          <p:nvSpPr>
            <p:cNvPr id="47200" name="Rectangle 96"/>
            <p:cNvSpPr>
              <a:spLocks noChangeArrowheads="1"/>
            </p:cNvSpPr>
            <p:nvPr/>
          </p:nvSpPr>
          <p:spPr bwMode="auto">
            <a:xfrm>
              <a:off x="519" y="1546"/>
              <a:ext cx="562" cy="86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solidFill>
                  <a:srgbClr val="FFD34A"/>
                </a:solidFill>
                <a:latin typeface="Times New Roman" charset="0"/>
              </a:endParaRPr>
            </a:p>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solidFill>
                  <a:srgbClr val="FFD34A"/>
                </a:solidFill>
                <a:latin typeface="Times New Roman" charset="0"/>
              </a:endParaRPr>
            </a:p>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solidFill>
                    <a:srgbClr val="FFD34A"/>
                  </a:solidFill>
                  <a:latin typeface="Times New Roman" charset="0"/>
                </a:rPr>
                <a:t>        </a:t>
              </a:r>
            </a:p>
          </p:txBody>
        </p:sp>
        <p:sp>
          <p:nvSpPr>
            <p:cNvPr id="47201" name="Rectangle 97"/>
            <p:cNvSpPr>
              <a:spLocks noChangeArrowheads="1"/>
            </p:cNvSpPr>
            <p:nvPr/>
          </p:nvSpPr>
          <p:spPr bwMode="auto">
            <a:xfrm>
              <a:off x="388" y="1499"/>
              <a:ext cx="1401" cy="43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4000">
                  <a:solidFill>
                    <a:srgbClr val="00FF00"/>
                  </a:solidFill>
                  <a:latin typeface="Times New Roman" charset="0"/>
                </a:rPr>
                <a:t>อับ</a:t>
              </a:r>
              <a:r>
                <a:rPr lang="en-US" sz="4000">
                  <a:solidFill>
                    <a:srgbClr val="00DFCA"/>
                  </a:solidFill>
                  <a:latin typeface="Times New Roman" charset="0"/>
                </a:rPr>
                <a:t> </a:t>
              </a:r>
              <a:r>
                <a:rPr lang="hi-in" sz="4000">
                  <a:solidFill>
                    <a:srgbClr val="FFFF00"/>
                  </a:solidFill>
                  <a:latin typeface="Times New Roman" charset="0"/>
                </a:rPr>
                <a:t>ย ส ช</a:t>
              </a: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afterEffect">
                                  <p:stCondLst>
                                    <p:cond delay="0"/>
                                  </p:stCondLst>
                                  <p:childTnLst>
                                    <p:set>
                                      <p:cBhvr additive="repl">
                                        <p:cTn id="6" dur="1" fill="hold">
                                          <p:stCondLst>
                                            <p:cond delay="0"/>
                                          </p:stCondLst>
                                        </p:cTn>
                                        <p:tgtEl>
                                          <p:spTgt spid="47193"/>
                                        </p:tgtEl>
                                        <p:attrNameLst>
                                          <p:attrName>style.visibility</p:attrName>
                                        </p:attrNameLst>
                                      </p:cBhvr>
                                      <p:to>
                                        <p:strVal val="visible"/>
                                      </p:to>
                                    </p:set>
                                    <p:anim calcmode="lin" valueType="num">
                                      <p:cBhvr additive="repl">
                                        <p:cTn id="7" dur="500" fill="hold"/>
                                        <p:tgtEl>
                                          <p:spTgt spid="47193"/>
                                        </p:tgtEl>
                                        <p:attrNameLst>
                                          <p:attrName>ppt_w</p:attrName>
                                        </p:attrNameLst>
                                      </p:cBhvr>
                                      <p:tavLst>
                                        <p:tav tm="100000">
                                          <p:val>
                                            <p:fltVal val="0"/>
                                          </p:val>
                                        </p:tav>
                                        <p:tav>
                                          <p:val>
                                            <p:strVal val="#ppt_w"/>
                                          </p:val>
                                        </p:tav>
                                      </p:tavLst>
                                    </p:anim>
                                    <p:anim calcmode="lin" valueType="num">
                                      <p:cBhvr additive="repl">
                                        <p:cTn id="8" dur="500" fill="hold"/>
                                        <p:tgtEl>
                                          <p:spTgt spid="47193"/>
                                        </p:tgtEl>
                                        <p:attrNameLst>
                                          <p:attrName>ppt_h</p:attrName>
                                        </p:attrNameLst>
                                      </p:cBhvr>
                                      <p:tavLst>
                                        <p:tav tm="100000">
                                          <p:val>
                                            <p:fltVal val="0"/>
                                          </p:val>
                                        </p:tav>
                                        <p:tav>
                                          <p:val>
                                            <p:strVal val="#ppt_h"/>
                                          </p:val>
                                        </p:tav>
                                      </p:tavLst>
                                    </p:anim>
                                    <p:anim calcmode="lin" valueType="num">
                                      <p:cBhvr additive="repl">
                                        <p:cTn id="9" dur="500" fill="hold"/>
                                        <p:tgtEl>
                                          <p:spTgt spid="47193"/>
                                        </p:tgtEl>
                                        <p:attrNameLst>
                                          <p:attrName>ppt_x</p:attrName>
                                        </p:attrNameLst>
                                      </p:cBhvr>
                                      <p:tavLst>
                                        <p:tav tm="100000">
                                          <p:val>
                                            <p:fltVal val="0.5"/>
                                          </p:val>
                                        </p:tav>
                                        <p:tav>
                                          <p:val>
                                            <p:strVal val="#ppt_x"/>
                                          </p:val>
                                        </p:tav>
                                      </p:tavLst>
                                    </p:anim>
                                    <p:anim calcmode="lin" valueType="num">
                                      <p:cBhvr additive="repl">
                                        <p:cTn id="10" dur="500" fill="hold"/>
                                        <p:tgtEl>
                                          <p:spTgt spid="47193"/>
                                        </p:tgtEl>
                                        <p:attrNameLst>
                                          <p:attrName>ppt_y</p:attrName>
                                        </p:attrNameLst>
                                      </p:cBhvr>
                                      <p:tavLst>
                                        <p:tav tm="100000">
                                          <p:val>
                                            <p:fltVal val="0.5"/>
                                          </p:val>
                                        </p:tav>
                                        <p:tav>
                                          <p:val>
                                            <p:strVal val="#ppt_y"/>
                                          </p:val>
                                        </p:tav>
                                      </p:tavLst>
                                    </p:anim>
                                  </p:childTnLst>
                                </p:cTn>
                              </p:par>
                            </p:childTnLst>
                          </p:cTn>
                        </p:par>
                        <p:par>
                          <p:cTn id="11" fill="hold" nodeType="afterGroup">
                            <p:stCondLst>
                              <p:cond delay="0"/>
                            </p:stCondLst>
                            <p:childTnLst>
                              <p:par>
                                <p:cTn id="12" presetID="23" presetClass="entr" presetSubtype="528" fill="hold" nodeType="afterEffect">
                                  <p:stCondLst>
                                    <p:cond delay="0"/>
                                  </p:stCondLst>
                                  <p:childTnLst>
                                    <p:set>
                                      <p:cBhvr additive="repl">
                                        <p:cTn id="13" dur="1" fill="hold">
                                          <p:stCondLst>
                                            <p:cond delay="0"/>
                                          </p:stCondLst>
                                        </p:cTn>
                                        <p:tgtEl>
                                          <p:spTgt spid="47124"/>
                                        </p:tgtEl>
                                        <p:attrNameLst>
                                          <p:attrName>style.visibility</p:attrName>
                                        </p:attrNameLst>
                                      </p:cBhvr>
                                      <p:to>
                                        <p:strVal val="visible"/>
                                      </p:to>
                                    </p:set>
                                    <p:anim calcmode="lin" valueType="num">
                                      <p:cBhvr additive="repl">
                                        <p:cTn id="14" dur="500" fill="hold"/>
                                        <p:tgtEl>
                                          <p:spTgt spid="47124"/>
                                        </p:tgtEl>
                                        <p:attrNameLst>
                                          <p:attrName>ppt_w</p:attrName>
                                        </p:attrNameLst>
                                      </p:cBhvr>
                                      <p:tavLst>
                                        <p:tav tm="100000">
                                          <p:val>
                                            <p:fltVal val="0"/>
                                          </p:val>
                                        </p:tav>
                                        <p:tav>
                                          <p:val>
                                            <p:strVal val="#ppt_w"/>
                                          </p:val>
                                        </p:tav>
                                      </p:tavLst>
                                    </p:anim>
                                    <p:anim calcmode="lin" valueType="num">
                                      <p:cBhvr additive="repl">
                                        <p:cTn id="15" dur="500" fill="hold"/>
                                        <p:tgtEl>
                                          <p:spTgt spid="47124"/>
                                        </p:tgtEl>
                                        <p:attrNameLst>
                                          <p:attrName>ppt_h</p:attrName>
                                        </p:attrNameLst>
                                      </p:cBhvr>
                                      <p:tavLst>
                                        <p:tav tm="100000">
                                          <p:val>
                                            <p:fltVal val="0"/>
                                          </p:val>
                                        </p:tav>
                                        <p:tav>
                                          <p:val>
                                            <p:strVal val="#ppt_h"/>
                                          </p:val>
                                        </p:tav>
                                      </p:tavLst>
                                    </p:anim>
                                    <p:anim calcmode="lin" valueType="num">
                                      <p:cBhvr additive="repl">
                                        <p:cTn id="16" dur="500" fill="hold"/>
                                        <p:tgtEl>
                                          <p:spTgt spid="47124"/>
                                        </p:tgtEl>
                                        <p:attrNameLst>
                                          <p:attrName>ppt_x</p:attrName>
                                        </p:attrNameLst>
                                      </p:cBhvr>
                                      <p:tavLst>
                                        <p:tav tm="100000">
                                          <p:val>
                                            <p:fltVal val="0.5"/>
                                          </p:val>
                                        </p:tav>
                                        <p:tav>
                                          <p:val>
                                            <p:strVal val="#ppt_x"/>
                                          </p:val>
                                        </p:tav>
                                      </p:tavLst>
                                    </p:anim>
                                    <p:anim calcmode="lin" valueType="num">
                                      <p:cBhvr additive="repl">
                                        <p:cTn id="17" dur="500" fill="hold"/>
                                        <p:tgtEl>
                                          <p:spTgt spid="47124"/>
                                        </p:tgtEl>
                                        <p:attrNameLst>
                                          <p:attrName>ppt_y</p:attrName>
                                        </p:attrNameLst>
                                      </p:cBhvr>
                                      <p:tavLst>
                                        <p:tav tm="100000">
                                          <p:val>
                                            <p:fltVal val="0.5"/>
                                          </p:val>
                                        </p:tav>
                                        <p:tav>
                                          <p:val>
                                            <p:strVal val="#ppt_y"/>
                                          </p:val>
                                        </p:tav>
                                      </p:tavLst>
                                    </p:anim>
                                  </p:childTnLst>
                                </p:cTn>
                              </p:par>
                            </p:childTnLst>
                          </p:cTn>
                        </p:par>
                        <p:par>
                          <p:cTn id="18" fill="hold" nodeType="afterGroup">
                            <p:stCondLst>
                              <p:cond delay="0"/>
                            </p:stCondLst>
                            <p:childTnLst>
                              <p:par>
                                <p:cTn id="19" presetID="23" presetClass="entr" presetSubtype="528" fill="hold" nodeType="afterEffect">
                                  <p:stCondLst>
                                    <p:cond delay="0"/>
                                  </p:stCondLst>
                                  <p:childTnLst>
                                    <p:set>
                                      <p:cBhvr additive="repl">
                                        <p:cTn id="20" dur="1" fill="hold">
                                          <p:stCondLst>
                                            <p:cond delay="0"/>
                                          </p:stCondLst>
                                        </p:cTn>
                                        <p:tgtEl>
                                          <p:spTgt spid="47127"/>
                                        </p:tgtEl>
                                        <p:attrNameLst>
                                          <p:attrName>style.visibility</p:attrName>
                                        </p:attrNameLst>
                                      </p:cBhvr>
                                      <p:to>
                                        <p:strVal val="visible"/>
                                      </p:to>
                                    </p:set>
                                    <p:anim calcmode="lin" valueType="num">
                                      <p:cBhvr additive="repl">
                                        <p:cTn id="21" dur="500" fill="hold"/>
                                        <p:tgtEl>
                                          <p:spTgt spid="47127"/>
                                        </p:tgtEl>
                                        <p:attrNameLst>
                                          <p:attrName>ppt_w</p:attrName>
                                        </p:attrNameLst>
                                      </p:cBhvr>
                                      <p:tavLst>
                                        <p:tav tm="100000">
                                          <p:val>
                                            <p:fltVal val="0"/>
                                          </p:val>
                                        </p:tav>
                                        <p:tav>
                                          <p:val>
                                            <p:strVal val="#ppt_w"/>
                                          </p:val>
                                        </p:tav>
                                      </p:tavLst>
                                    </p:anim>
                                    <p:anim calcmode="lin" valueType="num">
                                      <p:cBhvr additive="repl">
                                        <p:cTn id="22" dur="500" fill="hold"/>
                                        <p:tgtEl>
                                          <p:spTgt spid="47127"/>
                                        </p:tgtEl>
                                        <p:attrNameLst>
                                          <p:attrName>ppt_h</p:attrName>
                                        </p:attrNameLst>
                                      </p:cBhvr>
                                      <p:tavLst>
                                        <p:tav tm="100000">
                                          <p:val>
                                            <p:fltVal val="0"/>
                                          </p:val>
                                        </p:tav>
                                        <p:tav>
                                          <p:val>
                                            <p:strVal val="#ppt_h"/>
                                          </p:val>
                                        </p:tav>
                                      </p:tavLst>
                                    </p:anim>
                                    <p:anim calcmode="lin" valueType="num">
                                      <p:cBhvr additive="repl">
                                        <p:cTn id="23" dur="500" fill="hold"/>
                                        <p:tgtEl>
                                          <p:spTgt spid="47127"/>
                                        </p:tgtEl>
                                        <p:attrNameLst>
                                          <p:attrName>ppt_x</p:attrName>
                                        </p:attrNameLst>
                                      </p:cBhvr>
                                      <p:tavLst>
                                        <p:tav tm="100000">
                                          <p:val>
                                            <p:fltVal val="0.5"/>
                                          </p:val>
                                        </p:tav>
                                        <p:tav>
                                          <p:val>
                                            <p:strVal val="#ppt_x"/>
                                          </p:val>
                                        </p:tav>
                                      </p:tavLst>
                                    </p:anim>
                                    <p:anim calcmode="lin" valueType="num">
                                      <p:cBhvr additive="repl">
                                        <p:cTn id="24" dur="500" fill="hold"/>
                                        <p:tgtEl>
                                          <p:spTgt spid="47127"/>
                                        </p:tgtEl>
                                        <p:attrNameLst>
                                          <p:attrName>ppt_y</p:attrName>
                                        </p:attrNameLst>
                                      </p:cBhvr>
                                      <p:tavLst>
                                        <p:tav tm="100000">
                                          <p:val>
                                            <p:fltVal val="0.5"/>
                                          </p:val>
                                        </p:tav>
                                        <p:tav>
                                          <p:val>
                                            <p:strVal val="#ppt_y"/>
                                          </p:val>
                                        </p:tav>
                                      </p:tavLst>
                                    </p:anim>
                                  </p:childTnLst>
                                </p:cTn>
                              </p:par>
                            </p:childTnLst>
                          </p:cTn>
                        </p:par>
                        <p:par>
                          <p:cTn id="25" fill="hold" nodeType="afterGroup">
                            <p:stCondLst>
                              <p:cond delay="0"/>
                            </p:stCondLst>
                            <p:childTnLst>
                              <p:par>
                                <p:cTn id="26" presetID="23" presetClass="entr" presetSubtype="528" fill="hold" nodeType="afterEffect">
                                  <p:stCondLst>
                                    <p:cond delay="0"/>
                                  </p:stCondLst>
                                  <p:childTnLst>
                                    <p:set>
                                      <p:cBhvr additive="repl">
                                        <p:cTn id="27" dur="1" fill="hold">
                                          <p:stCondLst>
                                            <p:cond delay="0"/>
                                          </p:stCondLst>
                                        </p:cTn>
                                        <p:tgtEl>
                                          <p:spTgt spid="47130"/>
                                        </p:tgtEl>
                                        <p:attrNameLst>
                                          <p:attrName>style.visibility</p:attrName>
                                        </p:attrNameLst>
                                      </p:cBhvr>
                                      <p:to>
                                        <p:strVal val="visible"/>
                                      </p:to>
                                    </p:set>
                                    <p:anim calcmode="lin" valueType="num">
                                      <p:cBhvr additive="repl">
                                        <p:cTn id="28" dur="500" fill="hold"/>
                                        <p:tgtEl>
                                          <p:spTgt spid="47130"/>
                                        </p:tgtEl>
                                        <p:attrNameLst>
                                          <p:attrName>ppt_w</p:attrName>
                                        </p:attrNameLst>
                                      </p:cBhvr>
                                      <p:tavLst>
                                        <p:tav tm="100000">
                                          <p:val>
                                            <p:fltVal val="0"/>
                                          </p:val>
                                        </p:tav>
                                        <p:tav>
                                          <p:val>
                                            <p:strVal val="#ppt_w"/>
                                          </p:val>
                                        </p:tav>
                                      </p:tavLst>
                                    </p:anim>
                                    <p:anim calcmode="lin" valueType="num">
                                      <p:cBhvr additive="repl">
                                        <p:cTn id="29" dur="500" fill="hold"/>
                                        <p:tgtEl>
                                          <p:spTgt spid="47130"/>
                                        </p:tgtEl>
                                        <p:attrNameLst>
                                          <p:attrName>ppt_h</p:attrName>
                                        </p:attrNameLst>
                                      </p:cBhvr>
                                      <p:tavLst>
                                        <p:tav tm="100000">
                                          <p:val>
                                            <p:fltVal val="0"/>
                                          </p:val>
                                        </p:tav>
                                        <p:tav>
                                          <p:val>
                                            <p:strVal val="#ppt_h"/>
                                          </p:val>
                                        </p:tav>
                                      </p:tavLst>
                                    </p:anim>
                                    <p:anim calcmode="lin" valueType="num">
                                      <p:cBhvr additive="repl">
                                        <p:cTn id="30" dur="500" fill="hold"/>
                                        <p:tgtEl>
                                          <p:spTgt spid="47130"/>
                                        </p:tgtEl>
                                        <p:attrNameLst>
                                          <p:attrName>ppt_x</p:attrName>
                                        </p:attrNameLst>
                                      </p:cBhvr>
                                      <p:tavLst>
                                        <p:tav tm="100000">
                                          <p:val>
                                            <p:fltVal val="0.5"/>
                                          </p:val>
                                        </p:tav>
                                        <p:tav>
                                          <p:val>
                                            <p:strVal val="#ppt_x"/>
                                          </p:val>
                                        </p:tav>
                                      </p:tavLst>
                                    </p:anim>
                                    <p:anim calcmode="lin" valueType="num">
                                      <p:cBhvr additive="repl">
                                        <p:cTn id="31" dur="500" fill="hold"/>
                                        <p:tgtEl>
                                          <p:spTgt spid="47130"/>
                                        </p:tgtEl>
                                        <p:attrNameLst>
                                          <p:attrName>ppt_y</p:attrName>
                                        </p:attrNameLst>
                                      </p:cBhvr>
                                      <p:tavLst>
                                        <p:tav tm="100000">
                                          <p:val>
                                            <p:fltVal val="0.5"/>
                                          </p:val>
                                        </p:tav>
                                        <p:tav>
                                          <p:val>
                                            <p:strVal val="#ppt_y"/>
                                          </p:val>
                                        </p:tav>
                                      </p:tavLst>
                                    </p:anim>
                                  </p:childTnLst>
                                </p:cTn>
                              </p:par>
                            </p:childTnLst>
                          </p:cTn>
                        </p:par>
                        <p:par>
                          <p:cTn id="32" fill="hold" nodeType="afterGroup">
                            <p:stCondLst>
                              <p:cond delay="0"/>
                            </p:stCondLst>
                            <p:childTnLst>
                              <p:par>
                                <p:cTn id="33" presetID="23" presetClass="entr" presetSubtype="528" fill="hold" nodeType="afterEffect">
                                  <p:stCondLst>
                                    <p:cond delay="0"/>
                                  </p:stCondLst>
                                  <p:childTnLst>
                                    <p:set>
                                      <p:cBhvr additive="repl">
                                        <p:cTn id="34" dur="1" fill="hold">
                                          <p:stCondLst>
                                            <p:cond delay="0"/>
                                          </p:stCondLst>
                                        </p:cTn>
                                        <p:tgtEl>
                                          <p:spTgt spid="47133"/>
                                        </p:tgtEl>
                                        <p:attrNameLst>
                                          <p:attrName>style.visibility</p:attrName>
                                        </p:attrNameLst>
                                      </p:cBhvr>
                                      <p:to>
                                        <p:strVal val="visible"/>
                                      </p:to>
                                    </p:set>
                                    <p:anim calcmode="lin" valueType="num">
                                      <p:cBhvr additive="repl">
                                        <p:cTn id="35" dur="500" fill="hold"/>
                                        <p:tgtEl>
                                          <p:spTgt spid="47133"/>
                                        </p:tgtEl>
                                        <p:attrNameLst>
                                          <p:attrName>ppt_w</p:attrName>
                                        </p:attrNameLst>
                                      </p:cBhvr>
                                      <p:tavLst>
                                        <p:tav tm="100000">
                                          <p:val>
                                            <p:fltVal val="0"/>
                                          </p:val>
                                        </p:tav>
                                        <p:tav>
                                          <p:val>
                                            <p:strVal val="#ppt_w"/>
                                          </p:val>
                                        </p:tav>
                                      </p:tavLst>
                                    </p:anim>
                                    <p:anim calcmode="lin" valueType="num">
                                      <p:cBhvr additive="repl">
                                        <p:cTn id="36" dur="500" fill="hold"/>
                                        <p:tgtEl>
                                          <p:spTgt spid="47133"/>
                                        </p:tgtEl>
                                        <p:attrNameLst>
                                          <p:attrName>ppt_h</p:attrName>
                                        </p:attrNameLst>
                                      </p:cBhvr>
                                      <p:tavLst>
                                        <p:tav tm="100000">
                                          <p:val>
                                            <p:fltVal val="0"/>
                                          </p:val>
                                        </p:tav>
                                        <p:tav>
                                          <p:val>
                                            <p:strVal val="#ppt_h"/>
                                          </p:val>
                                        </p:tav>
                                      </p:tavLst>
                                    </p:anim>
                                    <p:anim calcmode="lin" valueType="num">
                                      <p:cBhvr additive="repl">
                                        <p:cTn id="37" dur="500" fill="hold"/>
                                        <p:tgtEl>
                                          <p:spTgt spid="47133"/>
                                        </p:tgtEl>
                                        <p:attrNameLst>
                                          <p:attrName>ppt_x</p:attrName>
                                        </p:attrNameLst>
                                      </p:cBhvr>
                                      <p:tavLst>
                                        <p:tav tm="100000">
                                          <p:val>
                                            <p:fltVal val="0.5"/>
                                          </p:val>
                                        </p:tav>
                                        <p:tav>
                                          <p:val>
                                            <p:strVal val="#ppt_x"/>
                                          </p:val>
                                        </p:tav>
                                      </p:tavLst>
                                    </p:anim>
                                    <p:anim calcmode="lin" valueType="num">
                                      <p:cBhvr additive="repl">
                                        <p:cTn id="38" dur="500" fill="hold"/>
                                        <p:tgtEl>
                                          <p:spTgt spid="47133"/>
                                        </p:tgtEl>
                                        <p:attrNameLst>
                                          <p:attrName>ppt_y</p:attrName>
                                        </p:attrNameLst>
                                      </p:cBhvr>
                                      <p:tavLst>
                                        <p:tav tm="100000">
                                          <p:val>
                                            <p:fltVal val="0.5"/>
                                          </p:val>
                                        </p:tav>
                                        <p:tav>
                                          <p:val>
                                            <p:strVal val="#ppt_y"/>
                                          </p:val>
                                        </p:tav>
                                      </p:tavLst>
                                    </p:anim>
                                  </p:childTnLst>
                                </p:cTn>
                              </p:par>
                            </p:childTnLst>
                          </p:cTn>
                        </p:par>
                        <p:par>
                          <p:cTn id="39" fill="hold" nodeType="afterGroup">
                            <p:stCondLst>
                              <p:cond delay="0"/>
                            </p:stCondLst>
                            <p:childTnLst>
                              <p:par>
                                <p:cTn id="40" presetID="23" presetClass="entr" presetSubtype="528" fill="hold" nodeType="afterEffect">
                                  <p:stCondLst>
                                    <p:cond delay="0"/>
                                  </p:stCondLst>
                                  <p:childTnLst>
                                    <p:set>
                                      <p:cBhvr additive="repl">
                                        <p:cTn id="41" dur="1" fill="hold">
                                          <p:stCondLst>
                                            <p:cond delay="0"/>
                                          </p:stCondLst>
                                        </p:cTn>
                                        <p:tgtEl>
                                          <p:spTgt spid="47136"/>
                                        </p:tgtEl>
                                        <p:attrNameLst>
                                          <p:attrName>style.visibility</p:attrName>
                                        </p:attrNameLst>
                                      </p:cBhvr>
                                      <p:to>
                                        <p:strVal val="visible"/>
                                      </p:to>
                                    </p:set>
                                    <p:anim calcmode="lin" valueType="num">
                                      <p:cBhvr additive="repl">
                                        <p:cTn id="42" dur="500" fill="hold"/>
                                        <p:tgtEl>
                                          <p:spTgt spid="47136"/>
                                        </p:tgtEl>
                                        <p:attrNameLst>
                                          <p:attrName>ppt_w</p:attrName>
                                        </p:attrNameLst>
                                      </p:cBhvr>
                                      <p:tavLst>
                                        <p:tav tm="100000">
                                          <p:val>
                                            <p:fltVal val="0"/>
                                          </p:val>
                                        </p:tav>
                                        <p:tav>
                                          <p:val>
                                            <p:strVal val="#ppt_w"/>
                                          </p:val>
                                        </p:tav>
                                      </p:tavLst>
                                    </p:anim>
                                    <p:anim calcmode="lin" valueType="num">
                                      <p:cBhvr additive="repl">
                                        <p:cTn id="43" dur="500" fill="hold"/>
                                        <p:tgtEl>
                                          <p:spTgt spid="47136"/>
                                        </p:tgtEl>
                                        <p:attrNameLst>
                                          <p:attrName>ppt_h</p:attrName>
                                        </p:attrNameLst>
                                      </p:cBhvr>
                                      <p:tavLst>
                                        <p:tav tm="100000">
                                          <p:val>
                                            <p:fltVal val="0"/>
                                          </p:val>
                                        </p:tav>
                                        <p:tav>
                                          <p:val>
                                            <p:strVal val="#ppt_h"/>
                                          </p:val>
                                        </p:tav>
                                      </p:tavLst>
                                    </p:anim>
                                    <p:anim calcmode="lin" valueType="num">
                                      <p:cBhvr additive="repl">
                                        <p:cTn id="44" dur="500" fill="hold"/>
                                        <p:tgtEl>
                                          <p:spTgt spid="47136"/>
                                        </p:tgtEl>
                                        <p:attrNameLst>
                                          <p:attrName>ppt_x</p:attrName>
                                        </p:attrNameLst>
                                      </p:cBhvr>
                                      <p:tavLst>
                                        <p:tav tm="100000">
                                          <p:val>
                                            <p:fltVal val="0.5"/>
                                          </p:val>
                                        </p:tav>
                                        <p:tav>
                                          <p:val>
                                            <p:strVal val="#ppt_x"/>
                                          </p:val>
                                        </p:tav>
                                      </p:tavLst>
                                    </p:anim>
                                    <p:anim calcmode="lin" valueType="num">
                                      <p:cBhvr additive="repl">
                                        <p:cTn id="45" dur="500" fill="hold"/>
                                        <p:tgtEl>
                                          <p:spTgt spid="47136"/>
                                        </p:tgtEl>
                                        <p:attrNameLst>
                                          <p:attrName>ppt_y</p:attrName>
                                        </p:attrNameLst>
                                      </p:cBhvr>
                                      <p:tavLst>
                                        <p:tav tm="100000">
                                          <p:val>
                                            <p:fltVal val="0.5"/>
                                          </p:val>
                                        </p:tav>
                                        <p:tav>
                                          <p:val>
                                            <p:strVal val="#ppt_y"/>
                                          </p:val>
                                        </p:tav>
                                      </p:tavLst>
                                    </p:anim>
                                  </p:childTnLst>
                                </p:cTn>
                              </p:par>
                            </p:childTnLst>
                          </p:cTn>
                        </p:par>
                        <p:par>
                          <p:cTn id="46" fill="hold" nodeType="afterGroup">
                            <p:stCondLst>
                              <p:cond delay="0"/>
                            </p:stCondLst>
                            <p:childTnLst>
                              <p:par>
                                <p:cTn id="47" presetID="23" presetClass="entr" presetSubtype="528" fill="hold" nodeType="afterEffect">
                                  <p:stCondLst>
                                    <p:cond delay="0"/>
                                  </p:stCondLst>
                                  <p:childTnLst>
                                    <p:set>
                                      <p:cBhvr additive="repl">
                                        <p:cTn id="48" dur="1" fill="hold">
                                          <p:stCondLst>
                                            <p:cond delay="0"/>
                                          </p:stCondLst>
                                        </p:cTn>
                                        <p:tgtEl>
                                          <p:spTgt spid="47139"/>
                                        </p:tgtEl>
                                        <p:attrNameLst>
                                          <p:attrName>style.visibility</p:attrName>
                                        </p:attrNameLst>
                                      </p:cBhvr>
                                      <p:to>
                                        <p:strVal val="visible"/>
                                      </p:to>
                                    </p:set>
                                    <p:anim calcmode="lin" valueType="num">
                                      <p:cBhvr additive="repl">
                                        <p:cTn id="49" dur="500" fill="hold"/>
                                        <p:tgtEl>
                                          <p:spTgt spid="47139"/>
                                        </p:tgtEl>
                                        <p:attrNameLst>
                                          <p:attrName>ppt_w</p:attrName>
                                        </p:attrNameLst>
                                      </p:cBhvr>
                                      <p:tavLst>
                                        <p:tav tm="100000">
                                          <p:val>
                                            <p:fltVal val="0"/>
                                          </p:val>
                                        </p:tav>
                                        <p:tav>
                                          <p:val>
                                            <p:strVal val="#ppt_w"/>
                                          </p:val>
                                        </p:tav>
                                      </p:tavLst>
                                    </p:anim>
                                    <p:anim calcmode="lin" valueType="num">
                                      <p:cBhvr additive="repl">
                                        <p:cTn id="50" dur="500" fill="hold"/>
                                        <p:tgtEl>
                                          <p:spTgt spid="47139"/>
                                        </p:tgtEl>
                                        <p:attrNameLst>
                                          <p:attrName>ppt_h</p:attrName>
                                        </p:attrNameLst>
                                      </p:cBhvr>
                                      <p:tavLst>
                                        <p:tav tm="100000">
                                          <p:val>
                                            <p:fltVal val="0"/>
                                          </p:val>
                                        </p:tav>
                                        <p:tav>
                                          <p:val>
                                            <p:strVal val="#ppt_h"/>
                                          </p:val>
                                        </p:tav>
                                      </p:tavLst>
                                    </p:anim>
                                    <p:anim calcmode="lin" valueType="num">
                                      <p:cBhvr additive="repl">
                                        <p:cTn id="51" dur="500" fill="hold"/>
                                        <p:tgtEl>
                                          <p:spTgt spid="47139"/>
                                        </p:tgtEl>
                                        <p:attrNameLst>
                                          <p:attrName>ppt_x</p:attrName>
                                        </p:attrNameLst>
                                      </p:cBhvr>
                                      <p:tavLst>
                                        <p:tav tm="100000">
                                          <p:val>
                                            <p:fltVal val="0.5"/>
                                          </p:val>
                                        </p:tav>
                                        <p:tav>
                                          <p:val>
                                            <p:strVal val="#ppt_x"/>
                                          </p:val>
                                        </p:tav>
                                      </p:tavLst>
                                    </p:anim>
                                    <p:anim calcmode="lin" valueType="num">
                                      <p:cBhvr additive="repl">
                                        <p:cTn id="52" dur="500" fill="hold"/>
                                        <p:tgtEl>
                                          <p:spTgt spid="47139"/>
                                        </p:tgtEl>
                                        <p:attrNameLst>
                                          <p:attrName>ppt_y</p:attrName>
                                        </p:attrNameLst>
                                      </p:cBhvr>
                                      <p:tavLst>
                                        <p:tav tm="100000">
                                          <p:val>
                                            <p:fltVal val="0.5"/>
                                          </p:val>
                                        </p:tav>
                                        <p:tav>
                                          <p:val>
                                            <p:strVal val="#ppt_y"/>
                                          </p:val>
                                        </p:tav>
                                      </p:tavLst>
                                    </p:anim>
                                  </p:childTnLst>
                                </p:cTn>
                              </p:par>
                            </p:childTnLst>
                          </p:cTn>
                        </p:par>
                        <p:par>
                          <p:cTn id="53" fill="hold" nodeType="afterGroup">
                            <p:stCondLst>
                              <p:cond delay="0"/>
                            </p:stCondLst>
                            <p:childTnLst>
                              <p:par>
                                <p:cTn id="54" presetID="23" presetClass="entr" presetSubtype="528" fill="hold" nodeType="afterEffect">
                                  <p:stCondLst>
                                    <p:cond delay="0"/>
                                  </p:stCondLst>
                                  <p:childTnLst>
                                    <p:set>
                                      <p:cBhvr additive="repl">
                                        <p:cTn id="55" dur="1" fill="hold">
                                          <p:stCondLst>
                                            <p:cond delay="0"/>
                                          </p:stCondLst>
                                        </p:cTn>
                                        <p:tgtEl>
                                          <p:spTgt spid="47142"/>
                                        </p:tgtEl>
                                        <p:attrNameLst>
                                          <p:attrName>style.visibility</p:attrName>
                                        </p:attrNameLst>
                                      </p:cBhvr>
                                      <p:to>
                                        <p:strVal val="visible"/>
                                      </p:to>
                                    </p:set>
                                    <p:anim calcmode="lin" valueType="num">
                                      <p:cBhvr additive="repl">
                                        <p:cTn id="56" dur="500" fill="hold"/>
                                        <p:tgtEl>
                                          <p:spTgt spid="47142"/>
                                        </p:tgtEl>
                                        <p:attrNameLst>
                                          <p:attrName>ppt_w</p:attrName>
                                        </p:attrNameLst>
                                      </p:cBhvr>
                                      <p:tavLst>
                                        <p:tav tm="100000">
                                          <p:val>
                                            <p:fltVal val="0"/>
                                          </p:val>
                                        </p:tav>
                                        <p:tav>
                                          <p:val>
                                            <p:strVal val="#ppt_w"/>
                                          </p:val>
                                        </p:tav>
                                      </p:tavLst>
                                    </p:anim>
                                    <p:anim calcmode="lin" valueType="num">
                                      <p:cBhvr additive="repl">
                                        <p:cTn id="57" dur="500" fill="hold"/>
                                        <p:tgtEl>
                                          <p:spTgt spid="47142"/>
                                        </p:tgtEl>
                                        <p:attrNameLst>
                                          <p:attrName>ppt_h</p:attrName>
                                        </p:attrNameLst>
                                      </p:cBhvr>
                                      <p:tavLst>
                                        <p:tav tm="100000">
                                          <p:val>
                                            <p:fltVal val="0"/>
                                          </p:val>
                                        </p:tav>
                                        <p:tav>
                                          <p:val>
                                            <p:strVal val="#ppt_h"/>
                                          </p:val>
                                        </p:tav>
                                      </p:tavLst>
                                    </p:anim>
                                    <p:anim calcmode="lin" valueType="num">
                                      <p:cBhvr additive="repl">
                                        <p:cTn id="58" dur="500" fill="hold"/>
                                        <p:tgtEl>
                                          <p:spTgt spid="47142"/>
                                        </p:tgtEl>
                                        <p:attrNameLst>
                                          <p:attrName>ppt_x</p:attrName>
                                        </p:attrNameLst>
                                      </p:cBhvr>
                                      <p:tavLst>
                                        <p:tav tm="100000">
                                          <p:val>
                                            <p:fltVal val="0.5"/>
                                          </p:val>
                                        </p:tav>
                                        <p:tav>
                                          <p:val>
                                            <p:strVal val="#ppt_x"/>
                                          </p:val>
                                        </p:tav>
                                      </p:tavLst>
                                    </p:anim>
                                    <p:anim calcmode="lin" valueType="num">
                                      <p:cBhvr additive="repl">
                                        <p:cTn id="59" dur="500" fill="hold"/>
                                        <p:tgtEl>
                                          <p:spTgt spid="47142"/>
                                        </p:tgtEl>
                                        <p:attrNameLst>
                                          <p:attrName>ppt_y</p:attrName>
                                        </p:attrNameLst>
                                      </p:cBhvr>
                                      <p:tavLst>
                                        <p:tav tm="100000">
                                          <p:val>
                                            <p:fltVal val="0.5"/>
                                          </p:val>
                                        </p:tav>
                                        <p:tav>
                                          <p:val>
                                            <p:strVal val="#ppt_y"/>
                                          </p:val>
                                        </p:tav>
                                      </p:tavLst>
                                    </p:anim>
                                  </p:childTnLst>
                                </p:cTn>
                              </p:par>
                            </p:childTnLst>
                          </p:cTn>
                        </p:par>
                        <p:par>
                          <p:cTn id="60" fill="hold" nodeType="afterGroup">
                            <p:stCondLst>
                              <p:cond delay="0"/>
                            </p:stCondLst>
                            <p:childTnLst>
                              <p:par>
                                <p:cTn id="61" presetID="23" presetClass="entr" presetSubtype="528" fill="hold" nodeType="afterEffect">
                                  <p:stCondLst>
                                    <p:cond delay="0"/>
                                  </p:stCondLst>
                                  <p:childTnLst>
                                    <p:set>
                                      <p:cBhvr additive="repl">
                                        <p:cTn id="62" dur="1" fill="hold">
                                          <p:stCondLst>
                                            <p:cond delay="0"/>
                                          </p:stCondLst>
                                        </p:cTn>
                                        <p:tgtEl>
                                          <p:spTgt spid="47148"/>
                                        </p:tgtEl>
                                        <p:attrNameLst>
                                          <p:attrName>style.visibility</p:attrName>
                                        </p:attrNameLst>
                                      </p:cBhvr>
                                      <p:to>
                                        <p:strVal val="visible"/>
                                      </p:to>
                                    </p:set>
                                    <p:anim calcmode="lin" valueType="num">
                                      <p:cBhvr additive="repl">
                                        <p:cTn id="63" dur="500" fill="hold"/>
                                        <p:tgtEl>
                                          <p:spTgt spid="47148"/>
                                        </p:tgtEl>
                                        <p:attrNameLst>
                                          <p:attrName>ppt_w</p:attrName>
                                        </p:attrNameLst>
                                      </p:cBhvr>
                                      <p:tavLst>
                                        <p:tav tm="100000">
                                          <p:val>
                                            <p:fltVal val="0"/>
                                          </p:val>
                                        </p:tav>
                                        <p:tav>
                                          <p:val>
                                            <p:strVal val="#ppt_w"/>
                                          </p:val>
                                        </p:tav>
                                      </p:tavLst>
                                    </p:anim>
                                    <p:anim calcmode="lin" valueType="num">
                                      <p:cBhvr additive="repl">
                                        <p:cTn id="64" dur="500" fill="hold"/>
                                        <p:tgtEl>
                                          <p:spTgt spid="47148"/>
                                        </p:tgtEl>
                                        <p:attrNameLst>
                                          <p:attrName>ppt_h</p:attrName>
                                        </p:attrNameLst>
                                      </p:cBhvr>
                                      <p:tavLst>
                                        <p:tav tm="100000">
                                          <p:val>
                                            <p:fltVal val="0"/>
                                          </p:val>
                                        </p:tav>
                                        <p:tav>
                                          <p:val>
                                            <p:strVal val="#ppt_h"/>
                                          </p:val>
                                        </p:tav>
                                      </p:tavLst>
                                    </p:anim>
                                    <p:anim calcmode="lin" valueType="num">
                                      <p:cBhvr additive="repl">
                                        <p:cTn id="65" dur="500" fill="hold"/>
                                        <p:tgtEl>
                                          <p:spTgt spid="47148"/>
                                        </p:tgtEl>
                                        <p:attrNameLst>
                                          <p:attrName>ppt_x</p:attrName>
                                        </p:attrNameLst>
                                      </p:cBhvr>
                                      <p:tavLst>
                                        <p:tav tm="100000">
                                          <p:val>
                                            <p:fltVal val="0.5"/>
                                          </p:val>
                                        </p:tav>
                                        <p:tav>
                                          <p:val>
                                            <p:strVal val="#ppt_x"/>
                                          </p:val>
                                        </p:tav>
                                      </p:tavLst>
                                    </p:anim>
                                    <p:anim calcmode="lin" valueType="num">
                                      <p:cBhvr additive="repl">
                                        <p:cTn id="66" dur="500" fill="hold"/>
                                        <p:tgtEl>
                                          <p:spTgt spid="47148"/>
                                        </p:tgtEl>
                                        <p:attrNameLst>
                                          <p:attrName>ppt_y</p:attrName>
                                        </p:attrNameLst>
                                      </p:cBhvr>
                                      <p:tavLst>
                                        <p:tav tm="100000">
                                          <p:val>
                                            <p:fltVal val="0.5"/>
                                          </p:val>
                                        </p:tav>
                                        <p:tav>
                                          <p:val>
                                            <p:strVal val="#ppt_y"/>
                                          </p:val>
                                        </p:tav>
                                      </p:tavLst>
                                    </p:anim>
                                  </p:childTnLst>
                                </p:cTn>
                              </p:par>
                            </p:childTnLst>
                          </p:cTn>
                        </p:par>
                        <p:par>
                          <p:cTn id="67" fill="hold" nodeType="afterGroup">
                            <p:stCondLst>
                              <p:cond delay="0"/>
                            </p:stCondLst>
                            <p:childTnLst>
                              <p:par>
                                <p:cTn id="68" presetID="23" presetClass="entr" presetSubtype="528" fill="hold" nodeType="afterEffect">
                                  <p:stCondLst>
                                    <p:cond delay="0"/>
                                  </p:stCondLst>
                                  <p:childTnLst>
                                    <p:set>
                                      <p:cBhvr additive="repl">
                                        <p:cTn id="69" dur="1" fill="hold">
                                          <p:stCondLst>
                                            <p:cond delay="0"/>
                                          </p:stCondLst>
                                        </p:cTn>
                                        <p:tgtEl>
                                          <p:spTgt spid="47145"/>
                                        </p:tgtEl>
                                        <p:attrNameLst>
                                          <p:attrName>style.visibility</p:attrName>
                                        </p:attrNameLst>
                                      </p:cBhvr>
                                      <p:to>
                                        <p:strVal val="visible"/>
                                      </p:to>
                                    </p:set>
                                    <p:anim calcmode="lin" valueType="num">
                                      <p:cBhvr additive="repl">
                                        <p:cTn id="70" dur="500" fill="hold"/>
                                        <p:tgtEl>
                                          <p:spTgt spid="47145"/>
                                        </p:tgtEl>
                                        <p:attrNameLst>
                                          <p:attrName>ppt_w</p:attrName>
                                        </p:attrNameLst>
                                      </p:cBhvr>
                                      <p:tavLst>
                                        <p:tav tm="100000">
                                          <p:val>
                                            <p:fltVal val="0"/>
                                          </p:val>
                                        </p:tav>
                                        <p:tav>
                                          <p:val>
                                            <p:strVal val="#ppt_w"/>
                                          </p:val>
                                        </p:tav>
                                      </p:tavLst>
                                    </p:anim>
                                    <p:anim calcmode="lin" valueType="num">
                                      <p:cBhvr additive="repl">
                                        <p:cTn id="71" dur="500" fill="hold"/>
                                        <p:tgtEl>
                                          <p:spTgt spid="47145"/>
                                        </p:tgtEl>
                                        <p:attrNameLst>
                                          <p:attrName>ppt_h</p:attrName>
                                        </p:attrNameLst>
                                      </p:cBhvr>
                                      <p:tavLst>
                                        <p:tav tm="100000">
                                          <p:val>
                                            <p:fltVal val="0"/>
                                          </p:val>
                                        </p:tav>
                                        <p:tav>
                                          <p:val>
                                            <p:strVal val="#ppt_h"/>
                                          </p:val>
                                        </p:tav>
                                      </p:tavLst>
                                    </p:anim>
                                    <p:anim calcmode="lin" valueType="num">
                                      <p:cBhvr additive="repl">
                                        <p:cTn id="72" dur="500" fill="hold"/>
                                        <p:tgtEl>
                                          <p:spTgt spid="47145"/>
                                        </p:tgtEl>
                                        <p:attrNameLst>
                                          <p:attrName>ppt_x</p:attrName>
                                        </p:attrNameLst>
                                      </p:cBhvr>
                                      <p:tavLst>
                                        <p:tav tm="100000">
                                          <p:val>
                                            <p:fltVal val="0.5"/>
                                          </p:val>
                                        </p:tav>
                                        <p:tav>
                                          <p:val>
                                            <p:strVal val="#ppt_x"/>
                                          </p:val>
                                        </p:tav>
                                      </p:tavLst>
                                    </p:anim>
                                    <p:anim calcmode="lin" valueType="num">
                                      <p:cBhvr additive="repl">
                                        <p:cTn id="73" dur="500" fill="hold"/>
                                        <p:tgtEl>
                                          <p:spTgt spid="47145"/>
                                        </p:tgtEl>
                                        <p:attrNameLst>
                                          <p:attrName>ppt_y</p:attrName>
                                        </p:attrNameLst>
                                      </p:cBhvr>
                                      <p:tavLst>
                                        <p:tav tm="100000">
                                          <p:val>
                                            <p:fltVal val="0.5"/>
                                          </p:val>
                                        </p:tav>
                                        <p:tav>
                                          <p:val>
                                            <p:strVal val="#ppt_y"/>
                                          </p:val>
                                        </p:tav>
                                      </p:tavLst>
                                    </p:anim>
                                  </p:childTnLst>
                                </p:cTn>
                              </p:par>
                            </p:childTnLst>
                          </p:cTn>
                        </p:par>
                        <p:par>
                          <p:cTn id="74" fill="hold" nodeType="afterGroup">
                            <p:stCondLst>
                              <p:cond delay="0"/>
                            </p:stCondLst>
                            <p:childTnLst>
                              <p:par>
                                <p:cTn id="75" presetID="23" presetClass="entr" presetSubtype="528" fill="hold" nodeType="afterEffect">
                                  <p:stCondLst>
                                    <p:cond delay="0"/>
                                  </p:stCondLst>
                                  <p:childTnLst>
                                    <p:set>
                                      <p:cBhvr additive="repl">
                                        <p:cTn id="76" dur="1" fill="hold">
                                          <p:stCondLst>
                                            <p:cond delay="0"/>
                                          </p:stCondLst>
                                        </p:cTn>
                                        <p:tgtEl>
                                          <p:spTgt spid="47151"/>
                                        </p:tgtEl>
                                        <p:attrNameLst>
                                          <p:attrName>style.visibility</p:attrName>
                                        </p:attrNameLst>
                                      </p:cBhvr>
                                      <p:to>
                                        <p:strVal val="visible"/>
                                      </p:to>
                                    </p:set>
                                    <p:anim calcmode="lin" valueType="num">
                                      <p:cBhvr additive="repl">
                                        <p:cTn id="77" dur="500" fill="hold"/>
                                        <p:tgtEl>
                                          <p:spTgt spid="47151"/>
                                        </p:tgtEl>
                                        <p:attrNameLst>
                                          <p:attrName>ppt_w</p:attrName>
                                        </p:attrNameLst>
                                      </p:cBhvr>
                                      <p:tavLst>
                                        <p:tav tm="100000">
                                          <p:val>
                                            <p:fltVal val="0"/>
                                          </p:val>
                                        </p:tav>
                                        <p:tav>
                                          <p:val>
                                            <p:strVal val="#ppt_w"/>
                                          </p:val>
                                        </p:tav>
                                      </p:tavLst>
                                    </p:anim>
                                    <p:anim calcmode="lin" valueType="num">
                                      <p:cBhvr additive="repl">
                                        <p:cTn id="78" dur="500" fill="hold"/>
                                        <p:tgtEl>
                                          <p:spTgt spid="47151"/>
                                        </p:tgtEl>
                                        <p:attrNameLst>
                                          <p:attrName>ppt_h</p:attrName>
                                        </p:attrNameLst>
                                      </p:cBhvr>
                                      <p:tavLst>
                                        <p:tav tm="100000">
                                          <p:val>
                                            <p:fltVal val="0"/>
                                          </p:val>
                                        </p:tav>
                                        <p:tav>
                                          <p:val>
                                            <p:strVal val="#ppt_h"/>
                                          </p:val>
                                        </p:tav>
                                      </p:tavLst>
                                    </p:anim>
                                    <p:anim calcmode="lin" valueType="num">
                                      <p:cBhvr additive="repl">
                                        <p:cTn id="79" dur="500" fill="hold"/>
                                        <p:tgtEl>
                                          <p:spTgt spid="47151"/>
                                        </p:tgtEl>
                                        <p:attrNameLst>
                                          <p:attrName>ppt_x</p:attrName>
                                        </p:attrNameLst>
                                      </p:cBhvr>
                                      <p:tavLst>
                                        <p:tav tm="100000">
                                          <p:val>
                                            <p:fltVal val="0.5"/>
                                          </p:val>
                                        </p:tav>
                                        <p:tav>
                                          <p:val>
                                            <p:strVal val="#ppt_x"/>
                                          </p:val>
                                        </p:tav>
                                      </p:tavLst>
                                    </p:anim>
                                    <p:anim calcmode="lin" valueType="num">
                                      <p:cBhvr additive="repl">
                                        <p:cTn id="80" dur="500" fill="hold"/>
                                        <p:tgtEl>
                                          <p:spTgt spid="47151"/>
                                        </p:tgtEl>
                                        <p:attrNameLst>
                                          <p:attrName>ppt_y</p:attrName>
                                        </p:attrNameLst>
                                      </p:cBhvr>
                                      <p:tavLst>
                                        <p:tav tm="100000">
                                          <p:val>
                                            <p:fltVal val="0.5"/>
                                          </p:val>
                                        </p:tav>
                                        <p:tav>
                                          <p:val>
                                            <p:strVal val="#ppt_y"/>
                                          </p:val>
                                        </p:tav>
                                      </p:tavLst>
                                    </p:anim>
                                  </p:childTnLst>
                                </p:cTn>
                              </p:par>
                            </p:childTnLst>
                          </p:cTn>
                        </p:par>
                        <p:par>
                          <p:cTn id="81" fill="hold" nodeType="afterGroup">
                            <p:stCondLst>
                              <p:cond delay="0"/>
                            </p:stCondLst>
                            <p:childTnLst>
                              <p:par>
                                <p:cTn id="82" presetID="23" presetClass="entr" presetSubtype="528" fill="hold" nodeType="afterEffect">
                                  <p:stCondLst>
                                    <p:cond delay="0"/>
                                  </p:stCondLst>
                                  <p:childTnLst>
                                    <p:set>
                                      <p:cBhvr additive="repl">
                                        <p:cTn id="83" dur="1" fill="hold">
                                          <p:stCondLst>
                                            <p:cond delay="0"/>
                                          </p:stCondLst>
                                        </p:cTn>
                                        <p:tgtEl>
                                          <p:spTgt spid="47154"/>
                                        </p:tgtEl>
                                        <p:attrNameLst>
                                          <p:attrName>style.visibility</p:attrName>
                                        </p:attrNameLst>
                                      </p:cBhvr>
                                      <p:to>
                                        <p:strVal val="visible"/>
                                      </p:to>
                                    </p:set>
                                    <p:anim calcmode="lin" valueType="num">
                                      <p:cBhvr additive="repl">
                                        <p:cTn id="84" dur="500" fill="hold"/>
                                        <p:tgtEl>
                                          <p:spTgt spid="47154"/>
                                        </p:tgtEl>
                                        <p:attrNameLst>
                                          <p:attrName>ppt_w</p:attrName>
                                        </p:attrNameLst>
                                      </p:cBhvr>
                                      <p:tavLst>
                                        <p:tav tm="100000">
                                          <p:val>
                                            <p:fltVal val="0"/>
                                          </p:val>
                                        </p:tav>
                                        <p:tav>
                                          <p:val>
                                            <p:strVal val="#ppt_w"/>
                                          </p:val>
                                        </p:tav>
                                      </p:tavLst>
                                    </p:anim>
                                    <p:anim calcmode="lin" valueType="num">
                                      <p:cBhvr additive="repl">
                                        <p:cTn id="85" dur="500" fill="hold"/>
                                        <p:tgtEl>
                                          <p:spTgt spid="47154"/>
                                        </p:tgtEl>
                                        <p:attrNameLst>
                                          <p:attrName>ppt_h</p:attrName>
                                        </p:attrNameLst>
                                      </p:cBhvr>
                                      <p:tavLst>
                                        <p:tav tm="100000">
                                          <p:val>
                                            <p:fltVal val="0"/>
                                          </p:val>
                                        </p:tav>
                                        <p:tav>
                                          <p:val>
                                            <p:strVal val="#ppt_h"/>
                                          </p:val>
                                        </p:tav>
                                      </p:tavLst>
                                    </p:anim>
                                    <p:anim calcmode="lin" valueType="num">
                                      <p:cBhvr additive="repl">
                                        <p:cTn id="86" dur="500" fill="hold"/>
                                        <p:tgtEl>
                                          <p:spTgt spid="47154"/>
                                        </p:tgtEl>
                                        <p:attrNameLst>
                                          <p:attrName>ppt_x</p:attrName>
                                        </p:attrNameLst>
                                      </p:cBhvr>
                                      <p:tavLst>
                                        <p:tav tm="100000">
                                          <p:val>
                                            <p:fltVal val="0.5"/>
                                          </p:val>
                                        </p:tav>
                                        <p:tav>
                                          <p:val>
                                            <p:strVal val="#ppt_x"/>
                                          </p:val>
                                        </p:tav>
                                      </p:tavLst>
                                    </p:anim>
                                    <p:anim calcmode="lin" valueType="num">
                                      <p:cBhvr additive="repl">
                                        <p:cTn id="87" dur="500" fill="hold"/>
                                        <p:tgtEl>
                                          <p:spTgt spid="47154"/>
                                        </p:tgtEl>
                                        <p:attrNameLst>
                                          <p:attrName>ppt_y</p:attrName>
                                        </p:attrNameLst>
                                      </p:cBhvr>
                                      <p:tavLst>
                                        <p:tav tm="100000">
                                          <p:val>
                                            <p:fltVal val="0.5"/>
                                          </p:val>
                                        </p:tav>
                                        <p:tav>
                                          <p:val>
                                            <p:strVal val="#ppt_y"/>
                                          </p:val>
                                        </p:tav>
                                      </p:tavLst>
                                    </p:anim>
                                  </p:childTnLst>
                                </p:cTn>
                              </p:par>
                            </p:childTnLst>
                          </p:cTn>
                        </p:par>
                        <p:par>
                          <p:cTn id="88" fill="hold" nodeType="afterGroup">
                            <p:stCondLst>
                              <p:cond delay="0"/>
                            </p:stCondLst>
                            <p:childTnLst>
                              <p:par>
                                <p:cTn id="89" presetID="23" presetClass="entr" presetSubtype="528" fill="hold" nodeType="afterEffect">
                                  <p:stCondLst>
                                    <p:cond delay="0"/>
                                  </p:stCondLst>
                                  <p:childTnLst>
                                    <p:set>
                                      <p:cBhvr additive="repl">
                                        <p:cTn id="90" dur="1" fill="hold">
                                          <p:stCondLst>
                                            <p:cond delay="0"/>
                                          </p:stCondLst>
                                        </p:cTn>
                                        <p:tgtEl>
                                          <p:spTgt spid="47157"/>
                                        </p:tgtEl>
                                        <p:attrNameLst>
                                          <p:attrName>style.visibility</p:attrName>
                                        </p:attrNameLst>
                                      </p:cBhvr>
                                      <p:to>
                                        <p:strVal val="visible"/>
                                      </p:to>
                                    </p:set>
                                    <p:anim calcmode="lin" valueType="num">
                                      <p:cBhvr additive="repl">
                                        <p:cTn id="91" dur="500" fill="hold"/>
                                        <p:tgtEl>
                                          <p:spTgt spid="47157"/>
                                        </p:tgtEl>
                                        <p:attrNameLst>
                                          <p:attrName>ppt_w</p:attrName>
                                        </p:attrNameLst>
                                      </p:cBhvr>
                                      <p:tavLst>
                                        <p:tav tm="100000">
                                          <p:val>
                                            <p:fltVal val="0"/>
                                          </p:val>
                                        </p:tav>
                                        <p:tav>
                                          <p:val>
                                            <p:strVal val="#ppt_w"/>
                                          </p:val>
                                        </p:tav>
                                      </p:tavLst>
                                    </p:anim>
                                    <p:anim calcmode="lin" valueType="num">
                                      <p:cBhvr additive="repl">
                                        <p:cTn id="92" dur="500" fill="hold"/>
                                        <p:tgtEl>
                                          <p:spTgt spid="47157"/>
                                        </p:tgtEl>
                                        <p:attrNameLst>
                                          <p:attrName>ppt_h</p:attrName>
                                        </p:attrNameLst>
                                      </p:cBhvr>
                                      <p:tavLst>
                                        <p:tav tm="100000">
                                          <p:val>
                                            <p:fltVal val="0"/>
                                          </p:val>
                                        </p:tav>
                                        <p:tav>
                                          <p:val>
                                            <p:strVal val="#ppt_h"/>
                                          </p:val>
                                        </p:tav>
                                      </p:tavLst>
                                    </p:anim>
                                    <p:anim calcmode="lin" valueType="num">
                                      <p:cBhvr additive="repl">
                                        <p:cTn id="93" dur="500" fill="hold"/>
                                        <p:tgtEl>
                                          <p:spTgt spid="47157"/>
                                        </p:tgtEl>
                                        <p:attrNameLst>
                                          <p:attrName>ppt_x</p:attrName>
                                        </p:attrNameLst>
                                      </p:cBhvr>
                                      <p:tavLst>
                                        <p:tav tm="100000">
                                          <p:val>
                                            <p:fltVal val="0.5"/>
                                          </p:val>
                                        </p:tav>
                                        <p:tav>
                                          <p:val>
                                            <p:strVal val="#ppt_x"/>
                                          </p:val>
                                        </p:tav>
                                      </p:tavLst>
                                    </p:anim>
                                    <p:anim calcmode="lin" valueType="num">
                                      <p:cBhvr additive="repl">
                                        <p:cTn id="94" dur="500" fill="hold"/>
                                        <p:tgtEl>
                                          <p:spTgt spid="47157"/>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48129" name="Rectangle 1"/>
          <p:cNvSpPr>
            <a:spLocks noChangeArrowheads="1"/>
          </p:cNvSpPr>
          <p:nvPr/>
        </p:nvSpPr>
        <p:spPr bwMode="auto">
          <a:xfrm>
            <a:off x="3130550" y="1377950"/>
            <a:ext cx="2044700" cy="1054100"/>
          </a:xfrm>
          <a:prstGeom prst="rect">
            <a:avLst/>
          </a:prstGeom>
          <a:solidFill>
            <a:srgbClr val="FFD34A"/>
          </a:solidFill>
          <a:ln w="1260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8130" name="Rectangle 2"/>
          <p:cNvSpPr>
            <a:spLocks noChangeArrowheads="1"/>
          </p:cNvSpPr>
          <p:nvPr/>
        </p:nvSpPr>
        <p:spPr bwMode="auto">
          <a:xfrm>
            <a:off x="3551238" y="968375"/>
            <a:ext cx="963612" cy="3635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800" b="1">
                <a:solidFill>
                  <a:srgbClr val="790015"/>
                </a:solidFill>
                <a:latin typeface="Times New Roman" charset="0"/>
              </a:rPr>
              <a:t>อับราฮัม</a:t>
            </a:r>
          </a:p>
        </p:txBody>
      </p:sp>
      <p:sp>
        <p:nvSpPr>
          <p:cNvPr id="48131" name="Rectangle 3"/>
          <p:cNvSpPr>
            <a:spLocks noChangeArrowheads="1"/>
          </p:cNvSpPr>
          <p:nvPr/>
        </p:nvSpPr>
        <p:spPr bwMode="auto">
          <a:xfrm>
            <a:off x="3130550" y="1377950"/>
            <a:ext cx="2882900" cy="3111500"/>
          </a:xfrm>
          <a:prstGeom prst="rect">
            <a:avLst/>
          </a:prstGeom>
          <a:solidFill>
            <a:srgbClr val="FFD34A"/>
          </a:solidFill>
          <a:ln w="12600" cap="sq">
            <a:solidFill>
              <a:srgbClr val="CECECE"/>
            </a:solidFill>
            <a:miter lim="800000"/>
            <a:headEnd/>
            <a:tailEnd/>
          </a:ln>
          <a:effectLst>
            <a:outerShdw blurRad="63500" dist="107933" dir="2700000" algn="ctr" rotWithShape="0">
              <a:srgbClr val="1A0004">
                <a:alpha val="75014"/>
              </a:srgbClr>
            </a:outerShdw>
          </a:effectLst>
        </p:spPr>
        <p:txBody>
          <a:bodyPr wrap="none" anchor="ctr"/>
          <a:lstStyle/>
          <a:p>
            <a:pPr>
              <a:defRPr/>
            </a:pPr>
            <a:endParaRPr lang="en-US"/>
          </a:p>
        </p:txBody>
      </p:sp>
      <p:sp>
        <p:nvSpPr>
          <p:cNvPr id="48132" name="AutoShape 4"/>
          <p:cNvSpPr>
            <a:spLocks noChangeArrowheads="1"/>
          </p:cNvSpPr>
          <p:nvPr/>
        </p:nvSpPr>
        <p:spPr bwMode="auto">
          <a:xfrm>
            <a:off x="3130550" y="996950"/>
            <a:ext cx="1663700" cy="1054100"/>
          </a:xfrm>
          <a:prstGeom prst="roundRect">
            <a:avLst>
              <a:gd name="adj" fmla="val 12495"/>
            </a:avLst>
          </a:prstGeom>
          <a:solidFill>
            <a:srgbClr val="FFD34A"/>
          </a:solidFill>
          <a:ln w="12600" cap="sq">
            <a:solidFill>
              <a:srgbClr val="CECECE"/>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8133" name="Rectangle 5"/>
          <p:cNvSpPr>
            <a:spLocks noChangeArrowheads="1"/>
          </p:cNvSpPr>
          <p:nvPr/>
        </p:nvSpPr>
        <p:spPr bwMode="auto">
          <a:xfrm>
            <a:off x="3130550" y="1377950"/>
            <a:ext cx="2044700" cy="1054100"/>
          </a:xfrm>
          <a:prstGeom prst="rect">
            <a:avLst/>
          </a:prstGeom>
          <a:solidFill>
            <a:srgbClr val="FFD34A"/>
          </a:solidFill>
          <a:ln w="1260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8134" name="Rectangle 6"/>
          <p:cNvSpPr>
            <a:spLocks noChangeArrowheads="1"/>
          </p:cNvSpPr>
          <p:nvPr/>
        </p:nvSpPr>
        <p:spPr bwMode="auto">
          <a:xfrm>
            <a:off x="3367088" y="938213"/>
            <a:ext cx="1223962"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1A0004"/>
                </a:solidFill>
                <a:latin typeface="Times New Roman" charset="0"/>
              </a:rPr>
              <a:t>อับราฮัม</a:t>
            </a:r>
          </a:p>
        </p:txBody>
      </p:sp>
      <p:sp>
        <p:nvSpPr>
          <p:cNvPr id="48135" name="Line 7"/>
          <p:cNvSpPr>
            <a:spLocks noChangeShapeType="1"/>
          </p:cNvSpPr>
          <p:nvPr/>
        </p:nvSpPr>
        <p:spPr bwMode="auto">
          <a:xfrm>
            <a:off x="3340100" y="2065338"/>
            <a:ext cx="2463800" cy="1587"/>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8136" name="Rectangle 8"/>
          <p:cNvSpPr>
            <a:spLocks noChangeArrowheads="1"/>
          </p:cNvSpPr>
          <p:nvPr/>
        </p:nvSpPr>
        <p:spPr bwMode="auto">
          <a:xfrm>
            <a:off x="4802188" y="992188"/>
            <a:ext cx="249872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400" b="1">
                <a:solidFill>
                  <a:srgbClr val="FFD34A"/>
                </a:solidFill>
                <a:latin typeface="Times New Roman" charset="0"/>
              </a:rPr>
              <a:t>ก่อนคศ </a:t>
            </a:r>
            <a:r>
              <a:rPr lang="en-US" sz="2400" b="1">
                <a:solidFill>
                  <a:srgbClr val="FFD34A"/>
                </a:solidFill>
                <a:latin typeface="Times New Roman" charset="0"/>
                <a:cs typeface="Times New Roman" charset="0"/>
              </a:rPr>
              <a:t>2000</a:t>
            </a:r>
          </a:p>
        </p:txBody>
      </p:sp>
      <p:sp>
        <p:nvSpPr>
          <p:cNvPr id="48137" name="Rectangle 9"/>
          <p:cNvSpPr>
            <a:spLocks noChangeArrowheads="1"/>
          </p:cNvSpPr>
          <p:nvPr/>
        </p:nvSpPr>
        <p:spPr bwMode="auto">
          <a:xfrm>
            <a:off x="3625850" y="1603375"/>
            <a:ext cx="2020888" cy="515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b="1">
                <a:solidFill>
                  <a:srgbClr val="1A0004"/>
                </a:solidFill>
                <a:latin typeface="Times New Roman" charset="0"/>
              </a:rPr>
              <a:t>การทรงเรียก</a:t>
            </a:r>
          </a:p>
        </p:txBody>
      </p:sp>
      <p:sp>
        <p:nvSpPr>
          <p:cNvPr id="48138" name="Rectangle 10"/>
          <p:cNvSpPr>
            <a:spLocks noChangeArrowheads="1"/>
          </p:cNvSpPr>
          <p:nvPr/>
        </p:nvSpPr>
        <p:spPr bwMode="auto">
          <a:xfrm>
            <a:off x="4075113" y="2060575"/>
            <a:ext cx="1089025" cy="515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b="1">
                <a:solidFill>
                  <a:srgbClr val="1A0004"/>
                </a:solidFill>
                <a:latin typeface="Times New Roman" charset="0"/>
              </a:rPr>
              <a:t>ด</a:t>
            </a:r>
            <a:r>
              <a:rPr lang="en-US" b="1">
                <a:solidFill>
                  <a:srgbClr val="1A0004"/>
                </a:solidFill>
                <a:latin typeface="Times New Roman" charset="0"/>
              </a:rPr>
              <a:t>-</a:t>
            </a:r>
            <a:r>
              <a:rPr lang="hi-in" b="1">
                <a:solidFill>
                  <a:srgbClr val="1A0004"/>
                </a:solidFill>
                <a:latin typeface="Times New Roman" charset="0"/>
              </a:rPr>
              <a:t>ล</a:t>
            </a:r>
            <a:r>
              <a:rPr lang="en-US" b="1">
                <a:solidFill>
                  <a:srgbClr val="1A0004"/>
                </a:solidFill>
                <a:latin typeface="Times New Roman" charset="0"/>
              </a:rPr>
              <a:t>-</a:t>
            </a:r>
            <a:r>
              <a:rPr lang="hi-in" b="1">
                <a:solidFill>
                  <a:srgbClr val="1A0004"/>
                </a:solidFill>
                <a:latin typeface="Times New Roman" charset="0"/>
              </a:rPr>
              <a:t>พ</a:t>
            </a:r>
          </a:p>
        </p:txBody>
      </p:sp>
      <p:sp>
        <p:nvSpPr>
          <p:cNvPr id="48139" name="Rectangle 11"/>
          <p:cNvSpPr>
            <a:spLocks noChangeArrowheads="1"/>
          </p:cNvSpPr>
          <p:nvPr/>
        </p:nvSpPr>
        <p:spPr bwMode="auto">
          <a:xfrm>
            <a:off x="3963988" y="2473325"/>
            <a:ext cx="1835150" cy="5762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200" b="1">
                <a:solidFill>
                  <a:srgbClr val="1A0004"/>
                </a:solidFill>
                <a:latin typeface="Times New Roman" charset="0"/>
              </a:rPr>
              <a:t>อ </a:t>
            </a:r>
            <a:r>
              <a:rPr lang="en-US" sz="3200" b="1">
                <a:solidFill>
                  <a:srgbClr val="1A0004"/>
                </a:solidFill>
                <a:latin typeface="Times New Roman" charset="0"/>
              </a:rPr>
              <a:t>- </a:t>
            </a:r>
            <a:r>
              <a:rPr lang="hi-in" sz="3200" b="1">
                <a:solidFill>
                  <a:srgbClr val="1A0004"/>
                </a:solidFill>
                <a:latin typeface="Times New Roman" charset="0"/>
              </a:rPr>
              <a:t>อ      </a:t>
            </a:r>
          </a:p>
        </p:txBody>
      </p:sp>
      <p:sp>
        <p:nvSpPr>
          <p:cNvPr id="48140" name="Rectangle 12"/>
          <p:cNvSpPr>
            <a:spLocks noChangeArrowheads="1"/>
          </p:cNvSpPr>
          <p:nvPr/>
        </p:nvSpPr>
        <p:spPr bwMode="auto">
          <a:xfrm>
            <a:off x="4090988" y="2930525"/>
            <a:ext cx="1036637" cy="5762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200" b="1">
                <a:solidFill>
                  <a:srgbClr val="1A0004"/>
                </a:solidFill>
                <a:latin typeface="Times New Roman" charset="0"/>
              </a:rPr>
              <a:t>ย </a:t>
            </a:r>
            <a:r>
              <a:rPr lang="en-US" sz="3200" b="1">
                <a:solidFill>
                  <a:srgbClr val="1A0004"/>
                </a:solidFill>
                <a:latin typeface="Times New Roman" charset="0"/>
              </a:rPr>
              <a:t>- </a:t>
            </a:r>
            <a:r>
              <a:rPr lang="hi-in" sz="3200" b="1">
                <a:solidFill>
                  <a:srgbClr val="1A0004"/>
                </a:solidFill>
                <a:latin typeface="Times New Roman" charset="0"/>
              </a:rPr>
              <a:t>อ</a:t>
            </a:r>
          </a:p>
        </p:txBody>
      </p:sp>
      <p:sp>
        <p:nvSpPr>
          <p:cNvPr id="48141" name="Line 13"/>
          <p:cNvSpPr>
            <a:spLocks noChangeShapeType="1"/>
          </p:cNvSpPr>
          <p:nvPr/>
        </p:nvSpPr>
        <p:spPr bwMode="auto">
          <a:xfrm>
            <a:off x="3348038" y="2505075"/>
            <a:ext cx="2463800" cy="1588"/>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8142" name="Line 14"/>
          <p:cNvSpPr>
            <a:spLocks noChangeShapeType="1"/>
          </p:cNvSpPr>
          <p:nvPr/>
        </p:nvSpPr>
        <p:spPr bwMode="auto">
          <a:xfrm>
            <a:off x="3340100" y="3886200"/>
            <a:ext cx="2463800" cy="1588"/>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8143" name="Rectangle 15"/>
          <p:cNvSpPr>
            <a:spLocks noChangeArrowheads="1"/>
          </p:cNvSpPr>
          <p:nvPr/>
        </p:nvSpPr>
        <p:spPr bwMode="auto">
          <a:xfrm>
            <a:off x="4297363" y="3387725"/>
            <a:ext cx="588962" cy="5762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200" b="1">
                <a:solidFill>
                  <a:srgbClr val="790015"/>
                </a:solidFill>
                <a:latin typeface="Times New Roman" charset="0"/>
              </a:rPr>
              <a:t>12</a:t>
            </a:r>
          </a:p>
        </p:txBody>
      </p:sp>
      <p:sp>
        <p:nvSpPr>
          <p:cNvPr id="48144" name="Line 16"/>
          <p:cNvSpPr>
            <a:spLocks noChangeShapeType="1"/>
          </p:cNvSpPr>
          <p:nvPr/>
        </p:nvSpPr>
        <p:spPr bwMode="auto">
          <a:xfrm>
            <a:off x="3340100" y="2997200"/>
            <a:ext cx="2463800" cy="1588"/>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8145" name="Line 17"/>
          <p:cNvSpPr>
            <a:spLocks noChangeShapeType="1"/>
          </p:cNvSpPr>
          <p:nvPr/>
        </p:nvSpPr>
        <p:spPr bwMode="auto">
          <a:xfrm>
            <a:off x="3333750" y="3454400"/>
            <a:ext cx="2463800" cy="1588"/>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8146" name="Text Box 18"/>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8147" name="Text Box 19"/>
          <p:cNvSpPr txBox="1">
            <a:spLocks noChangeArrowheads="1"/>
          </p:cNvSpPr>
          <p:nvPr/>
        </p:nvSpPr>
        <p:spPr bwMode="auto">
          <a:xfrm>
            <a:off x="1790700" y="0"/>
            <a:ext cx="3332163"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lgn="l">
              <a:spcBef>
                <a:spcPts val="750"/>
              </a:spcBef>
              <a:buClrTx/>
              <a:buFontTx/>
              <a:buNone/>
              <a:defRPr/>
            </a:pPr>
            <a:r>
              <a:rPr lang="hi-in" sz="1200" b="1">
                <a:solidFill>
                  <a:srgbClr val="FFFFFF"/>
                </a:solidFill>
              </a:rPr>
              <a:t>ปฐม</a:t>
            </a:r>
            <a:r>
              <a:rPr lang="en-US" sz="1200" b="1">
                <a:solidFill>
                  <a:srgbClr val="FFFFFF"/>
                </a:solidFill>
              </a:rPr>
              <a:t>. 35:24</a:t>
            </a:r>
          </a:p>
        </p:txBody>
      </p:sp>
      <p:grpSp>
        <p:nvGrpSpPr>
          <p:cNvPr id="96277" name="Group 20"/>
          <p:cNvGrpSpPr>
            <a:grpSpLocks/>
          </p:cNvGrpSpPr>
          <p:nvPr/>
        </p:nvGrpSpPr>
        <p:grpSpPr bwMode="auto">
          <a:xfrm>
            <a:off x="5676900" y="5219700"/>
            <a:ext cx="1017588" cy="738188"/>
            <a:chOff x="3576" y="3288"/>
            <a:chExt cx="641" cy="465"/>
          </a:xfrm>
        </p:grpSpPr>
        <p:sp>
          <p:nvSpPr>
            <p:cNvPr id="48149" name="Oval 21"/>
            <p:cNvSpPr>
              <a:spLocks noChangeArrowheads="1"/>
            </p:cNvSpPr>
            <p:nvPr/>
          </p:nvSpPr>
          <p:spPr bwMode="auto">
            <a:xfrm>
              <a:off x="3576" y="3288"/>
              <a:ext cx="465" cy="465"/>
            </a:xfrm>
            <a:prstGeom prst="ellipse">
              <a:avLst/>
            </a:prstGeom>
            <a:solidFill>
              <a:srgbClr val="0066FF"/>
            </a:solidFill>
            <a:ln w="57240" cap="sq">
              <a:solidFill>
                <a:srgbClr val="790015"/>
              </a:solidFill>
              <a:miter lim="800000"/>
              <a:headEnd/>
              <a:tailEnd/>
            </a:ln>
            <a:effectLst>
              <a:outerShdw blurRad="63500" dist="71785" dir="2700000" algn="ctr" rotWithShape="0">
                <a:srgbClr val="1A0004">
                  <a:alpha val="75014"/>
                </a:srgbClr>
              </a:outerShdw>
            </a:effectLst>
          </p:spPr>
          <p:txBody>
            <a:bodyPr wrap="none" anchor="ctr"/>
            <a:lstStyle/>
            <a:p>
              <a:pPr>
                <a:defRPr/>
              </a:pPr>
              <a:endParaRPr lang="en-US"/>
            </a:p>
          </p:txBody>
        </p:sp>
        <p:sp>
          <p:nvSpPr>
            <p:cNvPr id="48150" name="Text Box 22"/>
            <p:cNvSpPr txBox="1">
              <a:spLocks noChangeArrowheads="1"/>
            </p:cNvSpPr>
            <p:nvPr/>
          </p:nvSpPr>
          <p:spPr bwMode="auto">
            <a:xfrm>
              <a:off x="3608" y="3344"/>
              <a:ext cx="609" cy="36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lgn="l">
                <a:spcBef>
                  <a:spcPts val="2000"/>
                </a:spcBef>
                <a:buClrTx/>
                <a:buFontTx/>
                <a:buNone/>
                <a:defRPr/>
              </a:pPr>
              <a:r>
                <a:rPr lang="en-US" sz="3200" b="1">
                  <a:solidFill>
                    <a:srgbClr val="FFFF00"/>
                  </a:solidFill>
                </a:rPr>
                <a:t>11</a:t>
              </a:r>
            </a:p>
          </p:txBody>
        </p:sp>
      </p:grpSp>
      <p:sp>
        <p:nvSpPr>
          <p:cNvPr id="48151" name="Freeform 23"/>
          <p:cNvSpPr>
            <a:spLocks noChangeArrowheads="1"/>
          </p:cNvSpPr>
          <p:nvPr/>
        </p:nvSpPr>
        <p:spPr bwMode="auto">
          <a:xfrm>
            <a:off x="8764588" y="3565525"/>
            <a:ext cx="204787" cy="77788"/>
          </a:xfrm>
          <a:custGeom>
            <a:avLst/>
            <a:gdLst>
              <a:gd name="G0" fmla="*/ 1 0 51712"/>
              <a:gd name="G1" fmla="+- 48 0 0"/>
              <a:gd name="G2" fmla="+- 1 0 0"/>
              <a:gd name="G3" fmla="*/ 1 0 51712"/>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8152" name="AutoShape 24"/>
          <p:cNvSpPr>
            <a:spLocks noChangeArrowheads="1"/>
          </p:cNvSpPr>
          <p:nvPr/>
        </p:nvSpPr>
        <p:spPr bwMode="auto">
          <a:xfrm>
            <a:off x="8053388" y="3457575"/>
            <a:ext cx="730250" cy="903288"/>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8153" name="Rectangle 25"/>
          <p:cNvSpPr>
            <a:spLocks noChangeArrowheads="1"/>
          </p:cNvSpPr>
          <p:nvPr/>
        </p:nvSpPr>
        <p:spPr bwMode="auto">
          <a:xfrm>
            <a:off x="8051800" y="3614738"/>
            <a:ext cx="952500" cy="1049337"/>
          </a:xfrm>
          <a:prstGeom prst="rect">
            <a:avLst/>
          </a:prstGeom>
          <a:solidFill>
            <a:srgbClr val="FFFF00"/>
          </a:solidFill>
          <a:ln w="38160" cap="sq">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8154" name="AutoShape 26"/>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8155" name="Line 27"/>
          <p:cNvSpPr>
            <a:spLocks noChangeShapeType="1"/>
          </p:cNvSpPr>
          <p:nvPr/>
        </p:nvSpPr>
        <p:spPr bwMode="auto">
          <a:xfrm flipV="1">
            <a:off x="8113713" y="4003675"/>
            <a:ext cx="838200" cy="23813"/>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8156" name="Line 28"/>
          <p:cNvSpPr>
            <a:spLocks noChangeShapeType="1"/>
          </p:cNvSpPr>
          <p:nvPr/>
        </p:nvSpPr>
        <p:spPr bwMode="auto">
          <a:xfrm flipV="1">
            <a:off x="8113713" y="4206875"/>
            <a:ext cx="846137" cy="23813"/>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8157" name="Rectangle 29"/>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8158" name="Rectangle 30"/>
          <p:cNvSpPr>
            <a:spLocks noChangeArrowheads="1"/>
          </p:cNvSpPr>
          <p:nvPr/>
        </p:nvSpPr>
        <p:spPr bwMode="auto">
          <a:xfrm>
            <a:off x="8262938" y="3832225"/>
            <a:ext cx="508000" cy="241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000" b="1">
                <a:solidFill>
                  <a:srgbClr val="000000"/>
                </a:solidFill>
                <a:latin typeface="Arial" charset="0"/>
              </a:rPr>
              <a:t>ด</a:t>
            </a:r>
            <a:r>
              <a:rPr lang="en-US" sz="1000" b="1">
                <a:solidFill>
                  <a:srgbClr val="000000"/>
                </a:solidFill>
                <a:latin typeface="Arial" charset="0"/>
              </a:rPr>
              <a:t>-</a:t>
            </a:r>
            <a:r>
              <a:rPr lang="hi-in" sz="1000" b="1">
                <a:solidFill>
                  <a:srgbClr val="000000"/>
                </a:solidFill>
                <a:latin typeface="Arial" charset="0"/>
              </a:rPr>
              <a:t>ล</a:t>
            </a:r>
            <a:r>
              <a:rPr lang="en-US" sz="1000" b="1">
                <a:solidFill>
                  <a:srgbClr val="000000"/>
                </a:solidFill>
                <a:latin typeface="Arial" charset="0"/>
              </a:rPr>
              <a:t>-</a:t>
            </a:r>
            <a:r>
              <a:rPr lang="hi-in" sz="1000" b="1">
                <a:solidFill>
                  <a:srgbClr val="000000"/>
                </a:solidFill>
                <a:latin typeface="Arial" charset="0"/>
              </a:rPr>
              <a:t>พ</a:t>
            </a:r>
          </a:p>
        </p:txBody>
      </p:sp>
      <p:sp>
        <p:nvSpPr>
          <p:cNvPr id="48159" name="Rectangle 31"/>
          <p:cNvSpPr>
            <a:spLocks noChangeArrowheads="1"/>
          </p:cNvSpPr>
          <p:nvPr/>
        </p:nvSpPr>
        <p:spPr bwMode="auto">
          <a:xfrm>
            <a:off x="8285163" y="4221163"/>
            <a:ext cx="452437" cy="241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000" b="1">
                <a:solidFill>
                  <a:srgbClr val="000000"/>
                </a:solidFill>
                <a:latin typeface="Arial" charset="0"/>
              </a:rPr>
              <a:t>ย </a:t>
            </a:r>
            <a:r>
              <a:rPr lang="en-US" sz="1000" b="1">
                <a:solidFill>
                  <a:srgbClr val="000000"/>
                </a:solidFill>
                <a:latin typeface="Arial" charset="0"/>
              </a:rPr>
              <a:t>- </a:t>
            </a:r>
            <a:r>
              <a:rPr lang="hi-in" sz="1000" b="1">
                <a:solidFill>
                  <a:srgbClr val="000000"/>
                </a:solidFill>
                <a:latin typeface="Arial" charset="0"/>
              </a:rPr>
              <a:t>อ</a:t>
            </a:r>
          </a:p>
        </p:txBody>
      </p:sp>
      <p:sp>
        <p:nvSpPr>
          <p:cNvPr id="48160" name="Rectangle 32"/>
          <p:cNvSpPr>
            <a:spLocks noChangeArrowheads="1"/>
          </p:cNvSpPr>
          <p:nvPr/>
        </p:nvSpPr>
        <p:spPr bwMode="auto">
          <a:xfrm>
            <a:off x="8340725" y="4411663"/>
            <a:ext cx="323850" cy="241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1">
                <a:solidFill>
                  <a:srgbClr val="000000"/>
                </a:solidFill>
                <a:latin typeface="Arial" charset="0"/>
              </a:rPr>
              <a:t>12</a:t>
            </a:r>
          </a:p>
        </p:txBody>
      </p:sp>
      <p:sp>
        <p:nvSpPr>
          <p:cNvPr id="48161" name="Rectangle 33"/>
          <p:cNvSpPr>
            <a:spLocks noChangeArrowheads="1"/>
          </p:cNvSpPr>
          <p:nvPr/>
        </p:nvSpPr>
        <p:spPr bwMode="auto">
          <a:xfrm>
            <a:off x="8148638" y="3654425"/>
            <a:ext cx="774700" cy="2254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Arial" charset="0"/>
              </a:rPr>
              <a:t>การทรงเรียก</a:t>
            </a:r>
          </a:p>
        </p:txBody>
      </p:sp>
      <p:sp>
        <p:nvSpPr>
          <p:cNvPr id="48162" name="Rectangle 34"/>
          <p:cNvSpPr>
            <a:spLocks noChangeArrowheads="1"/>
          </p:cNvSpPr>
          <p:nvPr/>
        </p:nvSpPr>
        <p:spPr bwMode="auto">
          <a:xfrm>
            <a:off x="8102600" y="3432175"/>
            <a:ext cx="573088" cy="2254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Chicago" charset="0"/>
              </a:rPr>
              <a:t>อับราฮัม</a:t>
            </a:r>
          </a:p>
        </p:txBody>
      </p:sp>
      <p:sp>
        <p:nvSpPr>
          <p:cNvPr id="48163" name="Rectangle 35"/>
          <p:cNvSpPr>
            <a:spLocks noChangeArrowheads="1"/>
          </p:cNvSpPr>
          <p:nvPr/>
        </p:nvSpPr>
        <p:spPr bwMode="auto">
          <a:xfrm>
            <a:off x="8280400" y="4033838"/>
            <a:ext cx="447675" cy="241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000" b="1">
                <a:solidFill>
                  <a:srgbClr val="000000"/>
                </a:solidFill>
                <a:latin typeface="Arial" charset="0"/>
              </a:rPr>
              <a:t>อ </a:t>
            </a:r>
            <a:r>
              <a:rPr lang="en-US" sz="1000" b="1">
                <a:solidFill>
                  <a:srgbClr val="000000"/>
                </a:solidFill>
                <a:latin typeface="Arial" charset="0"/>
              </a:rPr>
              <a:t>- </a:t>
            </a:r>
            <a:r>
              <a:rPr lang="hi-in" sz="1000" b="1">
                <a:solidFill>
                  <a:srgbClr val="000000"/>
                </a:solidFill>
                <a:latin typeface="Arial" charset="0"/>
              </a:rPr>
              <a:t>อ</a:t>
            </a:r>
          </a:p>
        </p:txBody>
      </p:sp>
      <p:sp>
        <p:nvSpPr>
          <p:cNvPr id="48164" name="Line 36"/>
          <p:cNvSpPr>
            <a:spLocks noChangeShapeType="1"/>
          </p:cNvSpPr>
          <p:nvPr/>
        </p:nvSpPr>
        <p:spPr bwMode="auto">
          <a:xfrm flipV="1">
            <a:off x="8107363" y="3813175"/>
            <a:ext cx="830262" cy="23813"/>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8165" name="Line 37"/>
          <p:cNvSpPr>
            <a:spLocks noChangeShapeType="1"/>
          </p:cNvSpPr>
          <p:nvPr/>
        </p:nvSpPr>
        <p:spPr bwMode="auto">
          <a:xfrm flipV="1">
            <a:off x="8107363" y="4389438"/>
            <a:ext cx="846137" cy="2540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8166" name="Line 38"/>
          <p:cNvSpPr>
            <a:spLocks noChangeShapeType="1"/>
          </p:cNvSpPr>
          <p:nvPr/>
        </p:nvSpPr>
        <p:spPr bwMode="auto">
          <a:xfrm flipV="1">
            <a:off x="8107363" y="4586288"/>
            <a:ext cx="838200" cy="2540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8167" name="Text Box 39"/>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8168" name="Rectangle 40"/>
          <p:cNvSpPr>
            <a:spLocks noChangeArrowheads="1"/>
          </p:cNvSpPr>
          <p:nvPr/>
        </p:nvSpPr>
        <p:spPr bwMode="auto">
          <a:xfrm>
            <a:off x="8093075" y="6524625"/>
            <a:ext cx="336550" cy="2460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1">
                <a:solidFill>
                  <a:srgbClr val="FFFFFF"/>
                </a:solidFill>
                <a:effectLst>
                  <a:outerShdw blurRad="38100" dist="38100" dir="2700000" algn="tl">
                    <a:srgbClr val="000000"/>
                  </a:outerShdw>
                </a:effectLst>
              </a:rPr>
              <a:t>44</a:t>
            </a:r>
          </a:p>
        </p:txBody>
      </p:sp>
      <p:sp>
        <p:nvSpPr>
          <p:cNvPr id="48169" name="Text Box 41"/>
          <p:cNvSpPr txBox="1">
            <a:spLocks noChangeArrowheads="1"/>
          </p:cNvSpPr>
          <p:nvPr/>
        </p:nvSpPr>
        <p:spPr bwMode="auto">
          <a:xfrm>
            <a:off x="7177088" y="6284913"/>
            <a:ext cx="1266825"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1">
                <a:solidFill>
                  <a:srgbClr val="FFFFFF"/>
                </a:solidFill>
                <a:latin typeface="Arial" charset="0"/>
              </a:rPr>
              <a:t>คู่มือหน้าที่ </a:t>
            </a:r>
            <a:r>
              <a:rPr lang="en-US" sz="1200" b="1">
                <a:solidFill>
                  <a:srgbClr val="FFFFFF"/>
                </a:solidFill>
                <a:latin typeface="Arial" charset="0"/>
              </a:rPr>
              <a:t>19-24</a:t>
            </a:r>
          </a:p>
        </p:txBody>
      </p:sp>
      <p:sp>
        <p:nvSpPr>
          <p:cNvPr id="48170" name="Rectangle 42"/>
          <p:cNvSpPr>
            <a:spLocks noChangeArrowheads="1"/>
          </p:cNvSpPr>
          <p:nvPr/>
        </p:nvSpPr>
        <p:spPr bwMode="auto">
          <a:xfrm>
            <a:off x="6078538" y="2384425"/>
            <a:ext cx="2586037" cy="642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600" b="1" i="1">
                <a:solidFill>
                  <a:srgbClr val="FFFFFF"/>
                </a:solidFill>
                <a:latin typeface="Arial" charset="0"/>
              </a:rPr>
              <a:t>ปฐม</a:t>
            </a:r>
            <a:r>
              <a:rPr lang="en-US" sz="3600" b="1" i="1">
                <a:solidFill>
                  <a:srgbClr val="FFFFFF"/>
                </a:solidFill>
                <a:latin typeface="Arial" charset="0"/>
              </a:rPr>
              <a:t>. 12:1-3</a:t>
            </a:r>
          </a:p>
        </p:txBody>
      </p:sp>
      <p:grpSp>
        <p:nvGrpSpPr>
          <p:cNvPr id="96298" name="Group 43"/>
          <p:cNvGrpSpPr>
            <a:grpSpLocks/>
          </p:cNvGrpSpPr>
          <p:nvPr/>
        </p:nvGrpSpPr>
        <p:grpSpPr bwMode="auto">
          <a:xfrm>
            <a:off x="5976938" y="1390650"/>
            <a:ext cx="1250950" cy="1336675"/>
            <a:chOff x="3765" y="876"/>
            <a:chExt cx="788" cy="842"/>
          </a:xfrm>
        </p:grpSpPr>
        <p:grpSp>
          <p:nvGrpSpPr>
            <p:cNvPr id="96306" name="Group 44"/>
            <p:cNvGrpSpPr>
              <a:grpSpLocks/>
            </p:cNvGrpSpPr>
            <p:nvPr/>
          </p:nvGrpSpPr>
          <p:grpSpPr bwMode="auto">
            <a:xfrm>
              <a:off x="3765" y="876"/>
              <a:ext cx="788" cy="842"/>
              <a:chOff x="3765" y="876"/>
              <a:chExt cx="788" cy="842"/>
            </a:xfrm>
          </p:grpSpPr>
          <p:grpSp>
            <p:nvGrpSpPr>
              <p:cNvPr id="96308" name="Group 45"/>
              <p:cNvGrpSpPr>
                <a:grpSpLocks/>
              </p:cNvGrpSpPr>
              <p:nvPr/>
            </p:nvGrpSpPr>
            <p:grpSpPr bwMode="auto">
              <a:xfrm>
                <a:off x="3765" y="876"/>
                <a:ext cx="788" cy="842"/>
                <a:chOff x="3765" y="876"/>
                <a:chExt cx="788" cy="842"/>
              </a:xfrm>
            </p:grpSpPr>
            <p:grpSp>
              <p:nvGrpSpPr>
                <p:cNvPr id="96314" name="Group 46"/>
                <p:cNvGrpSpPr>
                  <a:grpSpLocks/>
                </p:cNvGrpSpPr>
                <p:nvPr/>
              </p:nvGrpSpPr>
              <p:grpSpPr bwMode="auto">
                <a:xfrm>
                  <a:off x="3893" y="1029"/>
                  <a:ext cx="560" cy="429"/>
                  <a:chOff x="3893" y="1029"/>
                  <a:chExt cx="560" cy="429"/>
                </a:xfrm>
              </p:grpSpPr>
              <p:sp>
                <p:nvSpPr>
                  <p:cNvPr id="48175" name="Freeform 47"/>
                  <p:cNvSpPr>
                    <a:spLocks noChangeArrowheads="1"/>
                  </p:cNvSpPr>
                  <p:nvPr/>
                </p:nvSpPr>
                <p:spPr bwMode="auto">
                  <a:xfrm>
                    <a:off x="3908" y="1029"/>
                    <a:ext cx="545" cy="71"/>
                  </a:xfrm>
                  <a:custGeom>
                    <a:avLst/>
                    <a:gdLst>
                      <a:gd name="G0" fmla="*/ 1 12735 57600"/>
                      <a:gd name="G1" fmla="*/ 1 4243 51712"/>
                      <a:gd name="G2" fmla="*/ G1 1 180"/>
                      <a:gd name="G3" fmla="*/ G0 1 G2"/>
                      <a:gd name="G4" fmla="+- 78 0 0"/>
                      <a:gd name="G5" fmla="*/ 1 0 51712"/>
                      <a:gd name="G6" fmla="+- 51 0 0"/>
                      <a:gd name="G7" fmla="cos G5 G6"/>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51712"/>
                      <a:gd name="G28" fmla="+- 1 0 0"/>
                      <a:gd name="G29" fmla="+- 1 0 0"/>
                      <a:gd name="G30" fmla="+- 1 0 0"/>
                      <a:gd name="G31" fmla="+- 1 0 0"/>
                      <a:gd name="G32" fmla="+- 1 0 0"/>
                      <a:gd name="G33" fmla="+- 1 0 0"/>
                      <a:gd name="G34" fmla="+- 1 0 0"/>
                      <a:gd name="G35" fmla="*/ 1 0 51712"/>
                      <a:gd name="G36" fmla="*/ 1 4243 51712"/>
                      <a:gd name="G37" fmla="*/ G36 1 180"/>
                      <a:gd name="G38" fmla="*/ G35 1 G37"/>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8176" name="Freeform 48"/>
                  <p:cNvSpPr>
                    <a:spLocks noChangeArrowheads="1"/>
                  </p:cNvSpPr>
                  <p:nvPr/>
                </p:nvSpPr>
                <p:spPr bwMode="auto">
                  <a:xfrm>
                    <a:off x="3893" y="1087"/>
                    <a:ext cx="552" cy="371"/>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 246 0 0"/>
                      <a:gd name="G18" fmla="*/ 1 0 51712"/>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51712"/>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51712"/>
                      <a:gd name="G65" fmla="*/ 1 0 51712"/>
                      <a:gd name="G66" fmla="+- 398 0 0"/>
                      <a:gd name="G67" fmla="+- 388 0 0"/>
                      <a:gd name="G68" fmla="+- 380 0 0"/>
                      <a:gd name="G69" fmla="*/ 1 0 51712"/>
                      <a:gd name="G70" fmla="*/ 1 12735 57600"/>
                      <a:gd name="G71" fmla="*/ 1 4243 51712"/>
                      <a:gd name="G72" fmla="*/ G71 1 180"/>
                      <a:gd name="G73" fmla="*/ G70 1 G72"/>
                      <a:gd name="G74" fmla="*/ 1 0 51712"/>
                      <a:gd name="G75" fmla="+- 1 0 0"/>
                      <a:gd name="G76" fmla="+- 1 0 0"/>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pic>
              <p:nvPicPr>
                <p:cNvPr id="48177" name="Picture 4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5" y="876"/>
                  <a:ext cx="788" cy="842"/>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grpSp>
          <p:sp>
            <p:nvSpPr>
              <p:cNvPr id="48178" name="Freeform 50"/>
              <p:cNvSpPr>
                <a:spLocks noChangeArrowheads="1"/>
              </p:cNvSpPr>
              <p:nvPr/>
            </p:nvSpPr>
            <p:spPr bwMode="auto">
              <a:xfrm>
                <a:off x="3908" y="1470"/>
                <a:ext cx="17" cy="7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51712"/>
                  <a:gd name="G71" fmla="+- 250 0 0"/>
                  <a:gd name="G72" fmla="cos G70 G71"/>
                  <a:gd name="G73" fmla="*/ 1 0 51712"/>
                  <a:gd name="G74" fmla="+- 212 0 0"/>
                  <a:gd name="G75" fmla="+- 173 0 0"/>
                  <a:gd name="G76" fmla="*/ 1 0 51712"/>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rgbClr val="1A0004"/>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8179" name="Freeform 51"/>
              <p:cNvSpPr>
                <a:spLocks noChangeArrowheads="1"/>
              </p:cNvSpPr>
              <p:nvPr/>
            </p:nvSpPr>
            <p:spPr bwMode="auto">
              <a:xfrm>
                <a:off x="3913" y="1470"/>
                <a:ext cx="23" cy="87"/>
              </a:xfrm>
              <a:custGeom>
                <a:avLst/>
                <a:gdLst>
                  <a:gd name="G0" fmla="*/ 1 0 51712"/>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320 0 0"/>
                  <a:gd name="G28" fmla="*/ 1 0 51712"/>
                  <a:gd name="G29" fmla="+- 294 0 0"/>
                  <a:gd name="G30" fmla="*/ 1 0 51712"/>
                  <a:gd name="G31" fmla="+- 269 0 0"/>
                  <a:gd name="G32" fmla="*/ 1 0 51712"/>
                  <a:gd name="G33" fmla="+- 257 0 0"/>
                  <a:gd name="G34" fmla="cos G32 G33"/>
                  <a:gd name="G35" fmla="+- 245 0 0"/>
                  <a:gd name="G36" fmla="*/ 1 199 2"/>
                  <a:gd name="G37" fmla="*/ 1 0 51712"/>
                  <a:gd name="G38" fmla="*/ 1 0 51712"/>
                  <a:gd name="G39" fmla="+- 98 0 0"/>
                  <a:gd name="G40" fmla="sin G38 G39"/>
                  <a:gd name="G41" fmla="*/ 1 0 51712"/>
                  <a:gd name="G42" fmla="*/ 1 0 51712"/>
                  <a:gd name="G43" fmla="+- 1 0 0"/>
                  <a:gd name="G44" fmla="+- 1 0 0"/>
                  <a:gd name="G45" fmla="+- 1 0 0"/>
                  <a:gd name="G46" fmla="*/ 1 0 51712"/>
                  <a:gd name="G47" fmla="+- 3 0 0"/>
                  <a:gd name="G48" fmla="*/ 1 0 51712"/>
                  <a:gd name="G49" fmla="*/ 1 0 51712"/>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8180" name="Freeform 52"/>
              <p:cNvSpPr>
                <a:spLocks noChangeArrowheads="1"/>
              </p:cNvSpPr>
              <p:nvPr/>
            </p:nvSpPr>
            <p:spPr bwMode="auto">
              <a:xfrm>
                <a:off x="4284" y="1450"/>
                <a:ext cx="34" cy="94"/>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51712"/>
                  <a:gd name="G26" fmla="*/ 1 12735 57600"/>
                  <a:gd name="G27" fmla="*/ 1 4243 51712"/>
                  <a:gd name="G28" fmla="*/ G27 1 180"/>
                  <a:gd name="G29" fmla="*/ G26 1 G28"/>
                  <a:gd name="G30" fmla="*/ 1 351 2"/>
                  <a:gd name="G31" fmla="+- 336 0 0"/>
                  <a:gd name="G32" fmla="+- 329 0 0"/>
                  <a:gd name="G33" fmla="+- 316 0 0"/>
                  <a:gd name="G34" fmla="+- 287 0 0"/>
                  <a:gd name="G35" fmla="*/ 1 0 51712"/>
                  <a:gd name="G36" fmla="*/ 1 12735 57600"/>
                  <a:gd name="G37" fmla="*/ 1 4243 51712"/>
                  <a:gd name="G38" fmla="*/ G37 1 180"/>
                  <a:gd name="G39" fmla="*/ G36 1 G38"/>
                  <a:gd name="G40" fmla="*/ 1 0 51712"/>
                  <a:gd name="G41" fmla="+- 211 0 0"/>
                  <a:gd name="G42" fmla="sin G40 G41"/>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8181" name="Freeform 53"/>
              <p:cNvSpPr>
                <a:spLocks noChangeArrowheads="1"/>
              </p:cNvSpPr>
              <p:nvPr/>
            </p:nvSpPr>
            <p:spPr bwMode="auto">
              <a:xfrm>
                <a:off x="3935" y="971"/>
                <a:ext cx="19" cy="12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279 0 0"/>
                  <a:gd name="G30" fmla="+- 1 0 0"/>
                  <a:gd name="G31" fmla="+- 1 0 0"/>
                  <a:gd name="G32" fmla="+- 1 0 0"/>
                  <a:gd name="G33" fmla="+- 1 0 0"/>
                  <a:gd name="G34" fmla="+- 1 0 0"/>
                  <a:gd name="G35" fmla="+- 1 0 0"/>
                  <a:gd name="G36" fmla="+- 1 0 0"/>
                  <a:gd name="G37" fmla="+- 1 0 0"/>
                  <a:gd name="G38" fmla="+- 1 0 0"/>
                  <a:gd name="G39" fmla="+- 1 0 0"/>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8182" name="Freeform 54"/>
              <p:cNvSpPr>
                <a:spLocks noChangeArrowheads="1"/>
              </p:cNvSpPr>
              <p:nvPr/>
            </p:nvSpPr>
            <p:spPr bwMode="auto">
              <a:xfrm>
                <a:off x="4397" y="967"/>
                <a:ext cx="36" cy="103"/>
              </a:xfrm>
              <a:custGeom>
                <a:avLst/>
                <a:gdLst>
                  <a:gd name="G0" fmla="+- 38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sin 54736 G16"/>
                  <a:gd name="G18" fmla="*/ 1 0 51712"/>
                  <a:gd name="G19" fmla="cos 54943 G18"/>
                  <a:gd name="G20" fmla="+- G17 0 G19"/>
                  <a:gd name="G21" fmla="*/ G20 65535 1"/>
                  <a:gd name="G22" fmla="+- G21 1080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51712"/>
                  <a:gd name="G37" fmla="sin 54736 G36"/>
                  <a:gd name="G38" fmla="*/ 1 0 51712"/>
                  <a:gd name="G39" fmla="cos 54736 G38"/>
                  <a:gd name="G40" fmla="+- G37 0 G39"/>
                  <a:gd name="G41" fmla="*/ G40 65535 1"/>
                  <a:gd name="G42" fmla="+- G41 1080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G71" fmla="+- 1 0 0"/>
                  <a:gd name="G72" fmla="*/ 1 0 51712"/>
                  <a:gd name="G73" fmla="+- 359 0 0"/>
                  <a:gd name="G74" fmla="+- 1 0 0"/>
                  <a:gd name="G75" fmla="*/ 1 0 51712"/>
                  <a:gd name="G76" fmla="+- 381 0 0"/>
                  <a:gd name="G77" fmla="cos G75 G76"/>
                  <a:gd name="G78" fmla="+- 383 0 0"/>
                  <a:gd name="G79" fmla="+- 386 0 0"/>
                  <a:gd name="G80" fmla="+- 193 0 0"/>
                  <a:gd name="G81" fmla="+- 386 0 0"/>
                  <a:gd name="G82" fmla="*/ 1 0 51712"/>
                  <a:gd name="G83" fmla="+- 381 0 0"/>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48183" name="Rectangle 55"/>
            <p:cNvSpPr>
              <a:spLocks noChangeArrowheads="1"/>
            </p:cNvSpPr>
            <p:nvPr/>
          </p:nvSpPr>
          <p:spPr bwMode="auto">
            <a:xfrm>
              <a:off x="3784" y="991"/>
              <a:ext cx="514" cy="43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4000" b="1" i="1">
                  <a:solidFill>
                    <a:srgbClr val="FFFFFF"/>
                  </a:solidFill>
                  <a:latin typeface="Kosher-Normal" charset="0"/>
                </a:rPr>
                <a:t>พอ</a:t>
              </a:r>
            </a:p>
          </p:txBody>
        </p:sp>
      </p:grpSp>
      <p:sp>
        <p:nvSpPr>
          <p:cNvPr id="48184" name="Oval 56"/>
          <p:cNvSpPr>
            <a:spLocks noChangeArrowheads="1"/>
          </p:cNvSpPr>
          <p:nvPr/>
        </p:nvSpPr>
        <p:spPr bwMode="auto">
          <a:xfrm>
            <a:off x="5486400" y="5056188"/>
            <a:ext cx="1130300" cy="1054100"/>
          </a:xfrm>
          <a:prstGeom prst="ellipse">
            <a:avLst/>
          </a:prstGeom>
          <a:noFill/>
          <a:ln w="57240" cap="sq">
            <a:solidFill>
              <a:srgbClr val="00FFCC"/>
            </a:solidFill>
            <a:miter lim="800000"/>
            <a:headEnd/>
            <a:tailEnd/>
          </a:ln>
          <a:effectLst>
            <a:outerShdw blurRad="63500" dist="71785" dir="2700000" algn="ctr" rotWithShape="0">
              <a:srgbClr val="1A0004">
                <a:alpha val="75014"/>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grpSp>
        <p:nvGrpSpPr>
          <p:cNvPr id="96300" name="Group 57"/>
          <p:cNvGrpSpPr>
            <a:grpSpLocks/>
          </p:cNvGrpSpPr>
          <p:nvPr/>
        </p:nvGrpSpPr>
        <p:grpSpPr bwMode="auto">
          <a:xfrm>
            <a:off x="519113" y="7938"/>
            <a:ext cx="854075" cy="1701800"/>
            <a:chOff x="327" y="5"/>
            <a:chExt cx="538" cy="1072"/>
          </a:xfrm>
        </p:grpSpPr>
        <p:sp>
          <p:nvSpPr>
            <p:cNvPr id="48186" name="Rectangle 58"/>
            <p:cNvSpPr>
              <a:spLocks noChangeArrowheads="1"/>
            </p:cNvSpPr>
            <p:nvPr/>
          </p:nvSpPr>
          <p:spPr bwMode="auto">
            <a:xfrm>
              <a:off x="327" y="5"/>
              <a:ext cx="538" cy="10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600">
                  <a:solidFill>
                    <a:srgbClr val="FFFF00"/>
                  </a:solidFill>
                  <a:latin typeface="Times New Roman" charset="0"/>
                </a:rPr>
                <a:t>7</a:t>
              </a:r>
            </a:p>
          </p:txBody>
        </p:sp>
        <p:sp>
          <p:nvSpPr>
            <p:cNvPr id="48187" name="Line 59"/>
            <p:cNvSpPr>
              <a:spLocks noChangeShapeType="1"/>
            </p:cNvSpPr>
            <p:nvPr/>
          </p:nvSpPr>
          <p:spPr bwMode="auto">
            <a:xfrm>
              <a:off x="500" y="573"/>
              <a:ext cx="243" cy="0"/>
            </a:xfrm>
            <a:prstGeom prst="line">
              <a:avLst/>
            </a:prstGeom>
            <a:noFill/>
            <a:ln w="76320" cap="sq">
              <a:solidFill>
                <a:srgbClr val="FFFF00"/>
              </a:solidFill>
              <a:miter lim="800000"/>
              <a:headEnd/>
              <a:tailEnd/>
            </a:ln>
            <a:effectLst>
              <a:outerShdw blurRad="63500" dist="107933" dir="2700000" algn="ctr" rotWithShape="0">
                <a:srgbClr val="1A0004">
                  <a:alpha val="75014"/>
                </a:srgbClr>
              </a:outerShdw>
            </a:effectLst>
            <a:extLst>
              <a:ext uri="{909E8E84-426E-40dd-AFC4-6F175D3DCCD1}">
                <a14:hiddenFill xmlns="" xmlns:a14="http://schemas.microsoft.com/office/drawing/2010/main">
                  <a:noFill/>
                </a14:hiddenFill>
              </a:ext>
            </a:extLst>
          </p:spPr>
          <p:txBody>
            <a:bodyPr/>
            <a:lstStyle/>
            <a:p>
              <a:pPr>
                <a:defRPr/>
              </a:pPr>
              <a:endParaRPr lang="en-US"/>
            </a:p>
          </p:txBody>
        </p:sp>
      </p:grpSp>
      <p:grpSp>
        <p:nvGrpSpPr>
          <p:cNvPr id="96301" name="Group 60"/>
          <p:cNvGrpSpPr>
            <a:grpSpLocks/>
          </p:cNvGrpSpPr>
          <p:nvPr/>
        </p:nvGrpSpPr>
        <p:grpSpPr bwMode="auto">
          <a:xfrm>
            <a:off x="615950" y="2379663"/>
            <a:ext cx="2224088" cy="1441450"/>
            <a:chOff x="388" y="1499"/>
            <a:chExt cx="1401" cy="908"/>
          </a:xfrm>
        </p:grpSpPr>
        <p:sp>
          <p:nvSpPr>
            <p:cNvPr id="48189" name="Rectangle 61"/>
            <p:cNvSpPr>
              <a:spLocks noChangeArrowheads="1"/>
            </p:cNvSpPr>
            <p:nvPr/>
          </p:nvSpPr>
          <p:spPr bwMode="auto">
            <a:xfrm>
              <a:off x="519" y="1546"/>
              <a:ext cx="562" cy="86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solidFill>
                  <a:srgbClr val="FFD34A"/>
                </a:solidFill>
                <a:latin typeface="Times New Roman" charset="0"/>
              </a:endParaRPr>
            </a:p>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solidFill>
                  <a:srgbClr val="FFD34A"/>
                </a:solidFill>
                <a:latin typeface="Times New Roman" charset="0"/>
              </a:endParaRPr>
            </a:p>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solidFill>
                    <a:srgbClr val="FFD34A"/>
                  </a:solidFill>
                  <a:latin typeface="Times New Roman" charset="0"/>
                </a:rPr>
                <a:t>        </a:t>
              </a:r>
            </a:p>
          </p:txBody>
        </p:sp>
        <p:sp>
          <p:nvSpPr>
            <p:cNvPr id="48190" name="Rectangle 62"/>
            <p:cNvSpPr>
              <a:spLocks noChangeArrowheads="1"/>
            </p:cNvSpPr>
            <p:nvPr/>
          </p:nvSpPr>
          <p:spPr bwMode="auto">
            <a:xfrm>
              <a:off x="388" y="1499"/>
              <a:ext cx="1401" cy="43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4000">
                  <a:solidFill>
                    <a:srgbClr val="00FF00"/>
                  </a:solidFill>
                  <a:latin typeface="Times New Roman" charset="0"/>
                </a:rPr>
                <a:t>อับ</a:t>
              </a:r>
              <a:r>
                <a:rPr lang="en-US" sz="4000">
                  <a:solidFill>
                    <a:srgbClr val="00DFCA"/>
                  </a:solidFill>
                  <a:latin typeface="Times New Roman" charset="0"/>
                </a:rPr>
                <a:t> </a:t>
              </a:r>
              <a:r>
                <a:rPr lang="hi-in" sz="4000">
                  <a:solidFill>
                    <a:srgbClr val="FFFF00"/>
                  </a:solidFill>
                  <a:latin typeface="Times New Roman" charset="0"/>
                </a:rPr>
                <a:t>ย ส ช</a:t>
              </a: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grpId="0" nodeType="withEffect">
                                  <p:stCondLst>
                                    <p:cond delay="0"/>
                                  </p:stCondLst>
                                  <p:childTnLst>
                                    <p:set>
                                      <p:cBhvr additive="repl">
                                        <p:cTn id="6" dur="1" fill="hold">
                                          <p:stCondLst>
                                            <p:cond delay="0"/>
                                          </p:stCondLst>
                                        </p:cTn>
                                        <p:tgtEl>
                                          <p:spTgt spid="48184"/>
                                        </p:tgtEl>
                                        <p:attrNameLst>
                                          <p:attrName>style.visibility</p:attrName>
                                        </p:attrNameLst>
                                      </p:cBhvr>
                                      <p:to>
                                        <p:strVal val="visible"/>
                                      </p:to>
                                    </p:set>
                                    <p:anim calcmode="lin" valueType="num">
                                      <p:cBhvr additive="repl">
                                        <p:cTn id="7" dur="5000" fill="hold"/>
                                        <p:tgtEl>
                                          <p:spTgt spid="48184"/>
                                        </p:tgtEl>
                                        <p:attrNameLst>
                                          <p:attrName>ppt_w</p:attrName>
                                        </p:attrNameLst>
                                      </p:cBhvr>
                                      <p:tavLst>
                                        <p:tav tm="0" fmla="#ppt_w*sin(2.5*pi*$)">
                                          <p:val>
                                            <p:fltVal val="0"/>
                                          </p:val>
                                        </p:tav>
                                        <p:tav tm="100000">
                                          <p:val>
                                            <p:fltVal val="1"/>
                                          </p:val>
                                        </p:tav>
                                      </p:tavLst>
                                    </p:anim>
                                    <p:anim calcmode="lin" valueType="num">
                                      <p:cBhvr additive="repl">
                                        <p:cTn id="8" dur="5000" fill="hold"/>
                                        <p:tgtEl>
                                          <p:spTgt spid="48184"/>
                                        </p:tgtEl>
                                        <p:attrNameLst>
                                          <p:attrName>ppt_h</p:attrName>
                                        </p:attrNameLst>
                                      </p:cBhvr>
                                      <p:tavLst>
                                        <p:tav tm="100000">
                                          <p:val>
                                            <p:strVal val="#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8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49153" name="Rectangle 1"/>
          <p:cNvSpPr>
            <a:spLocks noChangeArrowheads="1"/>
          </p:cNvSpPr>
          <p:nvPr/>
        </p:nvSpPr>
        <p:spPr bwMode="auto">
          <a:xfrm>
            <a:off x="3130550" y="1377950"/>
            <a:ext cx="2044700" cy="1054100"/>
          </a:xfrm>
          <a:prstGeom prst="rect">
            <a:avLst/>
          </a:prstGeom>
          <a:solidFill>
            <a:srgbClr val="FFD34A"/>
          </a:solidFill>
          <a:ln w="1260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9154" name="Rectangle 2"/>
          <p:cNvSpPr>
            <a:spLocks noChangeArrowheads="1"/>
          </p:cNvSpPr>
          <p:nvPr/>
        </p:nvSpPr>
        <p:spPr bwMode="auto">
          <a:xfrm>
            <a:off x="3551238" y="968375"/>
            <a:ext cx="963612" cy="3635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800" b="1">
                <a:solidFill>
                  <a:srgbClr val="790015"/>
                </a:solidFill>
                <a:latin typeface="Times New Roman" charset="0"/>
              </a:rPr>
              <a:t>อับราฮัม</a:t>
            </a:r>
          </a:p>
        </p:txBody>
      </p:sp>
      <p:sp>
        <p:nvSpPr>
          <p:cNvPr id="49155" name="Rectangle 3"/>
          <p:cNvSpPr>
            <a:spLocks noChangeArrowheads="1"/>
          </p:cNvSpPr>
          <p:nvPr/>
        </p:nvSpPr>
        <p:spPr bwMode="auto">
          <a:xfrm>
            <a:off x="3130550" y="1377950"/>
            <a:ext cx="2882900" cy="3111500"/>
          </a:xfrm>
          <a:prstGeom prst="rect">
            <a:avLst/>
          </a:prstGeom>
          <a:solidFill>
            <a:srgbClr val="FFD34A"/>
          </a:solidFill>
          <a:ln w="12600" cap="sq">
            <a:solidFill>
              <a:srgbClr val="CECECE"/>
            </a:solidFill>
            <a:miter lim="800000"/>
            <a:headEnd/>
            <a:tailEnd/>
          </a:ln>
          <a:effectLst>
            <a:outerShdw blurRad="63500" dist="107933" dir="2700000" algn="ctr" rotWithShape="0">
              <a:srgbClr val="1A0004">
                <a:alpha val="75014"/>
              </a:srgbClr>
            </a:outerShdw>
          </a:effectLst>
        </p:spPr>
        <p:txBody>
          <a:bodyPr wrap="none" anchor="ctr"/>
          <a:lstStyle/>
          <a:p>
            <a:pPr>
              <a:defRPr/>
            </a:pPr>
            <a:endParaRPr lang="en-US"/>
          </a:p>
        </p:txBody>
      </p:sp>
      <p:sp>
        <p:nvSpPr>
          <p:cNvPr id="49156" name="AutoShape 4"/>
          <p:cNvSpPr>
            <a:spLocks noChangeArrowheads="1"/>
          </p:cNvSpPr>
          <p:nvPr/>
        </p:nvSpPr>
        <p:spPr bwMode="auto">
          <a:xfrm>
            <a:off x="3130550" y="996950"/>
            <a:ext cx="1663700" cy="1054100"/>
          </a:xfrm>
          <a:prstGeom prst="roundRect">
            <a:avLst>
              <a:gd name="adj" fmla="val 12495"/>
            </a:avLst>
          </a:prstGeom>
          <a:solidFill>
            <a:srgbClr val="FFD34A"/>
          </a:solidFill>
          <a:ln w="12600" cap="sq">
            <a:solidFill>
              <a:srgbClr val="CECECE"/>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9157" name="Rectangle 5"/>
          <p:cNvSpPr>
            <a:spLocks noChangeArrowheads="1"/>
          </p:cNvSpPr>
          <p:nvPr/>
        </p:nvSpPr>
        <p:spPr bwMode="auto">
          <a:xfrm>
            <a:off x="3130550" y="1377950"/>
            <a:ext cx="2044700" cy="1054100"/>
          </a:xfrm>
          <a:prstGeom prst="rect">
            <a:avLst/>
          </a:prstGeom>
          <a:solidFill>
            <a:srgbClr val="FFD34A"/>
          </a:solidFill>
          <a:ln w="1260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9158" name="Rectangle 6"/>
          <p:cNvSpPr>
            <a:spLocks noChangeArrowheads="1"/>
          </p:cNvSpPr>
          <p:nvPr/>
        </p:nvSpPr>
        <p:spPr bwMode="auto">
          <a:xfrm>
            <a:off x="3367088" y="938213"/>
            <a:ext cx="1223962"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1A0004"/>
                </a:solidFill>
                <a:latin typeface="Times New Roman" charset="0"/>
              </a:rPr>
              <a:t>อับราฮัม</a:t>
            </a:r>
          </a:p>
        </p:txBody>
      </p:sp>
      <p:sp>
        <p:nvSpPr>
          <p:cNvPr id="49159" name="Line 7"/>
          <p:cNvSpPr>
            <a:spLocks noChangeShapeType="1"/>
          </p:cNvSpPr>
          <p:nvPr/>
        </p:nvSpPr>
        <p:spPr bwMode="auto">
          <a:xfrm>
            <a:off x="3340100" y="2065338"/>
            <a:ext cx="2463800" cy="1587"/>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9160" name="Rectangle 8"/>
          <p:cNvSpPr>
            <a:spLocks noChangeArrowheads="1"/>
          </p:cNvSpPr>
          <p:nvPr/>
        </p:nvSpPr>
        <p:spPr bwMode="auto">
          <a:xfrm>
            <a:off x="4802188" y="992188"/>
            <a:ext cx="249872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400" b="1">
                <a:solidFill>
                  <a:srgbClr val="FFD34A"/>
                </a:solidFill>
                <a:latin typeface="Times New Roman" charset="0"/>
              </a:rPr>
              <a:t>ก่อนคศ </a:t>
            </a:r>
            <a:r>
              <a:rPr lang="en-US" sz="2400" b="1">
                <a:solidFill>
                  <a:srgbClr val="FFD34A"/>
                </a:solidFill>
                <a:latin typeface="Times New Roman" charset="0"/>
                <a:cs typeface="Times New Roman" charset="0"/>
              </a:rPr>
              <a:t>2000</a:t>
            </a:r>
          </a:p>
        </p:txBody>
      </p:sp>
      <p:sp>
        <p:nvSpPr>
          <p:cNvPr id="49161" name="Rectangle 9"/>
          <p:cNvSpPr>
            <a:spLocks noChangeArrowheads="1"/>
          </p:cNvSpPr>
          <p:nvPr/>
        </p:nvSpPr>
        <p:spPr bwMode="auto">
          <a:xfrm>
            <a:off x="3625850" y="1603375"/>
            <a:ext cx="2020888" cy="515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b="1">
                <a:solidFill>
                  <a:srgbClr val="1A0004"/>
                </a:solidFill>
                <a:latin typeface="Times New Roman" charset="0"/>
              </a:rPr>
              <a:t>การทรงเรียก</a:t>
            </a:r>
          </a:p>
        </p:txBody>
      </p:sp>
      <p:sp>
        <p:nvSpPr>
          <p:cNvPr id="49162" name="Rectangle 10"/>
          <p:cNvSpPr>
            <a:spLocks noChangeArrowheads="1"/>
          </p:cNvSpPr>
          <p:nvPr/>
        </p:nvSpPr>
        <p:spPr bwMode="auto">
          <a:xfrm>
            <a:off x="4075113" y="2060575"/>
            <a:ext cx="1089025" cy="515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b="1">
                <a:solidFill>
                  <a:srgbClr val="1A0004"/>
                </a:solidFill>
                <a:latin typeface="Times New Roman" charset="0"/>
              </a:rPr>
              <a:t>ด</a:t>
            </a:r>
            <a:r>
              <a:rPr lang="en-US" b="1">
                <a:solidFill>
                  <a:srgbClr val="1A0004"/>
                </a:solidFill>
                <a:latin typeface="Times New Roman" charset="0"/>
              </a:rPr>
              <a:t>-</a:t>
            </a:r>
            <a:r>
              <a:rPr lang="hi-in" b="1">
                <a:solidFill>
                  <a:srgbClr val="1A0004"/>
                </a:solidFill>
                <a:latin typeface="Times New Roman" charset="0"/>
              </a:rPr>
              <a:t>ล</a:t>
            </a:r>
            <a:r>
              <a:rPr lang="en-US" b="1">
                <a:solidFill>
                  <a:srgbClr val="1A0004"/>
                </a:solidFill>
                <a:latin typeface="Times New Roman" charset="0"/>
              </a:rPr>
              <a:t>-</a:t>
            </a:r>
            <a:r>
              <a:rPr lang="hi-in" b="1">
                <a:solidFill>
                  <a:srgbClr val="1A0004"/>
                </a:solidFill>
                <a:latin typeface="Times New Roman" charset="0"/>
              </a:rPr>
              <a:t>พ</a:t>
            </a:r>
          </a:p>
        </p:txBody>
      </p:sp>
      <p:sp>
        <p:nvSpPr>
          <p:cNvPr id="49163" name="Rectangle 11"/>
          <p:cNvSpPr>
            <a:spLocks noChangeArrowheads="1"/>
          </p:cNvSpPr>
          <p:nvPr/>
        </p:nvSpPr>
        <p:spPr bwMode="auto">
          <a:xfrm>
            <a:off x="3963988" y="2473325"/>
            <a:ext cx="1835150" cy="5762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200" b="1">
                <a:solidFill>
                  <a:srgbClr val="1A0004"/>
                </a:solidFill>
                <a:latin typeface="Times New Roman" charset="0"/>
              </a:rPr>
              <a:t>อ </a:t>
            </a:r>
            <a:r>
              <a:rPr lang="en-US" sz="3200" b="1">
                <a:solidFill>
                  <a:srgbClr val="1A0004"/>
                </a:solidFill>
                <a:latin typeface="Times New Roman" charset="0"/>
              </a:rPr>
              <a:t>- </a:t>
            </a:r>
            <a:r>
              <a:rPr lang="hi-in" sz="3200" b="1">
                <a:solidFill>
                  <a:srgbClr val="1A0004"/>
                </a:solidFill>
                <a:latin typeface="Times New Roman" charset="0"/>
              </a:rPr>
              <a:t>อ      </a:t>
            </a:r>
          </a:p>
        </p:txBody>
      </p:sp>
      <p:sp>
        <p:nvSpPr>
          <p:cNvPr id="49164" name="Rectangle 12"/>
          <p:cNvSpPr>
            <a:spLocks noChangeArrowheads="1"/>
          </p:cNvSpPr>
          <p:nvPr/>
        </p:nvSpPr>
        <p:spPr bwMode="auto">
          <a:xfrm>
            <a:off x="4090988" y="2930525"/>
            <a:ext cx="1036637" cy="5762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200" b="1">
                <a:solidFill>
                  <a:srgbClr val="1A0004"/>
                </a:solidFill>
                <a:latin typeface="Times New Roman" charset="0"/>
              </a:rPr>
              <a:t>ย </a:t>
            </a:r>
            <a:r>
              <a:rPr lang="en-US" sz="3200" b="1">
                <a:solidFill>
                  <a:srgbClr val="1A0004"/>
                </a:solidFill>
                <a:latin typeface="Times New Roman" charset="0"/>
              </a:rPr>
              <a:t>- </a:t>
            </a:r>
            <a:r>
              <a:rPr lang="hi-in" sz="3200" b="1">
                <a:solidFill>
                  <a:srgbClr val="1A0004"/>
                </a:solidFill>
                <a:latin typeface="Times New Roman" charset="0"/>
              </a:rPr>
              <a:t>อ</a:t>
            </a:r>
          </a:p>
        </p:txBody>
      </p:sp>
      <p:sp>
        <p:nvSpPr>
          <p:cNvPr id="49165" name="Line 13"/>
          <p:cNvSpPr>
            <a:spLocks noChangeShapeType="1"/>
          </p:cNvSpPr>
          <p:nvPr/>
        </p:nvSpPr>
        <p:spPr bwMode="auto">
          <a:xfrm>
            <a:off x="3348038" y="2505075"/>
            <a:ext cx="2463800" cy="1588"/>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9166" name="Line 14"/>
          <p:cNvSpPr>
            <a:spLocks noChangeShapeType="1"/>
          </p:cNvSpPr>
          <p:nvPr/>
        </p:nvSpPr>
        <p:spPr bwMode="auto">
          <a:xfrm>
            <a:off x="3340100" y="3886200"/>
            <a:ext cx="2463800" cy="1588"/>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9167" name="Rectangle 15"/>
          <p:cNvSpPr>
            <a:spLocks noChangeArrowheads="1"/>
          </p:cNvSpPr>
          <p:nvPr/>
        </p:nvSpPr>
        <p:spPr bwMode="auto">
          <a:xfrm>
            <a:off x="4297363" y="3387725"/>
            <a:ext cx="588962" cy="5762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200" b="1">
                <a:solidFill>
                  <a:srgbClr val="790015"/>
                </a:solidFill>
                <a:latin typeface="Times New Roman" charset="0"/>
              </a:rPr>
              <a:t>12</a:t>
            </a:r>
          </a:p>
        </p:txBody>
      </p:sp>
      <p:sp>
        <p:nvSpPr>
          <p:cNvPr id="49168" name="Line 16"/>
          <p:cNvSpPr>
            <a:spLocks noChangeShapeType="1"/>
          </p:cNvSpPr>
          <p:nvPr/>
        </p:nvSpPr>
        <p:spPr bwMode="auto">
          <a:xfrm>
            <a:off x="3340100" y="2997200"/>
            <a:ext cx="2463800" cy="1588"/>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9169" name="Line 17"/>
          <p:cNvSpPr>
            <a:spLocks noChangeShapeType="1"/>
          </p:cNvSpPr>
          <p:nvPr/>
        </p:nvSpPr>
        <p:spPr bwMode="auto">
          <a:xfrm>
            <a:off x="3333750" y="3454400"/>
            <a:ext cx="2463800" cy="1588"/>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grpSp>
        <p:nvGrpSpPr>
          <p:cNvPr id="98323" name="Group 18"/>
          <p:cNvGrpSpPr>
            <a:grpSpLocks/>
          </p:cNvGrpSpPr>
          <p:nvPr/>
        </p:nvGrpSpPr>
        <p:grpSpPr bwMode="auto">
          <a:xfrm>
            <a:off x="5676900" y="5219700"/>
            <a:ext cx="979488" cy="738188"/>
            <a:chOff x="3576" y="3288"/>
            <a:chExt cx="617" cy="465"/>
          </a:xfrm>
        </p:grpSpPr>
        <p:sp>
          <p:nvSpPr>
            <p:cNvPr id="49171" name="Oval 19"/>
            <p:cNvSpPr>
              <a:spLocks noChangeArrowheads="1"/>
            </p:cNvSpPr>
            <p:nvPr/>
          </p:nvSpPr>
          <p:spPr bwMode="auto">
            <a:xfrm>
              <a:off x="3576" y="3288"/>
              <a:ext cx="465" cy="465"/>
            </a:xfrm>
            <a:prstGeom prst="ellipse">
              <a:avLst/>
            </a:prstGeom>
            <a:solidFill>
              <a:srgbClr val="0066FF"/>
            </a:solidFill>
            <a:ln w="57240" cap="sq">
              <a:solidFill>
                <a:srgbClr val="790015"/>
              </a:solidFill>
              <a:miter lim="800000"/>
              <a:headEnd/>
              <a:tailEnd/>
            </a:ln>
            <a:effectLst>
              <a:outerShdw blurRad="63500" dist="71785" dir="2700000" algn="ctr" rotWithShape="0">
                <a:srgbClr val="1A0004">
                  <a:alpha val="75014"/>
                </a:srgbClr>
              </a:outerShdw>
            </a:effectLst>
          </p:spPr>
          <p:txBody>
            <a:bodyPr wrap="none" anchor="ctr"/>
            <a:lstStyle/>
            <a:p>
              <a:pPr>
                <a:defRPr/>
              </a:pPr>
              <a:endParaRPr lang="en-US"/>
            </a:p>
          </p:txBody>
        </p:sp>
        <p:sp>
          <p:nvSpPr>
            <p:cNvPr id="49172" name="Text Box 20"/>
            <p:cNvSpPr txBox="1">
              <a:spLocks noChangeArrowheads="1"/>
            </p:cNvSpPr>
            <p:nvPr/>
          </p:nvSpPr>
          <p:spPr bwMode="auto">
            <a:xfrm>
              <a:off x="3584" y="3312"/>
              <a:ext cx="609" cy="36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lgn="l">
                <a:spcBef>
                  <a:spcPts val="2000"/>
                </a:spcBef>
                <a:buClrTx/>
                <a:buFontTx/>
                <a:buNone/>
                <a:defRPr/>
              </a:pPr>
              <a:r>
                <a:rPr lang="en-US" sz="3200" b="1">
                  <a:solidFill>
                    <a:srgbClr val="FFFF00"/>
                  </a:solidFill>
                </a:rPr>
                <a:t>11</a:t>
              </a:r>
            </a:p>
          </p:txBody>
        </p:sp>
      </p:grpSp>
      <p:sp>
        <p:nvSpPr>
          <p:cNvPr id="49173" name="Oval 21"/>
          <p:cNvSpPr>
            <a:spLocks noChangeArrowheads="1"/>
          </p:cNvSpPr>
          <p:nvPr/>
        </p:nvSpPr>
        <p:spPr bwMode="auto">
          <a:xfrm>
            <a:off x="5486400" y="5067300"/>
            <a:ext cx="1130300" cy="1054100"/>
          </a:xfrm>
          <a:prstGeom prst="ellipse">
            <a:avLst/>
          </a:prstGeom>
          <a:noFill/>
          <a:ln w="57240" cap="sq">
            <a:solidFill>
              <a:srgbClr val="00FFCC"/>
            </a:solidFill>
            <a:miter lim="800000"/>
            <a:headEnd/>
            <a:tailEnd/>
          </a:ln>
          <a:effectLst>
            <a:outerShdw blurRad="63500" dist="71785" dir="2700000" algn="ctr" rotWithShape="0">
              <a:srgbClr val="1A0004">
                <a:alpha val="75014"/>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49174" name="Text Box 22"/>
          <p:cNvSpPr txBox="1">
            <a:spLocks noChangeArrowheads="1"/>
          </p:cNvSpPr>
          <p:nvPr/>
        </p:nvSpPr>
        <p:spPr bwMode="auto">
          <a:xfrm>
            <a:off x="4932040" y="5157192"/>
            <a:ext cx="2349500" cy="769441"/>
          </a:xfrm>
          <a:prstGeom prst="rect">
            <a:avLst/>
          </a:prstGeom>
          <a:noFill/>
          <a:ln w="12700">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Lst>
        </p:spPr>
        <p:txBody>
          <a:bodyPr>
            <a:spAutoFit/>
          </a:bodyPr>
          <a:lstStyle>
            <a:defPPr>
              <a:defRPr lang="en-US"/>
            </a:defPPr>
            <a:lvl1pPr marL="0" algn="l" defTabSz="914400" latinLnBrk="0">
              <a:spcBef>
                <a:spcPct val="50000"/>
              </a:spcBef>
              <a:defRPr sz="3600" b="1">
                <a:solidFill>
                  <a:srgbClr val="FFD34A"/>
                </a:solidFill>
                <a:effectLst>
                  <a:glow rad="190500">
                    <a:schemeClr val="bg2"/>
                  </a:glow>
                </a:effectLst>
                <a:latin typeface="Comic Sans MS" pitchFamily="-107" charset="0"/>
              </a:defRPr>
            </a:lvl1pPr>
            <a:lvl2pPr marL="457200" algn="l" eaLnBrk="1" latinLnBrk="0" hangingPunct="1">
              <a:defRPr sz="1800">
                <a:solidFill>
                  <a:schemeClr val="tx1"/>
                </a:solidFill>
                <a:latin typeface="+mn-lt"/>
                <a:ea typeface="+mn-ea"/>
                <a:cs typeface="+mn-cs"/>
              </a:defRPr>
            </a:lvl2pPr>
            <a:lvl3pPr marL="914400" algn="l" eaLnBrk="1" latinLnBrk="0" hangingPunct="1">
              <a:defRPr sz="1800">
                <a:solidFill>
                  <a:schemeClr val="tx1"/>
                </a:solidFill>
                <a:latin typeface="+mn-lt"/>
                <a:ea typeface="+mn-ea"/>
                <a:cs typeface="+mn-cs"/>
              </a:defRPr>
            </a:lvl3pPr>
            <a:lvl4pPr marL="1371600" algn="l" eaLnBrk="1" latinLnBrk="0" hangingPunct="1">
              <a:defRPr sz="1800">
                <a:solidFill>
                  <a:schemeClr val="tx1"/>
                </a:solidFill>
                <a:latin typeface="+mn-lt"/>
                <a:ea typeface="+mn-ea"/>
                <a:cs typeface="+mn-cs"/>
              </a:defRPr>
            </a:lvl4pPr>
            <a:lvl5pPr marL="1828800" algn="l" eaLnBrk="1" latinLnBrk="0" hangingPunct="1">
              <a:defRPr sz="1800">
                <a:solidFill>
                  <a:schemeClr val="tx1"/>
                </a:solidFill>
                <a:latin typeface="+mn-lt"/>
                <a:ea typeface="+mn-ea"/>
                <a:cs typeface="+mn-cs"/>
              </a:defRPr>
            </a:lvl5pPr>
            <a:lvl6pPr>
              <a:defRPr sz="1800">
                <a:solidFill>
                  <a:schemeClr val="tx1"/>
                </a:solidFill>
                <a:latin typeface="+mn-lt"/>
                <a:ea typeface="+mn-ea"/>
                <a:cs typeface="+mn-cs"/>
              </a:defRPr>
            </a:lvl6pPr>
            <a:lvl7pPr>
              <a:defRPr sz="1800">
                <a:solidFill>
                  <a:schemeClr val="tx1"/>
                </a:solidFill>
                <a:latin typeface="+mn-lt"/>
                <a:ea typeface="+mn-ea"/>
                <a:cs typeface="+mn-cs"/>
              </a:defRPr>
            </a:lvl7pPr>
            <a:lvl8pPr>
              <a:defRPr sz="1800">
                <a:solidFill>
                  <a:schemeClr val="tx1"/>
                </a:solidFill>
                <a:latin typeface="+mn-lt"/>
                <a:ea typeface="+mn-ea"/>
                <a:cs typeface="+mn-cs"/>
              </a:defRPr>
            </a:lvl8pPr>
            <a:lvl9pPr>
              <a:defRPr sz="1800">
                <a:solidFill>
                  <a:schemeClr val="tx1"/>
                </a:solidFill>
                <a:latin typeface="+mn-lt"/>
                <a:ea typeface="+mn-ea"/>
                <a:cs typeface="+mn-cs"/>
              </a:defRPr>
            </a:lvl9pPr>
          </a:lstStyle>
          <a:p>
            <a:pPr algn="ctr">
              <a:defRPr/>
            </a:pPr>
            <a:r>
              <a:rPr lang="hi-in" sz="4400" dirty="0">
                <a:effectLst>
                  <a:glow rad="215900">
                    <a:schemeClr val="tx1"/>
                  </a:glow>
                </a:effectLst>
              </a:rPr>
              <a:t>โยเซฟ</a:t>
            </a:r>
            <a:r>
              <a:rPr lang="en-US" sz="4400" dirty="0">
                <a:effectLst>
                  <a:glow rad="215900">
                    <a:schemeClr val="tx1"/>
                  </a:glow>
                </a:effectLst>
              </a:rPr>
              <a:t>!</a:t>
            </a:r>
          </a:p>
        </p:txBody>
      </p:sp>
      <p:sp>
        <p:nvSpPr>
          <p:cNvPr id="49175" name="Text Box 23"/>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9176" name="Text Box 24"/>
          <p:cNvSpPr txBox="1">
            <a:spLocks noChangeArrowheads="1"/>
          </p:cNvSpPr>
          <p:nvPr/>
        </p:nvSpPr>
        <p:spPr bwMode="auto">
          <a:xfrm>
            <a:off x="1789113" y="0"/>
            <a:ext cx="2603500"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lgn="l">
              <a:spcBef>
                <a:spcPts val="750"/>
              </a:spcBef>
              <a:buClrTx/>
              <a:buFontTx/>
              <a:buNone/>
              <a:defRPr/>
            </a:pPr>
            <a:r>
              <a:rPr lang="hi-in" sz="1200" b="1">
                <a:solidFill>
                  <a:srgbClr val="FFFFFF"/>
                </a:solidFill>
              </a:rPr>
              <a:t>ปฐม</a:t>
            </a:r>
            <a:r>
              <a:rPr lang="en-US" sz="1200" b="1">
                <a:solidFill>
                  <a:srgbClr val="FFFFFF"/>
                </a:solidFill>
              </a:rPr>
              <a:t>. 35:24</a:t>
            </a:r>
          </a:p>
        </p:txBody>
      </p:sp>
      <p:grpSp>
        <p:nvGrpSpPr>
          <p:cNvPr id="98328" name="Group 25"/>
          <p:cNvGrpSpPr>
            <a:grpSpLocks/>
          </p:cNvGrpSpPr>
          <p:nvPr/>
        </p:nvGrpSpPr>
        <p:grpSpPr bwMode="auto">
          <a:xfrm>
            <a:off x="8051800" y="3432175"/>
            <a:ext cx="941388" cy="1220788"/>
            <a:chOff x="5072" y="2162"/>
            <a:chExt cx="593" cy="769"/>
          </a:xfrm>
        </p:grpSpPr>
        <p:sp>
          <p:nvSpPr>
            <p:cNvPr id="49178" name="Freeform 26"/>
            <p:cNvSpPr>
              <a:spLocks noChangeArrowheads="1"/>
            </p:cNvSpPr>
            <p:nvPr/>
          </p:nvSpPr>
          <p:spPr bwMode="auto">
            <a:xfrm>
              <a:off x="5521" y="2246"/>
              <a:ext cx="122" cy="42"/>
            </a:xfrm>
            <a:custGeom>
              <a:avLst/>
              <a:gdLst>
                <a:gd name="G0" fmla="*/ 1 0 51712"/>
                <a:gd name="G1" fmla="+- 48 0 0"/>
                <a:gd name="G2" fmla="+- 1 0 0"/>
                <a:gd name="G3" fmla="*/ 1 0 51712"/>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9179" name="AutoShape 27"/>
            <p:cNvSpPr>
              <a:spLocks noChangeArrowheads="1"/>
            </p:cNvSpPr>
            <p:nvPr/>
          </p:nvSpPr>
          <p:spPr bwMode="auto">
            <a:xfrm>
              <a:off x="5073" y="2178"/>
              <a:ext cx="453" cy="562"/>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9180" name="Rectangle 28"/>
            <p:cNvSpPr>
              <a:spLocks noChangeArrowheads="1"/>
            </p:cNvSpPr>
            <p:nvPr/>
          </p:nvSpPr>
          <p:spPr bwMode="auto">
            <a:xfrm>
              <a:off x="5072" y="2277"/>
              <a:ext cx="593" cy="654"/>
            </a:xfrm>
            <a:prstGeom prst="rect">
              <a:avLst/>
            </a:prstGeom>
            <a:solidFill>
              <a:srgbClr val="FFFF00"/>
            </a:solidFill>
            <a:ln w="38160" cap="sq">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9181" name="AutoShape 29"/>
            <p:cNvSpPr>
              <a:spLocks noChangeArrowheads="1"/>
            </p:cNvSpPr>
            <p:nvPr/>
          </p:nvSpPr>
          <p:spPr bwMode="auto">
            <a:xfrm>
              <a:off x="5085" y="2194"/>
              <a:ext cx="429" cy="562"/>
            </a:xfrm>
            <a:prstGeom prst="roundRect">
              <a:avLst>
                <a:gd name="adj" fmla="val 16667"/>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9182" name="Line 30"/>
            <p:cNvSpPr>
              <a:spLocks noChangeShapeType="1"/>
            </p:cNvSpPr>
            <p:nvPr/>
          </p:nvSpPr>
          <p:spPr bwMode="auto">
            <a:xfrm flipV="1">
              <a:off x="5111" y="2522"/>
              <a:ext cx="521" cy="8"/>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9183" name="Line 31"/>
            <p:cNvSpPr>
              <a:spLocks noChangeShapeType="1"/>
            </p:cNvSpPr>
            <p:nvPr/>
          </p:nvSpPr>
          <p:spPr bwMode="auto">
            <a:xfrm flipV="1">
              <a:off x="5111" y="2650"/>
              <a:ext cx="526" cy="8"/>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9184" name="Rectangle 32"/>
            <p:cNvSpPr>
              <a:spLocks noChangeArrowheads="1"/>
            </p:cNvSpPr>
            <p:nvPr/>
          </p:nvSpPr>
          <p:spPr bwMode="auto">
            <a:xfrm>
              <a:off x="5315" y="2558"/>
              <a:ext cx="201" cy="65"/>
            </a:xfrm>
            <a:prstGeom prst="rect">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9185" name="Rectangle 33"/>
            <p:cNvSpPr>
              <a:spLocks noChangeArrowheads="1"/>
            </p:cNvSpPr>
            <p:nvPr/>
          </p:nvSpPr>
          <p:spPr bwMode="auto">
            <a:xfrm>
              <a:off x="5205" y="2414"/>
              <a:ext cx="319" cy="15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000" b="1">
                  <a:solidFill>
                    <a:srgbClr val="000000"/>
                  </a:solidFill>
                  <a:latin typeface="Arial" charset="0"/>
                </a:rPr>
                <a:t>ด</a:t>
              </a:r>
              <a:r>
                <a:rPr lang="en-US" sz="1000" b="1">
                  <a:solidFill>
                    <a:srgbClr val="000000"/>
                  </a:solidFill>
                  <a:latin typeface="Arial" charset="0"/>
                </a:rPr>
                <a:t>-</a:t>
              </a:r>
              <a:r>
                <a:rPr lang="hi-in" sz="1000" b="1">
                  <a:solidFill>
                    <a:srgbClr val="000000"/>
                  </a:solidFill>
                  <a:latin typeface="Arial" charset="0"/>
                </a:rPr>
                <a:t>ล</a:t>
              </a:r>
              <a:r>
                <a:rPr lang="en-US" sz="1000" b="1">
                  <a:solidFill>
                    <a:srgbClr val="000000"/>
                  </a:solidFill>
                  <a:latin typeface="Arial" charset="0"/>
                </a:rPr>
                <a:t>-</a:t>
              </a:r>
              <a:r>
                <a:rPr lang="hi-in" sz="1000" b="1">
                  <a:solidFill>
                    <a:srgbClr val="000000"/>
                  </a:solidFill>
                  <a:latin typeface="Arial" charset="0"/>
                </a:rPr>
                <a:t>พ</a:t>
              </a:r>
            </a:p>
          </p:txBody>
        </p:sp>
        <p:sp>
          <p:nvSpPr>
            <p:cNvPr id="49186" name="Rectangle 34"/>
            <p:cNvSpPr>
              <a:spLocks noChangeArrowheads="1"/>
            </p:cNvSpPr>
            <p:nvPr/>
          </p:nvSpPr>
          <p:spPr bwMode="auto">
            <a:xfrm>
              <a:off x="5218" y="2659"/>
              <a:ext cx="284" cy="15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000" b="1">
                  <a:solidFill>
                    <a:srgbClr val="000000"/>
                  </a:solidFill>
                  <a:latin typeface="Arial" charset="0"/>
                </a:rPr>
                <a:t>ย </a:t>
              </a:r>
              <a:r>
                <a:rPr lang="en-US" sz="1000" b="1">
                  <a:solidFill>
                    <a:srgbClr val="000000"/>
                  </a:solidFill>
                  <a:latin typeface="Arial" charset="0"/>
                </a:rPr>
                <a:t>- </a:t>
              </a:r>
              <a:r>
                <a:rPr lang="hi-in" sz="1000" b="1">
                  <a:solidFill>
                    <a:srgbClr val="000000"/>
                  </a:solidFill>
                  <a:latin typeface="Arial" charset="0"/>
                </a:rPr>
                <a:t>อ</a:t>
              </a:r>
            </a:p>
          </p:txBody>
        </p:sp>
        <p:sp>
          <p:nvSpPr>
            <p:cNvPr id="49187" name="Rectangle 35"/>
            <p:cNvSpPr>
              <a:spLocks noChangeArrowheads="1"/>
            </p:cNvSpPr>
            <p:nvPr/>
          </p:nvSpPr>
          <p:spPr bwMode="auto">
            <a:xfrm>
              <a:off x="5254" y="2779"/>
              <a:ext cx="203" cy="15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1">
                  <a:solidFill>
                    <a:srgbClr val="000000"/>
                  </a:solidFill>
                  <a:latin typeface="Arial" charset="0"/>
                </a:rPr>
                <a:t>12</a:t>
              </a:r>
            </a:p>
          </p:txBody>
        </p:sp>
        <p:sp>
          <p:nvSpPr>
            <p:cNvPr id="49188" name="Rectangle 36"/>
            <p:cNvSpPr>
              <a:spLocks noChangeArrowheads="1"/>
            </p:cNvSpPr>
            <p:nvPr/>
          </p:nvSpPr>
          <p:spPr bwMode="auto">
            <a:xfrm>
              <a:off x="5133" y="2302"/>
              <a:ext cx="487" cy="14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Arial" charset="0"/>
                </a:rPr>
                <a:t>การทรงเรียก</a:t>
              </a:r>
            </a:p>
          </p:txBody>
        </p:sp>
        <p:sp>
          <p:nvSpPr>
            <p:cNvPr id="49189" name="Rectangle 37"/>
            <p:cNvSpPr>
              <a:spLocks noChangeArrowheads="1"/>
            </p:cNvSpPr>
            <p:nvPr/>
          </p:nvSpPr>
          <p:spPr bwMode="auto">
            <a:xfrm>
              <a:off x="5103" y="2162"/>
              <a:ext cx="360" cy="14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Chicago" charset="0"/>
                </a:rPr>
                <a:t>อับราฮัม</a:t>
              </a:r>
            </a:p>
          </p:txBody>
        </p:sp>
        <p:sp>
          <p:nvSpPr>
            <p:cNvPr id="49190" name="Rectangle 38"/>
            <p:cNvSpPr>
              <a:spLocks noChangeArrowheads="1"/>
            </p:cNvSpPr>
            <p:nvPr/>
          </p:nvSpPr>
          <p:spPr bwMode="auto">
            <a:xfrm>
              <a:off x="5210" y="2541"/>
              <a:ext cx="281" cy="15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000" b="1">
                  <a:solidFill>
                    <a:srgbClr val="000000"/>
                  </a:solidFill>
                  <a:latin typeface="Arial" charset="0"/>
                </a:rPr>
                <a:t>อ </a:t>
              </a:r>
              <a:r>
                <a:rPr lang="en-US" sz="1000" b="1">
                  <a:solidFill>
                    <a:srgbClr val="000000"/>
                  </a:solidFill>
                  <a:latin typeface="Arial" charset="0"/>
                </a:rPr>
                <a:t>- </a:t>
              </a:r>
              <a:r>
                <a:rPr lang="hi-in" sz="1000" b="1">
                  <a:solidFill>
                    <a:srgbClr val="000000"/>
                  </a:solidFill>
                  <a:latin typeface="Arial" charset="0"/>
                </a:rPr>
                <a:t>อ</a:t>
              </a:r>
            </a:p>
          </p:txBody>
        </p:sp>
        <p:sp>
          <p:nvSpPr>
            <p:cNvPr id="49191" name="Line 39"/>
            <p:cNvSpPr>
              <a:spLocks noChangeShapeType="1"/>
            </p:cNvSpPr>
            <p:nvPr/>
          </p:nvSpPr>
          <p:spPr bwMode="auto">
            <a:xfrm flipV="1">
              <a:off x="5107" y="2402"/>
              <a:ext cx="516" cy="8"/>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9192" name="Line 40"/>
            <p:cNvSpPr>
              <a:spLocks noChangeShapeType="1"/>
            </p:cNvSpPr>
            <p:nvPr/>
          </p:nvSpPr>
          <p:spPr bwMode="auto">
            <a:xfrm flipV="1">
              <a:off x="5107" y="2765"/>
              <a:ext cx="526" cy="9"/>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9193" name="Line 41"/>
            <p:cNvSpPr>
              <a:spLocks noChangeShapeType="1"/>
            </p:cNvSpPr>
            <p:nvPr/>
          </p:nvSpPr>
          <p:spPr bwMode="auto">
            <a:xfrm flipV="1">
              <a:off x="5107" y="2889"/>
              <a:ext cx="521" cy="9"/>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grpSp>
      <p:sp>
        <p:nvSpPr>
          <p:cNvPr id="49194" name="Text Box 42"/>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9195" name="Rectangle 43"/>
          <p:cNvSpPr>
            <a:spLocks noChangeArrowheads="1"/>
          </p:cNvSpPr>
          <p:nvPr/>
        </p:nvSpPr>
        <p:spPr bwMode="auto">
          <a:xfrm>
            <a:off x="8093075" y="6524625"/>
            <a:ext cx="336550" cy="2460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1">
                <a:solidFill>
                  <a:srgbClr val="FFFFFF"/>
                </a:solidFill>
                <a:effectLst>
                  <a:outerShdw blurRad="38100" dist="38100" dir="2700000" algn="tl">
                    <a:srgbClr val="000000"/>
                  </a:outerShdw>
                </a:effectLst>
              </a:rPr>
              <a:t>45</a:t>
            </a:r>
          </a:p>
        </p:txBody>
      </p:sp>
      <p:sp>
        <p:nvSpPr>
          <p:cNvPr id="49196" name="Text Box 44"/>
          <p:cNvSpPr txBox="1">
            <a:spLocks noChangeArrowheads="1"/>
          </p:cNvSpPr>
          <p:nvPr/>
        </p:nvSpPr>
        <p:spPr bwMode="auto">
          <a:xfrm>
            <a:off x="7177088" y="6284913"/>
            <a:ext cx="1266825"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1">
                <a:solidFill>
                  <a:srgbClr val="FFFFFF"/>
                </a:solidFill>
                <a:latin typeface="Arial" charset="0"/>
              </a:rPr>
              <a:t>คู่มือหน้าที่ </a:t>
            </a:r>
            <a:r>
              <a:rPr lang="en-US" sz="1200" b="1">
                <a:solidFill>
                  <a:srgbClr val="FFFFFF"/>
                </a:solidFill>
                <a:latin typeface="Arial" charset="0"/>
              </a:rPr>
              <a:t>19-24</a:t>
            </a:r>
          </a:p>
        </p:txBody>
      </p:sp>
      <p:sp>
        <p:nvSpPr>
          <p:cNvPr id="49197" name="Rectangle 45"/>
          <p:cNvSpPr>
            <a:spLocks noChangeArrowheads="1"/>
          </p:cNvSpPr>
          <p:nvPr/>
        </p:nvSpPr>
        <p:spPr bwMode="auto">
          <a:xfrm>
            <a:off x="6078538" y="2384425"/>
            <a:ext cx="2586037" cy="642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600" b="1" i="1">
                <a:solidFill>
                  <a:srgbClr val="FFFFFF"/>
                </a:solidFill>
                <a:latin typeface="Arial" charset="0"/>
              </a:rPr>
              <a:t>ปฐม</a:t>
            </a:r>
            <a:r>
              <a:rPr lang="en-US" sz="3600" b="1" i="1">
                <a:solidFill>
                  <a:srgbClr val="FFFFFF"/>
                </a:solidFill>
                <a:latin typeface="Arial" charset="0"/>
              </a:rPr>
              <a:t>. 12:1-3</a:t>
            </a:r>
          </a:p>
        </p:txBody>
      </p:sp>
      <p:grpSp>
        <p:nvGrpSpPr>
          <p:cNvPr id="98333" name="Group 46"/>
          <p:cNvGrpSpPr>
            <a:grpSpLocks/>
          </p:cNvGrpSpPr>
          <p:nvPr/>
        </p:nvGrpSpPr>
        <p:grpSpPr bwMode="auto">
          <a:xfrm>
            <a:off x="5976938" y="1390650"/>
            <a:ext cx="1250950" cy="1336675"/>
            <a:chOff x="3765" y="876"/>
            <a:chExt cx="788" cy="842"/>
          </a:xfrm>
        </p:grpSpPr>
        <p:grpSp>
          <p:nvGrpSpPr>
            <p:cNvPr id="98340" name="Group 47"/>
            <p:cNvGrpSpPr>
              <a:grpSpLocks/>
            </p:cNvGrpSpPr>
            <p:nvPr/>
          </p:nvGrpSpPr>
          <p:grpSpPr bwMode="auto">
            <a:xfrm>
              <a:off x="3765" y="876"/>
              <a:ext cx="788" cy="842"/>
              <a:chOff x="3765" y="876"/>
              <a:chExt cx="788" cy="842"/>
            </a:xfrm>
          </p:grpSpPr>
          <p:grpSp>
            <p:nvGrpSpPr>
              <p:cNvPr id="98342" name="Group 48"/>
              <p:cNvGrpSpPr>
                <a:grpSpLocks/>
              </p:cNvGrpSpPr>
              <p:nvPr/>
            </p:nvGrpSpPr>
            <p:grpSpPr bwMode="auto">
              <a:xfrm>
                <a:off x="3765" y="876"/>
                <a:ext cx="788" cy="842"/>
                <a:chOff x="3765" y="876"/>
                <a:chExt cx="788" cy="842"/>
              </a:xfrm>
            </p:grpSpPr>
            <p:grpSp>
              <p:nvGrpSpPr>
                <p:cNvPr id="98348" name="Group 49"/>
                <p:cNvGrpSpPr>
                  <a:grpSpLocks/>
                </p:cNvGrpSpPr>
                <p:nvPr/>
              </p:nvGrpSpPr>
              <p:grpSpPr bwMode="auto">
                <a:xfrm>
                  <a:off x="3893" y="1029"/>
                  <a:ext cx="560" cy="429"/>
                  <a:chOff x="3893" y="1029"/>
                  <a:chExt cx="560" cy="429"/>
                </a:xfrm>
              </p:grpSpPr>
              <p:sp>
                <p:nvSpPr>
                  <p:cNvPr id="49202" name="Freeform 50"/>
                  <p:cNvSpPr>
                    <a:spLocks noChangeArrowheads="1"/>
                  </p:cNvSpPr>
                  <p:nvPr/>
                </p:nvSpPr>
                <p:spPr bwMode="auto">
                  <a:xfrm>
                    <a:off x="3908" y="1029"/>
                    <a:ext cx="545" cy="71"/>
                  </a:xfrm>
                  <a:custGeom>
                    <a:avLst/>
                    <a:gdLst>
                      <a:gd name="G0" fmla="*/ 1 12735 57600"/>
                      <a:gd name="G1" fmla="*/ 1 4243 51712"/>
                      <a:gd name="G2" fmla="*/ G1 1 180"/>
                      <a:gd name="G3" fmla="*/ G0 1 G2"/>
                      <a:gd name="G4" fmla="+- 78 0 0"/>
                      <a:gd name="G5" fmla="*/ 1 0 51712"/>
                      <a:gd name="G6" fmla="+- 51 0 0"/>
                      <a:gd name="G7" fmla="cos G5 G6"/>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51712"/>
                      <a:gd name="G28" fmla="+- 1 0 0"/>
                      <a:gd name="G29" fmla="+- 1 0 0"/>
                      <a:gd name="G30" fmla="+- 1 0 0"/>
                      <a:gd name="G31" fmla="+- 1 0 0"/>
                      <a:gd name="G32" fmla="+- 1 0 0"/>
                      <a:gd name="G33" fmla="+- 1 0 0"/>
                      <a:gd name="G34" fmla="+- 1 0 0"/>
                      <a:gd name="G35" fmla="*/ 1 0 51712"/>
                      <a:gd name="G36" fmla="*/ 1 4243 51712"/>
                      <a:gd name="G37" fmla="*/ G36 1 180"/>
                      <a:gd name="G38" fmla="*/ G35 1 G37"/>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9203" name="Freeform 51"/>
                  <p:cNvSpPr>
                    <a:spLocks noChangeArrowheads="1"/>
                  </p:cNvSpPr>
                  <p:nvPr/>
                </p:nvSpPr>
                <p:spPr bwMode="auto">
                  <a:xfrm>
                    <a:off x="3893" y="1087"/>
                    <a:ext cx="552" cy="371"/>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 246 0 0"/>
                      <a:gd name="G18" fmla="*/ 1 0 51712"/>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51712"/>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51712"/>
                      <a:gd name="G65" fmla="*/ 1 0 51712"/>
                      <a:gd name="G66" fmla="+- 398 0 0"/>
                      <a:gd name="G67" fmla="+- 388 0 0"/>
                      <a:gd name="G68" fmla="+- 380 0 0"/>
                      <a:gd name="G69" fmla="*/ 1 0 51712"/>
                      <a:gd name="G70" fmla="*/ 1 12735 57600"/>
                      <a:gd name="G71" fmla="*/ 1 4243 51712"/>
                      <a:gd name="G72" fmla="*/ G71 1 180"/>
                      <a:gd name="G73" fmla="*/ G70 1 G72"/>
                      <a:gd name="G74" fmla="*/ 1 0 51712"/>
                      <a:gd name="G75" fmla="+- 1 0 0"/>
                      <a:gd name="G76" fmla="+- 1 0 0"/>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pic>
              <p:nvPicPr>
                <p:cNvPr id="49204" name="Picture 5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5" y="876"/>
                  <a:ext cx="788" cy="842"/>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grpSp>
          <p:sp>
            <p:nvSpPr>
              <p:cNvPr id="49205" name="Freeform 53"/>
              <p:cNvSpPr>
                <a:spLocks noChangeArrowheads="1"/>
              </p:cNvSpPr>
              <p:nvPr/>
            </p:nvSpPr>
            <p:spPr bwMode="auto">
              <a:xfrm>
                <a:off x="3908" y="1470"/>
                <a:ext cx="17" cy="7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51712"/>
                  <a:gd name="G71" fmla="+- 250 0 0"/>
                  <a:gd name="G72" fmla="cos G70 G71"/>
                  <a:gd name="G73" fmla="*/ 1 0 51712"/>
                  <a:gd name="G74" fmla="+- 212 0 0"/>
                  <a:gd name="G75" fmla="+- 173 0 0"/>
                  <a:gd name="G76" fmla="*/ 1 0 51712"/>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rgbClr val="1A0004"/>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9206" name="Freeform 54"/>
              <p:cNvSpPr>
                <a:spLocks noChangeArrowheads="1"/>
              </p:cNvSpPr>
              <p:nvPr/>
            </p:nvSpPr>
            <p:spPr bwMode="auto">
              <a:xfrm>
                <a:off x="3913" y="1470"/>
                <a:ext cx="23" cy="87"/>
              </a:xfrm>
              <a:custGeom>
                <a:avLst/>
                <a:gdLst>
                  <a:gd name="G0" fmla="*/ 1 0 51712"/>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320 0 0"/>
                  <a:gd name="G28" fmla="*/ 1 0 51712"/>
                  <a:gd name="G29" fmla="+- 294 0 0"/>
                  <a:gd name="G30" fmla="*/ 1 0 51712"/>
                  <a:gd name="G31" fmla="+- 269 0 0"/>
                  <a:gd name="G32" fmla="*/ 1 0 51712"/>
                  <a:gd name="G33" fmla="+- 257 0 0"/>
                  <a:gd name="G34" fmla="cos G32 G33"/>
                  <a:gd name="G35" fmla="+- 245 0 0"/>
                  <a:gd name="G36" fmla="*/ 1 199 2"/>
                  <a:gd name="G37" fmla="*/ 1 0 51712"/>
                  <a:gd name="G38" fmla="*/ 1 0 51712"/>
                  <a:gd name="G39" fmla="+- 98 0 0"/>
                  <a:gd name="G40" fmla="sin G38 G39"/>
                  <a:gd name="G41" fmla="*/ 1 0 51712"/>
                  <a:gd name="G42" fmla="*/ 1 0 51712"/>
                  <a:gd name="G43" fmla="+- 1 0 0"/>
                  <a:gd name="G44" fmla="+- 1 0 0"/>
                  <a:gd name="G45" fmla="+- 1 0 0"/>
                  <a:gd name="G46" fmla="*/ 1 0 51712"/>
                  <a:gd name="G47" fmla="+- 3 0 0"/>
                  <a:gd name="G48" fmla="*/ 1 0 51712"/>
                  <a:gd name="G49" fmla="*/ 1 0 51712"/>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9207" name="Freeform 55"/>
              <p:cNvSpPr>
                <a:spLocks noChangeArrowheads="1"/>
              </p:cNvSpPr>
              <p:nvPr/>
            </p:nvSpPr>
            <p:spPr bwMode="auto">
              <a:xfrm>
                <a:off x="4284" y="1450"/>
                <a:ext cx="34" cy="94"/>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51712"/>
                  <a:gd name="G26" fmla="*/ 1 12735 57600"/>
                  <a:gd name="G27" fmla="*/ 1 4243 51712"/>
                  <a:gd name="G28" fmla="*/ G27 1 180"/>
                  <a:gd name="G29" fmla="*/ G26 1 G28"/>
                  <a:gd name="G30" fmla="*/ 1 351 2"/>
                  <a:gd name="G31" fmla="+- 336 0 0"/>
                  <a:gd name="G32" fmla="+- 329 0 0"/>
                  <a:gd name="G33" fmla="+- 316 0 0"/>
                  <a:gd name="G34" fmla="+- 287 0 0"/>
                  <a:gd name="G35" fmla="*/ 1 0 51712"/>
                  <a:gd name="G36" fmla="*/ 1 12735 57600"/>
                  <a:gd name="G37" fmla="*/ 1 4243 51712"/>
                  <a:gd name="G38" fmla="*/ G37 1 180"/>
                  <a:gd name="G39" fmla="*/ G36 1 G38"/>
                  <a:gd name="G40" fmla="*/ 1 0 51712"/>
                  <a:gd name="G41" fmla="+- 211 0 0"/>
                  <a:gd name="G42" fmla="sin G40 G41"/>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9208" name="Freeform 56"/>
              <p:cNvSpPr>
                <a:spLocks noChangeArrowheads="1"/>
              </p:cNvSpPr>
              <p:nvPr/>
            </p:nvSpPr>
            <p:spPr bwMode="auto">
              <a:xfrm>
                <a:off x="3935" y="971"/>
                <a:ext cx="19" cy="12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279 0 0"/>
                  <a:gd name="G30" fmla="+- 1 0 0"/>
                  <a:gd name="G31" fmla="+- 1 0 0"/>
                  <a:gd name="G32" fmla="+- 1 0 0"/>
                  <a:gd name="G33" fmla="+- 1 0 0"/>
                  <a:gd name="G34" fmla="+- 1 0 0"/>
                  <a:gd name="G35" fmla="+- 1 0 0"/>
                  <a:gd name="G36" fmla="+- 1 0 0"/>
                  <a:gd name="G37" fmla="+- 1 0 0"/>
                  <a:gd name="G38" fmla="+- 1 0 0"/>
                  <a:gd name="G39" fmla="+- 1 0 0"/>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9209" name="Freeform 57"/>
              <p:cNvSpPr>
                <a:spLocks noChangeArrowheads="1"/>
              </p:cNvSpPr>
              <p:nvPr/>
            </p:nvSpPr>
            <p:spPr bwMode="auto">
              <a:xfrm>
                <a:off x="4397" y="967"/>
                <a:ext cx="36" cy="103"/>
              </a:xfrm>
              <a:custGeom>
                <a:avLst/>
                <a:gdLst>
                  <a:gd name="G0" fmla="+- 38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sin 54736 G16"/>
                  <a:gd name="G18" fmla="*/ 1 0 51712"/>
                  <a:gd name="G19" fmla="cos 54943 G18"/>
                  <a:gd name="G20" fmla="+- G17 0 G19"/>
                  <a:gd name="G21" fmla="*/ G20 65535 1"/>
                  <a:gd name="G22" fmla="+- G21 1080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51712"/>
                  <a:gd name="G37" fmla="sin 54736 G36"/>
                  <a:gd name="G38" fmla="*/ 1 0 51712"/>
                  <a:gd name="G39" fmla="cos 54736 G38"/>
                  <a:gd name="G40" fmla="+- G37 0 G39"/>
                  <a:gd name="G41" fmla="*/ G40 65535 1"/>
                  <a:gd name="G42" fmla="+- G41 1080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G71" fmla="+- 1 0 0"/>
                  <a:gd name="G72" fmla="*/ 1 0 51712"/>
                  <a:gd name="G73" fmla="+- 359 0 0"/>
                  <a:gd name="G74" fmla="+- 1 0 0"/>
                  <a:gd name="G75" fmla="*/ 1 0 51712"/>
                  <a:gd name="G76" fmla="+- 381 0 0"/>
                  <a:gd name="G77" fmla="cos G75 G76"/>
                  <a:gd name="G78" fmla="+- 383 0 0"/>
                  <a:gd name="G79" fmla="+- 386 0 0"/>
                  <a:gd name="G80" fmla="+- 193 0 0"/>
                  <a:gd name="G81" fmla="+- 386 0 0"/>
                  <a:gd name="G82" fmla="*/ 1 0 51712"/>
                  <a:gd name="G83" fmla="+- 381 0 0"/>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49210" name="Rectangle 58"/>
            <p:cNvSpPr>
              <a:spLocks noChangeArrowheads="1"/>
            </p:cNvSpPr>
            <p:nvPr/>
          </p:nvSpPr>
          <p:spPr bwMode="auto">
            <a:xfrm>
              <a:off x="3784" y="991"/>
              <a:ext cx="514" cy="43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4000" b="1" i="1">
                  <a:solidFill>
                    <a:srgbClr val="FFFFFF"/>
                  </a:solidFill>
                  <a:latin typeface="Kosher-Normal" charset="0"/>
                </a:rPr>
                <a:t>พอ</a:t>
              </a:r>
            </a:p>
          </p:txBody>
        </p:sp>
      </p:grpSp>
      <p:grpSp>
        <p:nvGrpSpPr>
          <p:cNvPr id="98334" name="Group 59"/>
          <p:cNvGrpSpPr>
            <a:grpSpLocks/>
          </p:cNvGrpSpPr>
          <p:nvPr/>
        </p:nvGrpSpPr>
        <p:grpSpPr bwMode="auto">
          <a:xfrm>
            <a:off x="519113" y="7938"/>
            <a:ext cx="854075" cy="1701800"/>
            <a:chOff x="327" y="5"/>
            <a:chExt cx="538" cy="1072"/>
          </a:xfrm>
        </p:grpSpPr>
        <p:sp>
          <p:nvSpPr>
            <p:cNvPr id="49212" name="Rectangle 60"/>
            <p:cNvSpPr>
              <a:spLocks noChangeArrowheads="1"/>
            </p:cNvSpPr>
            <p:nvPr/>
          </p:nvSpPr>
          <p:spPr bwMode="auto">
            <a:xfrm>
              <a:off x="327" y="5"/>
              <a:ext cx="538" cy="10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600">
                  <a:solidFill>
                    <a:srgbClr val="FFFF00"/>
                  </a:solidFill>
                  <a:latin typeface="Times New Roman" charset="0"/>
                </a:rPr>
                <a:t>7</a:t>
              </a:r>
            </a:p>
          </p:txBody>
        </p:sp>
        <p:sp>
          <p:nvSpPr>
            <p:cNvPr id="49213" name="Line 61"/>
            <p:cNvSpPr>
              <a:spLocks noChangeShapeType="1"/>
            </p:cNvSpPr>
            <p:nvPr/>
          </p:nvSpPr>
          <p:spPr bwMode="auto">
            <a:xfrm>
              <a:off x="500" y="573"/>
              <a:ext cx="243" cy="0"/>
            </a:xfrm>
            <a:prstGeom prst="line">
              <a:avLst/>
            </a:prstGeom>
            <a:noFill/>
            <a:ln w="76320" cap="sq">
              <a:solidFill>
                <a:srgbClr val="FFFF00"/>
              </a:solidFill>
              <a:miter lim="800000"/>
              <a:headEnd/>
              <a:tailEnd/>
            </a:ln>
            <a:effectLst>
              <a:outerShdw blurRad="63500" dist="107933" dir="2700000" algn="ctr" rotWithShape="0">
                <a:srgbClr val="1A0004">
                  <a:alpha val="75014"/>
                </a:srgbClr>
              </a:outerShdw>
            </a:effectLst>
            <a:extLst>
              <a:ext uri="{909E8E84-426E-40dd-AFC4-6F175D3DCCD1}">
                <a14:hiddenFill xmlns="" xmlns:a14="http://schemas.microsoft.com/office/drawing/2010/main">
                  <a:noFill/>
                </a14:hiddenFill>
              </a:ext>
            </a:extLst>
          </p:spPr>
          <p:txBody>
            <a:bodyPr/>
            <a:lstStyle/>
            <a:p>
              <a:pPr>
                <a:defRPr/>
              </a:pPr>
              <a:endParaRPr lang="en-US"/>
            </a:p>
          </p:txBody>
        </p:sp>
      </p:grpSp>
      <p:grpSp>
        <p:nvGrpSpPr>
          <p:cNvPr id="98335" name="Group 62"/>
          <p:cNvGrpSpPr>
            <a:grpSpLocks/>
          </p:cNvGrpSpPr>
          <p:nvPr/>
        </p:nvGrpSpPr>
        <p:grpSpPr bwMode="auto">
          <a:xfrm>
            <a:off x="615950" y="2379663"/>
            <a:ext cx="2224088" cy="1441450"/>
            <a:chOff x="388" y="1499"/>
            <a:chExt cx="1401" cy="908"/>
          </a:xfrm>
        </p:grpSpPr>
        <p:sp>
          <p:nvSpPr>
            <p:cNvPr id="49215" name="Rectangle 63"/>
            <p:cNvSpPr>
              <a:spLocks noChangeArrowheads="1"/>
            </p:cNvSpPr>
            <p:nvPr/>
          </p:nvSpPr>
          <p:spPr bwMode="auto">
            <a:xfrm>
              <a:off x="519" y="1546"/>
              <a:ext cx="562" cy="86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solidFill>
                  <a:srgbClr val="FFD34A"/>
                </a:solidFill>
                <a:latin typeface="Times New Roman" charset="0"/>
              </a:endParaRPr>
            </a:p>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solidFill>
                  <a:srgbClr val="FFD34A"/>
                </a:solidFill>
                <a:latin typeface="Times New Roman" charset="0"/>
              </a:endParaRPr>
            </a:p>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solidFill>
                    <a:srgbClr val="FFD34A"/>
                  </a:solidFill>
                  <a:latin typeface="Times New Roman" charset="0"/>
                </a:rPr>
                <a:t>        </a:t>
              </a:r>
            </a:p>
          </p:txBody>
        </p:sp>
        <p:sp>
          <p:nvSpPr>
            <p:cNvPr id="49216" name="Rectangle 64"/>
            <p:cNvSpPr>
              <a:spLocks noChangeArrowheads="1"/>
            </p:cNvSpPr>
            <p:nvPr/>
          </p:nvSpPr>
          <p:spPr bwMode="auto">
            <a:xfrm>
              <a:off x="388" y="1499"/>
              <a:ext cx="1401" cy="43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4000">
                  <a:solidFill>
                    <a:srgbClr val="00FF00"/>
                  </a:solidFill>
                  <a:latin typeface="Times New Roman" charset="0"/>
                </a:rPr>
                <a:t>อับ</a:t>
              </a:r>
              <a:r>
                <a:rPr lang="en-US" sz="4000">
                  <a:solidFill>
                    <a:srgbClr val="00DFCA"/>
                  </a:solidFill>
                  <a:latin typeface="Times New Roman" charset="0"/>
                </a:rPr>
                <a:t> </a:t>
              </a:r>
              <a:r>
                <a:rPr lang="hi-in" sz="4000">
                  <a:solidFill>
                    <a:srgbClr val="FFFF00"/>
                  </a:solidFill>
                  <a:latin typeface="Times New Roman" charset="0"/>
                </a:rPr>
                <a:t>ย ส ช</a:t>
              </a:r>
            </a:p>
          </p:txBody>
        </p:sp>
      </p:grpSp>
    </p:spTree>
  </p:cSld>
  <p:clrMapOvr>
    <a:masterClrMapping/>
  </p:clrMapOvr>
  <p:transition spd="slow">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50177" name="AutoShape 1"/>
          <p:cNvSpPr>
            <a:spLocks noChangeArrowheads="1"/>
          </p:cNvSpPr>
          <p:nvPr/>
        </p:nvSpPr>
        <p:spPr bwMode="auto">
          <a:xfrm>
            <a:off x="6604000" y="5110163"/>
            <a:ext cx="682625" cy="357187"/>
          </a:xfrm>
          <a:prstGeom prst="roundRect">
            <a:avLst>
              <a:gd name="adj" fmla="val 16667"/>
            </a:avLst>
          </a:prstGeom>
          <a:solidFill>
            <a:srgbClr val="FFFFFF"/>
          </a:solidFill>
          <a:ln w="3816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178" name="Freeform 2"/>
          <p:cNvSpPr>
            <a:spLocks noChangeArrowheads="1"/>
          </p:cNvSpPr>
          <p:nvPr/>
        </p:nvSpPr>
        <p:spPr bwMode="auto">
          <a:xfrm>
            <a:off x="6424613" y="4191000"/>
            <a:ext cx="26987" cy="115888"/>
          </a:xfrm>
          <a:custGeom>
            <a:avLst/>
            <a:gdLst>
              <a:gd name="G0" fmla="+- 72 0 0"/>
              <a:gd name="G1" fmla="+- 1 0 0"/>
              <a:gd name="G2" fmla="*/ 1 0 51712"/>
              <a:gd name="G3" fmla="*/ 1 0 51712"/>
              <a:gd name="G4" fmla="*/ 1 0 51712"/>
              <a:gd name="G5" fmla="+- 72 0 0"/>
              <a:gd name="G6" fmla="+- 72 0 0"/>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179" name="Freeform 3"/>
          <p:cNvSpPr>
            <a:spLocks noChangeArrowheads="1"/>
          </p:cNvSpPr>
          <p:nvPr/>
        </p:nvSpPr>
        <p:spPr bwMode="auto">
          <a:xfrm>
            <a:off x="6424613" y="4152900"/>
            <a:ext cx="26987" cy="26988"/>
          </a:xfrm>
          <a:custGeom>
            <a:avLst/>
            <a:gdLst>
              <a:gd name="G0" fmla="+- 16 0 0"/>
              <a:gd name="G1" fmla="+- 1 0 0"/>
              <a:gd name="G2" fmla="*/ 1 0 51712"/>
              <a:gd name="G3" fmla="*/ 1 0 51712"/>
              <a:gd name="G4" fmla="*/ 1 0 51712"/>
              <a:gd name="G5" fmla="+- 16 0 0"/>
              <a:gd name="G6" fmla="+- 16 0 0"/>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180" name="Freeform 4"/>
          <p:cNvSpPr>
            <a:spLocks noChangeArrowheads="1"/>
          </p:cNvSpPr>
          <p:nvPr/>
        </p:nvSpPr>
        <p:spPr bwMode="auto">
          <a:xfrm>
            <a:off x="6424613" y="4025900"/>
            <a:ext cx="26987" cy="115888"/>
          </a:xfrm>
          <a:custGeom>
            <a:avLst/>
            <a:gdLst>
              <a:gd name="G0" fmla="+- 72 0 0"/>
              <a:gd name="G1" fmla="+- 1 0 0"/>
              <a:gd name="G2" fmla="*/ 1 0 51712"/>
              <a:gd name="G3" fmla="*/ 1 0 51712"/>
              <a:gd name="G4" fmla="*/ 1 0 51712"/>
              <a:gd name="G5" fmla="+- 72 0 0"/>
              <a:gd name="G6" fmla="+- 72 0 0"/>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181" name="Freeform 5"/>
          <p:cNvSpPr>
            <a:spLocks noChangeArrowheads="1"/>
          </p:cNvSpPr>
          <p:nvPr/>
        </p:nvSpPr>
        <p:spPr bwMode="auto">
          <a:xfrm>
            <a:off x="6424613" y="3987800"/>
            <a:ext cx="26987" cy="26988"/>
          </a:xfrm>
          <a:custGeom>
            <a:avLst/>
            <a:gdLst>
              <a:gd name="G0" fmla="+- 16 0 0"/>
              <a:gd name="G1" fmla="+- 1 0 0"/>
              <a:gd name="G2" fmla="*/ 1 0 51712"/>
              <a:gd name="G3" fmla="*/ 1 0 51712"/>
              <a:gd name="G4" fmla="*/ 1 0 51712"/>
              <a:gd name="G5" fmla="+- 16 0 0"/>
              <a:gd name="G6" fmla="+- 16 0 0"/>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182" name="Freeform 6"/>
          <p:cNvSpPr>
            <a:spLocks noChangeArrowheads="1"/>
          </p:cNvSpPr>
          <p:nvPr/>
        </p:nvSpPr>
        <p:spPr bwMode="auto">
          <a:xfrm>
            <a:off x="6424613" y="3860800"/>
            <a:ext cx="26987" cy="115888"/>
          </a:xfrm>
          <a:custGeom>
            <a:avLst/>
            <a:gdLst>
              <a:gd name="G0" fmla="+- 72 0 0"/>
              <a:gd name="G1" fmla="+- 1 0 0"/>
              <a:gd name="G2" fmla="*/ 1 0 51712"/>
              <a:gd name="G3" fmla="*/ 1 0 51712"/>
              <a:gd name="G4" fmla="*/ 1 0 51712"/>
              <a:gd name="G5" fmla="+- 72 0 0"/>
              <a:gd name="G6" fmla="+- 72 0 0"/>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183" name="Freeform 7"/>
          <p:cNvSpPr>
            <a:spLocks noChangeArrowheads="1"/>
          </p:cNvSpPr>
          <p:nvPr/>
        </p:nvSpPr>
        <p:spPr bwMode="auto">
          <a:xfrm>
            <a:off x="6424613" y="3822700"/>
            <a:ext cx="26987" cy="26988"/>
          </a:xfrm>
          <a:custGeom>
            <a:avLst/>
            <a:gdLst>
              <a:gd name="G0" fmla="+- 16 0 0"/>
              <a:gd name="G1" fmla="+- 1 0 0"/>
              <a:gd name="G2" fmla="*/ 1 0 51712"/>
              <a:gd name="G3" fmla="*/ 1 0 51712"/>
              <a:gd name="G4" fmla="*/ 1 0 51712"/>
              <a:gd name="G5" fmla="+- 16 0 0"/>
              <a:gd name="G6" fmla="+- 16 0 0"/>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184" name="Freeform 8"/>
          <p:cNvSpPr>
            <a:spLocks noChangeArrowheads="1"/>
          </p:cNvSpPr>
          <p:nvPr/>
        </p:nvSpPr>
        <p:spPr bwMode="auto">
          <a:xfrm>
            <a:off x="6424613" y="3695700"/>
            <a:ext cx="26987" cy="115888"/>
          </a:xfrm>
          <a:custGeom>
            <a:avLst/>
            <a:gdLst>
              <a:gd name="G0" fmla="+- 72 0 0"/>
              <a:gd name="G1" fmla="+- 1 0 0"/>
              <a:gd name="G2" fmla="*/ 1 0 51712"/>
              <a:gd name="G3" fmla="*/ 1 0 51712"/>
              <a:gd name="G4" fmla="*/ 1 0 51712"/>
              <a:gd name="G5" fmla="+- 72 0 0"/>
              <a:gd name="G6" fmla="+- 72 0 0"/>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185" name="Freeform 9"/>
          <p:cNvSpPr>
            <a:spLocks noChangeArrowheads="1"/>
          </p:cNvSpPr>
          <p:nvPr/>
        </p:nvSpPr>
        <p:spPr bwMode="auto">
          <a:xfrm>
            <a:off x="6424613" y="3657600"/>
            <a:ext cx="26987" cy="26988"/>
          </a:xfrm>
          <a:custGeom>
            <a:avLst/>
            <a:gdLst>
              <a:gd name="G0" fmla="+- 16 0 0"/>
              <a:gd name="G1" fmla="+- 1 0 0"/>
              <a:gd name="G2" fmla="*/ 1 0 51712"/>
              <a:gd name="G3" fmla="*/ 1 0 51712"/>
              <a:gd name="G4" fmla="*/ 1 0 51712"/>
              <a:gd name="G5" fmla="+- 16 0 0"/>
              <a:gd name="G6" fmla="+- 16 0 0"/>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186" name="Freeform 10"/>
          <p:cNvSpPr>
            <a:spLocks noChangeArrowheads="1"/>
          </p:cNvSpPr>
          <p:nvPr/>
        </p:nvSpPr>
        <p:spPr bwMode="auto">
          <a:xfrm>
            <a:off x="6424613" y="3530600"/>
            <a:ext cx="26987" cy="115888"/>
          </a:xfrm>
          <a:custGeom>
            <a:avLst/>
            <a:gdLst>
              <a:gd name="G0" fmla="+- 72 0 0"/>
              <a:gd name="G1" fmla="+- 1 0 0"/>
              <a:gd name="G2" fmla="*/ 1 0 51712"/>
              <a:gd name="G3" fmla="*/ 1 0 51712"/>
              <a:gd name="G4" fmla="*/ 1 0 51712"/>
              <a:gd name="G5" fmla="+- 72 0 0"/>
              <a:gd name="G6" fmla="+- 72 0 0"/>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187" name="Freeform 11"/>
          <p:cNvSpPr>
            <a:spLocks noChangeArrowheads="1"/>
          </p:cNvSpPr>
          <p:nvPr/>
        </p:nvSpPr>
        <p:spPr bwMode="auto">
          <a:xfrm>
            <a:off x="6424613" y="3479800"/>
            <a:ext cx="26987" cy="39688"/>
          </a:xfrm>
          <a:custGeom>
            <a:avLst/>
            <a:gdLst>
              <a:gd name="G0" fmla="+- 24 0 0"/>
              <a:gd name="G1" fmla="+- 1 0 0"/>
              <a:gd name="G2" fmla="*/ 1 0 51712"/>
              <a:gd name="G3" fmla="*/ 1 0 51712"/>
              <a:gd name="G4" fmla="*/ 1 0 51712"/>
              <a:gd name="G5" fmla="+- 24 0 0"/>
              <a:gd name="G6" fmla="+- 24 0 0"/>
              <a:gd name="T0" fmla="*/ 0 w 17"/>
              <a:gd name="T1" fmla="*/ 24 h 25"/>
              <a:gd name="T2" fmla="*/ 0 w 17"/>
              <a:gd name="T3" fmla="*/ 0 h 25"/>
              <a:gd name="T4" fmla="*/ 5 w 17"/>
              <a:gd name="T5" fmla="*/ 0 h 25"/>
              <a:gd name="T6" fmla="*/ 16 w 17"/>
              <a:gd name="T7" fmla="*/ 0 h 25"/>
              <a:gd name="T8" fmla="*/ 16 w 17"/>
              <a:gd name="T9" fmla="*/ 24 h 25"/>
              <a:gd name="T10" fmla="*/ 5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188" name="Freeform 12"/>
          <p:cNvSpPr>
            <a:spLocks noChangeArrowheads="1"/>
          </p:cNvSpPr>
          <p:nvPr/>
        </p:nvSpPr>
        <p:spPr bwMode="auto">
          <a:xfrm>
            <a:off x="6424613" y="3352800"/>
            <a:ext cx="26987" cy="115888"/>
          </a:xfrm>
          <a:custGeom>
            <a:avLst/>
            <a:gdLst>
              <a:gd name="G0" fmla="+- 72 0 0"/>
              <a:gd name="G1" fmla="+- 1 0 0"/>
              <a:gd name="G2" fmla="*/ 1 0 51712"/>
              <a:gd name="G3" fmla="*/ 1 0 51712"/>
              <a:gd name="G4" fmla="*/ 1 0 51712"/>
              <a:gd name="G5" fmla="+- 72 0 0"/>
              <a:gd name="G6" fmla="+- 72 0 0"/>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189" name="Freeform 13"/>
          <p:cNvSpPr>
            <a:spLocks noChangeArrowheads="1"/>
          </p:cNvSpPr>
          <p:nvPr/>
        </p:nvSpPr>
        <p:spPr bwMode="auto">
          <a:xfrm>
            <a:off x="6424613" y="3314700"/>
            <a:ext cx="26987" cy="26988"/>
          </a:xfrm>
          <a:custGeom>
            <a:avLst/>
            <a:gdLst>
              <a:gd name="G0" fmla="+- 16 0 0"/>
              <a:gd name="G1" fmla="+- 1 0 0"/>
              <a:gd name="G2" fmla="*/ 1 0 51712"/>
              <a:gd name="G3" fmla="*/ 1 0 51712"/>
              <a:gd name="G4" fmla="*/ 1 0 51712"/>
              <a:gd name="G5" fmla="+- 16 0 0"/>
              <a:gd name="G6" fmla="+- 16 0 0"/>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190" name="Freeform 14"/>
          <p:cNvSpPr>
            <a:spLocks noChangeArrowheads="1"/>
          </p:cNvSpPr>
          <p:nvPr/>
        </p:nvSpPr>
        <p:spPr bwMode="auto">
          <a:xfrm>
            <a:off x="6424613" y="3187700"/>
            <a:ext cx="26987" cy="115888"/>
          </a:xfrm>
          <a:custGeom>
            <a:avLst/>
            <a:gdLst>
              <a:gd name="G0" fmla="+- 72 0 0"/>
              <a:gd name="G1" fmla="+- 1 0 0"/>
              <a:gd name="G2" fmla="*/ 1 0 51712"/>
              <a:gd name="G3" fmla="*/ 1 0 51712"/>
              <a:gd name="G4" fmla="*/ 1 0 51712"/>
              <a:gd name="G5" fmla="+- 72 0 0"/>
              <a:gd name="G6" fmla="+- 72 0 0"/>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191" name="Freeform 15"/>
          <p:cNvSpPr>
            <a:spLocks noChangeArrowheads="1"/>
          </p:cNvSpPr>
          <p:nvPr/>
        </p:nvSpPr>
        <p:spPr bwMode="auto">
          <a:xfrm>
            <a:off x="6424613" y="3149600"/>
            <a:ext cx="26987" cy="26988"/>
          </a:xfrm>
          <a:custGeom>
            <a:avLst/>
            <a:gdLst>
              <a:gd name="G0" fmla="+- 16 0 0"/>
              <a:gd name="G1" fmla="+- 1 0 0"/>
              <a:gd name="G2" fmla="*/ 1 0 51712"/>
              <a:gd name="G3" fmla="*/ 1 0 51712"/>
              <a:gd name="G4" fmla="*/ 1 0 51712"/>
              <a:gd name="G5" fmla="+- 16 0 0"/>
              <a:gd name="G6" fmla="+- 16 0 0"/>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192" name="Freeform 16"/>
          <p:cNvSpPr>
            <a:spLocks noChangeArrowheads="1"/>
          </p:cNvSpPr>
          <p:nvPr/>
        </p:nvSpPr>
        <p:spPr bwMode="auto">
          <a:xfrm>
            <a:off x="6424613" y="3022600"/>
            <a:ext cx="26987" cy="115888"/>
          </a:xfrm>
          <a:custGeom>
            <a:avLst/>
            <a:gdLst>
              <a:gd name="G0" fmla="+- 72 0 0"/>
              <a:gd name="G1" fmla="+- 1 0 0"/>
              <a:gd name="G2" fmla="*/ 1 0 51712"/>
              <a:gd name="G3" fmla="*/ 1 0 51712"/>
              <a:gd name="G4" fmla="*/ 1 0 51712"/>
              <a:gd name="G5" fmla="+- 72 0 0"/>
              <a:gd name="G6" fmla="+- 72 0 0"/>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193" name="Freeform 17"/>
          <p:cNvSpPr>
            <a:spLocks noChangeArrowheads="1"/>
          </p:cNvSpPr>
          <p:nvPr/>
        </p:nvSpPr>
        <p:spPr bwMode="auto">
          <a:xfrm>
            <a:off x="6424613" y="2984500"/>
            <a:ext cx="26987" cy="26988"/>
          </a:xfrm>
          <a:custGeom>
            <a:avLst/>
            <a:gdLst>
              <a:gd name="G0" fmla="+- 16 0 0"/>
              <a:gd name="G1" fmla="+- 1 0 0"/>
              <a:gd name="G2" fmla="*/ 1 0 51712"/>
              <a:gd name="G3" fmla="*/ 1 0 51712"/>
              <a:gd name="G4" fmla="*/ 1 0 51712"/>
              <a:gd name="G5" fmla="+- 16 0 0"/>
              <a:gd name="G6" fmla="+- 16 0 0"/>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194" name="Freeform 18"/>
          <p:cNvSpPr>
            <a:spLocks noChangeArrowheads="1"/>
          </p:cNvSpPr>
          <p:nvPr/>
        </p:nvSpPr>
        <p:spPr bwMode="auto">
          <a:xfrm>
            <a:off x="6424613" y="2857500"/>
            <a:ext cx="26987" cy="115888"/>
          </a:xfrm>
          <a:custGeom>
            <a:avLst/>
            <a:gdLst>
              <a:gd name="G0" fmla="+- 72 0 0"/>
              <a:gd name="G1" fmla="+- 1 0 0"/>
              <a:gd name="G2" fmla="*/ 1 0 51712"/>
              <a:gd name="G3" fmla="*/ 1 0 51712"/>
              <a:gd name="G4" fmla="*/ 1 0 51712"/>
              <a:gd name="G5" fmla="+- 72 0 0"/>
              <a:gd name="G6" fmla="+- 72 0 0"/>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195" name="Freeform 19"/>
          <p:cNvSpPr>
            <a:spLocks noChangeArrowheads="1"/>
          </p:cNvSpPr>
          <p:nvPr/>
        </p:nvSpPr>
        <p:spPr bwMode="auto">
          <a:xfrm>
            <a:off x="6424613" y="2819400"/>
            <a:ext cx="26987" cy="26988"/>
          </a:xfrm>
          <a:custGeom>
            <a:avLst/>
            <a:gdLst>
              <a:gd name="G0" fmla="+- 16 0 0"/>
              <a:gd name="G1" fmla="+- 1 0 0"/>
              <a:gd name="G2" fmla="*/ 1 0 51712"/>
              <a:gd name="G3" fmla="*/ 1 0 51712"/>
              <a:gd name="G4" fmla="*/ 1 0 51712"/>
              <a:gd name="G5" fmla="+- 16 0 0"/>
              <a:gd name="G6" fmla="+- 16 0 0"/>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196" name="Freeform 20"/>
          <p:cNvSpPr>
            <a:spLocks noChangeArrowheads="1"/>
          </p:cNvSpPr>
          <p:nvPr/>
        </p:nvSpPr>
        <p:spPr bwMode="auto">
          <a:xfrm>
            <a:off x="6424613" y="2692400"/>
            <a:ext cx="26987" cy="115888"/>
          </a:xfrm>
          <a:custGeom>
            <a:avLst/>
            <a:gdLst>
              <a:gd name="G0" fmla="+- 72 0 0"/>
              <a:gd name="G1" fmla="+- 1 0 0"/>
              <a:gd name="G2" fmla="*/ 1 0 51712"/>
              <a:gd name="G3" fmla="*/ 1 0 51712"/>
              <a:gd name="G4" fmla="*/ 1 0 51712"/>
              <a:gd name="G5" fmla="+- 72 0 0"/>
              <a:gd name="G6" fmla="+- 72 0 0"/>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197" name="Freeform 21"/>
          <p:cNvSpPr>
            <a:spLocks noChangeArrowheads="1"/>
          </p:cNvSpPr>
          <p:nvPr/>
        </p:nvSpPr>
        <p:spPr bwMode="auto">
          <a:xfrm>
            <a:off x="6424613" y="2641600"/>
            <a:ext cx="26987" cy="39688"/>
          </a:xfrm>
          <a:custGeom>
            <a:avLst/>
            <a:gdLst>
              <a:gd name="G0" fmla="+- 24 0 0"/>
              <a:gd name="G1" fmla="+- 1 0 0"/>
              <a:gd name="G2" fmla="*/ 1 0 51712"/>
              <a:gd name="G3" fmla="*/ 1 0 51712"/>
              <a:gd name="G4" fmla="*/ 1 0 51712"/>
              <a:gd name="G5" fmla="+- 24 0 0"/>
              <a:gd name="G6" fmla="+- 24 0 0"/>
              <a:gd name="T0" fmla="*/ 0 w 17"/>
              <a:gd name="T1" fmla="*/ 24 h 25"/>
              <a:gd name="T2" fmla="*/ 0 w 17"/>
              <a:gd name="T3" fmla="*/ 0 h 25"/>
              <a:gd name="T4" fmla="*/ 5 w 17"/>
              <a:gd name="T5" fmla="*/ 0 h 25"/>
              <a:gd name="T6" fmla="*/ 16 w 17"/>
              <a:gd name="T7" fmla="*/ 0 h 25"/>
              <a:gd name="T8" fmla="*/ 16 w 17"/>
              <a:gd name="T9" fmla="*/ 24 h 25"/>
              <a:gd name="T10" fmla="*/ 5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198" name="Freeform 22"/>
          <p:cNvSpPr>
            <a:spLocks noChangeArrowheads="1"/>
          </p:cNvSpPr>
          <p:nvPr/>
        </p:nvSpPr>
        <p:spPr bwMode="auto">
          <a:xfrm>
            <a:off x="6424613" y="2514600"/>
            <a:ext cx="26987" cy="115888"/>
          </a:xfrm>
          <a:custGeom>
            <a:avLst/>
            <a:gdLst>
              <a:gd name="G0" fmla="+- 72 0 0"/>
              <a:gd name="G1" fmla="+- 1 0 0"/>
              <a:gd name="G2" fmla="*/ 1 0 51712"/>
              <a:gd name="G3" fmla="*/ 1 0 51712"/>
              <a:gd name="G4" fmla="*/ 1 0 51712"/>
              <a:gd name="G5" fmla="+- 72 0 0"/>
              <a:gd name="G6" fmla="+- 72 0 0"/>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199" name="Freeform 23"/>
          <p:cNvSpPr>
            <a:spLocks noChangeArrowheads="1"/>
          </p:cNvSpPr>
          <p:nvPr/>
        </p:nvSpPr>
        <p:spPr bwMode="auto">
          <a:xfrm>
            <a:off x="6424613" y="2476500"/>
            <a:ext cx="26987" cy="26988"/>
          </a:xfrm>
          <a:custGeom>
            <a:avLst/>
            <a:gdLst>
              <a:gd name="G0" fmla="+- 16 0 0"/>
              <a:gd name="G1" fmla="+- 1 0 0"/>
              <a:gd name="G2" fmla="*/ 1 0 51712"/>
              <a:gd name="G3" fmla="*/ 1 0 51712"/>
              <a:gd name="G4" fmla="*/ 1 0 51712"/>
              <a:gd name="G5" fmla="+- 16 0 0"/>
              <a:gd name="G6" fmla="+- 16 0 0"/>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200" name="Freeform 24"/>
          <p:cNvSpPr>
            <a:spLocks noChangeArrowheads="1"/>
          </p:cNvSpPr>
          <p:nvPr/>
        </p:nvSpPr>
        <p:spPr bwMode="auto">
          <a:xfrm>
            <a:off x="6424613" y="2349500"/>
            <a:ext cx="26987" cy="115888"/>
          </a:xfrm>
          <a:custGeom>
            <a:avLst/>
            <a:gdLst>
              <a:gd name="G0" fmla="+- 72 0 0"/>
              <a:gd name="G1" fmla="+- 1 0 0"/>
              <a:gd name="G2" fmla="*/ 1 0 51712"/>
              <a:gd name="G3" fmla="*/ 1 0 51712"/>
              <a:gd name="G4" fmla="*/ 1 0 51712"/>
              <a:gd name="G5" fmla="+- 72 0 0"/>
              <a:gd name="G6" fmla="+- 72 0 0"/>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201" name="Freeform 25"/>
          <p:cNvSpPr>
            <a:spLocks noChangeArrowheads="1"/>
          </p:cNvSpPr>
          <p:nvPr/>
        </p:nvSpPr>
        <p:spPr bwMode="auto">
          <a:xfrm>
            <a:off x="6424613" y="2311400"/>
            <a:ext cx="26987" cy="26988"/>
          </a:xfrm>
          <a:custGeom>
            <a:avLst/>
            <a:gdLst>
              <a:gd name="G0" fmla="+- 16 0 0"/>
              <a:gd name="G1" fmla="+- 1 0 0"/>
              <a:gd name="G2" fmla="*/ 1 0 51712"/>
              <a:gd name="G3" fmla="*/ 1 0 51712"/>
              <a:gd name="G4" fmla="*/ 1 0 51712"/>
              <a:gd name="G5" fmla="+- 16 0 0"/>
              <a:gd name="G6" fmla="+- 16 0 0"/>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202" name="Freeform 26"/>
          <p:cNvSpPr>
            <a:spLocks noChangeArrowheads="1"/>
          </p:cNvSpPr>
          <p:nvPr/>
        </p:nvSpPr>
        <p:spPr bwMode="auto">
          <a:xfrm>
            <a:off x="6424613" y="2184400"/>
            <a:ext cx="26987" cy="115888"/>
          </a:xfrm>
          <a:custGeom>
            <a:avLst/>
            <a:gdLst>
              <a:gd name="G0" fmla="+- 72 0 0"/>
              <a:gd name="G1" fmla="+- 1 0 0"/>
              <a:gd name="G2" fmla="*/ 1 0 51712"/>
              <a:gd name="G3" fmla="*/ 1 0 51712"/>
              <a:gd name="G4" fmla="*/ 1 0 51712"/>
              <a:gd name="G5" fmla="+- 72 0 0"/>
              <a:gd name="G6" fmla="+- 72 0 0"/>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203" name="Freeform 27"/>
          <p:cNvSpPr>
            <a:spLocks noChangeArrowheads="1"/>
          </p:cNvSpPr>
          <p:nvPr/>
        </p:nvSpPr>
        <p:spPr bwMode="auto">
          <a:xfrm>
            <a:off x="6424613" y="2146300"/>
            <a:ext cx="26987" cy="26988"/>
          </a:xfrm>
          <a:custGeom>
            <a:avLst/>
            <a:gdLst>
              <a:gd name="G0" fmla="+- 16 0 0"/>
              <a:gd name="G1" fmla="+- 1 0 0"/>
              <a:gd name="G2" fmla="*/ 1 0 51712"/>
              <a:gd name="G3" fmla="*/ 1 0 51712"/>
              <a:gd name="G4" fmla="*/ 1 0 51712"/>
              <a:gd name="G5" fmla="+- 16 0 0"/>
              <a:gd name="G6" fmla="+- 16 0 0"/>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204" name="Freeform 28"/>
          <p:cNvSpPr>
            <a:spLocks noChangeArrowheads="1"/>
          </p:cNvSpPr>
          <p:nvPr/>
        </p:nvSpPr>
        <p:spPr bwMode="auto">
          <a:xfrm>
            <a:off x="6424613" y="2019300"/>
            <a:ext cx="26987" cy="115888"/>
          </a:xfrm>
          <a:custGeom>
            <a:avLst/>
            <a:gdLst>
              <a:gd name="G0" fmla="+- 72 0 0"/>
              <a:gd name="G1" fmla="+- 1 0 0"/>
              <a:gd name="G2" fmla="*/ 1 0 51712"/>
              <a:gd name="G3" fmla="*/ 1 0 51712"/>
              <a:gd name="G4" fmla="*/ 1 0 51712"/>
              <a:gd name="G5" fmla="+- 72 0 0"/>
              <a:gd name="G6" fmla="+- 72 0 0"/>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205" name="Freeform 29"/>
          <p:cNvSpPr>
            <a:spLocks noChangeArrowheads="1"/>
          </p:cNvSpPr>
          <p:nvPr/>
        </p:nvSpPr>
        <p:spPr bwMode="auto">
          <a:xfrm>
            <a:off x="6424613" y="1981200"/>
            <a:ext cx="26987" cy="26988"/>
          </a:xfrm>
          <a:custGeom>
            <a:avLst/>
            <a:gdLst>
              <a:gd name="G0" fmla="+- 16 0 0"/>
              <a:gd name="G1" fmla="+- 1 0 0"/>
              <a:gd name="G2" fmla="*/ 1 0 51712"/>
              <a:gd name="G3" fmla="*/ 1 0 51712"/>
              <a:gd name="G4" fmla="*/ 1 0 51712"/>
              <a:gd name="G5" fmla="+- 16 0 0"/>
              <a:gd name="G6" fmla="+- 16 0 0"/>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206" name="Freeform 30"/>
          <p:cNvSpPr>
            <a:spLocks noChangeArrowheads="1"/>
          </p:cNvSpPr>
          <p:nvPr/>
        </p:nvSpPr>
        <p:spPr bwMode="auto">
          <a:xfrm>
            <a:off x="6424613" y="1854200"/>
            <a:ext cx="26987" cy="115888"/>
          </a:xfrm>
          <a:custGeom>
            <a:avLst/>
            <a:gdLst>
              <a:gd name="G0" fmla="+- 72 0 0"/>
              <a:gd name="G1" fmla="+- 1 0 0"/>
              <a:gd name="G2" fmla="*/ 1 0 51712"/>
              <a:gd name="G3" fmla="*/ 1 0 51712"/>
              <a:gd name="G4" fmla="*/ 1 0 51712"/>
              <a:gd name="G5" fmla="+- 72 0 0"/>
              <a:gd name="G6" fmla="+- 72 0 0"/>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207" name="Freeform 31"/>
          <p:cNvSpPr>
            <a:spLocks noChangeArrowheads="1"/>
          </p:cNvSpPr>
          <p:nvPr/>
        </p:nvSpPr>
        <p:spPr bwMode="auto">
          <a:xfrm>
            <a:off x="6424613" y="1816100"/>
            <a:ext cx="26987" cy="26988"/>
          </a:xfrm>
          <a:custGeom>
            <a:avLst/>
            <a:gdLst>
              <a:gd name="G0" fmla="+- 16 0 0"/>
              <a:gd name="G1" fmla="+- 1 0 0"/>
              <a:gd name="G2" fmla="*/ 1 0 51712"/>
              <a:gd name="G3" fmla="*/ 1 0 51712"/>
              <a:gd name="G4" fmla="*/ 1 0 51712"/>
              <a:gd name="G5" fmla="+- 16 0 0"/>
              <a:gd name="G6" fmla="+- 16 0 0"/>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208" name="Freeform 32"/>
          <p:cNvSpPr>
            <a:spLocks noChangeArrowheads="1"/>
          </p:cNvSpPr>
          <p:nvPr/>
        </p:nvSpPr>
        <p:spPr bwMode="auto">
          <a:xfrm>
            <a:off x="6424613" y="1689100"/>
            <a:ext cx="26987" cy="115888"/>
          </a:xfrm>
          <a:custGeom>
            <a:avLst/>
            <a:gdLst>
              <a:gd name="G0" fmla="+- 72 0 0"/>
              <a:gd name="G1" fmla="+- 1 0 0"/>
              <a:gd name="G2" fmla="*/ 1 0 51712"/>
              <a:gd name="G3" fmla="*/ 1 0 51712"/>
              <a:gd name="G4" fmla="*/ 1 0 51712"/>
              <a:gd name="G5" fmla="+- 72 0 0"/>
              <a:gd name="G6" fmla="+- 72 0 0"/>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209" name="Freeform 33"/>
          <p:cNvSpPr>
            <a:spLocks noChangeArrowheads="1"/>
          </p:cNvSpPr>
          <p:nvPr/>
        </p:nvSpPr>
        <p:spPr bwMode="auto">
          <a:xfrm>
            <a:off x="6424613" y="1638300"/>
            <a:ext cx="26987" cy="39688"/>
          </a:xfrm>
          <a:custGeom>
            <a:avLst/>
            <a:gdLst>
              <a:gd name="G0" fmla="+- 24 0 0"/>
              <a:gd name="G1" fmla="+- 1 0 0"/>
              <a:gd name="G2" fmla="*/ 1 0 51712"/>
              <a:gd name="G3" fmla="*/ 1 0 51712"/>
              <a:gd name="G4" fmla="*/ 1 0 51712"/>
              <a:gd name="G5" fmla="+- 24 0 0"/>
              <a:gd name="G6" fmla="+- 24 0 0"/>
              <a:gd name="T0" fmla="*/ 0 w 17"/>
              <a:gd name="T1" fmla="*/ 24 h 25"/>
              <a:gd name="T2" fmla="*/ 0 w 17"/>
              <a:gd name="T3" fmla="*/ 0 h 25"/>
              <a:gd name="T4" fmla="*/ 5 w 17"/>
              <a:gd name="T5" fmla="*/ 0 h 25"/>
              <a:gd name="T6" fmla="*/ 16 w 17"/>
              <a:gd name="T7" fmla="*/ 0 h 25"/>
              <a:gd name="T8" fmla="*/ 16 w 17"/>
              <a:gd name="T9" fmla="*/ 24 h 25"/>
              <a:gd name="T10" fmla="*/ 5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210" name="Freeform 34"/>
          <p:cNvSpPr>
            <a:spLocks noChangeArrowheads="1"/>
          </p:cNvSpPr>
          <p:nvPr/>
        </p:nvSpPr>
        <p:spPr bwMode="auto">
          <a:xfrm>
            <a:off x="6424613" y="1511300"/>
            <a:ext cx="26987" cy="115888"/>
          </a:xfrm>
          <a:custGeom>
            <a:avLst/>
            <a:gdLst>
              <a:gd name="G0" fmla="+- 72 0 0"/>
              <a:gd name="G1" fmla="+- 1 0 0"/>
              <a:gd name="G2" fmla="*/ 1 0 51712"/>
              <a:gd name="G3" fmla="*/ 1 0 51712"/>
              <a:gd name="G4" fmla="*/ 1 0 51712"/>
              <a:gd name="G5" fmla="+- 72 0 0"/>
              <a:gd name="G6" fmla="+- 72 0 0"/>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211" name="Freeform 35"/>
          <p:cNvSpPr>
            <a:spLocks noChangeArrowheads="1"/>
          </p:cNvSpPr>
          <p:nvPr/>
        </p:nvSpPr>
        <p:spPr bwMode="auto">
          <a:xfrm>
            <a:off x="6424613" y="1473200"/>
            <a:ext cx="26987" cy="26988"/>
          </a:xfrm>
          <a:custGeom>
            <a:avLst/>
            <a:gdLst>
              <a:gd name="G0" fmla="+- 16 0 0"/>
              <a:gd name="G1" fmla="+- 1 0 0"/>
              <a:gd name="G2" fmla="*/ 1 0 51712"/>
              <a:gd name="G3" fmla="*/ 1 0 51712"/>
              <a:gd name="G4" fmla="*/ 1 0 51712"/>
              <a:gd name="G5" fmla="+- 16 0 0"/>
              <a:gd name="G6" fmla="+- 16 0 0"/>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212" name="Freeform 36"/>
          <p:cNvSpPr>
            <a:spLocks noChangeArrowheads="1"/>
          </p:cNvSpPr>
          <p:nvPr/>
        </p:nvSpPr>
        <p:spPr bwMode="auto">
          <a:xfrm>
            <a:off x="6424613" y="1346200"/>
            <a:ext cx="26987" cy="115888"/>
          </a:xfrm>
          <a:custGeom>
            <a:avLst/>
            <a:gdLst>
              <a:gd name="G0" fmla="+- 72 0 0"/>
              <a:gd name="G1" fmla="+- 1 0 0"/>
              <a:gd name="G2" fmla="*/ 1 0 51712"/>
              <a:gd name="G3" fmla="*/ 1 0 51712"/>
              <a:gd name="G4" fmla="*/ 1 0 51712"/>
              <a:gd name="G5" fmla="+- 72 0 0"/>
              <a:gd name="G6" fmla="+- 72 0 0"/>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213" name="Freeform 37"/>
          <p:cNvSpPr>
            <a:spLocks noChangeArrowheads="1"/>
          </p:cNvSpPr>
          <p:nvPr/>
        </p:nvSpPr>
        <p:spPr bwMode="auto">
          <a:xfrm>
            <a:off x="6424613" y="1308100"/>
            <a:ext cx="26987" cy="26988"/>
          </a:xfrm>
          <a:custGeom>
            <a:avLst/>
            <a:gdLst>
              <a:gd name="G0" fmla="+- 16 0 0"/>
              <a:gd name="G1" fmla="+- 1 0 0"/>
              <a:gd name="G2" fmla="*/ 1 0 51712"/>
              <a:gd name="G3" fmla="*/ 1 0 51712"/>
              <a:gd name="G4" fmla="*/ 1 0 51712"/>
              <a:gd name="G5" fmla="+- 16 0 0"/>
              <a:gd name="G6" fmla="+- 16 0 0"/>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214" name="Freeform 38"/>
          <p:cNvSpPr>
            <a:spLocks noChangeArrowheads="1"/>
          </p:cNvSpPr>
          <p:nvPr/>
        </p:nvSpPr>
        <p:spPr bwMode="auto">
          <a:xfrm>
            <a:off x="6424613" y="1181100"/>
            <a:ext cx="26987" cy="115888"/>
          </a:xfrm>
          <a:custGeom>
            <a:avLst/>
            <a:gdLst>
              <a:gd name="G0" fmla="+- 72 0 0"/>
              <a:gd name="G1" fmla="+- 1 0 0"/>
              <a:gd name="G2" fmla="*/ 1 0 51712"/>
              <a:gd name="G3" fmla="*/ 1 0 51712"/>
              <a:gd name="G4" fmla="*/ 1 0 51712"/>
              <a:gd name="G5" fmla="+- 72 0 0"/>
              <a:gd name="G6" fmla="+- 72 0 0"/>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215" name="Freeform 39"/>
          <p:cNvSpPr>
            <a:spLocks noChangeArrowheads="1"/>
          </p:cNvSpPr>
          <p:nvPr/>
        </p:nvSpPr>
        <p:spPr bwMode="auto">
          <a:xfrm>
            <a:off x="6424613" y="1200150"/>
            <a:ext cx="26987" cy="26988"/>
          </a:xfrm>
          <a:custGeom>
            <a:avLst/>
            <a:gdLst>
              <a:gd name="G0" fmla="+- 16 0 0"/>
              <a:gd name="G1" fmla="+- 1 0 0"/>
              <a:gd name="G2" fmla="*/ 1 0 51712"/>
              <a:gd name="G3" fmla="*/ 1 0 51712"/>
              <a:gd name="G4" fmla="*/ 1 0 51712"/>
              <a:gd name="G5" fmla="+- 16 0 0"/>
              <a:gd name="G6" fmla="+- 16 0 0"/>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216" name="Freeform 40"/>
          <p:cNvSpPr>
            <a:spLocks noChangeArrowheads="1"/>
          </p:cNvSpPr>
          <p:nvPr/>
        </p:nvSpPr>
        <p:spPr bwMode="auto">
          <a:xfrm>
            <a:off x="6424613" y="1073150"/>
            <a:ext cx="26987" cy="115888"/>
          </a:xfrm>
          <a:custGeom>
            <a:avLst/>
            <a:gdLst>
              <a:gd name="G0" fmla="+- 72 0 0"/>
              <a:gd name="G1" fmla="+- 1 0 0"/>
              <a:gd name="G2" fmla="*/ 1 0 51712"/>
              <a:gd name="G3" fmla="*/ 1 0 51712"/>
              <a:gd name="G4" fmla="*/ 1 0 51712"/>
              <a:gd name="G5" fmla="+- 72 0 0"/>
              <a:gd name="G6" fmla="+- 72 0 0"/>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217" name="Freeform 41"/>
          <p:cNvSpPr>
            <a:spLocks noChangeArrowheads="1"/>
          </p:cNvSpPr>
          <p:nvPr/>
        </p:nvSpPr>
        <p:spPr bwMode="auto">
          <a:xfrm>
            <a:off x="6424613" y="1035050"/>
            <a:ext cx="26987" cy="26988"/>
          </a:xfrm>
          <a:custGeom>
            <a:avLst/>
            <a:gdLst>
              <a:gd name="G0" fmla="+- 16 0 0"/>
              <a:gd name="G1" fmla="+- 1 0 0"/>
              <a:gd name="G2" fmla="*/ 1 0 51712"/>
              <a:gd name="G3" fmla="*/ 1 0 51712"/>
              <a:gd name="G4" fmla="*/ 1 0 51712"/>
              <a:gd name="G5" fmla="+- 16 0 0"/>
              <a:gd name="G6" fmla="+- 16 0 0"/>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218" name="Freeform 42"/>
          <p:cNvSpPr>
            <a:spLocks noChangeArrowheads="1"/>
          </p:cNvSpPr>
          <p:nvPr/>
        </p:nvSpPr>
        <p:spPr bwMode="auto">
          <a:xfrm>
            <a:off x="6424613" y="908050"/>
            <a:ext cx="26987" cy="115888"/>
          </a:xfrm>
          <a:custGeom>
            <a:avLst/>
            <a:gdLst>
              <a:gd name="G0" fmla="+- 72 0 0"/>
              <a:gd name="G1" fmla="+- 1 0 0"/>
              <a:gd name="G2" fmla="*/ 1 0 51712"/>
              <a:gd name="G3" fmla="*/ 1 0 51712"/>
              <a:gd name="G4" fmla="*/ 1 0 51712"/>
              <a:gd name="G5" fmla="+- 72 0 0"/>
              <a:gd name="G6" fmla="+- 72 0 0"/>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219" name="Freeform 43"/>
          <p:cNvSpPr>
            <a:spLocks noChangeArrowheads="1"/>
          </p:cNvSpPr>
          <p:nvPr/>
        </p:nvSpPr>
        <p:spPr bwMode="auto">
          <a:xfrm>
            <a:off x="6424613" y="857250"/>
            <a:ext cx="26987" cy="39688"/>
          </a:xfrm>
          <a:custGeom>
            <a:avLst/>
            <a:gdLst>
              <a:gd name="G0" fmla="+- 24 0 0"/>
              <a:gd name="G1" fmla="+- 1 0 0"/>
              <a:gd name="G2" fmla="*/ 1 0 51712"/>
              <a:gd name="G3" fmla="*/ 1 0 51712"/>
              <a:gd name="G4" fmla="*/ 1 0 51712"/>
              <a:gd name="G5" fmla="+- 24 0 0"/>
              <a:gd name="G6" fmla="+- 24 0 0"/>
              <a:gd name="T0" fmla="*/ 0 w 17"/>
              <a:gd name="T1" fmla="*/ 24 h 25"/>
              <a:gd name="T2" fmla="*/ 0 w 17"/>
              <a:gd name="T3" fmla="*/ 0 h 25"/>
              <a:gd name="T4" fmla="*/ 5 w 17"/>
              <a:gd name="T5" fmla="*/ 0 h 25"/>
              <a:gd name="T6" fmla="*/ 16 w 17"/>
              <a:gd name="T7" fmla="*/ 0 h 25"/>
              <a:gd name="T8" fmla="*/ 16 w 17"/>
              <a:gd name="T9" fmla="*/ 24 h 25"/>
              <a:gd name="T10" fmla="*/ 5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220" name="Freeform 44"/>
          <p:cNvSpPr>
            <a:spLocks noChangeArrowheads="1"/>
          </p:cNvSpPr>
          <p:nvPr/>
        </p:nvSpPr>
        <p:spPr bwMode="auto">
          <a:xfrm>
            <a:off x="6424613" y="730250"/>
            <a:ext cx="26987" cy="115888"/>
          </a:xfrm>
          <a:custGeom>
            <a:avLst/>
            <a:gdLst>
              <a:gd name="G0" fmla="+- 72 0 0"/>
              <a:gd name="G1" fmla="+- 1 0 0"/>
              <a:gd name="G2" fmla="*/ 1 0 51712"/>
              <a:gd name="G3" fmla="*/ 1 0 51712"/>
              <a:gd name="G4" fmla="*/ 1 0 51712"/>
              <a:gd name="G5" fmla="+- 72 0 0"/>
              <a:gd name="G6" fmla="+- 72 0 0"/>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221" name="Freeform 45"/>
          <p:cNvSpPr>
            <a:spLocks noChangeArrowheads="1"/>
          </p:cNvSpPr>
          <p:nvPr/>
        </p:nvSpPr>
        <p:spPr bwMode="auto">
          <a:xfrm>
            <a:off x="7326313" y="3429000"/>
            <a:ext cx="204787" cy="65088"/>
          </a:xfrm>
          <a:custGeom>
            <a:avLst/>
            <a:gdLst>
              <a:gd name="G0" fmla="*/ 1 0 51712"/>
              <a:gd name="G1" fmla="+- 40 0 0"/>
              <a:gd name="G2" fmla="+- 1 0 0"/>
              <a:gd name="G3" fmla="*/ 1 0 51712"/>
              <a:gd name="T0" fmla="*/ 128 w 129"/>
              <a:gd name="T1" fmla="*/ 40 h 41"/>
              <a:gd name="T2" fmla="*/ 0 w 129"/>
              <a:gd name="T3" fmla="*/ 40 h 41"/>
              <a:gd name="T4" fmla="*/ 0 w 129"/>
              <a:gd name="T5" fmla="*/ 0 h 41"/>
              <a:gd name="T6" fmla="*/ 128 w 129"/>
              <a:gd name="T7" fmla="*/ 40 h 41"/>
            </a:gdLst>
            <a:ahLst/>
            <a:cxnLst>
              <a:cxn ang="0">
                <a:pos x="T0" y="T1"/>
              </a:cxn>
              <a:cxn ang="0">
                <a:pos x="T2" y="T3"/>
              </a:cxn>
              <a:cxn ang="0">
                <a:pos x="T4" y="T5"/>
              </a:cxn>
              <a:cxn ang="0">
                <a:pos x="T6" y="T7"/>
              </a:cxn>
            </a:cxnLst>
            <a:rect l="0" t="0" r="r" b="b"/>
            <a:pathLst>
              <a:path w="129" h="41">
                <a:moveTo>
                  <a:pt x="128" y="40"/>
                </a:moveTo>
                <a:lnTo>
                  <a:pt x="0" y="40"/>
                </a:lnTo>
                <a:lnTo>
                  <a:pt x="0" y="0"/>
                </a:lnTo>
                <a:lnTo>
                  <a:pt x="128" y="40"/>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pic>
        <p:nvPicPr>
          <p:cNvPr id="50222" name="Picture 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9013" y="965200"/>
            <a:ext cx="342900" cy="257810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50223" name="Freeform 47"/>
          <p:cNvSpPr>
            <a:spLocks noChangeArrowheads="1"/>
          </p:cNvSpPr>
          <p:nvPr/>
        </p:nvSpPr>
        <p:spPr bwMode="auto">
          <a:xfrm>
            <a:off x="3960813" y="6210300"/>
            <a:ext cx="26987" cy="115888"/>
          </a:xfrm>
          <a:custGeom>
            <a:avLst/>
            <a:gdLst>
              <a:gd name="G0" fmla="+- 72 0 0"/>
              <a:gd name="G1" fmla="+- 1 0 0"/>
              <a:gd name="G2" fmla="*/ 1 0 51712"/>
              <a:gd name="G3" fmla="*/ 1 0 51712"/>
              <a:gd name="G4" fmla="*/ 1 0 51712"/>
              <a:gd name="G5" fmla="*/ 1 0 51712"/>
              <a:gd name="G6" fmla="+- 72 0 0"/>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224" name="Freeform 48"/>
          <p:cNvSpPr>
            <a:spLocks noChangeArrowheads="1"/>
          </p:cNvSpPr>
          <p:nvPr/>
        </p:nvSpPr>
        <p:spPr bwMode="auto">
          <a:xfrm>
            <a:off x="3960813" y="6172200"/>
            <a:ext cx="26987" cy="26988"/>
          </a:xfrm>
          <a:custGeom>
            <a:avLst/>
            <a:gdLst>
              <a:gd name="G0" fmla="+- 16 0 0"/>
              <a:gd name="G1" fmla="+- 1 0 0"/>
              <a:gd name="G2" fmla="*/ 1 0 51712"/>
              <a:gd name="G3" fmla="*/ 1 0 51712"/>
              <a:gd name="G4" fmla="*/ 1 0 51712"/>
              <a:gd name="G5" fmla="*/ 1 0 51712"/>
              <a:gd name="G6" fmla="+- 16 0 0"/>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225" name="Freeform 49"/>
          <p:cNvSpPr>
            <a:spLocks noChangeArrowheads="1"/>
          </p:cNvSpPr>
          <p:nvPr/>
        </p:nvSpPr>
        <p:spPr bwMode="auto">
          <a:xfrm>
            <a:off x="3960813" y="6045200"/>
            <a:ext cx="26987" cy="115888"/>
          </a:xfrm>
          <a:custGeom>
            <a:avLst/>
            <a:gdLst>
              <a:gd name="G0" fmla="+- 72 0 0"/>
              <a:gd name="G1" fmla="+- 1 0 0"/>
              <a:gd name="G2" fmla="*/ 1 0 51712"/>
              <a:gd name="G3" fmla="*/ 1 0 51712"/>
              <a:gd name="G4" fmla="*/ 1 0 51712"/>
              <a:gd name="G5" fmla="*/ 1 0 51712"/>
              <a:gd name="G6" fmla="+- 72 0 0"/>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226" name="Freeform 50"/>
          <p:cNvSpPr>
            <a:spLocks noChangeArrowheads="1"/>
          </p:cNvSpPr>
          <p:nvPr/>
        </p:nvSpPr>
        <p:spPr bwMode="auto">
          <a:xfrm>
            <a:off x="3960813" y="5994400"/>
            <a:ext cx="26987" cy="39688"/>
          </a:xfrm>
          <a:custGeom>
            <a:avLst/>
            <a:gdLst>
              <a:gd name="G0" fmla="+- 24 0 0"/>
              <a:gd name="G1" fmla="+- 1 0 0"/>
              <a:gd name="G2" fmla="*/ 1 0 51712"/>
              <a:gd name="G3" fmla="*/ 1 0 51712"/>
              <a:gd name="G4" fmla="*/ 1 0 51712"/>
              <a:gd name="G5" fmla="*/ 1 0 51712"/>
              <a:gd name="G6" fmla="+- 24 0 0"/>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227" name="Freeform 51"/>
          <p:cNvSpPr>
            <a:spLocks noChangeArrowheads="1"/>
          </p:cNvSpPr>
          <p:nvPr/>
        </p:nvSpPr>
        <p:spPr bwMode="auto">
          <a:xfrm>
            <a:off x="3960813" y="5867400"/>
            <a:ext cx="26987" cy="115888"/>
          </a:xfrm>
          <a:custGeom>
            <a:avLst/>
            <a:gdLst>
              <a:gd name="G0" fmla="+- 72 0 0"/>
              <a:gd name="G1" fmla="+- 1 0 0"/>
              <a:gd name="G2" fmla="*/ 1 0 51712"/>
              <a:gd name="G3" fmla="*/ 1 0 51712"/>
              <a:gd name="G4" fmla="*/ 1 0 51712"/>
              <a:gd name="G5" fmla="*/ 1 0 51712"/>
              <a:gd name="G6" fmla="+- 72 0 0"/>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228" name="Freeform 52"/>
          <p:cNvSpPr>
            <a:spLocks noChangeArrowheads="1"/>
          </p:cNvSpPr>
          <p:nvPr/>
        </p:nvSpPr>
        <p:spPr bwMode="auto">
          <a:xfrm>
            <a:off x="3960813" y="5829300"/>
            <a:ext cx="26987" cy="26988"/>
          </a:xfrm>
          <a:custGeom>
            <a:avLst/>
            <a:gdLst>
              <a:gd name="G0" fmla="+- 16 0 0"/>
              <a:gd name="G1" fmla="+- 1 0 0"/>
              <a:gd name="G2" fmla="*/ 1 0 51712"/>
              <a:gd name="G3" fmla="*/ 1 0 51712"/>
              <a:gd name="G4" fmla="*/ 1 0 51712"/>
              <a:gd name="G5" fmla="*/ 1 0 51712"/>
              <a:gd name="G6" fmla="+- 16 0 0"/>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229" name="Freeform 53"/>
          <p:cNvSpPr>
            <a:spLocks noChangeArrowheads="1"/>
          </p:cNvSpPr>
          <p:nvPr/>
        </p:nvSpPr>
        <p:spPr bwMode="auto">
          <a:xfrm>
            <a:off x="3960813" y="5702300"/>
            <a:ext cx="26987" cy="115888"/>
          </a:xfrm>
          <a:custGeom>
            <a:avLst/>
            <a:gdLst>
              <a:gd name="G0" fmla="+- 72 0 0"/>
              <a:gd name="G1" fmla="+- 1 0 0"/>
              <a:gd name="G2" fmla="*/ 1 0 51712"/>
              <a:gd name="G3" fmla="*/ 1 0 51712"/>
              <a:gd name="G4" fmla="*/ 1 0 51712"/>
              <a:gd name="G5" fmla="*/ 1 0 51712"/>
              <a:gd name="G6" fmla="+- 72 0 0"/>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230" name="Freeform 54"/>
          <p:cNvSpPr>
            <a:spLocks noChangeArrowheads="1"/>
          </p:cNvSpPr>
          <p:nvPr/>
        </p:nvSpPr>
        <p:spPr bwMode="auto">
          <a:xfrm>
            <a:off x="3960813" y="5651500"/>
            <a:ext cx="26987" cy="39688"/>
          </a:xfrm>
          <a:custGeom>
            <a:avLst/>
            <a:gdLst>
              <a:gd name="G0" fmla="+- 24 0 0"/>
              <a:gd name="G1" fmla="+- 1 0 0"/>
              <a:gd name="G2" fmla="*/ 1 0 51712"/>
              <a:gd name="G3" fmla="*/ 1 0 51712"/>
              <a:gd name="G4" fmla="*/ 1 0 51712"/>
              <a:gd name="G5" fmla="*/ 1 0 51712"/>
              <a:gd name="G6" fmla="+- 24 0 0"/>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231" name="Freeform 55"/>
          <p:cNvSpPr>
            <a:spLocks noChangeArrowheads="1"/>
          </p:cNvSpPr>
          <p:nvPr/>
        </p:nvSpPr>
        <p:spPr bwMode="auto">
          <a:xfrm>
            <a:off x="3960813" y="5486400"/>
            <a:ext cx="26987" cy="26988"/>
          </a:xfrm>
          <a:custGeom>
            <a:avLst/>
            <a:gdLst>
              <a:gd name="G0" fmla="+- 16 0 0"/>
              <a:gd name="G1" fmla="+- 1 0 0"/>
              <a:gd name="G2" fmla="*/ 1 0 51712"/>
              <a:gd name="G3" fmla="*/ 1 0 51712"/>
              <a:gd name="G4" fmla="*/ 1 0 51712"/>
              <a:gd name="G5" fmla="*/ 1 0 51712"/>
              <a:gd name="G6" fmla="+- 16 0 0"/>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232" name="Freeform 56"/>
          <p:cNvSpPr>
            <a:spLocks noChangeArrowheads="1"/>
          </p:cNvSpPr>
          <p:nvPr/>
        </p:nvSpPr>
        <p:spPr bwMode="auto">
          <a:xfrm>
            <a:off x="3960813" y="5359400"/>
            <a:ext cx="26987" cy="115888"/>
          </a:xfrm>
          <a:custGeom>
            <a:avLst/>
            <a:gdLst>
              <a:gd name="G0" fmla="+- 72 0 0"/>
              <a:gd name="G1" fmla="+- 1 0 0"/>
              <a:gd name="G2" fmla="*/ 1 0 51712"/>
              <a:gd name="G3" fmla="*/ 1 0 51712"/>
              <a:gd name="G4" fmla="*/ 1 0 51712"/>
              <a:gd name="G5" fmla="*/ 1 0 51712"/>
              <a:gd name="G6" fmla="+- 72 0 0"/>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233" name="Freeform 57"/>
          <p:cNvSpPr>
            <a:spLocks noChangeArrowheads="1"/>
          </p:cNvSpPr>
          <p:nvPr/>
        </p:nvSpPr>
        <p:spPr bwMode="auto">
          <a:xfrm>
            <a:off x="3960813" y="5321300"/>
            <a:ext cx="26987" cy="26988"/>
          </a:xfrm>
          <a:custGeom>
            <a:avLst/>
            <a:gdLst>
              <a:gd name="G0" fmla="+- 16 0 0"/>
              <a:gd name="G1" fmla="+- 1 0 0"/>
              <a:gd name="G2" fmla="*/ 1 0 51712"/>
              <a:gd name="G3" fmla="*/ 1 0 51712"/>
              <a:gd name="G4" fmla="*/ 1 0 51712"/>
              <a:gd name="G5" fmla="*/ 1 0 51712"/>
              <a:gd name="G6" fmla="+- 16 0 0"/>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234" name="Freeform 58"/>
          <p:cNvSpPr>
            <a:spLocks noChangeArrowheads="1"/>
          </p:cNvSpPr>
          <p:nvPr/>
        </p:nvSpPr>
        <p:spPr bwMode="auto">
          <a:xfrm>
            <a:off x="3960813" y="5194300"/>
            <a:ext cx="26987" cy="115888"/>
          </a:xfrm>
          <a:custGeom>
            <a:avLst/>
            <a:gdLst>
              <a:gd name="G0" fmla="+- 72 0 0"/>
              <a:gd name="G1" fmla="+- 1 0 0"/>
              <a:gd name="G2" fmla="*/ 1 0 51712"/>
              <a:gd name="G3" fmla="*/ 1 0 51712"/>
              <a:gd name="G4" fmla="*/ 1 0 51712"/>
              <a:gd name="G5" fmla="*/ 1 0 51712"/>
              <a:gd name="G6" fmla="+- 72 0 0"/>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235" name="Freeform 59"/>
          <p:cNvSpPr>
            <a:spLocks noChangeArrowheads="1"/>
          </p:cNvSpPr>
          <p:nvPr/>
        </p:nvSpPr>
        <p:spPr bwMode="auto">
          <a:xfrm>
            <a:off x="3960813" y="5143500"/>
            <a:ext cx="26987" cy="39688"/>
          </a:xfrm>
          <a:custGeom>
            <a:avLst/>
            <a:gdLst>
              <a:gd name="G0" fmla="+- 24 0 0"/>
              <a:gd name="G1" fmla="+- 1 0 0"/>
              <a:gd name="G2" fmla="*/ 1 0 51712"/>
              <a:gd name="G3" fmla="*/ 1 0 51712"/>
              <a:gd name="G4" fmla="*/ 1 0 51712"/>
              <a:gd name="G5" fmla="*/ 1 0 51712"/>
              <a:gd name="G6" fmla="+- 24 0 0"/>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236" name="Freeform 60"/>
          <p:cNvSpPr>
            <a:spLocks noChangeArrowheads="1"/>
          </p:cNvSpPr>
          <p:nvPr/>
        </p:nvSpPr>
        <p:spPr bwMode="auto">
          <a:xfrm>
            <a:off x="3960813" y="5016500"/>
            <a:ext cx="26987" cy="115888"/>
          </a:xfrm>
          <a:custGeom>
            <a:avLst/>
            <a:gdLst>
              <a:gd name="G0" fmla="+- 72 0 0"/>
              <a:gd name="G1" fmla="+- 1 0 0"/>
              <a:gd name="G2" fmla="*/ 1 0 51712"/>
              <a:gd name="G3" fmla="*/ 1 0 51712"/>
              <a:gd name="G4" fmla="*/ 1 0 51712"/>
              <a:gd name="G5" fmla="*/ 1 0 51712"/>
              <a:gd name="G6" fmla="+- 72 0 0"/>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237" name="Freeform 61"/>
          <p:cNvSpPr>
            <a:spLocks noChangeArrowheads="1"/>
          </p:cNvSpPr>
          <p:nvPr/>
        </p:nvSpPr>
        <p:spPr bwMode="auto">
          <a:xfrm>
            <a:off x="3960813" y="4978400"/>
            <a:ext cx="26987" cy="26988"/>
          </a:xfrm>
          <a:custGeom>
            <a:avLst/>
            <a:gdLst>
              <a:gd name="G0" fmla="+- 16 0 0"/>
              <a:gd name="G1" fmla="+- 1 0 0"/>
              <a:gd name="G2" fmla="*/ 1 0 51712"/>
              <a:gd name="G3" fmla="*/ 1 0 51712"/>
              <a:gd name="G4" fmla="*/ 1 0 51712"/>
              <a:gd name="G5" fmla="*/ 1 0 51712"/>
              <a:gd name="G6" fmla="+- 16 0 0"/>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238" name="Freeform 62"/>
          <p:cNvSpPr>
            <a:spLocks noChangeArrowheads="1"/>
          </p:cNvSpPr>
          <p:nvPr/>
        </p:nvSpPr>
        <p:spPr bwMode="auto">
          <a:xfrm>
            <a:off x="3960813" y="4851400"/>
            <a:ext cx="26987" cy="115888"/>
          </a:xfrm>
          <a:custGeom>
            <a:avLst/>
            <a:gdLst>
              <a:gd name="G0" fmla="+- 72 0 0"/>
              <a:gd name="G1" fmla="+- 1 0 0"/>
              <a:gd name="G2" fmla="*/ 1 0 51712"/>
              <a:gd name="G3" fmla="*/ 1 0 51712"/>
              <a:gd name="G4" fmla="*/ 1 0 51712"/>
              <a:gd name="G5" fmla="*/ 1 0 51712"/>
              <a:gd name="G6" fmla="+- 72 0 0"/>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239" name="Freeform 63"/>
          <p:cNvSpPr>
            <a:spLocks noChangeArrowheads="1"/>
          </p:cNvSpPr>
          <p:nvPr/>
        </p:nvSpPr>
        <p:spPr bwMode="auto">
          <a:xfrm>
            <a:off x="3960813" y="4800600"/>
            <a:ext cx="26987" cy="39688"/>
          </a:xfrm>
          <a:custGeom>
            <a:avLst/>
            <a:gdLst>
              <a:gd name="G0" fmla="+- 24 0 0"/>
              <a:gd name="G1" fmla="+- 1 0 0"/>
              <a:gd name="G2" fmla="*/ 1 0 51712"/>
              <a:gd name="G3" fmla="*/ 1 0 51712"/>
              <a:gd name="G4" fmla="*/ 1 0 51712"/>
              <a:gd name="G5" fmla="*/ 1 0 51712"/>
              <a:gd name="G6" fmla="+- 24 0 0"/>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240" name="Freeform 64"/>
          <p:cNvSpPr>
            <a:spLocks noChangeArrowheads="1"/>
          </p:cNvSpPr>
          <p:nvPr/>
        </p:nvSpPr>
        <p:spPr bwMode="auto">
          <a:xfrm>
            <a:off x="3960813" y="4673600"/>
            <a:ext cx="26987" cy="115888"/>
          </a:xfrm>
          <a:custGeom>
            <a:avLst/>
            <a:gdLst>
              <a:gd name="G0" fmla="+- 72 0 0"/>
              <a:gd name="G1" fmla="+- 1 0 0"/>
              <a:gd name="G2" fmla="*/ 1 0 51712"/>
              <a:gd name="G3" fmla="*/ 1 0 51712"/>
              <a:gd name="G4" fmla="*/ 1 0 51712"/>
              <a:gd name="G5" fmla="*/ 1 0 51712"/>
              <a:gd name="G6" fmla="+- 72 0 0"/>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241" name="Freeform 65"/>
          <p:cNvSpPr>
            <a:spLocks noChangeArrowheads="1"/>
          </p:cNvSpPr>
          <p:nvPr/>
        </p:nvSpPr>
        <p:spPr bwMode="auto">
          <a:xfrm>
            <a:off x="3960813" y="4635500"/>
            <a:ext cx="26987" cy="26988"/>
          </a:xfrm>
          <a:custGeom>
            <a:avLst/>
            <a:gdLst>
              <a:gd name="G0" fmla="+- 16 0 0"/>
              <a:gd name="G1" fmla="+- 1 0 0"/>
              <a:gd name="G2" fmla="*/ 1 0 51712"/>
              <a:gd name="G3" fmla="*/ 1 0 51712"/>
              <a:gd name="G4" fmla="*/ 1 0 51712"/>
              <a:gd name="G5" fmla="*/ 1 0 51712"/>
              <a:gd name="G6" fmla="+- 16 0 0"/>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242" name="Freeform 66"/>
          <p:cNvSpPr>
            <a:spLocks noChangeArrowheads="1"/>
          </p:cNvSpPr>
          <p:nvPr/>
        </p:nvSpPr>
        <p:spPr bwMode="auto">
          <a:xfrm>
            <a:off x="3960813" y="4508500"/>
            <a:ext cx="26987" cy="115888"/>
          </a:xfrm>
          <a:custGeom>
            <a:avLst/>
            <a:gdLst>
              <a:gd name="G0" fmla="+- 72 0 0"/>
              <a:gd name="G1" fmla="+- 1 0 0"/>
              <a:gd name="G2" fmla="*/ 1 0 51712"/>
              <a:gd name="G3" fmla="*/ 1 0 51712"/>
              <a:gd name="G4" fmla="*/ 1 0 51712"/>
              <a:gd name="G5" fmla="*/ 1 0 51712"/>
              <a:gd name="G6" fmla="+- 72 0 0"/>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243" name="Freeform 67"/>
          <p:cNvSpPr>
            <a:spLocks noChangeArrowheads="1"/>
          </p:cNvSpPr>
          <p:nvPr/>
        </p:nvSpPr>
        <p:spPr bwMode="auto">
          <a:xfrm>
            <a:off x="3960813" y="4470400"/>
            <a:ext cx="26987" cy="26988"/>
          </a:xfrm>
          <a:custGeom>
            <a:avLst/>
            <a:gdLst>
              <a:gd name="G0" fmla="+- 16 0 0"/>
              <a:gd name="G1" fmla="+- 1 0 0"/>
              <a:gd name="G2" fmla="*/ 1 0 51712"/>
              <a:gd name="G3" fmla="*/ 1 0 51712"/>
              <a:gd name="G4" fmla="*/ 1 0 51712"/>
              <a:gd name="G5" fmla="*/ 1 0 51712"/>
              <a:gd name="G6" fmla="+- 16 0 0"/>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244" name="Freeform 68"/>
          <p:cNvSpPr>
            <a:spLocks noChangeArrowheads="1"/>
          </p:cNvSpPr>
          <p:nvPr/>
        </p:nvSpPr>
        <p:spPr bwMode="auto">
          <a:xfrm>
            <a:off x="3960813" y="4343400"/>
            <a:ext cx="26987" cy="115888"/>
          </a:xfrm>
          <a:custGeom>
            <a:avLst/>
            <a:gdLst>
              <a:gd name="G0" fmla="+- 72 0 0"/>
              <a:gd name="G1" fmla="+- 1 0 0"/>
              <a:gd name="G2" fmla="*/ 1 0 51712"/>
              <a:gd name="G3" fmla="*/ 1 0 51712"/>
              <a:gd name="G4" fmla="*/ 1 0 51712"/>
              <a:gd name="G5" fmla="*/ 1 0 51712"/>
              <a:gd name="G6" fmla="+- 72 0 0"/>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245" name="Freeform 69"/>
          <p:cNvSpPr>
            <a:spLocks noChangeArrowheads="1"/>
          </p:cNvSpPr>
          <p:nvPr/>
        </p:nvSpPr>
        <p:spPr bwMode="auto">
          <a:xfrm>
            <a:off x="3960813" y="4292600"/>
            <a:ext cx="26987" cy="39688"/>
          </a:xfrm>
          <a:custGeom>
            <a:avLst/>
            <a:gdLst>
              <a:gd name="G0" fmla="+- 24 0 0"/>
              <a:gd name="G1" fmla="+- 1 0 0"/>
              <a:gd name="G2" fmla="*/ 1 0 51712"/>
              <a:gd name="G3" fmla="*/ 1 0 51712"/>
              <a:gd name="G4" fmla="*/ 1 0 51712"/>
              <a:gd name="G5" fmla="*/ 1 0 51712"/>
              <a:gd name="G6" fmla="+- 24 0 0"/>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246" name="Freeform 70"/>
          <p:cNvSpPr>
            <a:spLocks noChangeArrowheads="1"/>
          </p:cNvSpPr>
          <p:nvPr/>
        </p:nvSpPr>
        <p:spPr bwMode="auto">
          <a:xfrm>
            <a:off x="3960813" y="4165600"/>
            <a:ext cx="26987" cy="115888"/>
          </a:xfrm>
          <a:custGeom>
            <a:avLst/>
            <a:gdLst>
              <a:gd name="G0" fmla="+- 72 0 0"/>
              <a:gd name="G1" fmla="+- 1 0 0"/>
              <a:gd name="G2" fmla="*/ 1 0 51712"/>
              <a:gd name="G3" fmla="*/ 1 0 51712"/>
              <a:gd name="G4" fmla="*/ 1 0 51712"/>
              <a:gd name="G5" fmla="*/ 1 0 51712"/>
              <a:gd name="G6" fmla="+- 72 0 0"/>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247" name="Freeform 71"/>
          <p:cNvSpPr>
            <a:spLocks noChangeArrowheads="1"/>
          </p:cNvSpPr>
          <p:nvPr/>
        </p:nvSpPr>
        <p:spPr bwMode="auto">
          <a:xfrm>
            <a:off x="3960813" y="4127500"/>
            <a:ext cx="26987" cy="26988"/>
          </a:xfrm>
          <a:custGeom>
            <a:avLst/>
            <a:gdLst>
              <a:gd name="G0" fmla="+- 16 0 0"/>
              <a:gd name="G1" fmla="+- 1 0 0"/>
              <a:gd name="G2" fmla="*/ 1 0 51712"/>
              <a:gd name="G3" fmla="*/ 1 0 51712"/>
              <a:gd name="G4" fmla="*/ 1 0 51712"/>
              <a:gd name="G5" fmla="*/ 1 0 51712"/>
              <a:gd name="G6" fmla="+- 16 0 0"/>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248" name="Freeform 72"/>
          <p:cNvSpPr>
            <a:spLocks noChangeArrowheads="1"/>
          </p:cNvSpPr>
          <p:nvPr/>
        </p:nvSpPr>
        <p:spPr bwMode="auto">
          <a:xfrm>
            <a:off x="3960813" y="4000500"/>
            <a:ext cx="26987" cy="115888"/>
          </a:xfrm>
          <a:custGeom>
            <a:avLst/>
            <a:gdLst>
              <a:gd name="G0" fmla="+- 72 0 0"/>
              <a:gd name="G1" fmla="+- 1 0 0"/>
              <a:gd name="G2" fmla="*/ 1 0 51712"/>
              <a:gd name="G3" fmla="*/ 1 0 51712"/>
              <a:gd name="G4" fmla="*/ 1 0 51712"/>
              <a:gd name="G5" fmla="*/ 1 0 51712"/>
              <a:gd name="G6" fmla="+- 72 0 0"/>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249" name="Freeform 73"/>
          <p:cNvSpPr>
            <a:spLocks noChangeArrowheads="1"/>
          </p:cNvSpPr>
          <p:nvPr/>
        </p:nvSpPr>
        <p:spPr bwMode="auto">
          <a:xfrm>
            <a:off x="3960813" y="3949700"/>
            <a:ext cx="26987" cy="39688"/>
          </a:xfrm>
          <a:custGeom>
            <a:avLst/>
            <a:gdLst>
              <a:gd name="G0" fmla="+- 24 0 0"/>
              <a:gd name="G1" fmla="+- 1 0 0"/>
              <a:gd name="G2" fmla="*/ 1 0 51712"/>
              <a:gd name="G3" fmla="*/ 1 0 51712"/>
              <a:gd name="G4" fmla="*/ 1 0 51712"/>
              <a:gd name="G5" fmla="*/ 1 0 51712"/>
              <a:gd name="G6" fmla="+- 24 0 0"/>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250" name="Freeform 74"/>
          <p:cNvSpPr>
            <a:spLocks noChangeArrowheads="1"/>
          </p:cNvSpPr>
          <p:nvPr/>
        </p:nvSpPr>
        <p:spPr bwMode="auto">
          <a:xfrm>
            <a:off x="3960813" y="3822700"/>
            <a:ext cx="26987" cy="115888"/>
          </a:xfrm>
          <a:custGeom>
            <a:avLst/>
            <a:gdLst>
              <a:gd name="G0" fmla="+- 72 0 0"/>
              <a:gd name="G1" fmla="+- 1 0 0"/>
              <a:gd name="G2" fmla="*/ 1 0 51712"/>
              <a:gd name="G3" fmla="*/ 1 0 51712"/>
              <a:gd name="G4" fmla="*/ 1 0 51712"/>
              <a:gd name="G5" fmla="*/ 1 0 51712"/>
              <a:gd name="G6" fmla="+- 72 0 0"/>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251" name="Freeform 75"/>
          <p:cNvSpPr>
            <a:spLocks noChangeArrowheads="1"/>
          </p:cNvSpPr>
          <p:nvPr/>
        </p:nvSpPr>
        <p:spPr bwMode="auto">
          <a:xfrm>
            <a:off x="3960813" y="3784600"/>
            <a:ext cx="26987" cy="26988"/>
          </a:xfrm>
          <a:custGeom>
            <a:avLst/>
            <a:gdLst>
              <a:gd name="G0" fmla="+- 16 0 0"/>
              <a:gd name="G1" fmla="+- 1 0 0"/>
              <a:gd name="G2" fmla="*/ 1 0 51712"/>
              <a:gd name="G3" fmla="*/ 1 0 51712"/>
              <a:gd name="G4" fmla="*/ 1 0 51712"/>
              <a:gd name="G5" fmla="*/ 1 0 51712"/>
              <a:gd name="G6" fmla="+- 16 0 0"/>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252" name="Freeform 76"/>
          <p:cNvSpPr>
            <a:spLocks noChangeArrowheads="1"/>
          </p:cNvSpPr>
          <p:nvPr/>
        </p:nvSpPr>
        <p:spPr bwMode="auto">
          <a:xfrm>
            <a:off x="3960813" y="3657600"/>
            <a:ext cx="26987" cy="115888"/>
          </a:xfrm>
          <a:custGeom>
            <a:avLst/>
            <a:gdLst>
              <a:gd name="G0" fmla="+- 72 0 0"/>
              <a:gd name="G1" fmla="+- 1 0 0"/>
              <a:gd name="G2" fmla="*/ 1 0 51712"/>
              <a:gd name="G3" fmla="*/ 1 0 51712"/>
              <a:gd name="G4" fmla="*/ 1 0 51712"/>
              <a:gd name="G5" fmla="*/ 1 0 51712"/>
              <a:gd name="G6" fmla="+- 72 0 0"/>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253" name="Freeform 77"/>
          <p:cNvSpPr>
            <a:spLocks noChangeArrowheads="1"/>
          </p:cNvSpPr>
          <p:nvPr/>
        </p:nvSpPr>
        <p:spPr bwMode="auto">
          <a:xfrm>
            <a:off x="3960813" y="3619500"/>
            <a:ext cx="26987" cy="26988"/>
          </a:xfrm>
          <a:custGeom>
            <a:avLst/>
            <a:gdLst>
              <a:gd name="G0" fmla="+- 16 0 0"/>
              <a:gd name="G1" fmla="+- 1 0 0"/>
              <a:gd name="G2" fmla="*/ 1 0 51712"/>
              <a:gd name="G3" fmla="*/ 1 0 51712"/>
              <a:gd name="G4" fmla="*/ 1 0 51712"/>
              <a:gd name="G5" fmla="*/ 1 0 51712"/>
              <a:gd name="G6" fmla="+- 16 0 0"/>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254" name="Freeform 78"/>
          <p:cNvSpPr>
            <a:spLocks noChangeArrowheads="1"/>
          </p:cNvSpPr>
          <p:nvPr/>
        </p:nvSpPr>
        <p:spPr bwMode="auto">
          <a:xfrm>
            <a:off x="3960813" y="3492500"/>
            <a:ext cx="26987" cy="115888"/>
          </a:xfrm>
          <a:custGeom>
            <a:avLst/>
            <a:gdLst>
              <a:gd name="G0" fmla="+- 72 0 0"/>
              <a:gd name="G1" fmla="+- 1 0 0"/>
              <a:gd name="G2" fmla="*/ 1 0 51712"/>
              <a:gd name="G3" fmla="*/ 1 0 51712"/>
              <a:gd name="G4" fmla="*/ 1 0 51712"/>
              <a:gd name="G5" fmla="*/ 1 0 51712"/>
              <a:gd name="G6" fmla="+- 72 0 0"/>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255" name="Freeform 79"/>
          <p:cNvSpPr>
            <a:spLocks noChangeArrowheads="1"/>
          </p:cNvSpPr>
          <p:nvPr/>
        </p:nvSpPr>
        <p:spPr bwMode="auto">
          <a:xfrm>
            <a:off x="3960813" y="3441700"/>
            <a:ext cx="26987" cy="39688"/>
          </a:xfrm>
          <a:custGeom>
            <a:avLst/>
            <a:gdLst>
              <a:gd name="G0" fmla="+- 24 0 0"/>
              <a:gd name="G1" fmla="+- 1 0 0"/>
              <a:gd name="G2" fmla="*/ 1 0 51712"/>
              <a:gd name="G3" fmla="*/ 1 0 51712"/>
              <a:gd name="G4" fmla="*/ 1 0 51712"/>
              <a:gd name="G5" fmla="*/ 1 0 51712"/>
              <a:gd name="G6" fmla="+- 24 0 0"/>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256" name="Freeform 80"/>
          <p:cNvSpPr>
            <a:spLocks noChangeArrowheads="1"/>
          </p:cNvSpPr>
          <p:nvPr/>
        </p:nvSpPr>
        <p:spPr bwMode="auto">
          <a:xfrm>
            <a:off x="3960813" y="3314700"/>
            <a:ext cx="26987" cy="115888"/>
          </a:xfrm>
          <a:custGeom>
            <a:avLst/>
            <a:gdLst>
              <a:gd name="G0" fmla="+- 72 0 0"/>
              <a:gd name="G1" fmla="+- 1 0 0"/>
              <a:gd name="G2" fmla="*/ 1 0 51712"/>
              <a:gd name="G3" fmla="*/ 1 0 51712"/>
              <a:gd name="G4" fmla="*/ 1 0 51712"/>
              <a:gd name="G5" fmla="*/ 1 0 51712"/>
              <a:gd name="G6" fmla="+- 72 0 0"/>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257" name="Freeform 81"/>
          <p:cNvSpPr>
            <a:spLocks noChangeArrowheads="1"/>
          </p:cNvSpPr>
          <p:nvPr/>
        </p:nvSpPr>
        <p:spPr bwMode="auto">
          <a:xfrm>
            <a:off x="3960813" y="3276600"/>
            <a:ext cx="26987" cy="26988"/>
          </a:xfrm>
          <a:custGeom>
            <a:avLst/>
            <a:gdLst>
              <a:gd name="G0" fmla="+- 16 0 0"/>
              <a:gd name="G1" fmla="+- 1 0 0"/>
              <a:gd name="G2" fmla="*/ 1 0 51712"/>
              <a:gd name="G3" fmla="*/ 1 0 51712"/>
              <a:gd name="G4" fmla="*/ 1 0 51712"/>
              <a:gd name="G5" fmla="*/ 1 0 51712"/>
              <a:gd name="G6" fmla="+- 16 0 0"/>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258" name="Freeform 82"/>
          <p:cNvSpPr>
            <a:spLocks noChangeArrowheads="1"/>
          </p:cNvSpPr>
          <p:nvPr/>
        </p:nvSpPr>
        <p:spPr bwMode="auto">
          <a:xfrm>
            <a:off x="3960813" y="3149600"/>
            <a:ext cx="26987" cy="115888"/>
          </a:xfrm>
          <a:custGeom>
            <a:avLst/>
            <a:gdLst>
              <a:gd name="G0" fmla="+- 72 0 0"/>
              <a:gd name="G1" fmla="+- 1 0 0"/>
              <a:gd name="G2" fmla="*/ 1 0 51712"/>
              <a:gd name="G3" fmla="*/ 1 0 51712"/>
              <a:gd name="G4" fmla="*/ 1 0 51712"/>
              <a:gd name="G5" fmla="*/ 1 0 51712"/>
              <a:gd name="G6" fmla="+- 72 0 0"/>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259" name="Freeform 83"/>
          <p:cNvSpPr>
            <a:spLocks noChangeArrowheads="1"/>
          </p:cNvSpPr>
          <p:nvPr/>
        </p:nvSpPr>
        <p:spPr bwMode="auto">
          <a:xfrm>
            <a:off x="3960813" y="3098800"/>
            <a:ext cx="26987" cy="39688"/>
          </a:xfrm>
          <a:custGeom>
            <a:avLst/>
            <a:gdLst>
              <a:gd name="G0" fmla="+- 24 0 0"/>
              <a:gd name="G1" fmla="+- 1 0 0"/>
              <a:gd name="G2" fmla="*/ 1 0 51712"/>
              <a:gd name="G3" fmla="*/ 1 0 51712"/>
              <a:gd name="G4" fmla="*/ 1 0 51712"/>
              <a:gd name="G5" fmla="*/ 1 0 51712"/>
              <a:gd name="G6" fmla="+- 24 0 0"/>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260" name="Freeform 84"/>
          <p:cNvSpPr>
            <a:spLocks noChangeArrowheads="1"/>
          </p:cNvSpPr>
          <p:nvPr/>
        </p:nvSpPr>
        <p:spPr bwMode="auto">
          <a:xfrm>
            <a:off x="3960813" y="2971800"/>
            <a:ext cx="26987" cy="115888"/>
          </a:xfrm>
          <a:custGeom>
            <a:avLst/>
            <a:gdLst>
              <a:gd name="G0" fmla="+- 72 0 0"/>
              <a:gd name="G1" fmla="+- 1 0 0"/>
              <a:gd name="G2" fmla="*/ 1 0 51712"/>
              <a:gd name="G3" fmla="*/ 1 0 51712"/>
              <a:gd name="G4" fmla="*/ 1 0 51712"/>
              <a:gd name="G5" fmla="*/ 1 0 51712"/>
              <a:gd name="G6" fmla="+- 72 0 0"/>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261" name="Freeform 85"/>
          <p:cNvSpPr>
            <a:spLocks noChangeArrowheads="1"/>
          </p:cNvSpPr>
          <p:nvPr/>
        </p:nvSpPr>
        <p:spPr bwMode="auto">
          <a:xfrm>
            <a:off x="3960813" y="2933700"/>
            <a:ext cx="26987" cy="26988"/>
          </a:xfrm>
          <a:custGeom>
            <a:avLst/>
            <a:gdLst>
              <a:gd name="G0" fmla="+- 16 0 0"/>
              <a:gd name="G1" fmla="+- 1 0 0"/>
              <a:gd name="G2" fmla="*/ 1 0 51712"/>
              <a:gd name="G3" fmla="*/ 1 0 51712"/>
              <a:gd name="G4" fmla="*/ 1 0 51712"/>
              <a:gd name="G5" fmla="*/ 1 0 51712"/>
              <a:gd name="G6" fmla="+- 16 0 0"/>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262" name="Freeform 86"/>
          <p:cNvSpPr>
            <a:spLocks noChangeArrowheads="1"/>
          </p:cNvSpPr>
          <p:nvPr/>
        </p:nvSpPr>
        <p:spPr bwMode="auto">
          <a:xfrm>
            <a:off x="3960813" y="2806700"/>
            <a:ext cx="26987" cy="115888"/>
          </a:xfrm>
          <a:custGeom>
            <a:avLst/>
            <a:gdLst>
              <a:gd name="G0" fmla="+- 72 0 0"/>
              <a:gd name="G1" fmla="+- 1 0 0"/>
              <a:gd name="G2" fmla="*/ 1 0 51712"/>
              <a:gd name="G3" fmla="*/ 1 0 51712"/>
              <a:gd name="G4" fmla="*/ 1 0 51712"/>
              <a:gd name="G5" fmla="*/ 1 0 51712"/>
              <a:gd name="G6" fmla="+- 72 0 0"/>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263" name="Freeform 87"/>
          <p:cNvSpPr>
            <a:spLocks noChangeArrowheads="1"/>
          </p:cNvSpPr>
          <p:nvPr/>
        </p:nvSpPr>
        <p:spPr bwMode="auto">
          <a:xfrm>
            <a:off x="3960813" y="2755900"/>
            <a:ext cx="26987" cy="39688"/>
          </a:xfrm>
          <a:custGeom>
            <a:avLst/>
            <a:gdLst>
              <a:gd name="G0" fmla="+- 24 0 0"/>
              <a:gd name="G1" fmla="+- 1 0 0"/>
              <a:gd name="G2" fmla="*/ 1 0 51712"/>
              <a:gd name="G3" fmla="*/ 1 0 51712"/>
              <a:gd name="G4" fmla="*/ 1 0 51712"/>
              <a:gd name="G5" fmla="*/ 1 0 51712"/>
              <a:gd name="G6" fmla="+- 24 0 0"/>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264" name="Freeform 88"/>
          <p:cNvSpPr>
            <a:spLocks noChangeArrowheads="1"/>
          </p:cNvSpPr>
          <p:nvPr/>
        </p:nvSpPr>
        <p:spPr bwMode="auto">
          <a:xfrm>
            <a:off x="3960813" y="2628900"/>
            <a:ext cx="26987" cy="115888"/>
          </a:xfrm>
          <a:custGeom>
            <a:avLst/>
            <a:gdLst>
              <a:gd name="G0" fmla="+- 72 0 0"/>
              <a:gd name="G1" fmla="+- 1 0 0"/>
              <a:gd name="G2" fmla="*/ 1 0 51712"/>
              <a:gd name="G3" fmla="*/ 1 0 51712"/>
              <a:gd name="G4" fmla="*/ 1 0 51712"/>
              <a:gd name="G5" fmla="*/ 1 0 51712"/>
              <a:gd name="G6" fmla="+- 72 0 0"/>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265" name="Freeform 89"/>
          <p:cNvSpPr>
            <a:spLocks noChangeArrowheads="1"/>
          </p:cNvSpPr>
          <p:nvPr/>
        </p:nvSpPr>
        <p:spPr bwMode="auto">
          <a:xfrm>
            <a:off x="3960813" y="2590800"/>
            <a:ext cx="26987" cy="26988"/>
          </a:xfrm>
          <a:custGeom>
            <a:avLst/>
            <a:gdLst>
              <a:gd name="G0" fmla="+- 16 0 0"/>
              <a:gd name="G1" fmla="+- 1 0 0"/>
              <a:gd name="G2" fmla="*/ 1 0 51712"/>
              <a:gd name="G3" fmla="*/ 1 0 51712"/>
              <a:gd name="G4" fmla="*/ 1 0 51712"/>
              <a:gd name="G5" fmla="*/ 1 0 51712"/>
              <a:gd name="G6" fmla="+- 16 0 0"/>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266" name="Freeform 90"/>
          <p:cNvSpPr>
            <a:spLocks noChangeArrowheads="1"/>
          </p:cNvSpPr>
          <p:nvPr/>
        </p:nvSpPr>
        <p:spPr bwMode="auto">
          <a:xfrm>
            <a:off x="3960813" y="2463800"/>
            <a:ext cx="26987" cy="115888"/>
          </a:xfrm>
          <a:custGeom>
            <a:avLst/>
            <a:gdLst>
              <a:gd name="G0" fmla="+- 72 0 0"/>
              <a:gd name="G1" fmla="+- 1 0 0"/>
              <a:gd name="G2" fmla="*/ 1 0 51712"/>
              <a:gd name="G3" fmla="*/ 1 0 51712"/>
              <a:gd name="G4" fmla="*/ 1 0 51712"/>
              <a:gd name="G5" fmla="*/ 1 0 51712"/>
              <a:gd name="G6" fmla="+- 72 0 0"/>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267" name="Freeform 91"/>
          <p:cNvSpPr>
            <a:spLocks noChangeArrowheads="1"/>
          </p:cNvSpPr>
          <p:nvPr/>
        </p:nvSpPr>
        <p:spPr bwMode="auto">
          <a:xfrm>
            <a:off x="3960813" y="2425700"/>
            <a:ext cx="26987" cy="26988"/>
          </a:xfrm>
          <a:custGeom>
            <a:avLst/>
            <a:gdLst>
              <a:gd name="G0" fmla="+- 16 0 0"/>
              <a:gd name="G1" fmla="+- 1 0 0"/>
              <a:gd name="G2" fmla="*/ 1 0 51712"/>
              <a:gd name="G3" fmla="*/ 1 0 51712"/>
              <a:gd name="G4" fmla="*/ 1 0 51712"/>
              <a:gd name="G5" fmla="*/ 1 0 51712"/>
              <a:gd name="G6" fmla="+- 16 0 0"/>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268" name="Freeform 92"/>
          <p:cNvSpPr>
            <a:spLocks noChangeArrowheads="1"/>
          </p:cNvSpPr>
          <p:nvPr/>
        </p:nvSpPr>
        <p:spPr bwMode="auto">
          <a:xfrm>
            <a:off x="3960813" y="2298700"/>
            <a:ext cx="26987" cy="115888"/>
          </a:xfrm>
          <a:custGeom>
            <a:avLst/>
            <a:gdLst>
              <a:gd name="G0" fmla="+- 72 0 0"/>
              <a:gd name="G1" fmla="+- 1 0 0"/>
              <a:gd name="G2" fmla="*/ 1 0 51712"/>
              <a:gd name="G3" fmla="*/ 1 0 51712"/>
              <a:gd name="G4" fmla="*/ 1 0 51712"/>
              <a:gd name="G5" fmla="*/ 1 0 51712"/>
              <a:gd name="G6" fmla="+- 72 0 0"/>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269" name="Freeform 93"/>
          <p:cNvSpPr>
            <a:spLocks noChangeArrowheads="1"/>
          </p:cNvSpPr>
          <p:nvPr/>
        </p:nvSpPr>
        <p:spPr bwMode="auto">
          <a:xfrm>
            <a:off x="3960813" y="2247900"/>
            <a:ext cx="26987" cy="39688"/>
          </a:xfrm>
          <a:custGeom>
            <a:avLst/>
            <a:gdLst>
              <a:gd name="G0" fmla="+- 24 0 0"/>
              <a:gd name="G1" fmla="+- 1 0 0"/>
              <a:gd name="G2" fmla="*/ 1 0 51712"/>
              <a:gd name="G3" fmla="*/ 1 0 51712"/>
              <a:gd name="G4" fmla="*/ 1 0 51712"/>
              <a:gd name="G5" fmla="*/ 1 0 51712"/>
              <a:gd name="G6" fmla="+- 24 0 0"/>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270" name="Freeform 94"/>
          <p:cNvSpPr>
            <a:spLocks noChangeArrowheads="1"/>
          </p:cNvSpPr>
          <p:nvPr/>
        </p:nvSpPr>
        <p:spPr bwMode="auto">
          <a:xfrm>
            <a:off x="3960813" y="2120900"/>
            <a:ext cx="26987" cy="115888"/>
          </a:xfrm>
          <a:custGeom>
            <a:avLst/>
            <a:gdLst>
              <a:gd name="G0" fmla="+- 72 0 0"/>
              <a:gd name="G1" fmla="+- 1 0 0"/>
              <a:gd name="G2" fmla="*/ 1 0 51712"/>
              <a:gd name="G3" fmla="*/ 1 0 51712"/>
              <a:gd name="G4" fmla="*/ 1 0 51712"/>
              <a:gd name="G5" fmla="*/ 1 0 51712"/>
              <a:gd name="G6" fmla="+- 72 0 0"/>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pic>
        <p:nvPicPr>
          <p:cNvPr id="50271" name="Picture 9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7913" y="3022600"/>
            <a:ext cx="342900" cy="193040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50272" name="Line 96"/>
          <p:cNvSpPr>
            <a:spLocks noChangeShapeType="1"/>
          </p:cNvSpPr>
          <p:nvPr/>
        </p:nvSpPr>
        <p:spPr bwMode="auto">
          <a:xfrm>
            <a:off x="6615113" y="1447800"/>
            <a:ext cx="736600" cy="1588"/>
          </a:xfrm>
          <a:prstGeom prst="line">
            <a:avLst/>
          </a:prstGeom>
          <a:noFill/>
          <a:ln>
            <a:noFill/>
          </a:ln>
          <a:effectLst/>
          <a:extLst>
            <a:ext uri="{909E8E84-426E-40dd-AFC4-6F175D3DCCD1}">
              <a14:hiddenFill xmlns="" xmlns:a14="http://schemas.microsoft.com/office/drawing/2010/main">
                <a:no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0273" name="Freeform 97"/>
          <p:cNvSpPr>
            <a:spLocks noChangeArrowheads="1"/>
          </p:cNvSpPr>
          <p:nvPr/>
        </p:nvSpPr>
        <p:spPr bwMode="auto">
          <a:xfrm>
            <a:off x="7351713" y="1397000"/>
            <a:ext cx="204787" cy="77788"/>
          </a:xfrm>
          <a:custGeom>
            <a:avLst/>
            <a:gdLst>
              <a:gd name="G0" fmla="*/ 1 0 51712"/>
              <a:gd name="G1" fmla="+- 48 0 0"/>
              <a:gd name="G2" fmla="+- 1 0 0"/>
              <a:gd name="G3" fmla="*/ 1 0 51712"/>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274" name="Rectangle 98"/>
          <p:cNvSpPr>
            <a:spLocks noChangeArrowheads="1"/>
          </p:cNvSpPr>
          <p:nvPr/>
        </p:nvSpPr>
        <p:spPr bwMode="auto">
          <a:xfrm>
            <a:off x="3038475" y="434975"/>
            <a:ext cx="219075" cy="2714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200" b="1">
                <a:solidFill>
                  <a:srgbClr val="000000"/>
                </a:solidFill>
                <a:latin typeface="Times New Roman" charset="0"/>
              </a:rPr>
              <a:t> </a:t>
            </a:r>
          </a:p>
        </p:txBody>
      </p:sp>
      <p:sp>
        <p:nvSpPr>
          <p:cNvPr id="50275" name="Rectangle 99"/>
          <p:cNvSpPr>
            <a:spLocks noChangeArrowheads="1"/>
          </p:cNvSpPr>
          <p:nvPr/>
        </p:nvSpPr>
        <p:spPr bwMode="auto">
          <a:xfrm>
            <a:off x="3189288" y="433388"/>
            <a:ext cx="260350" cy="2746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276" name="Rectangle 100"/>
          <p:cNvSpPr>
            <a:spLocks noChangeArrowheads="1"/>
          </p:cNvSpPr>
          <p:nvPr/>
        </p:nvSpPr>
        <p:spPr bwMode="auto">
          <a:xfrm>
            <a:off x="4281488" y="20638"/>
            <a:ext cx="3257550" cy="3667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277" name="Rectangle 101"/>
          <p:cNvSpPr>
            <a:spLocks noChangeArrowheads="1"/>
          </p:cNvSpPr>
          <p:nvPr/>
        </p:nvSpPr>
        <p:spPr bwMode="auto">
          <a:xfrm>
            <a:off x="4484688" y="295275"/>
            <a:ext cx="2841625" cy="30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278" name="Rectangle 102"/>
          <p:cNvSpPr>
            <a:spLocks noChangeArrowheads="1"/>
          </p:cNvSpPr>
          <p:nvPr/>
        </p:nvSpPr>
        <p:spPr bwMode="auto">
          <a:xfrm>
            <a:off x="5310188" y="519113"/>
            <a:ext cx="766762" cy="2444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279" name="Rectangle 103"/>
          <p:cNvSpPr>
            <a:spLocks noChangeArrowheads="1"/>
          </p:cNvSpPr>
          <p:nvPr/>
        </p:nvSpPr>
        <p:spPr bwMode="auto">
          <a:xfrm>
            <a:off x="5894388" y="519113"/>
            <a:ext cx="1390650" cy="2444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280" name="Rectangle 104"/>
          <p:cNvSpPr>
            <a:spLocks noChangeArrowheads="1"/>
          </p:cNvSpPr>
          <p:nvPr/>
        </p:nvSpPr>
        <p:spPr bwMode="auto">
          <a:xfrm>
            <a:off x="6238875" y="4462463"/>
            <a:ext cx="350838"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1">
                <a:solidFill>
                  <a:srgbClr val="000000"/>
                </a:solidFill>
                <a:latin typeface="Times New Roman" charset="0"/>
              </a:rPr>
              <a:t>S</a:t>
            </a:r>
          </a:p>
        </p:txBody>
      </p:sp>
      <p:sp>
        <p:nvSpPr>
          <p:cNvPr id="50281" name="Rectangle 105"/>
          <p:cNvSpPr>
            <a:spLocks noChangeArrowheads="1"/>
          </p:cNvSpPr>
          <p:nvPr/>
        </p:nvSpPr>
        <p:spPr bwMode="auto">
          <a:xfrm>
            <a:off x="4905375" y="1968500"/>
            <a:ext cx="779463" cy="241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1">
                <a:solidFill>
                  <a:srgbClr val="FFFF00"/>
                </a:solidFill>
                <a:latin typeface="Times New Roman" charset="0"/>
              </a:rPr>
              <a:t>(2000 </a:t>
            </a:r>
            <a:r>
              <a:rPr lang="hi-in" sz="1000" b="1">
                <a:solidFill>
                  <a:srgbClr val="FFFF00"/>
                </a:solidFill>
                <a:latin typeface="Times New Roman" charset="0"/>
              </a:rPr>
              <a:t>บ</a:t>
            </a:r>
            <a:r>
              <a:rPr lang="en-US" sz="1000" b="1">
                <a:solidFill>
                  <a:srgbClr val="FFFF00"/>
                </a:solidFill>
                <a:latin typeface="Times New Roman" charset="0"/>
              </a:rPr>
              <a:t>.</a:t>
            </a:r>
            <a:r>
              <a:rPr lang="hi-in" sz="1000" b="1">
                <a:solidFill>
                  <a:srgbClr val="FFFF00"/>
                </a:solidFill>
                <a:latin typeface="Times New Roman" charset="0"/>
              </a:rPr>
              <a:t>ค</a:t>
            </a:r>
            <a:r>
              <a:rPr lang="en-US" sz="1000" b="1">
                <a:solidFill>
                  <a:srgbClr val="FFFF00"/>
                </a:solidFill>
                <a:latin typeface="Times New Roman" charset="0"/>
              </a:rPr>
              <a:t>.)</a:t>
            </a:r>
          </a:p>
        </p:txBody>
      </p:sp>
      <p:sp>
        <p:nvSpPr>
          <p:cNvPr id="50282" name="Rectangle 106"/>
          <p:cNvSpPr>
            <a:spLocks noChangeArrowheads="1"/>
          </p:cNvSpPr>
          <p:nvPr/>
        </p:nvSpPr>
        <p:spPr bwMode="auto">
          <a:xfrm>
            <a:off x="992188" y="2355850"/>
            <a:ext cx="2511425" cy="911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3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5400">
                <a:solidFill>
                  <a:srgbClr val="FAFD00"/>
                </a:solidFill>
                <a:latin typeface="Times New Roman" charset="0"/>
              </a:rPr>
              <a:t>ส </a:t>
            </a:r>
            <a:r>
              <a:rPr lang="en-US" sz="5400">
                <a:solidFill>
                  <a:srgbClr val="FAFD00"/>
                </a:solidFill>
                <a:latin typeface="Times New Roman" charset="0"/>
              </a:rPr>
              <a:t>7 </a:t>
            </a:r>
            <a:r>
              <a:rPr lang="hi-in" sz="5400">
                <a:solidFill>
                  <a:srgbClr val="FAFD00"/>
                </a:solidFill>
                <a:latin typeface="Times New Roman" charset="0"/>
              </a:rPr>
              <a:t>ง ย </a:t>
            </a:r>
          </a:p>
        </p:txBody>
      </p:sp>
      <p:sp>
        <p:nvSpPr>
          <p:cNvPr id="50283" name="Rectangle 107"/>
          <p:cNvSpPr>
            <a:spLocks noChangeArrowheads="1"/>
          </p:cNvSpPr>
          <p:nvPr/>
        </p:nvSpPr>
        <p:spPr bwMode="auto">
          <a:xfrm>
            <a:off x="725488" y="3506788"/>
            <a:ext cx="3463925" cy="911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3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5400">
                <a:solidFill>
                  <a:srgbClr val="00FF00"/>
                </a:solidFill>
                <a:latin typeface="Times New Roman" charset="0"/>
              </a:rPr>
              <a:t>7 = 4 + 3 </a:t>
            </a:r>
          </a:p>
        </p:txBody>
      </p:sp>
      <p:sp>
        <p:nvSpPr>
          <p:cNvPr id="50284" name="Line 108"/>
          <p:cNvSpPr>
            <a:spLocks noChangeShapeType="1"/>
          </p:cNvSpPr>
          <p:nvPr/>
        </p:nvSpPr>
        <p:spPr bwMode="auto">
          <a:xfrm>
            <a:off x="1765300" y="2819400"/>
            <a:ext cx="279400" cy="1588"/>
          </a:xfrm>
          <a:prstGeom prst="line">
            <a:avLst/>
          </a:prstGeom>
          <a:noFill/>
          <a:ln w="25560" cap="sq">
            <a:solidFill>
              <a:srgbClr val="FFD34A"/>
            </a:solidFill>
            <a:miter lim="800000"/>
            <a:headEnd/>
            <a:tailEnd/>
          </a:ln>
          <a:effectLst>
            <a:outerShdw blurRad="63500" dist="107933" dir="2700000" algn="ctr" rotWithShape="0">
              <a:srgbClr val="1A0004">
                <a:alpha val="75014"/>
              </a:srgb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50285" name="Rectangle 109"/>
          <p:cNvSpPr>
            <a:spLocks noChangeArrowheads="1"/>
          </p:cNvSpPr>
          <p:nvPr/>
        </p:nvSpPr>
        <p:spPr bwMode="auto">
          <a:xfrm>
            <a:off x="5930900" y="1520825"/>
            <a:ext cx="511175" cy="2778125"/>
          </a:xfrm>
          <a:prstGeom prst="rect">
            <a:avLst/>
          </a:prstGeom>
          <a:solidFill>
            <a:srgbClr val="114FFB"/>
          </a:solidFill>
          <a:ln w="5724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286" name="Text Box 110"/>
          <p:cNvSpPr txBox="1">
            <a:spLocks noChangeArrowheads="1"/>
          </p:cNvSpPr>
          <p:nvPr/>
        </p:nvSpPr>
        <p:spPr bwMode="auto">
          <a:xfrm rot="16200000">
            <a:off x="4990306" y="2578894"/>
            <a:ext cx="2427288" cy="5207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lgn="l">
              <a:spcBef>
                <a:spcPts val="1750"/>
              </a:spcBef>
              <a:buClrTx/>
              <a:buFontTx/>
              <a:buNone/>
              <a:defRPr/>
            </a:pPr>
            <a:r>
              <a:rPr lang="en-US" b="1">
                <a:solidFill>
                  <a:srgbClr val="EEFF4B"/>
                </a:solidFill>
                <a:latin typeface="Times New Roman" charset="0"/>
              </a:rPr>
              <a:t>3 </a:t>
            </a:r>
            <a:r>
              <a:rPr lang="hi-in" b="1">
                <a:solidFill>
                  <a:srgbClr val="EEFF4B"/>
                </a:solidFill>
                <a:latin typeface="Times New Roman" charset="0"/>
              </a:rPr>
              <a:t>ชุมชน</a:t>
            </a:r>
          </a:p>
        </p:txBody>
      </p:sp>
      <p:sp>
        <p:nvSpPr>
          <p:cNvPr id="50287" name="Rectangle 111"/>
          <p:cNvSpPr>
            <a:spLocks noChangeArrowheads="1"/>
          </p:cNvSpPr>
          <p:nvPr/>
        </p:nvSpPr>
        <p:spPr bwMode="auto">
          <a:xfrm rot="16200000">
            <a:off x="5918200" y="5407025"/>
            <a:ext cx="511175" cy="523875"/>
          </a:xfrm>
          <a:prstGeom prst="rect">
            <a:avLst/>
          </a:prstGeom>
          <a:solidFill>
            <a:srgbClr val="114FFB"/>
          </a:solidFill>
          <a:ln w="5724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288" name="Rectangle 112"/>
          <p:cNvSpPr>
            <a:spLocks noChangeArrowheads="1"/>
          </p:cNvSpPr>
          <p:nvPr/>
        </p:nvSpPr>
        <p:spPr bwMode="auto">
          <a:xfrm rot="16200000">
            <a:off x="5915025" y="4408488"/>
            <a:ext cx="511175" cy="536575"/>
          </a:xfrm>
          <a:prstGeom prst="rect">
            <a:avLst/>
          </a:prstGeom>
          <a:solidFill>
            <a:srgbClr val="114FFB"/>
          </a:solidFill>
          <a:ln w="5724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289" name="Text Box 113"/>
          <p:cNvSpPr txBox="1">
            <a:spLocks noChangeArrowheads="1"/>
          </p:cNvSpPr>
          <p:nvPr/>
        </p:nvSpPr>
        <p:spPr bwMode="auto">
          <a:xfrm rot="16200000">
            <a:off x="6028531" y="4421982"/>
            <a:ext cx="354013" cy="5207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lgn="l">
              <a:spcBef>
                <a:spcPts val="1750"/>
              </a:spcBef>
              <a:buClrTx/>
              <a:buFontTx/>
              <a:buNone/>
              <a:defRPr/>
            </a:pPr>
            <a:r>
              <a:rPr lang="hi-in" b="1">
                <a:solidFill>
                  <a:srgbClr val="EEFF4B"/>
                </a:solidFill>
                <a:latin typeface="Times New Roman" charset="0"/>
              </a:rPr>
              <a:t>ง</a:t>
            </a:r>
          </a:p>
        </p:txBody>
      </p:sp>
      <p:sp>
        <p:nvSpPr>
          <p:cNvPr id="50290" name="Text Box 114"/>
          <p:cNvSpPr txBox="1">
            <a:spLocks noChangeArrowheads="1"/>
          </p:cNvSpPr>
          <p:nvPr/>
        </p:nvSpPr>
        <p:spPr bwMode="auto">
          <a:xfrm rot="16200000">
            <a:off x="6330950" y="5110163"/>
            <a:ext cx="341313" cy="11699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lgn="l">
              <a:spcBef>
                <a:spcPts val="1750"/>
              </a:spcBef>
              <a:buClrTx/>
              <a:buFontTx/>
              <a:buNone/>
              <a:defRPr/>
            </a:pPr>
            <a:r>
              <a:rPr lang="hi-in" b="1">
                <a:solidFill>
                  <a:srgbClr val="EEFF4B"/>
                </a:solidFill>
                <a:latin typeface="Times New Roman" charset="0"/>
              </a:rPr>
              <a:t>ย</a:t>
            </a:r>
          </a:p>
          <a:p>
            <a:pPr algn="l">
              <a:spcBef>
                <a:spcPts val="1750"/>
              </a:spcBef>
              <a:buClrTx/>
              <a:buFontTx/>
              <a:buNone/>
              <a:defRPr/>
            </a:pPr>
            <a:endParaRPr lang="hi-in" b="1">
              <a:solidFill>
                <a:srgbClr val="EEFF4B"/>
              </a:solidFill>
              <a:latin typeface="Times New Roman" charset="0"/>
            </a:endParaRPr>
          </a:p>
        </p:txBody>
      </p:sp>
      <p:sp>
        <p:nvSpPr>
          <p:cNvPr id="50291" name="Rectangle 115"/>
          <p:cNvSpPr>
            <a:spLocks noChangeArrowheads="1"/>
          </p:cNvSpPr>
          <p:nvPr/>
        </p:nvSpPr>
        <p:spPr bwMode="auto">
          <a:xfrm>
            <a:off x="3494088" y="2744788"/>
            <a:ext cx="511175" cy="2778125"/>
          </a:xfrm>
          <a:prstGeom prst="rect">
            <a:avLst/>
          </a:prstGeom>
          <a:solidFill>
            <a:srgbClr val="114FFB"/>
          </a:solidFill>
          <a:ln w="5724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292" name="Text Box 116"/>
          <p:cNvSpPr txBox="1">
            <a:spLocks noChangeArrowheads="1"/>
          </p:cNvSpPr>
          <p:nvPr/>
        </p:nvSpPr>
        <p:spPr bwMode="auto">
          <a:xfrm rot="16200000">
            <a:off x="3105150" y="3560763"/>
            <a:ext cx="1966913" cy="11699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lgn="l">
              <a:spcBef>
                <a:spcPts val="1750"/>
              </a:spcBef>
              <a:buClrTx/>
              <a:buFontTx/>
              <a:buNone/>
              <a:defRPr/>
            </a:pPr>
            <a:r>
              <a:rPr lang="en-US" b="1">
                <a:solidFill>
                  <a:srgbClr val="EEFF4B"/>
                </a:solidFill>
                <a:latin typeface="Times New Roman" charset="0"/>
              </a:rPr>
              <a:t>4 </a:t>
            </a:r>
            <a:r>
              <a:rPr lang="hi-in" b="1">
                <a:solidFill>
                  <a:srgbClr val="EEFF4B"/>
                </a:solidFill>
                <a:latin typeface="Times New Roman" charset="0"/>
              </a:rPr>
              <a:t>คน</a:t>
            </a:r>
          </a:p>
          <a:p>
            <a:pPr algn="l">
              <a:spcBef>
                <a:spcPts val="1750"/>
              </a:spcBef>
              <a:buClrTx/>
              <a:buFontTx/>
              <a:buNone/>
              <a:defRPr/>
            </a:pPr>
            <a:endParaRPr lang="hi-in" b="1">
              <a:solidFill>
                <a:srgbClr val="EEFF4B"/>
              </a:solidFill>
              <a:latin typeface="Times New Roman" charset="0"/>
            </a:endParaRPr>
          </a:p>
        </p:txBody>
      </p:sp>
      <p:sp>
        <p:nvSpPr>
          <p:cNvPr id="50293" name="Rectangle 117"/>
          <p:cNvSpPr>
            <a:spLocks noChangeArrowheads="1"/>
          </p:cNvSpPr>
          <p:nvPr/>
        </p:nvSpPr>
        <p:spPr bwMode="auto">
          <a:xfrm>
            <a:off x="3798888" y="5588000"/>
            <a:ext cx="274637" cy="765175"/>
          </a:xfrm>
          <a:prstGeom prst="rect">
            <a:avLst/>
          </a:prstGeom>
          <a:solidFill>
            <a:srgbClr val="4C5451"/>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294" name="Rectangle 118"/>
          <p:cNvSpPr>
            <a:spLocks noChangeArrowheads="1"/>
          </p:cNvSpPr>
          <p:nvPr/>
        </p:nvSpPr>
        <p:spPr bwMode="auto">
          <a:xfrm>
            <a:off x="3854450" y="2022475"/>
            <a:ext cx="150813" cy="696913"/>
          </a:xfrm>
          <a:prstGeom prst="rect">
            <a:avLst/>
          </a:prstGeom>
          <a:solidFill>
            <a:srgbClr val="4C5451"/>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295" name="Rectangle 119"/>
          <p:cNvSpPr>
            <a:spLocks noChangeArrowheads="1"/>
          </p:cNvSpPr>
          <p:nvPr/>
        </p:nvSpPr>
        <p:spPr bwMode="auto">
          <a:xfrm>
            <a:off x="3830638" y="2495550"/>
            <a:ext cx="188912" cy="215900"/>
          </a:xfrm>
          <a:prstGeom prst="rect">
            <a:avLst/>
          </a:prstGeom>
          <a:solidFill>
            <a:srgbClr val="5C6662"/>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296" name="Rectangle 120"/>
          <p:cNvSpPr>
            <a:spLocks noChangeArrowheads="1"/>
          </p:cNvSpPr>
          <p:nvPr/>
        </p:nvSpPr>
        <p:spPr bwMode="auto">
          <a:xfrm rot="16200000">
            <a:off x="3421063" y="941388"/>
            <a:ext cx="511175" cy="574675"/>
          </a:xfrm>
          <a:prstGeom prst="rect">
            <a:avLst/>
          </a:prstGeom>
          <a:solidFill>
            <a:srgbClr val="114FFB"/>
          </a:solidFill>
          <a:ln w="5724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297" name="Text Box 121"/>
          <p:cNvSpPr txBox="1">
            <a:spLocks noChangeArrowheads="1"/>
          </p:cNvSpPr>
          <p:nvPr/>
        </p:nvSpPr>
        <p:spPr bwMode="auto">
          <a:xfrm rot="16200000">
            <a:off x="3529806" y="1037432"/>
            <a:ext cx="341313" cy="5207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lgn="l">
              <a:spcBef>
                <a:spcPts val="1750"/>
              </a:spcBef>
              <a:buClrTx/>
              <a:buFontTx/>
              <a:buNone/>
              <a:defRPr/>
            </a:pPr>
            <a:r>
              <a:rPr lang="hi-in" b="1">
                <a:solidFill>
                  <a:srgbClr val="EEFF4B"/>
                </a:solidFill>
                <a:latin typeface="Times New Roman" charset="0"/>
              </a:rPr>
              <a:t>ส</a:t>
            </a:r>
          </a:p>
        </p:txBody>
      </p:sp>
      <p:sp>
        <p:nvSpPr>
          <p:cNvPr id="50298" name="Freeform 122"/>
          <p:cNvSpPr>
            <a:spLocks noChangeArrowheads="1"/>
          </p:cNvSpPr>
          <p:nvPr/>
        </p:nvSpPr>
        <p:spPr bwMode="auto">
          <a:xfrm>
            <a:off x="7326313" y="3416300"/>
            <a:ext cx="204787" cy="77788"/>
          </a:xfrm>
          <a:custGeom>
            <a:avLst/>
            <a:gdLst>
              <a:gd name="G0" fmla="*/ 1 0 51712"/>
              <a:gd name="G1" fmla="+- 48 0 0"/>
              <a:gd name="G2" fmla="+- 1 0 0"/>
              <a:gd name="G3" fmla="*/ 1 0 51712"/>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299" name="Freeform 123"/>
          <p:cNvSpPr>
            <a:spLocks noChangeArrowheads="1"/>
          </p:cNvSpPr>
          <p:nvPr/>
        </p:nvSpPr>
        <p:spPr bwMode="auto">
          <a:xfrm>
            <a:off x="7656513" y="1701800"/>
            <a:ext cx="204787" cy="77788"/>
          </a:xfrm>
          <a:custGeom>
            <a:avLst/>
            <a:gdLst>
              <a:gd name="G0" fmla="*/ 1 0 51712"/>
              <a:gd name="G1" fmla="+- 48 0 0"/>
              <a:gd name="G2" fmla="+- 1 0 0"/>
              <a:gd name="G3" fmla="*/ 1 0 51712"/>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300" name="Rectangle 124"/>
          <p:cNvSpPr>
            <a:spLocks noChangeArrowheads="1"/>
          </p:cNvSpPr>
          <p:nvPr/>
        </p:nvSpPr>
        <p:spPr bwMode="auto">
          <a:xfrm>
            <a:off x="6330950" y="590550"/>
            <a:ext cx="193675" cy="904875"/>
          </a:xfrm>
          <a:prstGeom prst="rect">
            <a:avLst/>
          </a:prstGeom>
          <a:solidFill>
            <a:srgbClr val="545454"/>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301" name="AutoShape 125"/>
          <p:cNvSpPr>
            <a:spLocks noChangeArrowheads="1"/>
          </p:cNvSpPr>
          <p:nvPr/>
        </p:nvSpPr>
        <p:spPr bwMode="auto">
          <a:xfrm>
            <a:off x="6597650" y="3235325"/>
            <a:ext cx="730250" cy="420688"/>
          </a:xfrm>
          <a:prstGeom prst="roundRect">
            <a:avLst>
              <a:gd name="adj" fmla="val 16667"/>
            </a:avLst>
          </a:prstGeom>
          <a:solidFill>
            <a:srgbClr val="FFFFFF"/>
          </a:solidFill>
          <a:ln w="3816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302" name="Freeform 126"/>
          <p:cNvSpPr>
            <a:spLocks noChangeArrowheads="1"/>
          </p:cNvSpPr>
          <p:nvPr/>
        </p:nvSpPr>
        <p:spPr bwMode="auto">
          <a:xfrm>
            <a:off x="7339013" y="5200650"/>
            <a:ext cx="204787" cy="77788"/>
          </a:xfrm>
          <a:custGeom>
            <a:avLst/>
            <a:gdLst>
              <a:gd name="G0" fmla="*/ 1 0 51712"/>
              <a:gd name="G1" fmla="+- 48 0 0"/>
              <a:gd name="G2" fmla="+- 1 0 0"/>
              <a:gd name="G3" fmla="*/ 1 0 51712"/>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303" name="Rectangle 127"/>
          <p:cNvSpPr>
            <a:spLocks noChangeArrowheads="1"/>
          </p:cNvSpPr>
          <p:nvPr/>
        </p:nvSpPr>
        <p:spPr bwMode="auto">
          <a:xfrm>
            <a:off x="4548188" y="519113"/>
            <a:ext cx="942975" cy="2444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304" name="AutoShape 128"/>
          <p:cNvSpPr>
            <a:spLocks noChangeArrowheads="1"/>
          </p:cNvSpPr>
          <p:nvPr/>
        </p:nvSpPr>
        <p:spPr bwMode="auto">
          <a:xfrm>
            <a:off x="4241800" y="4273550"/>
            <a:ext cx="730250" cy="336550"/>
          </a:xfrm>
          <a:prstGeom prst="roundRect">
            <a:avLst>
              <a:gd name="adj" fmla="val 16667"/>
            </a:avLst>
          </a:prstGeom>
          <a:solidFill>
            <a:srgbClr val="FFFFFF"/>
          </a:solidFill>
          <a:ln w="3816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305" name="AutoShape 129"/>
          <p:cNvSpPr>
            <a:spLocks noChangeArrowheads="1"/>
          </p:cNvSpPr>
          <p:nvPr/>
        </p:nvSpPr>
        <p:spPr bwMode="auto">
          <a:xfrm>
            <a:off x="6577013" y="1287463"/>
            <a:ext cx="757237" cy="282575"/>
          </a:xfrm>
          <a:prstGeom prst="roundRect">
            <a:avLst>
              <a:gd name="adj" fmla="val 16667"/>
            </a:avLst>
          </a:prstGeom>
          <a:solidFill>
            <a:srgbClr val="FFFFFF"/>
          </a:solidFill>
          <a:ln w="3816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306" name="Rectangle 130"/>
          <p:cNvSpPr>
            <a:spLocks noChangeArrowheads="1"/>
          </p:cNvSpPr>
          <p:nvPr/>
        </p:nvSpPr>
        <p:spPr bwMode="auto">
          <a:xfrm>
            <a:off x="6578600" y="1443038"/>
            <a:ext cx="971550" cy="1671637"/>
          </a:xfrm>
          <a:prstGeom prst="rect">
            <a:avLst/>
          </a:prstGeom>
          <a:solidFill>
            <a:srgbClr val="FFFFFF"/>
          </a:solidFill>
          <a:ln w="3816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307" name="AutoShape 131"/>
          <p:cNvSpPr>
            <a:spLocks noChangeArrowheads="1"/>
          </p:cNvSpPr>
          <p:nvPr/>
        </p:nvSpPr>
        <p:spPr bwMode="auto">
          <a:xfrm>
            <a:off x="6596063" y="1323975"/>
            <a:ext cx="719137" cy="1063625"/>
          </a:xfrm>
          <a:prstGeom prst="roundRect">
            <a:avLst>
              <a:gd name="adj" fmla="val 16667"/>
            </a:avLst>
          </a:pr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308" name="Rectangle 132"/>
          <p:cNvSpPr>
            <a:spLocks noChangeArrowheads="1"/>
          </p:cNvSpPr>
          <p:nvPr/>
        </p:nvSpPr>
        <p:spPr bwMode="auto">
          <a:xfrm>
            <a:off x="6596063" y="3414713"/>
            <a:ext cx="969962" cy="906462"/>
          </a:xfrm>
          <a:prstGeom prst="rect">
            <a:avLst/>
          </a:prstGeom>
          <a:solidFill>
            <a:srgbClr val="FFFFFF"/>
          </a:solidFill>
          <a:ln w="38160" cap="sq">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309" name="AutoShape 133"/>
          <p:cNvSpPr>
            <a:spLocks noChangeArrowheads="1"/>
          </p:cNvSpPr>
          <p:nvPr/>
        </p:nvSpPr>
        <p:spPr bwMode="auto">
          <a:xfrm>
            <a:off x="6610350" y="3254375"/>
            <a:ext cx="704850" cy="706438"/>
          </a:xfrm>
          <a:prstGeom prst="roundRect">
            <a:avLst>
              <a:gd name="adj" fmla="val 16667"/>
            </a:avLst>
          </a:pr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nvGrpSpPr>
          <p:cNvPr id="100487" name="Group 134"/>
          <p:cNvGrpSpPr>
            <a:grpSpLocks/>
          </p:cNvGrpSpPr>
          <p:nvPr/>
        </p:nvGrpSpPr>
        <p:grpSpPr bwMode="auto">
          <a:xfrm>
            <a:off x="6591300" y="4418013"/>
            <a:ext cx="941388" cy="515937"/>
            <a:chOff x="4152" y="2783"/>
            <a:chExt cx="593" cy="325"/>
          </a:xfrm>
        </p:grpSpPr>
        <p:sp>
          <p:nvSpPr>
            <p:cNvPr id="50311" name="AutoShape 135"/>
            <p:cNvSpPr>
              <a:spLocks noChangeArrowheads="1"/>
            </p:cNvSpPr>
            <p:nvPr/>
          </p:nvSpPr>
          <p:spPr bwMode="auto">
            <a:xfrm>
              <a:off x="4153" y="2783"/>
              <a:ext cx="453" cy="219"/>
            </a:xfrm>
            <a:prstGeom prst="roundRect">
              <a:avLst>
                <a:gd name="adj" fmla="val 16667"/>
              </a:avLst>
            </a:prstGeom>
            <a:solidFill>
              <a:srgbClr val="FFFFFF"/>
            </a:solidFill>
            <a:ln w="3816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312" name="Rectangle 136"/>
            <p:cNvSpPr>
              <a:spLocks noChangeArrowheads="1"/>
            </p:cNvSpPr>
            <p:nvPr/>
          </p:nvSpPr>
          <p:spPr bwMode="auto">
            <a:xfrm>
              <a:off x="4152" y="2866"/>
              <a:ext cx="593" cy="242"/>
            </a:xfrm>
            <a:prstGeom prst="rect">
              <a:avLst/>
            </a:prstGeom>
            <a:solidFill>
              <a:srgbClr val="FFFFFF"/>
            </a:solidFill>
            <a:ln w="38160" cap="sq">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313" name="AutoShape 137"/>
            <p:cNvSpPr>
              <a:spLocks noChangeArrowheads="1"/>
            </p:cNvSpPr>
            <p:nvPr/>
          </p:nvSpPr>
          <p:spPr bwMode="auto">
            <a:xfrm>
              <a:off x="4165" y="2799"/>
              <a:ext cx="429" cy="219"/>
            </a:xfrm>
            <a:prstGeom prst="roundRect">
              <a:avLst>
                <a:gd name="adj" fmla="val 16667"/>
              </a:avLst>
            </a:pr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50314" name="Freeform 138"/>
          <p:cNvSpPr>
            <a:spLocks noChangeArrowheads="1"/>
          </p:cNvSpPr>
          <p:nvPr/>
        </p:nvSpPr>
        <p:spPr bwMode="auto">
          <a:xfrm>
            <a:off x="4827588" y="5788025"/>
            <a:ext cx="204787" cy="77788"/>
          </a:xfrm>
          <a:custGeom>
            <a:avLst/>
            <a:gdLst>
              <a:gd name="G0" fmla="*/ 1 0 51712"/>
              <a:gd name="G1" fmla="+- 48 0 0"/>
              <a:gd name="G2" fmla="+- 1 0 0"/>
              <a:gd name="G3" fmla="*/ 1 0 51712"/>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315" name="AutoShape 139"/>
          <p:cNvSpPr>
            <a:spLocks noChangeArrowheads="1"/>
          </p:cNvSpPr>
          <p:nvPr/>
        </p:nvSpPr>
        <p:spPr bwMode="auto">
          <a:xfrm>
            <a:off x="4251325" y="5662613"/>
            <a:ext cx="736600" cy="290512"/>
          </a:xfrm>
          <a:prstGeom prst="roundRect">
            <a:avLst>
              <a:gd name="adj" fmla="val 16667"/>
            </a:avLst>
          </a:prstGeom>
          <a:solidFill>
            <a:srgbClr val="FFFFFF"/>
          </a:solidFill>
          <a:ln w="3816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316" name="Rectangle 140"/>
          <p:cNvSpPr>
            <a:spLocks noChangeArrowheads="1"/>
          </p:cNvSpPr>
          <p:nvPr/>
        </p:nvSpPr>
        <p:spPr bwMode="auto">
          <a:xfrm>
            <a:off x="4852988" y="4203700"/>
            <a:ext cx="911225" cy="241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1">
                <a:solidFill>
                  <a:srgbClr val="FFFF00"/>
                </a:solidFill>
                <a:latin typeface="Times New Roman" charset="0"/>
              </a:rPr>
              <a:t>(</a:t>
            </a:r>
            <a:r>
              <a:rPr lang="hi-in" sz="1000" b="1">
                <a:solidFill>
                  <a:srgbClr val="FFFF00"/>
                </a:solidFill>
                <a:latin typeface="Times New Roman" charset="0"/>
              </a:rPr>
              <a:t>ก่อนคศ</a:t>
            </a:r>
            <a:r>
              <a:rPr lang="en-US" sz="1000" b="1">
                <a:solidFill>
                  <a:srgbClr val="FFFF00"/>
                </a:solidFill>
                <a:latin typeface="Times New Roman" charset="0"/>
              </a:rPr>
              <a:t>1500)</a:t>
            </a:r>
          </a:p>
        </p:txBody>
      </p:sp>
      <p:sp>
        <p:nvSpPr>
          <p:cNvPr id="50317" name="Rectangle 141"/>
          <p:cNvSpPr>
            <a:spLocks noChangeArrowheads="1"/>
          </p:cNvSpPr>
          <p:nvPr/>
        </p:nvSpPr>
        <p:spPr bwMode="auto">
          <a:xfrm>
            <a:off x="7210425" y="4330700"/>
            <a:ext cx="846138" cy="241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1">
                <a:solidFill>
                  <a:srgbClr val="FFFF00"/>
                </a:solidFill>
                <a:latin typeface="Times New Roman" charset="0"/>
              </a:rPr>
              <a:t>(</a:t>
            </a:r>
            <a:r>
              <a:rPr lang="hi-in" sz="1000" b="1">
                <a:solidFill>
                  <a:srgbClr val="FFFF00"/>
                </a:solidFill>
                <a:latin typeface="Times New Roman" charset="0"/>
              </a:rPr>
              <a:t>ก่อนคศ</a:t>
            </a:r>
            <a:r>
              <a:rPr lang="en-US" sz="1000" b="1">
                <a:solidFill>
                  <a:srgbClr val="FFFF00"/>
                </a:solidFill>
                <a:latin typeface="Times New Roman" charset="0"/>
              </a:rPr>
              <a:t>500)</a:t>
            </a:r>
          </a:p>
        </p:txBody>
      </p:sp>
      <p:sp>
        <p:nvSpPr>
          <p:cNvPr id="50318" name="Rectangle 142"/>
          <p:cNvSpPr>
            <a:spLocks noChangeArrowheads="1"/>
          </p:cNvSpPr>
          <p:nvPr/>
        </p:nvSpPr>
        <p:spPr bwMode="auto">
          <a:xfrm>
            <a:off x="7202488" y="1219200"/>
            <a:ext cx="911225" cy="241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1">
                <a:solidFill>
                  <a:srgbClr val="FFFF00"/>
                </a:solidFill>
                <a:latin typeface="Times New Roman" charset="0"/>
              </a:rPr>
              <a:t>(</a:t>
            </a:r>
            <a:r>
              <a:rPr lang="hi-in" sz="1000" b="1">
                <a:solidFill>
                  <a:srgbClr val="FFFF00"/>
                </a:solidFill>
                <a:latin typeface="Times New Roman" charset="0"/>
              </a:rPr>
              <a:t>ก่อนคศ</a:t>
            </a:r>
            <a:r>
              <a:rPr lang="en-US" sz="1000" b="1">
                <a:solidFill>
                  <a:srgbClr val="FFFF00"/>
                </a:solidFill>
                <a:latin typeface="Times New Roman" charset="0"/>
              </a:rPr>
              <a:t>1000)</a:t>
            </a:r>
          </a:p>
        </p:txBody>
      </p:sp>
      <p:sp>
        <p:nvSpPr>
          <p:cNvPr id="50319" name="Freeform 143"/>
          <p:cNvSpPr>
            <a:spLocks noChangeArrowheads="1"/>
          </p:cNvSpPr>
          <p:nvPr/>
        </p:nvSpPr>
        <p:spPr bwMode="auto">
          <a:xfrm>
            <a:off x="4824413" y="3568700"/>
            <a:ext cx="204787" cy="77788"/>
          </a:xfrm>
          <a:custGeom>
            <a:avLst/>
            <a:gdLst>
              <a:gd name="G0" fmla="*/ 1 0 51712"/>
              <a:gd name="G1" fmla="+- 48 0 0"/>
              <a:gd name="G2" fmla="+- 1 0 0"/>
              <a:gd name="G3" fmla="*/ 1 0 51712"/>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320" name="Rectangle 144"/>
          <p:cNvSpPr>
            <a:spLocks noChangeArrowheads="1"/>
          </p:cNvSpPr>
          <p:nvPr/>
        </p:nvSpPr>
        <p:spPr bwMode="auto">
          <a:xfrm>
            <a:off x="4405313" y="3898900"/>
            <a:ext cx="304800" cy="114300"/>
          </a:xfrm>
          <a:prstGeom prst="rect">
            <a:avLst/>
          </a:pr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321" name="Freeform 145"/>
          <p:cNvSpPr>
            <a:spLocks noChangeArrowheads="1"/>
          </p:cNvSpPr>
          <p:nvPr/>
        </p:nvSpPr>
        <p:spPr bwMode="auto">
          <a:xfrm>
            <a:off x="4819650" y="3529013"/>
            <a:ext cx="234950" cy="120650"/>
          </a:xfrm>
          <a:custGeom>
            <a:avLst/>
            <a:gdLst>
              <a:gd name="G0" fmla="*/ 1 0 51712"/>
              <a:gd name="G1" fmla="+- 48 0 0"/>
              <a:gd name="G2" fmla="+- 1 0 0"/>
              <a:gd name="G3" fmla="*/ 1 0 51712"/>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322" name="AutoShape 146"/>
          <p:cNvSpPr>
            <a:spLocks noChangeArrowheads="1"/>
          </p:cNvSpPr>
          <p:nvPr/>
        </p:nvSpPr>
        <p:spPr bwMode="auto">
          <a:xfrm>
            <a:off x="4241800" y="3443288"/>
            <a:ext cx="730250" cy="290512"/>
          </a:xfrm>
          <a:prstGeom prst="roundRect">
            <a:avLst>
              <a:gd name="adj" fmla="val 16667"/>
            </a:avLst>
          </a:prstGeom>
          <a:solidFill>
            <a:srgbClr val="FFFFFF"/>
          </a:solidFill>
          <a:ln w="3816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323" name="Rectangle 147"/>
          <p:cNvSpPr>
            <a:spLocks noChangeArrowheads="1"/>
          </p:cNvSpPr>
          <p:nvPr/>
        </p:nvSpPr>
        <p:spPr bwMode="auto">
          <a:xfrm>
            <a:off x="4243388" y="3590925"/>
            <a:ext cx="952500" cy="498475"/>
          </a:xfrm>
          <a:prstGeom prst="rect">
            <a:avLst/>
          </a:prstGeom>
          <a:solidFill>
            <a:srgbClr val="FFFFFF"/>
          </a:solidFill>
          <a:ln w="38160" cap="sq">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324" name="Rectangle 148"/>
          <p:cNvSpPr>
            <a:spLocks noChangeArrowheads="1"/>
          </p:cNvSpPr>
          <p:nvPr/>
        </p:nvSpPr>
        <p:spPr bwMode="auto">
          <a:xfrm>
            <a:off x="4354513" y="3849688"/>
            <a:ext cx="514350" cy="190500"/>
          </a:xfrm>
          <a:prstGeom prst="rect">
            <a:avLst/>
          </a:pr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325" name="AutoShape 149"/>
          <p:cNvSpPr>
            <a:spLocks noChangeArrowheads="1"/>
          </p:cNvSpPr>
          <p:nvPr/>
        </p:nvSpPr>
        <p:spPr bwMode="auto">
          <a:xfrm>
            <a:off x="4260850" y="3475038"/>
            <a:ext cx="692150" cy="290512"/>
          </a:xfrm>
          <a:prstGeom prst="roundRect">
            <a:avLst>
              <a:gd name="adj" fmla="val 16667"/>
            </a:avLst>
          </a:pr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326" name="Rectangle 150"/>
          <p:cNvSpPr>
            <a:spLocks noChangeArrowheads="1"/>
          </p:cNvSpPr>
          <p:nvPr/>
        </p:nvSpPr>
        <p:spPr bwMode="auto">
          <a:xfrm>
            <a:off x="4359275" y="3416300"/>
            <a:ext cx="479425" cy="2254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Chicago" charset="0"/>
              </a:rPr>
              <a:t>โยเซฟ</a:t>
            </a:r>
          </a:p>
        </p:txBody>
      </p:sp>
      <p:sp>
        <p:nvSpPr>
          <p:cNvPr id="50327" name="Line 151"/>
          <p:cNvSpPr>
            <a:spLocks noChangeShapeType="1"/>
          </p:cNvSpPr>
          <p:nvPr/>
        </p:nvSpPr>
        <p:spPr bwMode="auto">
          <a:xfrm>
            <a:off x="6627813" y="1784350"/>
            <a:ext cx="876300" cy="1588"/>
          </a:xfrm>
          <a:prstGeom prst="line">
            <a:avLst/>
          </a:prstGeom>
          <a:noFill/>
          <a:ln w="2844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0328" name="Line 152"/>
          <p:cNvSpPr>
            <a:spLocks noChangeShapeType="1"/>
          </p:cNvSpPr>
          <p:nvPr/>
        </p:nvSpPr>
        <p:spPr bwMode="auto">
          <a:xfrm>
            <a:off x="6615113" y="2482850"/>
            <a:ext cx="876300" cy="1588"/>
          </a:xfrm>
          <a:prstGeom prst="line">
            <a:avLst/>
          </a:prstGeom>
          <a:noFill/>
          <a:ln w="2844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0329" name="Line 153"/>
          <p:cNvSpPr>
            <a:spLocks noChangeShapeType="1"/>
          </p:cNvSpPr>
          <p:nvPr/>
        </p:nvSpPr>
        <p:spPr bwMode="auto">
          <a:xfrm>
            <a:off x="6615113" y="2660650"/>
            <a:ext cx="876300" cy="1588"/>
          </a:xfrm>
          <a:prstGeom prst="line">
            <a:avLst/>
          </a:prstGeom>
          <a:noFill/>
          <a:ln w="2844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0330" name="Line 154"/>
          <p:cNvSpPr>
            <a:spLocks noChangeShapeType="1"/>
          </p:cNvSpPr>
          <p:nvPr/>
        </p:nvSpPr>
        <p:spPr bwMode="auto">
          <a:xfrm>
            <a:off x="6627813" y="2838450"/>
            <a:ext cx="876300" cy="1588"/>
          </a:xfrm>
          <a:prstGeom prst="line">
            <a:avLst/>
          </a:prstGeom>
          <a:noFill/>
          <a:ln w="2844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0331" name="Line 155"/>
          <p:cNvSpPr>
            <a:spLocks noChangeShapeType="1"/>
          </p:cNvSpPr>
          <p:nvPr/>
        </p:nvSpPr>
        <p:spPr bwMode="auto">
          <a:xfrm>
            <a:off x="6621463" y="3016250"/>
            <a:ext cx="876300" cy="1588"/>
          </a:xfrm>
          <a:prstGeom prst="line">
            <a:avLst/>
          </a:prstGeom>
          <a:noFill/>
          <a:ln w="2844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0332" name="Line 156"/>
          <p:cNvSpPr>
            <a:spLocks noChangeShapeType="1"/>
          </p:cNvSpPr>
          <p:nvPr/>
        </p:nvSpPr>
        <p:spPr bwMode="auto">
          <a:xfrm>
            <a:off x="7083425" y="1866900"/>
            <a:ext cx="1588" cy="1181100"/>
          </a:xfrm>
          <a:prstGeom prst="line">
            <a:avLst/>
          </a:prstGeom>
          <a:noFill/>
          <a:ln w="50760" cap="sq">
            <a:solidFill>
              <a:srgbClr val="FFFFFF"/>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0333" name="Line 157"/>
          <p:cNvSpPr>
            <a:spLocks noChangeShapeType="1"/>
          </p:cNvSpPr>
          <p:nvPr/>
        </p:nvSpPr>
        <p:spPr bwMode="auto">
          <a:xfrm>
            <a:off x="6621463" y="2139950"/>
            <a:ext cx="876300" cy="1588"/>
          </a:xfrm>
          <a:prstGeom prst="line">
            <a:avLst/>
          </a:prstGeom>
          <a:noFill/>
          <a:ln w="2844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0334" name="Line 158"/>
          <p:cNvSpPr>
            <a:spLocks noChangeShapeType="1"/>
          </p:cNvSpPr>
          <p:nvPr/>
        </p:nvSpPr>
        <p:spPr bwMode="auto">
          <a:xfrm>
            <a:off x="6627813" y="2305050"/>
            <a:ext cx="876300" cy="1588"/>
          </a:xfrm>
          <a:prstGeom prst="line">
            <a:avLst/>
          </a:prstGeom>
          <a:noFill/>
          <a:ln w="2844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0335" name="Line 159"/>
          <p:cNvSpPr>
            <a:spLocks noChangeShapeType="1"/>
          </p:cNvSpPr>
          <p:nvPr/>
        </p:nvSpPr>
        <p:spPr bwMode="auto">
          <a:xfrm>
            <a:off x="6627813" y="1962150"/>
            <a:ext cx="873125" cy="1588"/>
          </a:xfrm>
          <a:prstGeom prst="line">
            <a:avLst/>
          </a:prstGeom>
          <a:noFill/>
          <a:ln w="2844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0336" name="Line 160"/>
          <p:cNvSpPr>
            <a:spLocks noChangeShapeType="1"/>
          </p:cNvSpPr>
          <p:nvPr/>
        </p:nvSpPr>
        <p:spPr bwMode="auto">
          <a:xfrm>
            <a:off x="7088188" y="1684338"/>
            <a:ext cx="3175" cy="561975"/>
          </a:xfrm>
          <a:prstGeom prst="line">
            <a:avLst/>
          </a:prstGeom>
          <a:noFill/>
          <a:ln w="50760" cap="sq">
            <a:solidFill>
              <a:srgbClr val="FFFFFF"/>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0337" name="Line 161"/>
          <p:cNvSpPr>
            <a:spLocks noChangeShapeType="1"/>
          </p:cNvSpPr>
          <p:nvPr/>
        </p:nvSpPr>
        <p:spPr bwMode="auto">
          <a:xfrm>
            <a:off x="6646863" y="3663950"/>
            <a:ext cx="863600" cy="1588"/>
          </a:xfrm>
          <a:prstGeom prst="line">
            <a:avLst/>
          </a:prstGeom>
          <a:noFill/>
          <a:ln w="2844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0338" name="Line 162"/>
          <p:cNvSpPr>
            <a:spLocks noChangeShapeType="1"/>
          </p:cNvSpPr>
          <p:nvPr/>
        </p:nvSpPr>
        <p:spPr bwMode="auto">
          <a:xfrm>
            <a:off x="6646863" y="3857625"/>
            <a:ext cx="863600" cy="6350"/>
          </a:xfrm>
          <a:prstGeom prst="line">
            <a:avLst/>
          </a:prstGeom>
          <a:noFill/>
          <a:ln w="2844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0339" name="Rectangle 163"/>
          <p:cNvSpPr>
            <a:spLocks noChangeArrowheads="1"/>
          </p:cNvSpPr>
          <p:nvPr/>
        </p:nvSpPr>
        <p:spPr bwMode="auto">
          <a:xfrm>
            <a:off x="6527800" y="3213100"/>
            <a:ext cx="769938" cy="2254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Chicago" charset="0"/>
              </a:rPr>
              <a:t>ค</a:t>
            </a:r>
            <a:r>
              <a:rPr lang="en-US" sz="900" b="1">
                <a:solidFill>
                  <a:srgbClr val="000000"/>
                </a:solidFill>
                <a:latin typeface="Chicago" charset="0"/>
              </a:rPr>
              <a:t>APTIVITY</a:t>
            </a:r>
          </a:p>
        </p:txBody>
      </p:sp>
      <p:sp>
        <p:nvSpPr>
          <p:cNvPr id="50340" name="Line 164"/>
          <p:cNvSpPr>
            <a:spLocks noChangeShapeType="1"/>
          </p:cNvSpPr>
          <p:nvPr/>
        </p:nvSpPr>
        <p:spPr bwMode="auto">
          <a:xfrm>
            <a:off x="6646863" y="4235450"/>
            <a:ext cx="863600" cy="1588"/>
          </a:xfrm>
          <a:prstGeom prst="line">
            <a:avLst/>
          </a:prstGeom>
          <a:noFill/>
          <a:ln w="2844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0341" name="Line 165"/>
          <p:cNvSpPr>
            <a:spLocks noChangeShapeType="1"/>
          </p:cNvSpPr>
          <p:nvPr/>
        </p:nvSpPr>
        <p:spPr bwMode="auto">
          <a:xfrm>
            <a:off x="6634163" y="4705350"/>
            <a:ext cx="863600" cy="1588"/>
          </a:xfrm>
          <a:prstGeom prst="line">
            <a:avLst/>
          </a:prstGeom>
          <a:noFill/>
          <a:ln w="2844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0342" name="Line 166"/>
          <p:cNvSpPr>
            <a:spLocks noChangeShapeType="1"/>
          </p:cNvSpPr>
          <p:nvPr/>
        </p:nvSpPr>
        <p:spPr bwMode="auto">
          <a:xfrm>
            <a:off x="6634163" y="4857750"/>
            <a:ext cx="863600" cy="1588"/>
          </a:xfrm>
          <a:prstGeom prst="line">
            <a:avLst/>
          </a:prstGeom>
          <a:noFill/>
          <a:ln w="2844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0343" name="Rectangle 167"/>
          <p:cNvSpPr>
            <a:spLocks noChangeArrowheads="1"/>
          </p:cNvSpPr>
          <p:nvPr/>
        </p:nvSpPr>
        <p:spPr bwMode="auto">
          <a:xfrm>
            <a:off x="6729413" y="4394200"/>
            <a:ext cx="415925" cy="2254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Chicago" charset="0"/>
              </a:rPr>
              <a:t>เงียบ</a:t>
            </a:r>
          </a:p>
        </p:txBody>
      </p:sp>
      <p:sp>
        <p:nvSpPr>
          <p:cNvPr id="50344" name="Line 168"/>
          <p:cNvSpPr>
            <a:spLocks noChangeShapeType="1"/>
          </p:cNvSpPr>
          <p:nvPr/>
        </p:nvSpPr>
        <p:spPr bwMode="auto">
          <a:xfrm flipV="1">
            <a:off x="6646863" y="4033838"/>
            <a:ext cx="857250" cy="25400"/>
          </a:xfrm>
          <a:prstGeom prst="line">
            <a:avLst/>
          </a:prstGeom>
          <a:noFill/>
          <a:ln w="2844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0345" name="Line 169"/>
          <p:cNvSpPr>
            <a:spLocks noChangeShapeType="1"/>
          </p:cNvSpPr>
          <p:nvPr/>
        </p:nvSpPr>
        <p:spPr bwMode="auto">
          <a:xfrm>
            <a:off x="6630988" y="1593850"/>
            <a:ext cx="876300" cy="1588"/>
          </a:xfrm>
          <a:prstGeom prst="line">
            <a:avLst/>
          </a:prstGeom>
          <a:noFill/>
          <a:ln w="2844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0346" name="Line 170"/>
          <p:cNvSpPr>
            <a:spLocks noChangeShapeType="1"/>
          </p:cNvSpPr>
          <p:nvPr/>
        </p:nvSpPr>
        <p:spPr bwMode="auto">
          <a:xfrm>
            <a:off x="4308475" y="3800475"/>
            <a:ext cx="838200" cy="1588"/>
          </a:xfrm>
          <a:prstGeom prst="line">
            <a:avLst/>
          </a:prstGeom>
          <a:noFill/>
          <a:ln w="2844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0347" name="Line 171"/>
          <p:cNvSpPr>
            <a:spLocks noChangeShapeType="1"/>
          </p:cNvSpPr>
          <p:nvPr/>
        </p:nvSpPr>
        <p:spPr bwMode="auto">
          <a:xfrm>
            <a:off x="4298950" y="4011613"/>
            <a:ext cx="838200" cy="4762"/>
          </a:xfrm>
          <a:prstGeom prst="line">
            <a:avLst/>
          </a:prstGeom>
          <a:noFill/>
          <a:ln w="2844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0348" name="Rectangle 172"/>
          <p:cNvSpPr>
            <a:spLocks noChangeArrowheads="1"/>
          </p:cNvSpPr>
          <p:nvPr/>
        </p:nvSpPr>
        <p:spPr bwMode="auto">
          <a:xfrm>
            <a:off x="6605588" y="5318125"/>
            <a:ext cx="952500" cy="1028700"/>
          </a:xfrm>
          <a:prstGeom prst="rect">
            <a:avLst/>
          </a:prstGeom>
          <a:solidFill>
            <a:srgbClr val="FFFFFF"/>
          </a:solidFill>
          <a:ln w="38160" cap="sq">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349" name="AutoShape 173"/>
          <p:cNvSpPr>
            <a:spLocks noChangeArrowheads="1"/>
          </p:cNvSpPr>
          <p:nvPr/>
        </p:nvSpPr>
        <p:spPr bwMode="auto">
          <a:xfrm>
            <a:off x="6621463" y="5154613"/>
            <a:ext cx="647700" cy="363537"/>
          </a:xfrm>
          <a:prstGeom prst="roundRect">
            <a:avLst>
              <a:gd name="adj" fmla="val 16667"/>
            </a:avLst>
          </a:pr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350" name="Rectangle 174"/>
          <p:cNvSpPr>
            <a:spLocks noChangeArrowheads="1"/>
          </p:cNvSpPr>
          <p:nvPr/>
        </p:nvSpPr>
        <p:spPr bwMode="auto">
          <a:xfrm>
            <a:off x="6624638" y="5102225"/>
            <a:ext cx="654050" cy="2714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200" b="1">
                <a:solidFill>
                  <a:srgbClr val="000000"/>
                </a:solidFill>
                <a:latin typeface="Chicago" charset="0"/>
              </a:rPr>
              <a:t>พระเยซู</a:t>
            </a:r>
          </a:p>
        </p:txBody>
      </p:sp>
      <p:sp>
        <p:nvSpPr>
          <p:cNvPr id="50351" name="Line 175"/>
          <p:cNvSpPr>
            <a:spLocks noChangeShapeType="1"/>
          </p:cNvSpPr>
          <p:nvPr/>
        </p:nvSpPr>
        <p:spPr bwMode="auto">
          <a:xfrm>
            <a:off x="6651625" y="5441950"/>
            <a:ext cx="838200" cy="1588"/>
          </a:xfrm>
          <a:prstGeom prst="line">
            <a:avLst/>
          </a:prstGeom>
          <a:noFill/>
          <a:ln w="2844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0352" name="Line 176"/>
          <p:cNvSpPr>
            <a:spLocks noChangeShapeType="1"/>
          </p:cNvSpPr>
          <p:nvPr/>
        </p:nvSpPr>
        <p:spPr bwMode="auto">
          <a:xfrm flipV="1">
            <a:off x="6653213" y="5570538"/>
            <a:ext cx="838200" cy="23812"/>
          </a:xfrm>
          <a:prstGeom prst="line">
            <a:avLst/>
          </a:prstGeom>
          <a:noFill/>
          <a:ln w="2844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0353" name="Line 177"/>
          <p:cNvSpPr>
            <a:spLocks noChangeShapeType="1"/>
          </p:cNvSpPr>
          <p:nvPr/>
        </p:nvSpPr>
        <p:spPr bwMode="auto">
          <a:xfrm flipV="1">
            <a:off x="6654800" y="5710238"/>
            <a:ext cx="838200" cy="23812"/>
          </a:xfrm>
          <a:prstGeom prst="line">
            <a:avLst/>
          </a:prstGeom>
          <a:noFill/>
          <a:ln w="2844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0354" name="Line 178"/>
          <p:cNvSpPr>
            <a:spLocks noChangeShapeType="1"/>
          </p:cNvSpPr>
          <p:nvPr/>
        </p:nvSpPr>
        <p:spPr bwMode="auto">
          <a:xfrm>
            <a:off x="6656388" y="5867400"/>
            <a:ext cx="838200" cy="1588"/>
          </a:xfrm>
          <a:prstGeom prst="line">
            <a:avLst/>
          </a:prstGeom>
          <a:noFill/>
          <a:ln w="2844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0355" name="Line 179"/>
          <p:cNvSpPr>
            <a:spLocks noChangeShapeType="1"/>
          </p:cNvSpPr>
          <p:nvPr/>
        </p:nvSpPr>
        <p:spPr bwMode="auto">
          <a:xfrm>
            <a:off x="6659563" y="6156325"/>
            <a:ext cx="838200" cy="1588"/>
          </a:xfrm>
          <a:prstGeom prst="line">
            <a:avLst/>
          </a:prstGeom>
          <a:noFill/>
          <a:ln w="2844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0356" name="Line 180"/>
          <p:cNvSpPr>
            <a:spLocks noChangeShapeType="1"/>
          </p:cNvSpPr>
          <p:nvPr/>
        </p:nvSpPr>
        <p:spPr bwMode="auto">
          <a:xfrm flipV="1">
            <a:off x="6659563" y="6288088"/>
            <a:ext cx="838200" cy="23812"/>
          </a:xfrm>
          <a:prstGeom prst="line">
            <a:avLst/>
          </a:prstGeom>
          <a:noFill/>
          <a:ln w="2844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0357" name="AutoShape 181"/>
          <p:cNvSpPr>
            <a:spLocks noChangeArrowheads="1"/>
          </p:cNvSpPr>
          <p:nvPr/>
        </p:nvSpPr>
        <p:spPr bwMode="auto">
          <a:xfrm>
            <a:off x="6594475" y="581025"/>
            <a:ext cx="730250" cy="249238"/>
          </a:xfrm>
          <a:prstGeom prst="roundRect">
            <a:avLst>
              <a:gd name="adj" fmla="val 16667"/>
            </a:avLst>
          </a:prstGeom>
          <a:solidFill>
            <a:srgbClr val="FFFFFF"/>
          </a:solidFill>
          <a:ln w="3816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358" name="Rectangle 182"/>
          <p:cNvSpPr>
            <a:spLocks noChangeArrowheads="1"/>
          </p:cNvSpPr>
          <p:nvPr/>
        </p:nvSpPr>
        <p:spPr bwMode="auto">
          <a:xfrm>
            <a:off x="6592888" y="741363"/>
            <a:ext cx="952500" cy="442912"/>
          </a:xfrm>
          <a:prstGeom prst="rect">
            <a:avLst/>
          </a:prstGeom>
          <a:solidFill>
            <a:srgbClr val="FFFFFF"/>
          </a:solidFill>
          <a:ln w="38160" cap="sq">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359" name="AutoShape 183"/>
          <p:cNvSpPr>
            <a:spLocks noChangeArrowheads="1"/>
          </p:cNvSpPr>
          <p:nvPr/>
        </p:nvSpPr>
        <p:spPr bwMode="auto">
          <a:xfrm>
            <a:off x="6613525" y="647700"/>
            <a:ext cx="692150" cy="250825"/>
          </a:xfrm>
          <a:prstGeom prst="roundRect">
            <a:avLst>
              <a:gd name="adj" fmla="val 16667"/>
            </a:avLst>
          </a:pr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360" name="Rectangle 184"/>
          <p:cNvSpPr>
            <a:spLocks noChangeArrowheads="1"/>
          </p:cNvSpPr>
          <p:nvPr/>
        </p:nvSpPr>
        <p:spPr bwMode="auto">
          <a:xfrm>
            <a:off x="6680200" y="561975"/>
            <a:ext cx="531813" cy="2254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Chicago" charset="0"/>
              </a:rPr>
              <a:t>เอกราช</a:t>
            </a:r>
          </a:p>
        </p:txBody>
      </p:sp>
      <p:sp>
        <p:nvSpPr>
          <p:cNvPr id="50361" name="Line 185"/>
          <p:cNvSpPr>
            <a:spLocks noChangeShapeType="1"/>
          </p:cNvSpPr>
          <p:nvPr/>
        </p:nvSpPr>
        <p:spPr bwMode="auto">
          <a:xfrm>
            <a:off x="6630988" y="1117600"/>
            <a:ext cx="863600" cy="1588"/>
          </a:xfrm>
          <a:prstGeom prst="line">
            <a:avLst/>
          </a:prstGeom>
          <a:noFill/>
          <a:ln w="2844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0362" name="Line 186"/>
          <p:cNvSpPr>
            <a:spLocks noChangeShapeType="1"/>
          </p:cNvSpPr>
          <p:nvPr/>
        </p:nvSpPr>
        <p:spPr bwMode="auto">
          <a:xfrm flipV="1">
            <a:off x="6630988" y="917575"/>
            <a:ext cx="863600" cy="23813"/>
          </a:xfrm>
          <a:prstGeom prst="line">
            <a:avLst/>
          </a:prstGeom>
          <a:noFill/>
          <a:ln w="2844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0363" name="Rectangle 187"/>
          <p:cNvSpPr>
            <a:spLocks noChangeArrowheads="1"/>
          </p:cNvSpPr>
          <p:nvPr/>
        </p:nvSpPr>
        <p:spPr bwMode="auto">
          <a:xfrm>
            <a:off x="6683375" y="1266825"/>
            <a:ext cx="520700" cy="2254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Chicago" charset="0"/>
              </a:rPr>
              <a:t>กษัตริย์</a:t>
            </a:r>
          </a:p>
        </p:txBody>
      </p:sp>
      <p:sp>
        <p:nvSpPr>
          <p:cNvPr id="50364" name="Rectangle 188"/>
          <p:cNvSpPr>
            <a:spLocks noChangeArrowheads="1"/>
          </p:cNvSpPr>
          <p:nvPr/>
        </p:nvSpPr>
        <p:spPr bwMode="auto">
          <a:xfrm>
            <a:off x="4246563" y="5810250"/>
            <a:ext cx="952500" cy="498475"/>
          </a:xfrm>
          <a:prstGeom prst="rect">
            <a:avLst/>
          </a:prstGeom>
          <a:solidFill>
            <a:srgbClr val="FFFFFF"/>
          </a:solidFill>
          <a:ln w="38160" cap="sq">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365" name="AutoShape 189"/>
          <p:cNvSpPr>
            <a:spLocks noChangeArrowheads="1"/>
          </p:cNvSpPr>
          <p:nvPr/>
        </p:nvSpPr>
        <p:spPr bwMode="auto">
          <a:xfrm>
            <a:off x="4265613" y="5700713"/>
            <a:ext cx="701675" cy="333375"/>
          </a:xfrm>
          <a:prstGeom prst="roundRect">
            <a:avLst>
              <a:gd name="adj" fmla="val 16667"/>
            </a:avLst>
          </a:pr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366" name="Rectangle 190"/>
          <p:cNvSpPr>
            <a:spLocks noChangeArrowheads="1"/>
          </p:cNvSpPr>
          <p:nvPr/>
        </p:nvSpPr>
        <p:spPr bwMode="auto">
          <a:xfrm>
            <a:off x="4281488" y="5635625"/>
            <a:ext cx="701675" cy="2254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Chicago" charset="0"/>
              </a:rPr>
              <a:t>โยชูวา</a:t>
            </a:r>
          </a:p>
        </p:txBody>
      </p:sp>
      <p:sp>
        <p:nvSpPr>
          <p:cNvPr id="50367" name="Line 191"/>
          <p:cNvSpPr>
            <a:spLocks noChangeShapeType="1"/>
          </p:cNvSpPr>
          <p:nvPr/>
        </p:nvSpPr>
        <p:spPr bwMode="auto">
          <a:xfrm>
            <a:off x="4302125" y="6045200"/>
            <a:ext cx="835025" cy="1588"/>
          </a:xfrm>
          <a:prstGeom prst="line">
            <a:avLst/>
          </a:prstGeom>
          <a:noFill/>
          <a:ln w="2844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0368" name="Line 192"/>
          <p:cNvSpPr>
            <a:spLocks noChangeShapeType="1"/>
          </p:cNvSpPr>
          <p:nvPr/>
        </p:nvSpPr>
        <p:spPr bwMode="auto">
          <a:xfrm flipV="1">
            <a:off x="4305300" y="6218238"/>
            <a:ext cx="838200" cy="23812"/>
          </a:xfrm>
          <a:prstGeom prst="line">
            <a:avLst/>
          </a:prstGeom>
          <a:noFill/>
          <a:ln w="2844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0369" name="Rectangle 193"/>
          <p:cNvSpPr>
            <a:spLocks noChangeArrowheads="1"/>
          </p:cNvSpPr>
          <p:nvPr/>
        </p:nvSpPr>
        <p:spPr bwMode="auto">
          <a:xfrm>
            <a:off x="4227513" y="4421188"/>
            <a:ext cx="952500" cy="1143000"/>
          </a:xfrm>
          <a:prstGeom prst="rect">
            <a:avLst/>
          </a:prstGeom>
          <a:solidFill>
            <a:srgbClr val="FFFFFF"/>
          </a:solidFill>
          <a:ln w="38160" cap="sq">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370" name="AutoShape 194"/>
          <p:cNvSpPr>
            <a:spLocks noChangeArrowheads="1"/>
          </p:cNvSpPr>
          <p:nvPr/>
        </p:nvSpPr>
        <p:spPr bwMode="auto">
          <a:xfrm>
            <a:off x="4248150" y="4295775"/>
            <a:ext cx="704850" cy="336550"/>
          </a:xfrm>
          <a:prstGeom prst="roundRect">
            <a:avLst>
              <a:gd name="adj" fmla="val 16667"/>
            </a:avLst>
          </a:pr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371" name="Rectangle 195"/>
          <p:cNvSpPr>
            <a:spLocks noChangeArrowheads="1"/>
          </p:cNvSpPr>
          <p:nvPr/>
        </p:nvSpPr>
        <p:spPr bwMode="auto">
          <a:xfrm>
            <a:off x="4378325" y="4257675"/>
            <a:ext cx="473075" cy="2254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Chicago" charset="0"/>
              </a:rPr>
              <a:t>โมเสส</a:t>
            </a:r>
          </a:p>
        </p:txBody>
      </p:sp>
      <p:sp>
        <p:nvSpPr>
          <p:cNvPr id="50372" name="Line 196"/>
          <p:cNvSpPr>
            <a:spLocks noChangeShapeType="1"/>
          </p:cNvSpPr>
          <p:nvPr/>
        </p:nvSpPr>
        <p:spPr bwMode="auto">
          <a:xfrm flipV="1">
            <a:off x="4270375" y="4568825"/>
            <a:ext cx="838200" cy="25400"/>
          </a:xfrm>
          <a:prstGeom prst="line">
            <a:avLst/>
          </a:prstGeom>
          <a:noFill/>
          <a:ln w="2844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0373" name="Line 197"/>
          <p:cNvSpPr>
            <a:spLocks noChangeShapeType="1"/>
          </p:cNvSpPr>
          <p:nvPr/>
        </p:nvSpPr>
        <p:spPr bwMode="auto">
          <a:xfrm>
            <a:off x="4279900" y="4768850"/>
            <a:ext cx="838200" cy="1588"/>
          </a:xfrm>
          <a:prstGeom prst="line">
            <a:avLst/>
          </a:prstGeom>
          <a:noFill/>
          <a:ln w="2844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0374" name="Line 198"/>
          <p:cNvSpPr>
            <a:spLocks noChangeShapeType="1"/>
          </p:cNvSpPr>
          <p:nvPr/>
        </p:nvSpPr>
        <p:spPr bwMode="auto">
          <a:xfrm>
            <a:off x="4281488" y="4946650"/>
            <a:ext cx="838200" cy="1588"/>
          </a:xfrm>
          <a:prstGeom prst="line">
            <a:avLst/>
          </a:prstGeom>
          <a:noFill/>
          <a:ln w="2844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0375" name="Line 199"/>
          <p:cNvSpPr>
            <a:spLocks noChangeShapeType="1"/>
          </p:cNvSpPr>
          <p:nvPr/>
        </p:nvSpPr>
        <p:spPr bwMode="auto">
          <a:xfrm>
            <a:off x="4279900" y="5124450"/>
            <a:ext cx="835025" cy="1588"/>
          </a:xfrm>
          <a:prstGeom prst="line">
            <a:avLst/>
          </a:prstGeom>
          <a:noFill/>
          <a:ln w="2844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0376" name="Line 200"/>
          <p:cNvSpPr>
            <a:spLocks noChangeShapeType="1"/>
          </p:cNvSpPr>
          <p:nvPr/>
        </p:nvSpPr>
        <p:spPr bwMode="auto">
          <a:xfrm flipV="1">
            <a:off x="4270375" y="5280025"/>
            <a:ext cx="838200" cy="25400"/>
          </a:xfrm>
          <a:prstGeom prst="line">
            <a:avLst/>
          </a:prstGeom>
          <a:noFill/>
          <a:ln w="2844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0377" name="Line 201"/>
          <p:cNvSpPr>
            <a:spLocks noChangeShapeType="1"/>
          </p:cNvSpPr>
          <p:nvPr/>
        </p:nvSpPr>
        <p:spPr bwMode="auto">
          <a:xfrm>
            <a:off x="4271963" y="5454650"/>
            <a:ext cx="835025" cy="1588"/>
          </a:xfrm>
          <a:prstGeom prst="line">
            <a:avLst/>
          </a:prstGeom>
          <a:noFill/>
          <a:ln w="2844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0378" name="Line 202"/>
          <p:cNvSpPr>
            <a:spLocks noChangeShapeType="1"/>
          </p:cNvSpPr>
          <p:nvPr/>
        </p:nvSpPr>
        <p:spPr bwMode="auto">
          <a:xfrm>
            <a:off x="6665913" y="6019800"/>
            <a:ext cx="838200" cy="1588"/>
          </a:xfrm>
          <a:prstGeom prst="line">
            <a:avLst/>
          </a:prstGeom>
          <a:noFill/>
          <a:ln w="2844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0379" name="Rectangle 203"/>
          <p:cNvSpPr>
            <a:spLocks noChangeArrowheads="1"/>
          </p:cNvSpPr>
          <p:nvPr/>
        </p:nvSpPr>
        <p:spPr bwMode="auto">
          <a:xfrm>
            <a:off x="4826000" y="1968500"/>
            <a:ext cx="941388" cy="241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1">
                <a:solidFill>
                  <a:srgbClr val="FFFF00"/>
                </a:solidFill>
                <a:latin typeface="Times New Roman" charset="0"/>
              </a:rPr>
              <a:t>(</a:t>
            </a:r>
            <a:r>
              <a:rPr lang="hi-in" sz="1000" b="1">
                <a:solidFill>
                  <a:srgbClr val="FFFF00"/>
                </a:solidFill>
                <a:latin typeface="Times New Roman" charset="0"/>
              </a:rPr>
              <a:t>ก่อนคศ</a:t>
            </a:r>
            <a:r>
              <a:rPr lang="en-US" sz="1000" b="1">
                <a:solidFill>
                  <a:srgbClr val="FFFF00"/>
                </a:solidFill>
                <a:latin typeface="Times New Roman" charset="0"/>
              </a:rPr>
              <a:t>2000 )</a:t>
            </a:r>
          </a:p>
        </p:txBody>
      </p:sp>
      <p:sp>
        <p:nvSpPr>
          <p:cNvPr id="50380" name="Rectangle 204"/>
          <p:cNvSpPr>
            <a:spLocks noChangeArrowheads="1"/>
          </p:cNvSpPr>
          <p:nvPr/>
        </p:nvSpPr>
        <p:spPr bwMode="auto">
          <a:xfrm>
            <a:off x="4548188" y="519113"/>
            <a:ext cx="942975" cy="2444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381" name="Rectangle 205"/>
          <p:cNvSpPr>
            <a:spLocks noChangeArrowheads="1"/>
          </p:cNvSpPr>
          <p:nvPr/>
        </p:nvSpPr>
        <p:spPr bwMode="auto">
          <a:xfrm>
            <a:off x="4097338" y="463550"/>
            <a:ext cx="1625600" cy="1443038"/>
          </a:xfrm>
          <a:prstGeom prst="rect">
            <a:avLst/>
          </a:prstGeom>
          <a:noFill/>
          <a:ln w="76320" cap="sq">
            <a:solidFill>
              <a:srgbClr val="EEFF4B"/>
            </a:solidFill>
            <a:miter lim="800000"/>
            <a:headEnd/>
            <a:tailEnd/>
          </a:ln>
          <a:effectLst>
            <a:outerShdw blurRad="63500" dist="73964" dir="3536435" algn="ctr" rotWithShape="0">
              <a:srgbClr val="1A0004">
                <a:alpha val="75014"/>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50382" name="Rectangle 206"/>
          <p:cNvSpPr>
            <a:spLocks noChangeArrowheads="1"/>
          </p:cNvSpPr>
          <p:nvPr/>
        </p:nvSpPr>
        <p:spPr bwMode="auto">
          <a:xfrm>
            <a:off x="4097338" y="2001838"/>
            <a:ext cx="1625600" cy="1389062"/>
          </a:xfrm>
          <a:prstGeom prst="rect">
            <a:avLst/>
          </a:prstGeom>
          <a:noFill/>
          <a:ln w="76320" cap="sq">
            <a:solidFill>
              <a:srgbClr val="70FABF"/>
            </a:solidFill>
            <a:miter lim="800000"/>
            <a:headEnd/>
            <a:tailEnd/>
          </a:ln>
          <a:effectLst>
            <a:outerShdw blurRad="63500" dist="73964" dir="3536435" algn="ctr" rotWithShape="0">
              <a:srgbClr val="1A0004">
                <a:alpha val="75014"/>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50383" name="Freeform 207"/>
          <p:cNvSpPr>
            <a:spLocks noChangeArrowheads="1"/>
          </p:cNvSpPr>
          <p:nvPr/>
        </p:nvSpPr>
        <p:spPr bwMode="auto">
          <a:xfrm>
            <a:off x="8764588" y="3565525"/>
            <a:ext cx="204787" cy="77788"/>
          </a:xfrm>
          <a:custGeom>
            <a:avLst/>
            <a:gdLst>
              <a:gd name="G0" fmla="*/ 1 0 51712"/>
              <a:gd name="G1" fmla="+- 48 0 0"/>
              <a:gd name="G2" fmla="+- 1 0 0"/>
              <a:gd name="G3" fmla="*/ 1 0 51712"/>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384" name="AutoShape 208"/>
          <p:cNvSpPr>
            <a:spLocks noChangeArrowheads="1"/>
          </p:cNvSpPr>
          <p:nvPr/>
        </p:nvSpPr>
        <p:spPr bwMode="auto">
          <a:xfrm>
            <a:off x="8053388" y="3457575"/>
            <a:ext cx="730250" cy="903288"/>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385" name="Rectangle 209"/>
          <p:cNvSpPr>
            <a:spLocks noChangeArrowheads="1"/>
          </p:cNvSpPr>
          <p:nvPr/>
        </p:nvSpPr>
        <p:spPr bwMode="auto">
          <a:xfrm>
            <a:off x="8051800" y="3614738"/>
            <a:ext cx="952500" cy="1049337"/>
          </a:xfrm>
          <a:prstGeom prst="rect">
            <a:avLst/>
          </a:prstGeom>
          <a:solidFill>
            <a:srgbClr val="FFFF00"/>
          </a:solidFill>
          <a:ln w="38160" cap="sq">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386" name="AutoShape 210"/>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387" name="Line 211"/>
          <p:cNvSpPr>
            <a:spLocks noChangeShapeType="1"/>
          </p:cNvSpPr>
          <p:nvPr/>
        </p:nvSpPr>
        <p:spPr bwMode="auto">
          <a:xfrm flipV="1">
            <a:off x="8113713" y="4003675"/>
            <a:ext cx="838200" cy="23813"/>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0388" name="Line 212"/>
          <p:cNvSpPr>
            <a:spLocks noChangeShapeType="1"/>
          </p:cNvSpPr>
          <p:nvPr/>
        </p:nvSpPr>
        <p:spPr bwMode="auto">
          <a:xfrm flipV="1">
            <a:off x="8113713" y="4206875"/>
            <a:ext cx="846137" cy="23813"/>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0389" name="Rectangle 213"/>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390" name="Rectangle 214"/>
          <p:cNvSpPr>
            <a:spLocks noChangeArrowheads="1"/>
          </p:cNvSpPr>
          <p:nvPr/>
        </p:nvSpPr>
        <p:spPr bwMode="auto">
          <a:xfrm>
            <a:off x="8262938" y="3832225"/>
            <a:ext cx="508000" cy="241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000" b="1">
                <a:solidFill>
                  <a:srgbClr val="000000"/>
                </a:solidFill>
                <a:latin typeface="Arial" charset="0"/>
              </a:rPr>
              <a:t>ด</a:t>
            </a:r>
            <a:r>
              <a:rPr lang="en-US" sz="1000" b="1">
                <a:solidFill>
                  <a:srgbClr val="000000"/>
                </a:solidFill>
                <a:latin typeface="Arial" charset="0"/>
              </a:rPr>
              <a:t>-</a:t>
            </a:r>
            <a:r>
              <a:rPr lang="hi-in" sz="1000" b="1">
                <a:solidFill>
                  <a:srgbClr val="000000"/>
                </a:solidFill>
                <a:latin typeface="Arial" charset="0"/>
              </a:rPr>
              <a:t>ล</a:t>
            </a:r>
            <a:r>
              <a:rPr lang="en-US" sz="1000" b="1">
                <a:solidFill>
                  <a:srgbClr val="000000"/>
                </a:solidFill>
                <a:latin typeface="Arial" charset="0"/>
              </a:rPr>
              <a:t>-</a:t>
            </a:r>
            <a:r>
              <a:rPr lang="hi-in" sz="1000" b="1">
                <a:solidFill>
                  <a:srgbClr val="000000"/>
                </a:solidFill>
                <a:latin typeface="Arial" charset="0"/>
              </a:rPr>
              <a:t>พ</a:t>
            </a:r>
          </a:p>
        </p:txBody>
      </p:sp>
      <p:sp>
        <p:nvSpPr>
          <p:cNvPr id="50391" name="Rectangle 215"/>
          <p:cNvSpPr>
            <a:spLocks noChangeArrowheads="1"/>
          </p:cNvSpPr>
          <p:nvPr/>
        </p:nvSpPr>
        <p:spPr bwMode="auto">
          <a:xfrm>
            <a:off x="8285163" y="4221163"/>
            <a:ext cx="452437" cy="241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000" b="1">
                <a:solidFill>
                  <a:srgbClr val="000000"/>
                </a:solidFill>
                <a:latin typeface="Arial" charset="0"/>
              </a:rPr>
              <a:t>ย </a:t>
            </a:r>
            <a:r>
              <a:rPr lang="en-US" sz="1000" b="1">
                <a:solidFill>
                  <a:srgbClr val="000000"/>
                </a:solidFill>
                <a:latin typeface="Arial" charset="0"/>
              </a:rPr>
              <a:t>- </a:t>
            </a:r>
            <a:r>
              <a:rPr lang="hi-in" sz="1000" b="1">
                <a:solidFill>
                  <a:srgbClr val="000000"/>
                </a:solidFill>
                <a:latin typeface="Arial" charset="0"/>
              </a:rPr>
              <a:t>อ</a:t>
            </a:r>
          </a:p>
        </p:txBody>
      </p:sp>
      <p:sp>
        <p:nvSpPr>
          <p:cNvPr id="50392" name="Rectangle 216"/>
          <p:cNvSpPr>
            <a:spLocks noChangeArrowheads="1"/>
          </p:cNvSpPr>
          <p:nvPr/>
        </p:nvSpPr>
        <p:spPr bwMode="auto">
          <a:xfrm>
            <a:off x="8340725" y="4411663"/>
            <a:ext cx="323850" cy="241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1">
                <a:solidFill>
                  <a:srgbClr val="000000"/>
                </a:solidFill>
                <a:latin typeface="Arial" charset="0"/>
              </a:rPr>
              <a:t>12</a:t>
            </a:r>
          </a:p>
        </p:txBody>
      </p:sp>
      <p:sp>
        <p:nvSpPr>
          <p:cNvPr id="50393" name="Rectangle 217"/>
          <p:cNvSpPr>
            <a:spLocks noChangeArrowheads="1"/>
          </p:cNvSpPr>
          <p:nvPr/>
        </p:nvSpPr>
        <p:spPr bwMode="auto">
          <a:xfrm>
            <a:off x="8148638" y="3654425"/>
            <a:ext cx="774700" cy="2254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Arial" charset="0"/>
              </a:rPr>
              <a:t>การทรงเรียก</a:t>
            </a:r>
          </a:p>
        </p:txBody>
      </p:sp>
      <p:sp>
        <p:nvSpPr>
          <p:cNvPr id="50394" name="Rectangle 218"/>
          <p:cNvSpPr>
            <a:spLocks noChangeArrowheads="1"/>
          </p:cNvSpPr>
          <p:nvPr/>
        </p:nvSpPr>
        <p:spPr bwMode="auto">
          <a:xfrm>
            <a:off x="8102600" y="3432175"/>
            <a:ext cx="573088" cy="2254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Chicago" charset="0"/>
              </a:rPr>
              <a:t>อับราฮัม</a:t>
            </a:r>
          </a:p>
        </p:txBody>
      </p:sp>
      <p:sp>
        <p:nvSpPr>
          <p:cNvPr id="50395" name="Rectangle 219"/>
          <p:cNvSpPr>
            <a:spLocks noChangeArrowheads="1"/>
          </p:cNvSpPr>
          <p:nvPr/>
        </p:nvSpPr>
        <p:spPr bwMode="auto">
          <a:xfrm>
            <a:off x="8280400" y="4033838"/>
            <a:ext cx="447675" cy="241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000" b="1">
                <a:solidFill>
                  <a:srgbClr val="000000"/>
                </a:solidFill>
                <a:latin typeface="Arial" charset="0"/>
              </a:rPr>
              <a:t>อ </a:t>
            </a:r>
            <a:r>
              <a:rPr lang="en-US" sz="1000" b="1">
                <a:solidFill>
                  <a:srgbClr val="000000"/>
                </a:solidFill>
                <a:latin typeface="Arial" charset="0"/>
              </a:rPr>
              <a:t>- </a:t>
            </a:r>
            <a:r>
              <a:rPr lang="hi-in" sz="1000" b="1">
                <a:solidFill>
                  <a:srgbClr val="000000"/>
                </a:solidFill>
                <a:latin typeface="Arial" charset="0"/>
              </a:rPr>
              <a:t>อ</a:t>
            </a:r>
          </a:p>
        </p:txBody>
      </p:sp>
      <p:sp>
        <p:nvSpPr>
          <p:cNvPr id="50396" name="Line 220"/>
          <p:cNvSpPr>
            <a:spLocks noChangeShapeType="1"/>
          </p:cNvSpPr>
          <p:nvPr/>
        </p:nvSpPr>
        <p:spPr bwMode="auto">
          <a:xfrm flipV="1">
            <a:off x="8107363" y="3813175"/>
            <a:ext cx="830262" cy="23813"/>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0397" name="Line 221"/>
          <p:cNvSpPr>
            <a:spLocks noChangeShapeType="1"/>
          </p:cNvSpPr>
          <p:nvPr/>
        </p:nvSpPr>
        <p:spPr bwMode="auto">
          <a:xfrm flipV="1">
            <a:off x="8107363" y="4389438"/>
            <a:ext cx="846137" cy="2540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0398" name="Line 222"/>
          <p:cNvSpPr>
            <a:spLocks noChangeShapeType="1"/>
          </p:cNvSpPr>
          <p:nvPr/>
        </p:nvSpPr>
        <p:spPr bwMode="auto">
          <a:xfrm flipV="1">
            <a:off x="8107363" y="4586288"/>
            <a:ext cx="838200" cy="2540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0399" name="Text Box 223"/>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400" name="Text Box 224"/>
          <p:cNvSpPr txBox="1">
            <a:spLocks noChangeArrowheads="1"/>
          </p:cNvSpPr>
          <p:nvPr/>
        </p:nvSpPr>
        <p:spPr bwMode="auto">
          <a:xfrm>
            <a:off x="1789113" y="0"/>
            <a:ext cx="2603500"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lgn="l">
              <a:spcBef>
                <a:spcPts val="750"/>
              </a:spcBef>
              <a:buClrTx/>
              <a:buFontTx/>
              <a:buNone/>
              <a:defRPr/>
            </a:pPr>
            <a:r>
              <a:rPr lang="hi-in" sz="1200" b="1">
                <a:solidFill>
                  <a:srgbClr val="FFFFFF"/>
                </a:solidFill>
              </a:rPr>
              <a:t>ปฐม</a:t>
            </a:r>
            <a:r>
              <a:rPr lang="en-US" sz="1200" b="1">
                <a:solidFill>
                  <a:srgbClr val="FFFFFF"/>
                </a:solidFill>
              </a:rPr>
              <a:t>. 1 </a:t>
            </a:r>
            <a:r>
              <a:rPr lang="hi-in" sz="1200" b="1">
                <a:solidFill>
                  <a:srgbClr val="FFFFFF"/>
                </a:solidFill>
              </a:rPr>
              <a:t>ถึง </a:t>
            </a:r>
            <a:r>
              <a:rPr lang="en-US" sz="1200" b="1">
                <a:solidFill>
                  <a:srgbClr val="FFFFFF"/>
                </a:solidFill>
              </a:rPr>
              <a:t>25</a:t>
            </a:r>
          </a:p>
        </p:txBody>
      </p:sp>
      <p:sp>
        <p:nvSpPr>
          <p:cNvPr id="50401" name="AutoShape 225"/>
          <p:cNvSpPr>
            <a:spLocks noChangeArrowheads="1"/>
          </p:cNvSpPr>
          <p:nvPr/>
        </p:nvSpPr>
        <p:spPr bwMode="auto">
          <a:xfrm rot="1140000">
            <a:off x="5027613" y="3011488"/>
            <a:ext cx="3167062" cy="463550"/>
          </a:xfrm>
          <a:prstGeom prst="leftArrow">
            <a:avLst>
              <a:gd name="adj1" fmla="val 50000"/>
              <a:gd name="adj2" fmla="val 170805"/>
            </a:avLst>
          </a:prstGeom>
          <a:solidFill>
            <a:srgbClr val="FF0000"/>
          </a:solidFill>
          <a:ln w="57240" cap="sq">
            <a:solidFill>
              <a:srgbClr val="FFFFFF"/>
            </a:solidFill>
            <a:miter lim="800000"/>
            <a:headEnd/>
            <a:tailEnd/>
          </a:ln>
          <a:effectLst>
            <a:outerShdw blurRad="63500" dist="107933" dir="2700000" algn="ctr" rotWithShape="0">
              <a:srgbClr val="1A0004">
                <a:alpha val="75014"/>
              </a:srgbClr>
            </a:outerShdw>
          </a:effectLst>
        </p:spPr>
        <p:txBody>
          <a:bodyPr wrap="none" anchor="ctr"/>
          <a:lstStyle/>
          <a:p>
            <a:pPr>
              <a:defRPr/>
            </a:pPr>
            <a:endParaRPr lang="en-US"/>
          </a:p>
        </p:txBody>
      </p:sp>
      <p:sp>
        <p:nvSpPr>
          <p:cNvPr id="50402" name="Text Box 226"/>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403" name="Rectangle 227"/>
          <p:cNvSpPr>
            <a:spLocks noChangeArrowheads="1"/>
          </p:cNvSpPr>
          <p:nvPr/>
        </p:nvSpPr>
        <p:spPr bwMode="auto">
          <a:xfrm>
            <a:off x="8093075" y="6524625"/>
            <a:ext cx="336550" cy="2460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1">
                <a:solidFill>
                  <a:srgbClr val="FFFFFF"/>
                </a:solidFill>
                <a:effectLst>
                  <a:outerShdw blurRad="38100" dist="38100" dir="2700000" algn="tl">
                    <a:srgbClr val="000000"/>
                  </a:outerShdw>
                </a:effectLst>
              </a:rPr>
              <a:t>46</a:t>
            </a:r>
          </a:p>
        </p:txBody>
      </p:sp>
      <p:grpSp>
        <p:nvGrpSpPr>
          <p:cNvPr id="100578" name="Group 228"/>
          <p:cNvGrpSpPr>
            <a:grpSpLocks/>
          </p:cNvGrpSpPr>
          <p:nvPr/>
        </p:nvGrpSpPr>
        <p:grpSpPr bwMode="auto">
          <a:xfrm>
            <a:off x="5154613" y="1344613"/>
            <a:ext cx="2882900" cy="4357687"/>
            <a:chOff x="3247" y="847"/>
            <a:chExt cx="1816" cy="2745"/>
          </a:xfrm>
        </p:grpSpPr>
        <p:grpSp>
          <p:nvGrpSpPr>
            <p:cNvPr id="100630" name="Group 229"/>
            <p:cNvGrpSpPr>
              <a:grpSpLocks/>
            </p:cNvGrpSpPr>
            <p:nvPr/>
          </p:nvGrpSpPr>
          <p:grpSpPr bwMode="auto">
            <a:xfrm>
              <a:off x="3247" y="1381"/>
              <a:ext cx="324" cy="362"/>
              <a:chOff x="3247" y="1381"/>
              <a:chExt cx="324" cy="362"/>
            </a:xfrm>
          </p:grpSpPr>
          <p:grpSp>
            <p:nvGrpSpPr>
              <p:cNvPr id="100670" name="Group 230"/>
              <p:cNvGrpSpPr>
                <a:grpSpLocks/>
              </p:cNvGrpSpPr>
              <p:nvPr/>
            </p:nvGrpSpPr>
            <p:grpSpPr bwMode="auto">
              <a:xfrm>
                <a:off x="3247" y="1381"/>
                <a:ext cx="324" cy="362"/>
                <a:chOff x="3247" y="1381"/>
                <a:chExt cx="324" cy="362"/>
              </a:xfrm>
            </p:grpSpPr>
            <p:grpSp>
              <p:nvGrpSpPr>
                <p:cNvPr id="100672" name="Group 231"/>
                <p:cNvGrpSpPr>
                  <a:grpSpLocks/>
                </p:cNvGrpSpPr>
                <p:nvPr/>
              </p:nvGrpSpPr>
              <p:grpSpPr bwMode="auto">
                <a:xfrm>
                  <a:off x="3247" y="1381"/>
                  <a:ext cx="324" cy="362"/>
                  <a:chOff x="3247" y="1381"/>
                  <a:chExt cx="324" cy="362"/>
                </a:xfrm>
              </p:grpSpPr>
              <p:grpSp>
                <p:nvGrpSpPr>
                  <p:cNvPr id="100678" name="Group 232"/>
                  <p:cNvGrpSpPr>
                    <a:grpSpLocks/>
                  </p:cNvGrpSpPr>
                  <p:nvPr/>
                </p:nvGrpSpPr>
                <p:grpSpPr bwMode="auto">
                  <a:xfrm>
                    <a:off x="3300" y="1447"/>
                    <a:ext cx="229" cy="182"/>
                    <a:chOff x="3300" y="1447"/>
                    <a:chExt cx="229" cy="182"/>
                  </a:xfrm>
                </p:grpSpPr>
                <p:sp>
                  <p:nvSpPr>
                    <p:cNvPr id="50409" name="Freeform 233"/>
                    <p:cNvSpPr>
                      <a:spLocks noChangeArrowheads="1"/>
                    </p:cNvSpPr>
                    <p:nvPr/>
                  </p:nvSpPr>
                  <p:spPr bwMode="auto">
                    <a:xfrm>
                      <a:off x="3306" y="1447"/>
                      <a:ext cx="223" cy="27"/>
                    </a:xfrm>
                    <a:custGeom>
                      <a:avLst/>
                      <a:gdLst>
                        <a:gd name="G0" fmla="*/ 1 12735 57600"/>
                        <a:gd name="G1" fmla="*/ 1 4243 51712"/>
                        <a:gd name="G2" fmla="*/ G1 1 180"/>
                        <a:gd name="G3" fmla="*/ G0 1 G2"/>
                        <a:gd name="G4" fmla="+- 78 0 0"/>
                        <a:gd name="G5" fmla="*/ 1 0 51712"/>
                        <a:gd name="G6" fmla="+- 51 0 0"/>
                        <a:gd name="G7" fmla="cos G5 G6"/>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51712"/>
                        <a:gd name="G28" fmla="+- 1 0 0"/>
                        <a:gd name="G29" fmla="+- 1 0 0"/>
                        <a:gd name="G30" fmla="+- 1 0 0"/>
                        <a:gd name="G31" fmla="+- 1 0 0"/>
                        <a:gd name="G32" fmla="+- 1 0 0"/>
                        <a:gd name="G33" fmla="+- 1 0 0"/>
                        <a:gd name="G34" fmla="+- 1 0 0"/>
                        <a:gd name="G35" fmla="*/ 1 0 51712"/>
                        <a:gd name="G36" fmla="*/ 1 4243 51712"/>
                        <a:gd name="G37" fmla="*/ G36 1 180"/>
                        <a:gd name="G38" fmla="*/ G35 1 G37"/>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410" name="Freeform 234"/>
                    <p:cNvSpPr>
                      <a:spLocks noChangeArrowheads="1"/>
                    </p:cNvSpPr>
                    <p:nvPr/>
                  </p:nvSpPr>
                  <p:spPr bwMode="auto">
                    <a:xfrm>
                      <a:off x="3300" y="1472"/>
                      <a:ext cx="226" cy="157"/>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 246 0 0"/>
                        <a:gd name="G18" fmla="*/ 1 0 51712"/>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51712"/>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51712"/>
                        <a:gd name="G65" fmla="*/ 1 0 51712"/>
                        <a:gd name="G66" fmla="+- 398 0 0"/>
                        <a:gd name="G67" fmla="+- 388 0 0"/>
                        <a:gd name="G68" fmla="+- 380 0 0"/>
                        <a:gd name="G69" fmla="*/ 1 0 51712"/>
                        <a:gd name="G70" fmla="*/ 1 12735 57600"/>
                        <a:gd name="G71" fmla="*/ 1 4243 51712"/>
                        <a:gd name="G72" fmla="*/ G71 1 180"/>
                        <a:gd name="G73" fmla="*/ G70 1 G72"/>
                        <a:gd name="G74" fmla="*/ 1 0 51712"/>
                        <a:gd name="G75" fmla="+- 1 0 0"/>
                        <a:gd name="G76" fmla="+- 1 0 0"/>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pic>
                <p:nvPicPr>
                  <p:cNvPr id="50411" name="Picture 23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47" y="1381"/>
                    <a:ext cx="324" cy="362"/>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grpSp>
            <p:sp>
              <p:nvSpPr>
                <p:cNvPr id="50412" name="Freeform 236"/>
                <p:cNvSpPr>
                  <a:spLocks noChangeArrowheads="1"/>
                </p:cNvSpPr>
                <p:nvPr/>
              </p:nvSpPr>
              <p:spPr bwMode="auto">
                <a:xfrm>
                  <a:off x="3307" y="1639"/>
                  <a:ext cx="3" cy="30"/>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51712"/>
                    <a:gd name="G71" fmla="+- 250 0 0"/>
                    <a:gd name="G72" fmla="cos G70 G71"/>
                    <a:gd name="G73" fmla="*/ 1 0 51712"/>
                    <a:gd name="G74" fmla="+- 212 0 0"/>
                    <a:gd name="G75" fmla="+- 173 0 0"/>
                    <a:gd name="G76" fmla="*/ 1 0 51712"/>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rgbClr val="1A0004"/>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413" name="Freeform 237"/>
                <p:cNvSpPr>
                  <a:spLocks noChangeArrowheads="1"/>
                </p:cNvSpPr>
                <p:nvPr/>
              </p:nvSpPr>
              <p:spPr bwMode="auto">
                <a:xfrm>
                  <a:off x="3309" y="1639"/>
                  <a:ext cx="5" cy="34"/>
                </a:xfrm>
                <a:custGeom>
                  <a:avLst/>
                  <a:gdLst>
                    <a:gd name="G0" fmla="*/ 1 0 51712"/>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320 0 0"/>
                    <a:gd name="G28" fmla="*/ 1 0 51712"/>
                    <a:gd name="G29" fmla="+- 294 0 0"/>
                    <a:gd name="G30" fmla="*/ 1 0 51712"/>
                    <a:gd name="G31" fmla="+- 269 0 0"/>
                    <a:gd name="G32" fmla="*/ 1 0 51712"/>
                    <a:gd name="G33" fmla="+- 257 0 0"/>
                    <a:gd name="G34" fmla="cos G32 G33"/>
                    <a:gd name="G35" fmla="+- 245 0 0"/>
                    <a:gd name="G36" fmla="*/ 1 199 2"/>
                    <a:gd name="G37" fmla="*/ 1 0 51712"/>
                    <a:gd name="G38" fmla="*/ 1 0 51712"/>
                    <a:gd name="G39" fmla="+- 98 0 0"/>
                    <a:gd name="G40" fmla="sin G38 G39"/>
                    <a:gd name="G41" fmla="*/ 1 0 51712"/>
                    <a:gd name="G42" fmla="*/ 1 0 51712"/>
                    <a:gd name="G43" fmla="+- 1 0 0"/>
                    <a:gd name="G44" fmla="+- 1 0 0"/>
                    <a:gd name="G45" fmla="+- 1 0 0"/>
                    <a:gd name="G46" fmla="*/ 1 0 51712"/>
                    <a:gd name="G47" fmla="+- 3 0 0"/>
                    <a:gd name="G48" fmla="*/ 1 0 51712"/>
                    <a:gd name="G49" fmla="*/ 1 0 51712"/>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414" name="Freeform 238"/>
                <p:cNvSpPr>
                  <a:spLocks noChangeArrowheads="1"/>
                </p:cNvSpPr>
                <p:nvPr/>
              </p:nvSpPr>
              <p:spPr bwMode="auto">
                <a:xfrm>
                  <a:off x="3463" y="1630"/>
                  <a:ext cx="10" cy="37"/>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51712"/>
                    <a:gd name="G26" fmla="*/ 1 12735 57600"/>
                    <a:gd name="G27" fmla="*/ 1 4243 51712"/>
                    <a:gd name="G28" fmla="*/ G27 1 180"/>
                    <a:gd name="G29" fmla="*/ G26 1 G28"/>
                    <a:gd name="G30" fmla="*/ 1 351 2"/>
                    <a:gd name="G31" fmla="+- 336 0 0"/>
                    <a:gd name="G32" fmla="+- 329 0 0"/>
                    <a:gd name="G33" fmla="+- 316 0 0"/>
                    <a:gd name="G34" fmla="+- 287 0 0"/>
                    <a:gd name="G35" fmla="*/ 1 0 51712"/>
                    <a:gd name="G36" fmla="*/ 1 12735 57600"/>
                    <a:gd name="G37" fmla="*/ 1 4243 51712"/>
                    <a:gd name="G38" fmla="*/ G37 1 180"/>
                    <a:gd name="G39" fmla="*/ G36 1 G38"/>
                    <a:gd name="G40" fmla="*/ 1 0 51712"/>
                    <a:gd name="G41" fmla="+- 211 0 0"/>
                    <a:gd name="G42" fmla="sin G40 G41"/>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415" name="Freeform 239"/>
                <p:cNvSpPr>
                  <a:spLocks noChangeArrowheads="1"/>
                </p:cNvSpPr>
                <p:nvPr/>
              </p:nvSpPr>
              <p:spPr bwMode="auto">
                <a:xfrm>
                  <a:off x="3318" y="1422"/>
                  <a:ext cx="4" cy="52"/>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279 0 0"/>
                    <a:gd name="G30" fmla="+- 1 0 0"/>
                    <a:gd name="G31" fmla="+- 1 0 0"/>
                    <a:gd name="G32" fmla="+- 1 0 0"/>
                    <a:gd name="G33" fmla="+- 1 0 0"/>
                    <a:gd name="G34" fmla="+- 1 0 0"/>
                    <a:gd name="G35" fmla="+- 1 0 0"/>
                    <a:gd name="G36" fmla="+- 1 0 0"/>
                    <a:gd name="G37" fmla="+- 1 0 0"/>
                    <a:gd name="G38" fmla="+- 1 0 0"/>
                    <a:gd name="G39" fmla="+- 1 0 0"/>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416" name="Freeform 240"/>
                <p:cNvSpPr>
                  <a:spLocks noChangeArrowheads="1"/>
                </p:cNvSpPr>
                <p:nvPr/>
              </p:nvSpPr>
              <p:spPr bwMode="auto">
                <a:xfrm>
                  <a:off x="3510" y="1420"/>
                  <a:ext cx="11" cy="41"/>
                </a:xfrm>
                <a:custGeom>
                  <a:avLst/>
                  <a:gdLst>
                    <a:gd name="G0" fmla="+- 38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sin 54736 G16"/>
                    <a:gd name="G18" fmla="*/ 1 0 51712"/>
                    <a:gd name="G19" fmla="cos 54943 G18"/>
                    <a:gd name="G20" fmla="+- G17 0 G19"/>
                    <a:gd name="G21" fmla="*/ G20 65535 1"/>
                    <a:gd name="G22" fmla="+- G21 1080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51712"/>
                    <a:gd name="G37" fmla="sin 54736 G36"/>
                    <a:gd name="G38" fmla="*/ 1 0 51712"/>
                    <a:gd name="G39" fmla="cos 54736 G38"/>
                    <a:gd name="G40" fmla="+- G37 0 G39"/>
                    <a:gd name="G41" fmla="*/ G40 65535 1"/>
                    <a:gd name="G42" fmla="+- G41 1080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G71" fmla="+- 1 0 0"/>
                    <a:gd name="G72" fmla="*/ 1 0 51712"/>
                    <a:gd name="G73" fmla="+- 359 0 0"/>
                    <a:gd name="G74" fmla="+- 1 0 0"/>
                    <a:gd name="G75" fmla="*/ 1 0 51712"/>
                    <a:gd name="G76" fmla="+- 381 0 0"/>
                    <a:gd name="G77" fmla="cos G75 G76"/>
                    <a:gd name="G78" fmla="+- 383 0 0"/>
                    <a:gd name="G79" fmla="+- 386 0 0"/>
                    <a:gd name="G80" fmla="+- 193 0 0"/>
                    <a:gd name="G81" fmla="+- 386 0 0"/>
                    <a:gd name="G82" fmla="*/ 1 0 51712"/>
                    <a:gd name="G83" fmla="+- 381 0 0"/>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50417" name="Rectangle 241"/>
              <p:cNvSpPr>
                <a:spLocks noChangeArrowheads="1"/>
              </p:cNvSpPr>
              <p:nvPr/>
            </p:nvSpPr>
            <p:spPr bwMode="auto">
              <a:xfrm>
                <a:off x="3263" y="1426"/>
                <a:ext cx="253" cy="18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400" b="1" i="1">
                    <a:solidFill>
                      <a:srgbClr val="1A0004"/>
                    </a:solidFill>
                    <a:latin typeface="Kosher-Normal" charset="0"/>
                  </a:rPr>
                  <a:t>พอ</a:t>
                </a:r>
              </a:p>
            </p:txBody>
          </p:sp>
        </p:grpSp>
        <p:grpSp>
          <p:nvGrpSpPr>
            <p:cNvPr id="100631" name="Group 242"/>
            <p:cNvGrpSpPr>
              <a:grpSpLocks/>
            </p:cNvGrpSpPr>
            <p:nvPr/>
          </p:nvGrpSpPr>
          <p:grpSpPr bwMode="auto">
            <a:xfrm>
              <a:off x="3250" y="3230"/>
              <a:ext cx="324" cy="362"/>
              <a:chOff x="3250" y="3230"/>
              <a:chExt cx="324" cy="362"/>
            </a:xfrm>
          </p:grpSpPr>
          <p:grpSp>
            <p:nvGrpSpPr>
              <p:cNvPr id="100658" name="Group 243"/>
              <p:cNvGrpSpPr>
                <a:grpSpLocks/>
              </p:cNvGrpSpPr>
              <p:nvPr/>
            </p:nvGrpSpPr>
            <p:grpSpPr bwMode="auto">
              <a:xfrm>
                <a:off x="3250" y="3230"/>
                <a:ext cx="324" cy="362"/>
                <a:chOff x="3250" y="3230"/>
                <a:chExt cx="324" cy="362"/>
              </a:xfrm>
            </p:grpSpPr>
            <p:grpSp>
              <p:nvGrpSpPr>
                <p:cNvPr id="100660" name="Group 244"/>
                <p:cNvGrpSpPr>
                  <a:grpSpLocks/>
                </p:cNvGrpSpPr>
                <p:nvPr/>
              </p:nvGrpSpPr>
              <p:grpSpPr bwMode="auto">
                <a:xfrm>
                  <a:off x="3250" y="3230"/>
                  <a:ext cx="324" cy="362"/>
                  <a:chOff x="3250" y="3230"/>
                  <a:chExt cx="324" cy="362"/>
                </a:xfrm>
              </p:grpSpPr>
              <p:grpSp>
                <p:nvGrpSpPr>
                  <p:cNvPr id="100666" name="Group 245"/>
                  <p:cNvGrpSpPr>
                    <a:grpSpLocks/>
                  </p:cNvGrpSpPr>
                  <p:nvPr/>
                </p:nvGrpSpPr>
                <p:grpSpPr bwMode="auto">
                  <a:xfrm>
                    <a:off x="3303" y="3296"/>
                    <a:ext cx="229" cy="182"/>
                    <a:chOff x="3303" y="3296"/>
                    <a:chExt cx="229" cy="182"/>
                  </a:xfrm>
                </p:grpSpPr>
                <p:sp>
                  <p:nvSpPr>
                    <p:cNvPr id="50422" name="Freeform 246"/>
                    <p:cNvSpPr>
                      <a:spLocks noChangeArrowheads="1"/>
                    </p:cNvSpPr>
                    <p:nvPr/>
                  </p:nvSpPr>
                  <p:spPr bwMode="auto">
                    <a:xfrm>
                      <a:off x="3309" y="3296"/>
                      <a:ext cx="223" cy="27"/>
                    </a:xfrm>
                    <a:custGeom>
                      <a:avLst/>
                      <a:gdLst>
                        <a:gd name="G0" fmla="*/ 1 12735 57600"/>
                        <a:gd name="G1" fmla="*/ 1 4243 51712"/>
                        <a:gd name="G2" fmla="*/ G1 1 180"/>
                        <a:gd name="G3" fmla="*/ G0 1 G2"/>
                        <a:gd name="G4" fmla="+- 78 0 0"/>
                        <a:gd name="G5" fmla="*/ 1 0 51712"/>
                        <a:gd name="G6" fmla="+- 51 0 0"/>
                        <a:gd name="G7" fmla="cos G5 G6"/>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51712"/>
                        <a:gd name="G28" fmla="+- 1 0 0"/>
                        <a:gd name="G29" fmla="+- 1 0 0"/>
                        <a:gd name="G30" fmla="+- 1 0 0"/>
                        <a:gd name="G31" fmla="+- 1 0 0"/>
                        <a:gd name="G32" fmla="+- 1 0 0"/>
                        <a:gd name="G33" fmla="+- 1 0 0"/>
                        <a:gd name="G34" fmla="+- 1 0 0"/>
                        <a:gd name="G35" fmla="*/ 1 0 51712"/>
                        <a:gd name="G36" fmla="*/ 1 4243 51712"/>
                        <a:gd name="G37" fmla="*/ G36 1 180"/>
                        <a:gd name="G38" fmla="*/ G35 1 G37"/>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423" name="Freeform 247"/>
                    <p:cNvSpPr>
                      <a:spLocks noChangeArrowheads="1"/>
                    </p:cNvSpPr>
                    <p:nvPr/>
                  </p:nvSpPr>
                  <p:spPr bwMode="auto">
                    <a:xfrm>
                      <a:off x="3303" y="3321"/>
                      <a:ext cx="226" cy="157"/>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 246 0 0"/>
                        <a:gd name="G18" fmla="*/ 1 0 51712"/>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51712"/>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51712"/>
                        <a:gd name="G65" fmla="*/ 1 0 51712"/>
                        <a:gd name="G66" fmla="+- 398 0 0"/>
                        <a:gd name="G67" fmla="+- 388 0 0"/>
                        <a:gd name="G68" fmla="+- 380 0 0"/>
                        <a:gd name="G69" fmla="*/ 1 0 51712"/>
                        <a:gd name="G70" fmla="*/ 1 12735 57600"/>
                        <a:gd name="G71" fmla="*/ 1 4243 51712"/>
                        <a:gd name="G72" fmla="*/ G71 1 180"/>
                        <a:gd name="G73" fmla="*/ G70 1 G72"/>
                        <a:gd name="G74" fmla="*/ 1 0 51712"/>
                        <a:gd name="G75" fmla="+- 1 0 0"/>
                        <a:gd name="G76" fmla="+- 1 0 0"/>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pic>
                <p:nvPicPr>
                  <p:cNvPr id="50424" name="Picture 24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0" y="3230"/>
                    <a:ext cx="324" cy="362"/>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grpSp>
            <p:sp>
              <p:nvSpPr>
                <p:cNvPr id="50425" name="Freeform 249"/>
                <p:cNvSpPr>
                  <a:spLocks noChangeArrowheads="1"/>
                </p:cNvSpPr>
                <p:nvPr/>
              </p:nvSpPr>
              <p:spPr bwMode="auto">
                <a:xfrm>
                  <a:off x="3310" y="3488"/>
                  <a:ext cx="3" cy="30"/>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51712"/>
                    <a:gd name="G71" fmla="+- 250 0 0"/>
                    <a:gd name="G72" fmla="cos G70 G71"/>
                    <a:gd name="G73" fmla="*/ 1 0 51712"/>
                    <a:gd name="G74" fmla="+- 212 0 0"/>
                    <a:gd name="G75" fmla="+- 173 0 0"/>
                    <a:gd name="G76" fmla="*/ 1 0 51712"/>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rgbClr val="1A0004"/>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426" name="Freeform 250"/>
                <p:cNvSpPr>
                  <a:spLocks noChangeArrowheads="1"/>
                </p:cNvSpPr>
                <p:nvPr/>
              </p:nvSpPr>
              <p:spPr bwMode="auto">
                <a:xfrm>
                  <a:off x="3312" y="3488"/>
                  <a:ext cx="5" cy="34"/>
                </a:xfrm>
                <a:custGeom>
                  <a:avLst/>
                  <a:gdLst>
                    <a:gd name="G0" fmla="*/ 1 0 51712"/>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320 0 0"/>
                    <a:gd name="G28" fmla="*/ 1 0 51712"/>
                    <a:gd name="G29" fmla="+- 294 0 0"/>
                    <a:gd name="G30" fmla="*/ 1 0 51712"/>
                    <a:gd name="G31" fmla="+- 269 0 0"/>
                    <a:gd name="G32" fmla="*/ 1 0 51712"/>
                    <a:gd name="G33" fmla="+- 257 0 0"/>
                    <a:gd name="G34" fmla="cos G32 G33"/>
                    <a:gd name="G35" fmla="+- 245 0 0"/>
                    <a:gd name="G36" fmla="*/ 1 199 2"/>
                    <a:gd name="G37" fmla="*/ 1 0 51712"/>
                    <a:gd name="G38" fmla="*/ 1 0 51712"/>
                    <a:gd name="G39" fmla="+- 98 0 0"/>
                    <a:gd name="G40" fmla="sin G38 G39"/>
                    <a:gd name="G41" fmla="*/ 1 0 51712"/>
                    <a:gd name="G42" fmla="*/ 1 0 51712"/>
                    <a:gd name="G43" fmla="+- 1 0 0"/>
                    <a:gd name="G44" fmla="+- 1 0 0"/>
                    <a:gd name="G45" fmla="+- 1 0 0"/>
                    <a:gd name="G46" fmla="*/ 1 0 51712"/>
                    <a:gd name="G47" fmla="+- 3 0 0"/>
                    <a:gd name="G48" fmla="*/ 1 0 51712"/>
                    <a:gd name="G49" fmla="*/ 1 0 51712"/>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427" name="Freeform 251"/>
                <p:cNvSpPr>
                  <a:spLocks noChangeArrowheads="1"/>
                </p:cNvSpPr>
                <p:nvPr/>
              </p:nvSpPr>
              <p:spPr bwMode="auto">
                <a:xfrm>
                  <a:off x="3466" y="3479"/>
                  <a:ext cx="10" cy="37"/>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51712"/>
                    <a:gd name="G26" fmla="*/ 1 12735 57600"/>
                    <a:gd name="G27" fmla="*/ 1 4243 51712"/>
                    <a:gd name="G28" fmla="*/ G27 1 180"/>
                    <a:gd name="G29" fmla="*/ G26 1 G28"/>
                    <a:gd name="G30" fmla="*/ 1 351 2"/>
                    <a:gd name="G31" fmla="+- 336 0 0"/>
                    <a:gd name="G32" fmla="+- 329 0 0"/>
                    <a:gd name="G33" fmla="+- 316 0 0"/>
                    <a:gd name="G34" fmla="+- 287 0 0"/>
                    <a:gd name="G35" fmla="*/ 1 0 51712"/>
                    <a:gd name="G36" fmla="*/ 1 12735 57600"/>
                    <a:gd name="G37" fmla="*/ 1 4243 51712"/>
                    <a:gd name="G38" fmla="*/ G37 1 180"/>
                    <a:gd name="G39" fmla="*/ G36 1 G38"/>
                    <a:gd name="G40" fmla="*/ 1 0 51712"/>
                    <a:gd name="G41" fmla="+- 211 0 0"/>
                    <a:gd name="G42" fmla="sin G40 G41"/>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428" name="Freeform 252"/>
                <p:cNvSpPr>
                  <a:spLocks noChangeArrowheads="1"/>
                </p:cNvSpPr>
                <p:nvPr/>
              </p:nvSpPr>
              <p:spPr bwMode="auto">
                <a:xfrm>
                  <a:off x="3321" y="3271"/>
                  <a:ext cx="4" cy="52"/>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279 0 0"/>
                    <a:gd name="G30" fmla="+- 1 0 0"/>
                    <a:gd name="G31" fmla="+- 1 0 0"/>
                    <a:gd name="G32" fmla="+- 1 0 0"/>
                    <a:gd name="G33" fmla="+- 1 0 0"/>
                    <a:gd name="G34" fmla="+- 1 0 0"/>
                    <a:gd name="G35" fmla="+- 1 0 0"/>
                    <a:gd name="G36" fmla="+- 1 0 0"/>
                    <a:gd name="G37" fmla="+- 1 0 0"/>
                    <a:gd name="G38" fmla="+- 1 0 0"/>
                    <a:gd name="G39" fmla="+- 1 0 0"/>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429" name="Freeform 253"/>
                <p:cNvSpPr>
                  <a:spLocks noChangeArrowheads="1"/>
                </p:cNvSpPr>
                <p:nvPr/>
              </p:nvSpPr>
              <p:spPr bwMode="auto">
                <a:xfrm>
                  <a:off x="3513" y="3269"/>
                  <a:ext cx="11" cy="41"/>
                </a:xfrm>
                <a:custGeom>
                  <a:avLst/>
                  <a:gdLst>
                    <a:gd name="G0" fmla="+- 38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sin 54736 G16"/>
                    <a:gd name="G18" fmla="*/ 1 0 51712"/>
                    <a:gd name="G19" fmla="cos 54943 G18"/>
                    <a:gd name="G20" fmla="+- G17 0 G19"/>
                    <a:gd name="G21" fmla="*/ G20 65535 1"/>
                    <a:gd name="G22" fmla="+- G21 1080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51712"/>
                    <a:gd name="G37" fmla="sin 54736 G36"/>
                    <a:gd name="G38" fmla="*/ 1 0 51712"/>
                    <a:gd name="G39" fmla="cos 54736 G38"/>
                    <a:gd name="G40" fmla="+- G37 0 G39"/>
                    <a:gd name="G41" fmla="*/ G40 65535 1"/>
                    <a:gd name="G42" fmla="+- G41 1080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G71" fmla="+- 1 0 0"/>
                    <a:gd name="G72" fmla="*/ 1 0 51712"/>
                    <a:gd name="G73" fmla="+- 359 0 0"/>
                    <a:gd name="G74" fmla="+- 1 0 0"/>
                    <a:gd name="G75" fmla="*/ 1 0 51712"/>
                    <a:gd name="G76" fmla="+- 381 0 0"/>
                    <a:gd name="G77" fmla="cos G75 G76"/>
                    <a:gd name="G78" fmla="+- 383 0 0"/>
                    <a:gd name="G79" fmla="+- 386 0 0"/>
                    <a:gd name="G80" fmla="+- 193 0 0"/>
                    <a:gd name="G81" fmla="+- 386 0 0"/>
                    <a:gd name="G82" fmla="*/ 1 0 51712"/>
                    <a:gd name="G83" fmla="+- 381 0 0"/>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50430" name="Rectangle 254"/>
              <p:cNvSpPr>
                <a:spLocks noChangeArrowheads="1"/>
              </p:cNvSpPr>
              <p:nvPr/>
            </p:nvSpPr>
            <p:spPr bwMode="auto">
              <a:xfrm>
                <a:off x="3292" y="3275"/>
                <a:ext cx="107" cy="20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00632" name="Group 255"/>
            <p:cNvGrpSpPr>
              <a:grpSpLocks/>
            </p:cNvGrpSpPr>
            <p:nvPr/>
          </p:nvGrpSpPr>
          <p:grpSpPr bwMode="auto">
            <a:xfrm>
              <a:off x="4739" y="847"/>
              <a:ext cx="324" cy="362"/>
              <a:chOff x="4739" y="847"/>
              <a:chExt cx="324" cy="362"/>
            </a:xfrm>
          </p:grpSpPr>
          <p:grpSp>
            <p:nvGrpSpPr>
              <p:cNvPr id="100646" name="Group 256"/>
              <p:cNvGrpSpPr>
                <a:grpSpLocks/>
              </p:cNvGrpSpPr>
              <p:nvPr/>
            </p:nvGrpSpPr>
            <p:grpSpPr bwMode="auto">
              <a:xfrm>
                <a:off x="4739" y="847"/>
                <a:ext cx="324" cy="362"/>
                <a:chOff x="4739" y="847"/>
                <a:chExt cx="324" cy="362"/>
              </a:xfrm>
            </p:grpSpPr>
            <p:grpSp>
              <p:nvGrpSpPr>
                <p:cNvPr id="100648" name="Group 257"/>
                <p:cNvGrpSpPr>
                  <a:grpSpLocks/>
                </p:cNvGrpSpPr>
                <p:nvPr/>
              </p:nvGrpSpPr>
              <p:grpSpPr bwMode="auto">
                <a:xfrm>
                  <a:off x="4739" y="847"/>
                  <a:ext cx="324" cy="362"/>
                  <a:chOff x="4739" y="847"/>
                  <a:chExt cx="324" cy="362"/>
                </a:xfrm>
              </p:grpSpPr>
              <p:grpSp>
                <p:nvGrpSpPr>
                  <p:cNvPr id="100654" name="Group 258"/>
                  <p:cNvGrpSpPr>
                    <a:grpSpLocks/>
                  </p:cNvGrpSpPr>
                  <p:nvPr/>
                </p:nvGrpSpPr>
                <p:grpSpPr bwMode="auto">
                  <a:xfrm>
                    <a:off x="4792" y="913"/>
                    <a:ext cx="229" cy="182"/>
                    <a:chOff x="4792" y="913"/>
                    <a:chExt cx="229" cy="182"/>
                  </a:xfrm>
                </p:grpSpPr>
                <p:sp>
                  <p:nvSpPr>
                    <p:cNvPr id="50435" name="Freeform 259"/>
                    <p:cNvSpPr>
                      <a:spLocks noChangeArrowheads="1"/>
                    </p:cNvSpPr>
                    <p:nvPr/>
                  </p:nvSpPr>
                  <p:spPr bwMode="auto">
                    <a:xfrm>
                      <a:off x="4798" y="913"/>
                      <a:ext cx="223" cy="27"/>
                    </a:xfrm>
                    <a:custGeom>
                      <a:avLst/>
                      <a:gdLst>
                        <a:gd name="G0" fmla="*/ 1 12735 57600"/>
                        <a:gd name="G1" fmla="*/ 1 4243 51712"/>
                        <a:gd name="G2" fmla="*/ G1 1 180"/>
                        <a:gd name="G3" fmla="*/ G0 1 G2"/>
                        <a:gd name="G4" fmla="+- 78 0 0"/>
                        <a:gd name="G5" fmla="*/ 1 0 51712"/>
                        <a:gd name="G6" fmla="+- 51 0 0"/>
                        <a:gd name="G7" fmla="cos G5 G6"/>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51712"/>
                        <a:gd name="G28" fmla="+- 1 0 0"/>
                        <a:gd name="G29" fmla="+- 1 0 0"/>
                        <a:gd name="G30" fmla="+- 1 0 0"/>
                        <a:gd name="G31" fmla="+- 1 0 0"/>
                        <a:gd name="G32" fmla="+- 1 0 0"/>
                        <a:gd name="G33" fmla="+- 1 0 0"/>
                        <a:gd name="G34" fmla="+- 1 0 0"/>
                        <a:gd name="G35" fmla="*/ 1 0 51712"/>
                        <a:gd name="G36" fmla="*/ 1 4243 51712"/>
                        <a:gd name="G37" fmla="*/ G36 1 180"/>
                        <a:gd name="G38" fmla="*/ G35 1 G37"/>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436" name="Freeform 260"/>
                    <p:cNvSpPr>
                      <a:spLocks noChangeArrowheads="1"/>
                    </p:cNvSpPr>
                    <p:nvPr/>
                  </p:nvSpPr>
                  <p:spPr bwMode="auto">
                    <a:xfrm>
                      <a:off x="4792" y="938"/>
                      <a:ext cx="226" cy="157"/>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 246 0 0"/>
                        <a:gd name="G18" fmla="*/ 1 0 51712"/>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51712"/>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51712"/>
                        <a:gd name="G65" fmla="*/ 1 0 51712"/>
                        <a:gd name="G66" fmla="+- 398 0 0"/>
                        <a:gd name="G67" fmla="+- 388 0 0"/>
                        <a:gd name="G68" fmla="+- 380 0 0"/>
                        <a:gd name="G69" fmla="*/ 1 0 51712"/>
                        <a:gd name="G70" fmla="*/ 1 12735 57600"/>
                        <a:gd name="G71" fmla="*/ 1 4243 51712"/>
                        <a:gd name="G72" fmla="*/ G71 1 180"/>
                        <a:gd name="G73" fmla="*/ G70 1 G72"/>
                        <a:gd name="G74" fmla="*/ 1 0 51712"/>
                        <a:gd name="G75" fmla="+- 1 0 0"/>
                        <a:gd name="G76" fmla="+- 1 0 0"/>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pic>
                <p:nvPicPr>
                  <p:cNvPr id="50437" name="Picture 26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39" y="847"/>
                    <a:ext cx="324" cy="362"/>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grpSp>
            <p:sp>
              <p:nvSpPr>
                <p:cNvPr id="50438" name="Freeform 262"/>
                <p:cNvSpPr>
                  <a:spLocks noChangeArrowheads="1"/>
                </p:cNvSpPr>
                <p:nvPr/>
              </p:nvSpPr>
              <p:spPr bwMode="auto">
                <a:xfrm>
                  <a:off x="4799" y="1105"/>
                  <a:ext cx="3" cy="30"/>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51712"/>
                    <a:gd name="G71" fmla="+- 250 0 0"/>
                    <a:gd name="G72" fmla="cos G70 G71"/>
                    <a:gd name="G73" fmla="*/ 1 0 51712"/>
                    <a:gd name="G74" fmla="+- 212 0 0"/>
                    <a:gd name="G75" fmla="+- 173 0 0"/>
                    <a:gd name="G76" fmla="*/ 1 0 51712"/>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rgbClr val="1A0004"/>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439" name="Freeform 263"/>
                <p:cNvSpPr>
                  <a:spLocks noChangeArrowheads="1"/>
                </p:cNvSpPr>
                <p:nvPr/>
              </p:nvSpPr>
              <p:spPr bwMode="auto">
                <a:xfrm>
                  <a:off x="4801" y="1105"/>
                  <a:ext cx="5" cy="34"/>
                </a:xfrm>
                <a:custGeom>
                  <a:avLst/>
                  <a:gdLst>
                    <a:gd name="G0" fmla="*/ 1 0 51712"/>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320 0 0"/>
                    <a:gd name="G28" fmla="*/ 1 0 51712"/>
                    <a:gd name="G29" fmla="+- 294 0 0"/>
                    <a:gd name="G30" fmla="*/ 1 0 51712"/>
                    <a:gd name="G31" fmla="+- 269 0 0"/>
                    <a:gd name="G32" fmla="*/ 1 0 51712"/>
                    <a:gd name="G33" fmla="+- 257 0 0"/>
                    <a:gd name="G34" fmla="cos G32 G33"/>
                    <a:gd name="G35" fmla="+- 245 0 0"/>
                    <a:gd name="G36" fmla="*/ 1 199 2"/>
                    <a:gd name="G37" fmla="*/ 1 0 51712"/>
                    <a:gd name="G38" fmla="*/ 1 0 51712"/>
                    <a:gd name="G39" fmla="+- 98 0 0"/>
                    <a:gd name="G40" fmla="sin G38 G39"/>
                    <a:gd name="G41" fmla="*/ 1 0 51712"/>
                    <a:gd name="G42" fmla="*/ 1 0 51712"/>
                    <a:gd name="G43" fmla="+- 1 0 0"/>
                    <a:gd name="G44" fmla="+- 1 0 0"/>
                    <a:gd name="G45" fmla="+- 1 0 0"/>
                    <a:gd name="G46" fmla="*/ 1 0 51712"/>
                    <a:gd name="G47" fmla="+- 3 0 0"/>
                    <a:gd name="G48" fmla="*/ 1 0 51712"/>
                    <a:gd name="G49" fmla="*/ 1 0 51712"/>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440" name="Freeform 264"/>
                <p:cNvSpPr>
                  <a:spLocks noChangeArrowheads="1"/>
                </p:cNvSpPr>
                <p:nvPr/>
              </p:nvSpPr>
              <p:spPr bwMode="auto">
                <a:xfrm>
                  <a:off x="4955" y="1096"/>
                  <a:ext cx="10" cy="37"/>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51712"/>
                    <a:gd name="G26" fmla="*/ 1 12735 57600"/>
                    <a:gd name="G27" fmla="*/ 1 4243 51712"/>
                    <a:gd name="G28" fmla="*/ G27 1 180"/>
                    <a:gd name="G29" fmla="*/ G26 1 G28"/>
                    <a:gd name="G30" fmla="*/ 1 351 2"/>
                    <a:gd name="G31" fmla="+- 336 0 0"/>
                    <a:gd name="G32" fmla="+- 329 0 0"/>
                    <a:gd name="G33" fmla="+- 316 0 0"/>
                    <a:gd name="G34" fmla="+- 287 0 0"/>
                    <a:gd name="G35" fmla="*/ 1 0 51712"/>
                    <a:gd name="G36" fmla="*/ 1 12735 57600"/>
                    <a:gd name="G37" fmla="*/ 1 4243 51712"/>
                    <a:gd name="G38" fmla="*/ G37 1 180"/>
                    <a:gd name="G39" fmla="*/ G36 1 G38"/>
                    <a:gd name="G40" fmla="*/ 1 0 51712"/>
                    <a:gd name="G41" fmla="+- 211 0 0"/>
                    <a:gd name="G42" fmla="sin G40 G41"/>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441" name="Freeform 265"/>
                <p:cNvSpPr>
                  <a:spLocks noChangeArrowheads="1"/>
                </p:cNvSpPr>
                <p:nvPr/>
              </p:nvSpPr>
              <p:spPr bwMode="auto">
                <a:xfrm>
                  <a:off x="4810" y="888"/>
                  <a:ext cx="4" cy="52"/>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279 0 0"/>
                    <a:gd name="G30" fmla="+- 1 0 0"/>
                    <a:gd name="G31" fmla="+- 1 0 0"/>
                    <a:gd name="G32" fmla="+- 1 0 0"/>
                    <a:gd name="G33" fmla="+- 1 0 0"/>
                    <a:gd name="G34" fmla="+- 1 0 0"/>
                    <a:gd name="G35" fmla="+- 1 0 0"/>
                    <a:gd name="G36" fmla="+- 1 0 0"/>
                    <a:gd name="G37" fmla="+- 1 0 0"/>
                    <a:gd name="G38" fmla="+- 1 0 0"/>
                    <a:gd name="G39" fmla="+- 1 0 0"/>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442" name="Freeform 266"/>
                <p:cNvSpPr>
                  <a:spLocks noChangeArrowheads="1"/>
                </p:cNvSpPr>
                <p:nvPr/>
              </p:nvSpPr>
              <p:spPr bwMode="auto">
                <a:xfrm>
                  <a:off x="5002" y="886"/>
                  <a:ext cx="11" cy="41"/>
                </a:xfrm>
                <a:custGeom>
                  <a:avLst/>
                  <a:gdLst>
                    <a:gd name="G0" fmla="+- 38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sin 54736 G16"/>
                    <a:gd name="G18" fmla="*/ 1 0 51712"/>
                    <a:gd name="G19" fmla="cos 54943 G18"/>
                    <a:gd name="G20" fmla="+- G17 0 G19"/>
                    <a:gd name="G21" fmla="*/ G20 65535 1"/>
                    <a:gd name="G22" fmla="+- G21 1080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51712"/>
                    <a:gd name="G37" fmla="sin 54736 G36"/>
                    <a:gd name="G38" fmla="*/ 1 0 51712"/>
                    <a:gd name="G39" fmla="cos 54736 G38"/>
                    <a:gd name="G40" fmla="+- G37 0 G39"/>
                    <a:gd name="G41" fmla="*/ G40 65535 1"/>
                    <a:gd name="G42" fmla="+- G41 1080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G71" fmla="+- 1 0 0"/>
                    <a:gd name="G72" fmla="*/ 1 0 51712"/>
                    <a:gd name="G73" fmla="+- 359 0 0"/>
                    <a:gd name="G74" fmla="+- 1 0 0"/>
                    <a:gd name="G75" fmla="*/ 1 0 51712"/>
                    <a:gd name="G76" fmla="+- 381 0 0"/>
                    <a:gd name="G77" fmla="cos G75 G76"/>
                    <a:gd name="G78" fmla="+- 383 0 0"/>
                    <a:gd name="G79" fmla="+- 386 0 0"/>
                    <a:gd name="G80" fmla="+- 193 0 0"/>
                    <a:gd name="G81" fmla="+- 386 0 0"/>
                    <a:gd name="G82" fmla="*/ 1 0 51712"/>
                    <a:gd name="G83" fmla="+- 381 0 0"/>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50443" name="Rectangle 267"/>
              <p:cNvSpPr>
                <a:spLocks noChangeArrowheads="1"/>
              </p:cNvSpPr>
              <p:nvPr/>
            </p:nvSpPr>
            <p:spPr bwMode="auto">
              <a:xfrm>
                <a:off x="4785" y="892"/>
                <a:ext cx="151" cy="20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600" b="1" i="1">
                    <a:solidFill>
                      <a:srgbClr val="1A0004"/>
                    </a:solidFill>
                    <a:latin typeface="Kosher-Normal" charset="0"/>
                  </a:rPr>
                  <a:t> </a:t>
                </a:r>
              </a:p>
            </p:txBody>
          </p:sp>
        </p:grpSp>
        <p:grpSp>
          <p:nvGrpSpPr>
            <p:cNvPr id="100633" name="Group 268"/>
            <p:cNvGrpSpPr>
              <a:grpSpLocks/>
            </p:cNvGrpSpPr>
            <p:nvPr/>
          </p:nvGrpSpPr>
          <p:grpSpPr bwMode="auto">
            <a:xfrm>
              <a:off x="4739" y="1351"/>
              <a:ext cx="324" cy="362"/>
              <a:chOff x="4739" y="1351"/>
              <a:chExt cx="324" cy="362"/>
            </a:xfrm>
          </p:grpSpPr>
          <p:grpSp>
            <p:nvGrpSpPr>
              <p:cNvPr id="100634" name="Group 269"/>
              <p:cNvGrpSpPr>
                <a:grpSpLocks/>
              </p:cNvGrpSpPr>
              <p:nvPr/>
            </p:nvGrpSpPr>
            <p:grpSpPr bwMode="auto">
              <a:xfrm>
                <a:off x="4739" y="1351"/>
                <a:ext cx="324" cy="362"/>
                <a:chOff x="4739" y="1351"/>
                <a:chExt cx="324" cy="362"/>
              </a:xfrm>
            </p:grpSpPr>
            <p:grpSp>
              <p:nvGrpSpPr>
                <p:cNvPr id="100636" name="Group 270"/>
                <p:cNvGrpSpPr>
                  <a:grpSpLocks/>
                </p:cNvGrpSpPr>
                <p:nvPr/>
              </p:nvGrpSpPr>
              <p:grpSpPr bwMode="auto">
                <a:xfrm>
                  <a:off x="4739" y="1351"/>
                  <a:ext cx="324" cy="362"/>
                  <a:chOff x="4739" y="1351"/>
                  <a:chExt cx="324" cy="362"/>
                </a:xfrm>
              </p:grpSpPr>
              <p:grpSp>
                <p:nvGrpSpPr>
                  <p:cNvPr id="100642" name="Group 271"/>
                  <p:cNvGrpSpPr>
                    <a:grpSpLocks/>
                  </p:cNvGrpSpPr>
                  <p:nvPr/>
                </p:nvGrpSpPr>
                <p:grpSpPr bwMode="auto">
                  <a:xfrm>
                    <a:off x="4792" y="1417"/>
                    <a:ext cx="229" cy="182"/>
                    <a:chOff x="4792" y="1417"/>
                    <a:chExt cx="229" cy="182"/>
                  </a:xfrm>
                </p:grpSpPr>
                <p:sp>
                  <p:nvSpPr>
                    <p:cNvPr id="50448" name="Freeform 272"/>
                    <p:cNvSpPr>
                      <a:spLocks noChangeArrowheads="1"/>
                    </p:cNvSpPr>
                    <p:nvPr/>
                  </p:nvSpPr>
                  <p:spPr bwMode="auto">
                    <a:xfrm>
                      <a:off x="4798" y="1417"/>
                      <a:ext cx="223" cy="27"/>
                    </a:xfrm>
                    <a:custGeom>
                      <a:avLst/>
                      <a:gdLst>
                        <a:gd name="G0" fmla="*/ 1 12735 57600"/>
                        <a:gd name="G1" fmla="*/ 1 4243 51712"/>
                        <a:gd name="G2" fmla="*/ G1 1 180"/>
                        <a:gd name="G3" fmla="*/ G0 1 G2"/>
                        <a:gd name="G4" fmla="+- 78 0 0"/>
                        <a:gd name="G5" fmla="*/ 1 0 51712"/>
                        <a:gd name="G6" fmla="+- 51 0 0"/>
                        <a:gd name="G7" fmla="cos G5 G6"/>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51712"/>
                        <a:gd name="G28" fmla="+- 1 0 0"/>
                        <a:gd name="G29" fmla="+- 1 0 0"/>
                        <a:gd name="G30" fmla="+- 1 0 0"/>
                        <a:gd name="G31" fmla="+- 1 0 0"/>
                        <a:gd name="G32" fmla="+- 1 0 0"/>
                        <a:gd name="G33" fmla="+- 1 0 0"/>
                        <a:gd name="G34" fmla="+- 1 0 0"/>
                        <a:gd name="G35" fmla="*/ 1 0 51712"/>
                        <a:gd name="G36" fmla="*/ 1 4243 51712"/>
                        <a:gd name="G37" fmla="*/ G36 1 180"/>
                        <a:gd name="G38" fmla="*/ G35 1 G37"/>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449" name="Freeform 273"/>
                    <p:cNvSpPr>
                      <a:spLocks noChangeArrowheads="1"/>
                    </p:cNvSpPr>
                    <p:nvPr/>
                  </p:nvSpPr>
                  <p:spPr bwMode="auto">
                    <a:xfrm>
                      <a:off x="4792" y="1442"/>
                      <a:ext cx="226" cy="157"/>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 246 0 0"/>
                        <a:gd name="G18" fmla="*/ 1 0 51712"/>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51712"/>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51712"/>
                        <a:gd name="G65" fmla="*/ 1 0 51712"/>
                        <a:gd name="G66" fmla="+- 398 0 0"/>
                        <a:gd name="G67" fmla="+- 388 0 0"/>
                        <a:gd name="G68" fmla="+- 380 0 0"/>
                        <a:gd name="G69" fmla="*/ 1 0 51712"/>
                        <a:gd name="G70" fmla="*/ 1 12735 57600"/>
                        <a:gd name="G71" fmla="*/ 1 4243 51712"/>
                        <a:gd name="G72" fmla="*/ G71 1 180"/>
                        <a:gd name="G73" fmla="*/ G70 1 G72"/>
                        <a:gd name="G74" fmla="*/ 1 0 51712"/>
                        <a:gd name="G75" fmla="+- 1 0 0"/>
                        <a:gd name="G76" fmla="+- 1 0 0"/>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pic>
                <p:nvPicPr>
                  <p:cNvPr id="50450" name="Picture 27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39" y="1351"/>
                    <a:ext cx="324" cy="362"/>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grpSp>
            <p:sp>
              <p:nvSpPr>
                <p:cNvPr id="50451" name="Freeform 275"/>
                <p:cNvSpPr>
                  <a:spLocks noChangeArrowheads="1"/>
                </p:cNvSpPr>
                <p:nvPr/>
              </p:nvSpPr>
              <p:spPr bwMode="auto">
                <a:xfrm>
                  <a:off x="4799" y="1609"/>
                  <a:ext cx="3" cy="30"/>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51712"/>
                    <a:gd name="G71" fmla="+- 250 0 0"/>
                    <a:gd name="G72" fmla="cos G70 G71"/>
                    <a:gd name="G73" fmla="*/ 1 0 51712"/>
                    <a:gd name="G74" fmla="+- 212 0 0"/>
                    <a:gd name="G75" fmla="+- 173 0 0"/>
                    <a:gd name="G76" fmla="*/ 1 0 51712"/>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rgbClr val="1A0004"/>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452" name="Freeform 276"/>
                <p:cNvSpPr>
                  <a:spLocks noChangeArrowheads="1"/>
                </p:cNvSpPr>
                <p:nvPr/>
              </p:nvSpPr>
              <p:spPr bwMode="auto">
                <a:xfrm>
                  <a:off x="4801" y="1609"/>
                  <a:ext cx="5" cy="34"/>
                </a:xfrm>
                <a:custGeom>
                  <a:avLst/>
                  <a:gdLst>
                    <a:gd name="G0" fmla="*/ 1 0 51712"/>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320 0 0"/>
                    <a:gd name="G28" fmla="*/ 1 0 51712"/>
                    <a:gd name="G29" fmla="+- 294 0 0"/>
                    <a:gd name="G30" fmla="*/ 1 0 51712"/>
                    <a:gd name="G31" fmla="+- 269 0 0"/>
                    <a:gd name="G32" fmla="*/ 1 0 51712"/>
                    <a:gd name="G33" fmla="+- 257 0 0"/>
                    <a:gd name="G34" fmla="cos G32 G33"/>
                    <a:gd name="G35" fmla="+- 245 0 0"/>
                    <a:gd name="G36" fmla="*/ 1 199 2"/>
                    <a:gd name="G37" fmla="*/ 1 0 51712"/>
                    <a:gd name="G38" fmla="*/ 1 0 51712"/>
                    <a:gd name="G39" fmla="+- 98 0 0"/>
                    <a:gd name="G40" fmla="sin G38 G39"/>
                    <a:gd name="G41" fmla="*/ 1 0 51712"/>
                    <a:gd name="G42" fmla="*/ 1 0 51712"/>
                    <a:gd name="G43" fmla="+- 1 0 0"/>
                    <a:gd name="G44" fmla="+- 1 0 0"/>
                    <a:gd name="G45" fmla="+- 1 0 0"/>
                    <a:gd name="G46" fmla="*/ 1 0 51712"/>
                    <a:gd name="G47" fmla="+- 3 0 0"/>
                    <a:gd name="G48" fmla="*/ 1 0 51712"/>
                    <a:gd name="G49" fmla="*/ 1 0 51712"/>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453" name="Freeform 277"/>
                <p:cNvSpPr>
                  <a:spLocks noChangeArrowheads="1"/>
                </p:cNvSpPr>
                <p:nvPr/>
              </p:nvSpPr>
              <p:spPr bwMode="auto">
                <a:xfrm>
                  <a:off x="4955" y="1600"/>
                  <a:ext cx="10" cy="37"/>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51712"/>
                    <a:gd name="G26" fmla="*/ 1 12735 57600"/>
                    <a:gd name="G27" fmla="*/ 1 4243 51712"/>
                    <a:gd name="G28" fmla="*/ G27 1 180"/>
                    <a:gd name="G29" fmla="*/ G26 1 G28"/>
                    <a:gd name="G30" fmla="*/ 1 351 2"/>
                    <a:gd name="G31" fmla="+- 336 0 0"/>
                    <a:gd name="G32" fmla="+- 329 0 0"/>
                    <a:gd name="G33" fmla="+- 316 0 0"/>
                    <a:gd name="G34" fmla="+- 287 0 0"/>
                    <a:gd name="G35" fmla="*/ 1 0 51712"/>
                    <a:gd name="G36" fmla="*/ 1 12735 57600"/>
                    <a:gd name="G37" fmla="*/ 1 4243 51712"/>
                    <a:gd name="G38" fmla="*/ G37 1 180"/>
                    <a:gd name="G39" fmla="*/ G36 1 G38"/>
                    <a:gd name="G40" fmla="*/ 1 0 51712"/>
                    <a:gd name="G41" fmla="+- 211 0 0"/>
                    <a:gd name="G42" fmla="sin G40 G41"/>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454" name="Freeform 278"/>
                <p:cNvSpPr>
                  <a:spLocks noChangeArrowheads="1"/>
                </p:cNvSpPr>
                <p:nvPr/>
              </p:nvSpPr>
              <p:spPr bwMode="auto">
                <a:xfrm>
                  <a:off x="4810" y="1392"/>
                  <a:ext cx="4" cy="52"/>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279 0 0"/>
                    <a:gd name="G30" fmla="+- 1 0 0"/>
                    <a:gd name="G31" fmla="+- 1 0 0"/>
                    <a:gd name="G32" fmla="+- 1 0 0"/>
                    <a:gd name="G33" fmla="+- 1 0 0"/>
                    <a:gd name="G34" fmla="+- 1 0 0"/>
                    <a:gd name="G35" fmla="+- 1 0 0"/>
                    <a:gd name="G36" fmla="+- 1 0 0"/>
                    <a:gd name="G37" fmla="+- 1 0 0"/>
                    <a:gd name="G38" fmla="+- 1 0 0"/>
                    <a:gd name="G39" fmla="+- 1 0 0"/>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455" name="Freeform 279"/>
                <p:cNvSpPr>
                  <a:spLocks noChangeArrowheads="1"/>
                </p:cNvSpPr>
                <p:nvPr/>
              </p:nvSpPr>
              <p:spPr bwMode="auto">
                <a:xfrm>
                  <a:off x="5002" y="1390"/>
                  <a:ext cx="11" cy="41"/>
                </a:xfrm>
                <a:custGeom>
                  <a:avLst/>
                  <a:gdLst>
                    <a:gd name="G0" fmla="+- 38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sin 54736 G16"/>
                    <a:gd name="G18" fmla="*/ 1 0 51712"/>
                    <a:gd name="G19" fmla="cos 54943 G18"/>
                    <a:gd name="G20" fmla="+- G17 0 G19"/>
                    <a:gd name="G21" fmla="*/ G20 65535 1"/>
                    <a:gd name="G22" fmla="+- G21 1080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51712"/>
                    <a:gd name="G37" fmla="sin 54736 G36"/>
                    <a:gd name="G38" fmla="*/ 1 0 51712"/>
                    <a:gd name="G39" fmla="cos 54736 G38"/>
                    <a:gd name="G40" fmla="+- G37 0 G39"/>
                    <a:gd name="G41" fmla="*/ G40 65535 1"/>
                    <a:gd name="G42" fmla="+- G41 1080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G71" fmla="+- 1 0 0"/>
                    <a:gd name="G72" fmla="*/ 1 0 51712"/>
                    <a:gd name="G73" fmla="+- 359 0 0"/>
                    <a:gd name="G74" fmla="+- 1 0 0"/>
                    <a:gd name="G75" fmla="*/ 1 0 51712"/>
                    <a:gd name="G76" fmla="+- 381 0 0"/>
                    <a:gd name="G77" fmla="cos G75 G76"/>
                    <a:gd name="G78" fmla="+- 383 0 0"/>
                    <a:gd name="G79" fmla="+- 386 0 0"/>
                    <a:gd name="G80" fmla="+- 193 0 0"/>
                    <a:gd name="G81" fmla="+- 386 0 0"/>
                    <a:gd name="G82" fmla="*/ 1 0 51712"/>
                    <a:gd name="G83" fmla="+- 381 0 0"/>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50456" name="Rectangle 280"/>
              <p:cNvSpPr>
                <a:spLocks noChangeArrowheads="1"/>
              </p:cNvSpPr>
              <p:nvPr/>
            </p:nvSpPr>
            <p:spPr bwMode="auto">
              <a:xfrm>
                <a:off x="4785" y="1396"/>
                <a:ext cx="151" cy="20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600" b="1" i="1">
                    <a:solidFill>
                      <a:srgbClr val="1A0004"/>
                    </a:solidFill>
                    <a:latin typeface="Kosher-Normal" charset="0"/>
                  </a:rPr>
                  <a:t> </a:t>
                </a:r>
              </a:p>
            </p:txBody>
          </p:sp>
        </p:grpSp>
      </p:grpSp>
      <p:grpSp>
        <p:nvGrpSpPr>
          <p:cNvPr id="100579" name="Group 281"/>
          <p:cNvGrpSpPr>
            <a:grpSpLocks/>
          </p:cNvGrpSpPr>
          <p:nvPr/>
        </p:nvGrpSpPr>
        <p:grpSpPr bwMode="auto">
          <a:xfrm>
            <a:off x="519113" y="7938"/>
            <a:ext cx="854075" cy="1701800"/>
            <a:chOff x="327" y="5"/>
            <a:chExt cx="538" cy="1072"/>
          </a:xfrm>
        </p:grpSpPr>
        <p:sp>
          <p:nvSpPr>
            <p:cNvPr id="50458" name="Rectangle 282"/>
            <p:cNvSpPr>
              <a:spLocks noChangeArrowheads="1"/>
            </p:cNvSpPr>
            <p:nvPr/>
          </p:nvSpPr>
          <p:spPr bwMode="auto">
            <a:xfrm>
              <a:off x="327" y="5"/>
              <a:ext cx="538" cy="10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600">
                  <a:solidFill>
                    <a:srgbClr val="FFFF00"/>
                  </a:solidFill>
                  <a:latin typeface="Times New Roman" charset="0"/>
                </a:rPr>
                <a:t>7</a:t>
              </a:r>
            </a:p>
          </p:txBody>
        </p:sp>
        <p:sp>
          <p:nvSpPr>
            <p:cNvPr id="50459" name="Line 283"/>
            <p:cNvSpPr>
              <a:spLocks noChangeShapeType="1"/>
            </p:cNvSpPr>
            <p:nvPr/>
          </p:nvSpPr>
          <p:spPr bwMode="auto">
            <a:xfrm>
              <a:off x="500" y="573"/>
              <a:ext cx="243" cy="0"/>
            </a:xfrm>
            <a:prstGeom prst="line">
              <a:avLst/>
            </a:prstGeom>
            <a:noFill/>
            <a:ln w="76320" cap="sq">
              <a:solidFill>
                <a:srgbClr val="FFFF00"/>
              </a:solidFill>
              <a:miter lim="800000"/>
              <a:headEnd/>
              <a:tailEnd/>
            </a:ln>
            <a:effectLst>
              <a:outerShdw blurRad="63500" dist="107933" dir="2700000" algn="ctr" rotWithShape="0">
                <a:srgbClr val="1A0004">
                  <a:alpha val="75014"/>
                </a:srgbClr>
              </a:outerShdw>
            </a:effectLst>
            <a:extLst>
              <a:ext uri="{909E8E84-426E-40dd-AFC4-6F175D3DCCD1}">
                <a14:hiddenFill xmlns="" xmlns:a14="http://schemas.microsoft.com/office/drawing/2010/main">
                  <a:noFill/>
                </a14:hiddenFill>
              </a:ext>
            </a:extLst>
          </p:spPr>
          <p:txBody>
            <a:bodyPr/>
            <a:lstStyle/>
            <a:p>
              <a:pPr>
                <a:defRPr/>
              </a:pPr>
              <a:endParaRPr lang="en-US"/>
            </a:p>
          </p:txBody>
        </p:sp>
      </p:grpSp>
      <p:sp>
        <p:nvSpPr>
          <p:cNvPr id="50460" name="Text Box 284"/>
          <p:cNvSpPr txBox="1">
            <a:spLocks noChangeArrowheads="1"/>
          </p:cNvSpPr>
          <p:nvPr/>
        </p:nvSpPr>
        <p:spPr bwMode="auto">
          <a:xfrm>
            <a:off x="8651875" y="6464300"/>
            <a:ext cx="288925" cy="3063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875"/>
              </a:spcBef>
              <a:buClrTx/>
              <a:buFontTx/>
              <a:buNone/>
              <a:defRPr/>
            </a:pPr>
            <a:r>
              <a:rPr lang="en-US" sz="1400" b="1">
                <a:solidFill>
                  <a:srgbClr val="FFFFFF"/>
                </a:solidFill>
              </a:rPr>
              <a:t>2</a:t>
            </a:r>
          </a:p>
        </p:txBody>
      </p:sp>
      <p:grpSp>
        <p:nvGrpSpPr>
          <p:cNvPr id="100581" name="Group 285"/>
          <p:cNvGrpSpPr>
            <a:grpSpLocks/>
          </p:cNvGrpSpPr>
          <p:nvPr/>
        </p:nvGrpSpPr>
        <p:grpSpPr bwMode="auto">
          <a:xfrm>
            <a:off x="4168775" y="544513"/>
            <a:ext cx="1008063" cy="3532187"/>
            <a:chOff x="2626" y="343"/>
            <a:chExt cx="635" cy="2225"/>
          </a:xfrm>
        </p:grpSpPr>
        <p:sp>
          <p:nvSpPr>
            <p:cNvPr id="50462" name="Freeform 286"/>
            <p:cNvSpPr>
              <a:spLocks noChangeArrowheads="1"/>
            </p:cNvSpPr>
            <p:nvPr/>
          </p:nvSpPr>
          <p:spPr bwMode="auto">
            <a:xfrm>
              <a:off x="3108" y="1357"/>
              <a:ext cx="122" cy="42"/>
            </a:xfrm>
            <a:custGeom>
              <a:avLst/>
              <a:gdLst>
                <a:gd name="G0" fmla="*/ 1 0 51712"/>
                <a:gd name="G1" fmla="+- 48 0 0"/>
                <a:gd name="G2" fmla="+- 1 0 0"/>
                <a:gd name="G3" fmla="*/ 1 0 51712"/>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463" name="AutoShape 287"/>
            <p:cNvSpPr>
              <a:spLocks noChangeArrowheads="1"/>
            </p:cNvSpPr>
            <p:nvPr/>
          </p:nvSpPr>
          <p:spPr bwMode="auto">
            <a:xfrm>
              <a:off x="2659" y="1289"/>
              <a:ext cx="454" cy="562"/>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464" name="Rectangle 288"/>
            <p:cNvSpPr>
              <a:spLocks noChangeArrowheads="1"/>
            </p:cNvSpPr>
            <p:nvPr/>
          </p:nvSpPr>
          <p:spPr bwMode="auto">
            <a:xfrm>
              <a:off x="2658" y="1388"/>
              <a:ext cx="594" cy="654"/>
            </a:xfrm>
            <a:prstGeom prst="rect">
              <a:avLst/>
            </a:prstGeom>
            <a:solidFill>
              <a:srgbClr val="FFFF00"/>
            </a:solidFill>
            <a:ln w="38160" cap="sq">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465" name="Freeform 289"/>
            <p:cNvSpPr>
              <a:spLocks noChangeArrowheads="1"/>
            </p:cNvSpPr>
            <p:nvPr/>
          </p:nvSpPr>
          <p:spPr bwMode="auto">
            <a:xfrm>
              <a:off x="3034" y="2247"/>
              <a:ext cx="122" cy="42"/>
            </a:xfrm>
            <a:custGeom>
              <a:avLst/>
              <a:gdLst>
                <a:gd name="G0" fmla="*/ 1 0 51712"/>
                <a:gd name="G1" fmla="+- 48 0 0"/>
                <a:gd name="G2" fmla="+- 1 0 0"/>
                <a:gd name="G3" fmla="*/ 1 0 51712"/>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466" name="Rectangle 290"/>
            <p:cNvSpPr>
              <a:spLocks noChangeArrowheads="1"/>
            </p:cNvSpPr>
            <p:nvPr/>
          </p:nvSpPr>
          <p:spPr bwMode="auto">
            <a:xfrm>
              <a:off x="2769" y="2455"/>
              <a:ext cx="185" cy="65"/>
            </a:xfrm>
            <a:prstGeom prst="rect">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467" name="Freeform 291"/>
            <p:cNvSpPr>
              <a:spLocks noChangeArrowheads="1"/>
            </p:cNvSpPr>
            <p:nvPr/>
          </p:nvSpPr>
          <p:spPr bwMode="auto">
            <a:xfrm>
              <a:off x="3031" y="2222"/>
              <a:ext cx="141" cy="69"/>
            </a:xfrm>
            <a:custGeom>
              <a:avLst/>
              <a:gdLst>
                <a:gd name="G0" fmla="*/ 1 0 51712"/>
                <a:gd name="G1" fmla="+- 48 0 0"/>
                <a:gd name="G2" fmla="+- 1 0 0"/>
                <a:gd name="G3" fmla="*/ 1 0 51712"/>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468" name="AutoShape 292"/>
            <p:cNvSpPr>
              <a:spLocks noChangeArrowheads="1"/>
            </p:cNvSpPr>
            <p:nvPr/>
          </p:nvSpPr>
          <p:spPr bwMode="auto">
            <a:xfrm>
              <a:off x="2666" y="2168"/>
              <a:ext cx="454" cy="176"/>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469" name="Rectangle 293"/>
            <p:cNvSpPr>
              <a:spLocks noChangeArrowheads="1"/>
            </p:cNvSpPr>
            <p:nvPr/>
          </p:nvSpPr>
          <p:spPr bwMode="auto">
            <a:xfrm>
              <a:off x="2667" y="2261"/>
              <a:ext cx="594" cy="307"/>
            </a:xfrm>
            <a:prstGeom prst="rect">
              <a:avLst/>
            </a:prstGeom>
            <a:solidFill>
              <a:srgbClr val="FFFF00"/>
            </a:solidFill>
            <a:ln w="38160" cap="sq">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470" name="Rectangle 294"/>
            <p:cNvSpPr>
              <a:spLocks noChangeArrowheads="1"/>
            </p:cNvSpPr>
            <p:nvPr/>
          </p:nvSpPr>
          <p:spPr bwMode="auto">
            <a:xfrm>
              <a:off x="2737" y="2424"/>
              <a:ext cx="318" cy="113"/>
            </a:xfrm>
            <a:prstGeom prst="rect">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471" name="AutoShape 295"/>
            <p:cNvSpPr>
              <a:spLocks noChangeArrowheads="1"/>
            </p:cNvSpPr>
            <p:nvPr/>
          </p:nvSpPr>
          <p:spPr bwMode="auto">
            <a:xfrm>
              <a:off x="2633" y="354"/>
              <a:ext cx="454" cy="680"/>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472" name="Rectangle 296"/>
            <p:cNvSpPr>
              <a:spLocks noChangeArrowheads="1"/>
            </p:cNvSpPr>
            <p:nvPr/>
          </p:nvSpPr>
          <p:spPr bwMode="auto">
            <a:xfrm>
              <a:off x="2632" y="470"/>
              <a:ext cx="594" cy="706"/>
            </a:xfrm>
            <a:prstGeom prst="rect">
              <a:avLst/>
            </a:prstGeom>
            <a:solidFill>
              <a:srgbClr val="FFFF00"/>
            </a:solidFill>
            <a:ln w="38160" cap="sq">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473" name="AutoShape 297"/>
            <p:cNvSpPr>
              <a:spLocks noChangeArrowheads="1"/>
            </p:cNvSpPr>
            <p:nvPr/>
          </p:nvSpPr>
          <p:spPr bwMode="auto">
            <a:xfrm>
              <a:off x="2643" y="368"/>
              <a:ext cx="432" cy="679"/>
            </a:xfrm>
            <a:prstGeom prst="roundRect">
              <a:avLst>
                <a:gd name="adj" fmla="val 16667"/>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474" name="AutoShape 298"/>
            <p:cNvSpPr>
              <a:spLocks noChangeArrowheads="1"/>
            </p:cNvSpPr>
            <p:nvPr/>
          </p:nvSpPr>
          <p:spPr bwMode="auto">
            <a:xfrm>
              <a:off x="2669" y="1305"/>
              <a:ext cx="432" cy="562"/>
            </a:xfrm>
            <a:prstGeom prst="roundRect">
              <a:avLst>
                <a:gd name="adj" fmla="val 16667"/>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475" name="AutoShape 299"/>
            <p:cNvSpPr>
              <a:spLocks noChangeArrowheads="1"/>
            </p:cNvSpPr>
            <p:nvPr/>
          </p:nvSpPr>
          <p:spPr bwMode="auto">
            <a:xfrm>
              <a:off x="2680" y="2188"/>
              <a:ext cx="428" cy="176"/>
            </a:xfrm>
            <a:prstGeom prst="roundRect">
              <a:avLst>
                <a:gd name="adj" fmla="val 16667"/>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476" name="Line 300"/>
            <p:cNvSpPr>
              <a:spLocks noChangeShapeType="1"/>
            </p:cNvSpPr>
            <p:nvPr/>
          </p:nvSpPr>
          <p:spPr bwMode="auto">
            <a:xfrm>
              <a:off x="2661" y="643"/>
              <a:ext cx="538" cy="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0477" name="Line 301"/>
            <p:cNvSpPr>
              <a:spLocks noChangeShapeType="1"/>
            </p:cNvSpPr>
            <p:nvPr/>
          </p:nvSpPr>
          <p:spPr bwMode="auto">
            <a:xfrm>
              <a:off x="2661" y="747"/>
              <a:ext cx="538" cy="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0478" name="Line 302"/>
            <p:cNvSpPr>
              <a:spLocks noChangeShapeType="1"/>
            </p:cNvSpPr>
            <p:nvPr/>
          </p:nvSpPr>
          <p:spPr bwMode="auto">
            <a:xfrm>
              <a:off x="2661" y="843"/>
              <a:ext cx="538" cy="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0479" name="Line 303"/>
            <p:cNvSpPr>
              <a:spLocks noChangeShapeType="1"/>
            </p:cNvSpPr>
            <p:nvPr/>
          </p:nvSpPr>
          <p:spPr bwMode="auto">
            <a:xfrm>
              <a:off x="2664" y="947"/>
              <a:ext cx="538" cy="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0480" name="Line 304"/>
            <p:cNvSpPr>
              <a:spLocks noChangeShapeType="1"/>
            </p:cNvSpPr>
            <p:nvPr/>
          </p:nvSpPr>
          <p:spPr bwMode="auto">
            <a:xfrm>
              <a:off x="2661" y="1051"/>
              <a:ext cx="538" cy="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0481" name="Line 305"/>
            <p:cNvSpPr>
              <a:spLocks noChangeShapeType="1"/>
            </p:cNvSpPr>
            <p:nvPr/>
          </p:nvSpPr>
          <p:spPr bwMode="auto">
            <a:xfrm>
              <a:off x="2661" y="1147"/>
              <a:ext cx="538" cy="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0482" name="Rectangle 306"/>
            <p:cNvSpPr>
              <a:spLocks noChangeArrowheads="1"/>
            </p:cNvSpPr>
            <p:nvPr/>
          </p:nvSpPr>
          <p:spPr bwMode="auto">
            <a:xfrm>
              <a:off x="2728" y="537"/>
              <a:ext cx="363" cy="14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Arial" charset="0"/>
                </a:rPr>
                <a:t>บาปแรก</a:t>
              </a:r>
            </a:p>
          </p:txBody>
        </p:sp>
        <p:sp>
          <p:nvSpPr>
            <p:cNvPr id="50483" name="Rectangle 307"/>
            <p:cNvSpPr>
              <a:spLocks noChangeArrowheads="1"/>
            </p:cNvSpPr>
            <p:nvPr/>
          </p:nvSpPr>
          <p:spPr bwMode="auto">
            <a:xfrm>
              <a:off x="2626" y="633"/>
              <a:ext cx="599" cy="14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Arial" charset="0"/>
                </a:rPr>
                <a:t>ข่าวประเสริฐแรก</a:t>
              </a:r>
            </a:p>
          </p:txBody>
        </p:sp>
        <p:sp>
          <p:nvSpPr>
            <p:cNvPr id="50484" name="Rectangle 308"/>
            <p:cNvSpPr>
              <a:spLocks noChangeArrowheads="1"/>
            </p:cNvSpPr>
            <p:nvPr/>
          </p:nvSpPr>
          <p:spPr bwMode="auto">
            <a:xfrm>
              <a:off x="2658" y="737"/>
              <a:ext cx="519" cy="14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Arial" charset="0"/>
                </a:rPr>
                <a:t>ครอบครัวแรก</a:t>
              </a:r>
            </a:p>
          </p:txBody>
        </p:sp>
        <p:sp>
          <p:nvSpPr>
            <p:cNvPr id="50485" name="Rectangle 309"/>
            <p:cNvSpPr>
              <a:spLocks noChangeArrowheads="1"/>
            </p:cNvSpPr>
            <p:nvPr/>
          </p:nvSpPr>
          <p:spPr bwMode="auto">
            <a:xfrm>
              <a:off x="2661" y="841"/>
              <a:ext cx="518" cy="14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Arial" charset="0"/>
                </a:rPr>
                <a:t>ฆาตกรรมแรก</a:t>
              </a:r>
            </a:p>
          </p:txBody>
        </p:sp>
        <p:sp>
          <p:nvSpPr>
            <p:cNvPr id="50486" name="Rectangle 310"/>
            <p:cNvSpPr>
              <a:spLocks noChangeArrowheads="1"/>
            </p:cNvSpPr>
            <p:nvPr/>
          </p:nvSpPr>
          <p:spPr bwMode="auto">
            <a:xfrm>
              <a:off x="2730" y="937"/>
              <a:ext cx="412" cy="14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Arial" charset="0"/>
                </a:rPr>
                <a:t>น้ำท่วม</a:t>
              </a:r>
              <a:r>
                <a:rPr lang="en-US" sz="900" b="1">
                  <a:solidFill>
                    <a:srgbClr val="000000"/>
                  </a:solidFill>
                  <a:latin typeface="Arial" charset="0"/>
                </a:rPr>
                <a:t>/</a:t>
              </a:r>
              <a:r>
                <a:rPr lang="hi-in" sz="900" b="1">
                  <a:solidFill>
                    <a:srgbClr val="000000"/>
                  </a:solidFill>
                  <a:latin typeface="Arial" charset="0"/>
                </a:rPr>
                <a:t>รุ้ง</a:t>
              </a:r>
            </a:p>
          </p:txBody>
        </p:sp>
        <p:sp>
          <p:nvSpPr>
            <p:cNvPr id="50487" name="Rectangle 311"/>
            <p:cNvSpPr>
              <a:spLocks noChangeArrowheads="1"/>
            </p:cNvSpPr>
            <p:nvPr/>
          </p:nvSpPr>
          <p:spPr bwMode="auto">
            <a:xfrm>
              <a:off x="2772" y="1041"/>
              <a:ext cx="332" cy="14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Arial" charset="0"/>
                </a:rPr>
                <a:t>หอคอย</a:t>
              </a:r>
            </a:p>
          </p:txBody>
        </p:sp>
        <p:sp>
          <p:nvSpPr>
            <p:cNvPr id="50488" name="Rectangle 312"/>
            <p:cNvSpPr>
              <a:spLocks noChangeArrowheads="1"/>
            </p:cNvSpPr>
            <p:nvPr/>
          </p:nvSpPr>
          <p:spPr bwMode="auto">
            <a:xfrm>
              <a:off x="2714" y="343"/>
              <a:ext cx="262" cy="14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Chicago" charset="0"/>
                </a:rPr>
                <a:t>สร้าง</a:t>
              </a:r>
            </a:p>
          </p:txBody>
        </p:sp>
        <p:sp>
          <p:nvSpPr>
            <p:cNvPr id="50489" name="Rectangle 313"/>
            <p:cNvSpPr>
              <a:spLocks noChangeArrowheads="1"/>
            </p:cNvSpPr>
            <p:nvPr/>
          </p:nvSpPr>
          <p:spPr bwMode="auto">
            <a:xfrm>
              <a:off x="2677" y="457"/>
              <a:ext cx="492" cy="13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800" b="1">
                  <a:solidFill>
                    <a:srgbClr val="000000"/>
                  </a:solidFill>
                  <a:latin typeface="Arial" charset="0"/>
                </a:rPr>
                <a:t>หญฺิงชายคู่แรก</a:t>
              </a:r>
            </a:p>
          </p:txBody>
        </p:sp>
        <p:sp>
          <p:nvSpPr>
            <p:cNvPr id="50490" name="Line 314"/>
            <p:cNvSpPr>
              <a:spLocks noChangeShapeType="1"/>
            </p:cNvSpPr>
            <p:nvPr/>
          </p:nvSpPr>
          <p:spPr bwMode="auto">
            <a:xfrm>
              <a:off x="2697" y="1641"/>
              <a:ext cx="522" cy="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0491" name="Line 315"/>
            <p:cNvSpPr>
              <a:spLocks noChangeShapeType="1"/>
            </p:cNvSpPr>
            <p:nvPr/>
          </p:nvSpPr>
          <p:spPr bwMode="auto">
            <a:xfrm>
              <a:off x="2697" y="1769"/>
              <a:ext cx="522" cy="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0492" name="Rectangle 316"/>
            <p:cNvSpPr>
              <a:spLocks noChangeArrowheads="1"/>
            </p:cNvSpPr>
            <p:nvPr/>
          </p:nvSpPr>
          <p:spPr bwMode="auto">
            <a:xfrm>
              <a:off x="2902" y="1669"/>
              <a:ext cx="201" cy="65"/>
            </a:xfrm>
            <a:prstGeom prst="rect">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493" name="Rectangle 317"/>
            <p:cNvSpPr>
              <a:spLocks noChangeArrowheads="1"/>
            </p:cNvSpPr>
            <p:nvPr/>
          </p:nvSpPr>
          <p:spPr bwMode="auto">
            <a:xfrm>
              <a:off x="2791" y="1530"/>
              <a:ext cx="319" cy="15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000" b="1">
                  <a:solidFill>
                    <a:srgbClr val="000000"/>
                  </a:solidFill>
                  <a:latin typeface="Arial" charset="0"/>
                </a:rPr>
                <a:t>ด</a:t>
              </a:r>
              <a:r>
                <a:rPr lang="en-US" sz="1000" b="1">
                  <a:solidFill>
                    <a:srgbClr val="000000"/>
                  </a:solidFill>
                  <a:latin typeface="Arial" charset="0"/>
                </a:rPr>
                <a:t>-</a:t>
              </a:r>
              <a:r>
                <a:rPr lang="hi-in" sz="1000" b="1">
                  <a:solidFill>
                    <a:srgbClr val="000000"/>
                  </a:solidFill>
                  <a:latin typeface="Arial" charset="0"/>
                </a:rPr>
                <a:t>ล</a:t>
              </a:r>
              <a:r>
                <a:rPr lang="en-US" sz="1000" b="1">
                  <a:solidFill>
                    <a:srgbClr val="000000"/>
                  </a:solidFill>
                  <a:latin typeface="Arial" charset="0"/>
                </a:rPr>
                <a:t>-</a:t>
              </a:r>
              <a:r>
                <a:rPr lang="hi-in" sz="1000" b="1">
                  <a:solidFill>
                    <a:srgbClr val="000000"/>
                  </a:solidFill>
                  <a:latin typeface="Arial" charset="0"/>
                </a:rPr>
                <a:t>พ</a:t>
              </a:r>
            </a:p>
          </p:txBody>
        </p:sp>
        <p:sp>
          <p:nvSpPr>
            <p:cNvPr id="50494" name="Rectangle 318"/>
            <p:cNvSpPr>
              <a:spLocks noChangeArrowheads="1"/>
            </p:cNvSpPr>
            <p:nvPr/>
          </p:nvSpPr>
          <p:spPr bwMode="auto">
            <a:xfrm>
              <a:off x="2804" y="1770"/>
              <a:ext cx="284" cy="15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000" b="1">
                  <a:solidFill>
                    <a:srgbClr val="000000"/>
                  </a:solidFill>
                  <a:latin typeface="Arial" charset="0"/>
                </a:rPr>
                <a:t>ย </a:t>
              </a:r>
              <a:r>
                <a:rPr lang="en-US" sz="1000" b="1">
                  <a:solidFill>
                    <a:srgbClr val="000000"/>
                  </a:solidFill>
                  <a:latin typeface="Arial" charset="0"/>
                </a:rPr>
                <a:t>- </a:t>
              </a:r>
              <a:r>
                <a:rPr lang="hi-in" sz="1000" b="1">
                  <a:solidFill>
                    <a:srgbClr val="000000"/>
                  </a:solidFill>
                  <a:latin typeface="Arial" charset="0"/>
                </a:rPr>
                <a:t>อ</a:t>
              </a:r>
            </a:p>
          </p:txBody>
        </p:sp>
        <p:sp>
          <p:nvSpPr>
            <p:cNvPr id="50495" name="Rectangle 319"/>
            <p:cNvSpPr>
              <a:spLocks noChangeArrowheads="1"/>
            </p:cNvSpPr>
            <p:nvPr/>
          </p:nvSpPr>
          <p:spPr bwMode="auto">
            <a:xfrm>
              <a:off x="2840" y="1890"/>
              <a:ext cx="203" cy="15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1">
                  <a:solidFill>
                    <a:srgbClr val="000000"/>
                  </a:solidFill>
                  <a:latin typeface="Arial" charset="0"/>
                </a:rPr>
                <a:t>12</a:t>
              </a:r>
            </a:p>
          </p:txBody>
        </p:sp>
        <p:sp>
          <p:nvSpPr>
            <p:cNvPr id="50496" name="Rectangle 320"/>
            <p:cNvSpPr>
              <a:spLocks noChangeArrowheads="1"/>
            </p:cNvSpPr>
            <p:nvPr/>
          </p:nvSpPr>
          <p:spPr bwMode="auto">
            <a:xfrm>
              <a:off x="2719" y="1413"/>
              <a:ext cx="487" cy="14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Arial" charset="0"/>
                </a:rPr>
                <a:t>การทรงเรียก</a:t>
              </a:r>
            </a:p>
          </p:txBody>
        </p:sp>
        <p:sp>
          <p:nvSpPr>
            <p:cNvPr id="50497" name="Rectangle 321"/>
            <p:cNvSpPr>
              <a:spLocks noChangeArrowheads="1"/>
            </p:cNvSpPr>
            <p:nvPr/>
          </p:nvSpPr>
          <p:spPr bwMode="auto">
            <a:xfrm>
              <a:off x="2691" y="1273"/>
              <a:ext cx="360" cy="14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Chicago" charset="0"/>
                </a:rPr>
                <a:t>อับราฮัม</a:t>
              </a:r>
            </a:p>
          </p:txBody>
        </p:sp>
        <p:sp>
          <p:nvSpPr>
            <p:cNvPr id="50498" name="Rectangle 322"/>
            <p:cNvSpPr>
              <a:spLocks noChangeArrowheads="1"/>
            </p:cNvSpPr>
            <p:nvPr/>
          </p:nvSpPr>
          <p:spPr bwMode="auto">
            <a:xfrm>
              <a:off x="2797" y="1652"/>
              <a:ext cx="281" cy="15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000" b="1">
                  <a:solidFill>
                    <a:srgbClr val="000000"/>
                  </a:solidFill>
                  <a:latin typeface="Arial" charset="0"/>
                </a:rPr>
                <a:t>อ </a:t>
              </a:r>
              <a:r>
                <a:rPr lang="en-US" sz="1000" b="1">
                  <a:solidFill>
                    <a:srgbClr val="000000"/>
                  </a:solidFill>
                  <a:latin typeface="Arial" charset="0"/>
                </a:rPr>
                <a:t>- </a:t>
              </a:r>
              <a:r>
                <a:rPr lang="hi-in" sz="1000" b="1">
                  <a:solidFill>
                    <a:srgbClr val="000000"/>
                  </a:solidFill>
                  <a:latin typeface="Arial" charset="0"/>
                </a:rPr>
                <a:t>อ</a:t>
              </a:r>
            </a:p>
          </p:txBody>
        </p:sp>
        <p:sp>
          <p:nvSpPr>
            <p:cNvPr id="50499" name="Line 323"/>
            <p:cNvSpPr>
              <a:spLocks noChangeShapeType="1"/>
            </p:cNvSpPr>
            <p:nvPr/>
          </p:nvSpPr>
          <p:spPr bwMode="auto">
            <a:xfrm>
              <a:off x="2695" y="2410"/>
              <a:ext cx="538" cy="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0500" name="Line 324"/>
            <p:cNvSpPr>
              <a:spLocks noChangeShapeType="1"/>
            </p:cNvSpPr>
            <p:nvPr/>
          </p:nvSpPr>
          <p:spPr bwMode="auto">
            <a:xfrm>
              <a:off x="2693" y="2527"/>
              <a:ext cx="538" cy="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0501" name="Rectangle 325"/>
            <p:cNvSpPr>
              <a:spLocks noChangeArrowheads="1"/>
            </p:cNvSpPr>
            <p:nvPr/>
          </p:nvSpPr>
          <p:spPr bwMode="auto">
            <a:xfrm>
              <a:off x="2741" y="2151"/>
              <a:ext cx="301" cy="14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Chicago" charset="0"/>
                </a:rPr>
                <a:t>โยเซฟ</a:t>
              </a:r>
            </a:p>
          </p:txBody>
        </p:sp>
        <p:sp>
          <p:nvSpPr>
            <p:cNvPr id="50502" name="Rectangle 326"/>
            <p:cNvSpPr>
              <a:spLocks noChangeArrowheads="1"/>
            </p:cNvSpPr>
            <p:nvPr/>
          </p:nvSpPr>
          <p:spPr bwMode="auto">
            <a:xfrm>
              <a:off x="2777" y="2300"/>
              <a:ext cx="310" cy="14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900" b="1">
                  <a:solidFill>
                    <a:srgbClr val="000000"/>
                  </a:solidFill>
                  <a:latin typeface="Arial" charset="0"/>
                </a:rPr>
                <a:t>   </a:t>
              </a:r>
              <a:r>
                <a:rPr lang="hi-in" sz="900" b="1">
                  <a:solidFill>
                    <a:srgbClr val="000000"/>
                  </a:solidFill>
                  <a:latin typeface="Arial" charset="0"/>
                </a:rPr>
                <a:t>ทาส</a:t>
              </a:r>
            </a:p>
          </p:txBody>
        </p:sp>
        <p:sp>
          <p:nvSpPr>
            <p:cNvPr id="50503" name="Rectangle 327"/>
            <p:cNvSpPr>
              <a:spLocks noChangeArrowheads="1"/>
            </p:cNvSpPr>
            <p:nvPr/>
          </p:nvSpPr>
          <p:spPr bwMode="auto">
            <a:xfrm>
              <a:off x="2846" y="2419"/>
              <a:ext cx="233" cy="14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900" b="1">
                  <a:solidFill>
                    <a:srgbClr val="000000"/>
                  </a:solidFill>
                  <a:latin typeface="Arial" charset="0"/>
                </a:rPr>
                <a:t>430</a:t>
              </a:r>
            </a:p>
          </p:txBody>
        </p:sp>
        <p:sp>
          <p:nvSpPr>
            <p:cNvPr id="50504" name="Line 328"/>
            <p:cNvSpPr>
              <a:spLocks noChangeShapeType="1"/>
            </p:cNvSpPr>
            <p:nvPr/>
          </p:nvSpPr>
          <p:spPr bwMode="auto">
            <a:xfrm>
              <a:off x="2693" y="1521"/>
              <a:ext cx="522" cy="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0505" name="Line 329"/>
            <p:cNvSpPr>
              <a:spLocks noChangeShapeType="1"/>
            </p:cNvSpPr>
            <p:nvPr/>
          </p:nvSpPr>
          <p:spPr bwMode="auto">
            <a:xfrm>
              <a:off x="2693" y="1885"/>
              <a:ext cx="522" cy="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0506" name="Line 330"/>
            <p:cNvSpPr>
              <a:spLocks noChangeShapeType="1"/>
            </p:cNvSpPr>
            <p:nvPr/>
          </p:nvSpPr>
          <p:spPr bwMode="auto">
            <a:xfrm>
              <a:off x="2693" y="2009"/>
              <a:ext cx="522" cy="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0507" name="Line 331"/>
            <p:cNvSpPr>
              <a:spLocks noChangeShapeType="1"/>
            </p:cNvSpPr>
            <p:nvPr/>
          </p:nvSpPr>
          <p:spPr bwMode="auto">
            <a:xfrm>
              <a:off x="2661" y="559"/>
              <a:ext cx="538" cy="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additive="repl">
                                        <p:cTn id="6" dur="1" fill="hold">
                                          <p:stCondLst>
                                            <p:cond delay="0"/>
                                          </p:stCondLst>
                                        </p:cTn>
                                        <p:tgtEl>
                                          <p:spTgt spid="50381"/>
                                        </p:tgtEl>
                                        <p:attrNameLst>
                                          <p:attrName>style.visibility</p:attrName>
                                        </p:attrNameLst>
                                      </p:cBhvr>
                                      <p:to>
                                        <p:strVal val="visible"/>
                                      </p:to>
                                    </p:set>
                                    <p:anim calcmode="lin" valueType="num">
                                      <p:cBhvr additive="repl">
                                        <p:cTn id="7" dur="500" fill="hold"/>
                                        <p:tgtEl>
                                          <p:spTgt spid="50381"/>
                                        </p:tgtEl>
                                        <p:attrNameLst>
                                          <p:attrName>ppt_w</p:attrName>
                                        </p:attrNameLst>
                                      </p:cBhvr>
                                      <p:tavLst>
                                        <p:tav tm="100000">
                                          <p:val>
                                            <p:fltVal val="0"/>
                                          </p:val>
                                        </p:tav>
                                        <p:tav>
                                          <p:val>
                                            <p:strVal val="#ppt_w"/>
                                          </p:val>
                                        </p:tav>
                                      </p:tavLst>
                                    </p:anim>
                                    <p:anim calcmode="lin" valueType="num">
                                      <p:cBhvr additive="repl">
                                        <p:cTn id="8" dur="500" fill="hold"/>
                                        <p:tgtEl>
                                          <p:spTgt spid="50381"/>
                                        </p:tgtEl>
                                        <p:attrNameLst>
                                          <p:attrName>ppt_h</p:attrName>
                                        </p:attrNameLst>
                                      </p:cBhvr>
                                      <p:tavLst>
                                        <p:tav tm="100000">
                                          <p:val>
                                            <p:fltVal val="0"/>
                                          </p:val>
                                        </p:tav>
                                        <p:tav>
                                          <p:val>
                                            <p:strVal val="#ppt_h"/>
                                          </p:val>
                                        </p:tav>
                                      </p:tavLst>
                                    </p:anim>
                                    <p:anim calcmode="lin" valueType="num">
                                      <p:cBhvr additive="repl">
                                        <p:cTn id="9" dur="500" fill="hold"/>
                                        <p:tgtEl>
                                          <p:spTgt spid="50381"/>
                                        </p:tgtEl>
                                        <p:attrNameLst>
                                          <p:attrName>ppt_x</p:attrName>
                                        </p:attrNameLst>
                                      </p:cBhvr>
                                      <p:tavLst>
                                        <p:tav tm="100000">
                                          <p:val>
                                            <p:fltVal val="0.5"/>
                                          </p:val>
                                        </p:tav>
                                        <p:tav>
                                          <p:val>
                                            <p:strVal val="#ppt_x"/>
                                          </p:val>
                                        </p:tav>
                                      </p:tavLst>
                                    </p:anim>
                                    <p:anim calcmode="lin" valueType="num">
                                      <p:cBhvr additive="repl">
                                        <p:cTn id="10" dur="500" fill="hold"/>
                                        <p:tgtEl>
                                          <p:spTgt spid="50381"/>
                                        </p:tgtEl>
                                        <p:attrNameLst>
                                          <p:attrName>ppt_y</p:attrName>
                                        </p:attrNameLst>
                                      </p:cBhvr>
                                      <p:tavLst>
                                        <p:tav tm="100000">
                                          <p:val>
                                            <p:fltVal val="0.5"/>
                                          </p:val>
                                        </p:tav>
                                        <p:tav>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additive="repl">
                                        <p:cTn id="14" dur="1" fill="hold">
                                          <p:stCondLst>
                                            <p:cond delay="0"/>
                                          </p:stCondLst>
                                        </p:cTn>
                                        <p:tgtEl>
                                          <p:spTgt spid="50382"/>
                                        </p:tgtEl>
                                        <p:attrNameLst>
                                          <p:attrName>style.visibility</p:attrName>
                                        </p:attrNameLst>
                                      </p:cBhvr>
                                      <p:to>
                                        <p:strVal val="visible"/>
                                      </p:to>
                                    </p:set>
                                    <p:anim calcmode="lin" valueType="num">
                                      <p:cBhvr additive="repl">
                                        <p:cTn id="15" dur="500" fill="hold"/>
                                        <p:tgtEl>
                                          <p:spTgt spid="50382"/>
                                        </p:tgtEl>
                                        <p:attrNameLst>
                                          <p:attrName>ppt_w</p:attrName>
                                        </p:attrNameLst>
                                      </p:cBhvr>
                                      <p:tavLst>
                                        <p:tav tm="100000">
                                          <p:val>
                                            <p:fltVal val="0"/>
                                          </p:val>
                                        </p:tav>
                                        <p:tav>
                                          <p:val>
                                            <p:strVal val="#ppt_w"/>
                                          </p:val>
                                        </p:tav>
                                      </p:tavLst>
                                    </p:anim>
                                    <p:anim calcmode="lin" valueType="num">
                                      <p:cBhvr additive="repl">
                                        <p:cTn id="16" dur="500" fill="hold"/>
                                        <p:tgtEl>
                                          <p:spTgt spid="50382"/>
                                        </p:tgtEl>
                                        <p:attrNameLst>
                                          <p:attrName>ppt_h</p:attrName>
                                        </p:attrNameLst>
                                      </p:cBhvr>
                                      <p:tavLst>
                                        <p:tav tm="100000">
                                          <p:val>
                                            <p:fltVal val="0"/>
                                          </p:val>
                                        </p:tav>
                                        <p:tav>
                                          <p:val>
                                            <p:strVal val="#ppt_h"/>
                                          </p:val>
                                        </p:tav>
                                      </p:tavLst>
                                    </p:anim>
                                    <p:anim calcmode="lin" valueType="num">
                                      <p:cBhvr additive="repl">
                                        <p:cTn id="17" dur="500" fill="hold"/>
                                        <p:tgtEl>
                                          <p:spTgt spid="50382"/>
                                        </p:tgtEl>
                                        <p:attrNameLst>
                                          <p:attrName>ppt_x</p:attrName>
                                        </p:attrNameLst>
                                      </p:cBhvr>
                                      <p:tavLst>
                                        <p:tav tm="100000">
                                          <p:val>
                                            <p:fltVal val="0.5"/>
                                          </p:val>
                                        </p:tav>
                                        <p:tav>
                                          <p:val>
                                            <p:strVal val="#ppt_x"/>
                                          </p:val>
                                        </p:tav>
                                      </p:tavLst>
                                    </p:anim>
                                    <p:anim calcmode="lin" valueType="num">
                                      <p:cBhvr additive="repl">
                                        <p:cTn id="18" dur="500" fill="hold"/>
                                        <p:tgtEl>
                                          <p:spTgt spid="50382"/>
                                        </p:tgtEl>
                                        <p:attrNameLst>
                                          <p:attrName>ppt_y</p:attrName>
                                        </p:attrNameLst>
                                      </p:cBhvr>
                                      <p:tavLst>
                                        <p:tav tm="100000">
                                          <p:val>
                                            <p:fltVal val="0.5"/>
                                          </p:val>
                                        </p:tav>
                                        <p:tav>
                                          <p:val>
                                            <p:strVal val="#ppt_y"/>
                                          </p:val>
                                        </p:tav>
                                      </p:tavLst>
                                    </p:anim>
                                  </p:childTnLst>
                                </p:cTn>
                              </p:par>
                            </p:childTnLst>
                          </p:cTn>
                        </p:par>
                        <p:par>
                          <p:cTn id="19" fill="hold" nodeType="afterGroup">
                            <p:stCondLst>
                              <p:cond delay="0"/>
                            </p:stCondLst>
                            <p:childTnLst>
                              <p:par>
                                <p:cTn id="20" presetID="22" presetClass="entr" presetSubtype="2" fill="hold" grpId="0" nodeType="afterEffect">
                                  <p:stCondLst>
                                    <p:cond delay="0"/>
                                  </p:stCondLst>
                                  <p:childTnLst>
                                    <p:set>
                                      <p:cBhvr additive="repl">
                                        <p:cTn id="21" dur="1" fill="hold">
                                          <p:stCondLst>
                                            <p:cond delay="0"/>
                                          </p:stCondLst>
                                        </p:cTn>
                                        <p:tgtEl>
                                          <p:spTgt spid="50401"/>
                                        </p:tgtEl>
                                        <p:attrNameLst>
                                          <p:attrName>style.visibility</p:attrName>
                                        </p:attrNameLst>
                                      </p:cBhvr>
                                      <p:to>
                                        <p:strVal val="visible"/>
                                      </p:to>
                                    </p:set>
                                    <p:animEffect transition="in" filter="wipe(right)">
                                      <p:cBhvr additive="repl">
                                        <p:cTn id="22" dur="500"/>
                                        <p:tgtEl>
                                          <p:spTgt spid="504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381" grpId="0" animBg="1"/>
      <p:bldP spid="50382" grpId="0" animBg="1"/>
      <p:bldP spid="5040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51201" name="Rectangle 1"/>
          <p:cNvSpPr>
            <a:spLocks noChangeArrowheads="1"/>
          </p:cNvSpPr>
          <p:nvPr/>
        </p:nvSpPr>
        <p:spPr bwMode="auto">
          <a:xfrm>
            <a:off x="701675" y="1908175"/>
            <a:ext cx="2382838" cy="36845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200">
                <a:solidFill>
                  <a:srgbClr val="FAFD00"/>
                </a:solidFill>
                <a:latin typeface="Times New Roman" charset="0"/>
              </a:rPr>
              <a:t>คนที่ </a:t>
            </a:r>
            <a:r>
              <a:rPr lang="hi-in" sz="3200">
                <a:solidFill>
                  <a:srgbClr val="FFFFFF"/>
                </a:solidFill>
                <a:latin typeface="Times New Roman" charset="0"/>
              </a:rPr>
              <a:t>สอง</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200">
                <a:solidFill>
                  <a:srgbClr val="FAFD00"/>
                </a:solidFill>
                <a:latin typeface="Times New Roman" charset="0"/>
              </a:rPr>
              <a:t>ใน </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200">
                <a:solidFill>
                  <a:srgbClr val="FFFFFF"/>
                </a:solidFill>
                <a:latin typeface="Times New Roman" charset="0"/>
              </a:rPr>
              <a:t>สี่คน</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200">
                <a:solidFill>
                  <a:srgbClr val="FAFD00"/>
                </a:solidFill>
                <a:latin typeface="Times New Roman" charset="0"/>
              </a:rPr>
              <a:t>คือ</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5400">
                <a:solidFill>
                  <a:srgbClr val="FF0000"/>
                </a:solidFill>
                <a:latin typeface="Times New Roman" charset="0"/>
              </a:rPr>
              <a:t>?</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5400">
              <a:solidFill>
                <a:srgbClr val="FF0000"/>
              </a:solidFill>
              <a:latin typeface="Times New Roman" charset="0"/>
            </a:endParaRPr>
          </a:p>
        </p:txBody>
      </p:sp>
      <p:sp>
        <p:nvSpPr>
          <p:cNvPr id="51202" name="Text Box 2"/>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1203" name="Text Box 3"/>
          <p:cNvSpPr txBox="1">
            <a:spLocks noChangeArrowheads="1"/>
          </p:cNvSpPr>
          <p:nvPr/>
        </p:nvSpPr>
        <p:spPr bwMode="auto">
          <a:xfrm>
            <a:off x="8647113" y="6405563"/>
            <a:ext cx="184150" cy="3968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1204" name="Rectangle 4"/>
          <p:cNvSpPr>
            <a:spLocks noChangeArrowheads="1"/>
          </p:cNvSpPr>
          <p:nvPr/>
        </p:nvSpPr>
        <p:spPr bwMode="auto">
          <a:xfrm>
            <a:off x="8093075" y="6524625"/>
            <a:ext cx="336550" cy="2460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1">
                <a:solidFill>
                  <a:srgbClr val="FFFFFF"/>
                </a:solidFill>
                <a:effectLst>
                  <a:outerShdw blurRad="38100" dist="38100" dir="2700000" algn="tl">
                    <a:srgbClr val="000000"/>
                  </a:outerShdw>
                </a:effectLst>
              </a:rPr>
              <a:t>47</a:t>
            </a:r>
          </a:p>
        </p:txBody>
      </p:sp>
      <p:grpSp>
        <p:nvGrpSpPr>
          <p:cNvPr id="102406" name="Group 5"/>
          <p:cNvGrpSpPr>
            <a:grpSpLocks/>
          </p:cNvGrpSpPr>
          <p:nvPr/>
        </p:nvGrpSpPr>
        <p:grpSpPr bwMode="auto">
          <a:xfrm>
            <a:off x="519113" y="7938"/>
            <a:ext cx="854075" cy="1701800"/>
            <a:chOff x="327" y="5"/>
            <a:chExt cx="538" cy="1072"/>
          </a:xfrm>
        </p:grpSpPr>
        <p:sp>
          <p:nvSpPr>
            <p:cNvPr id="51206" name="Rectangle 6"/>
            <p:cNvSpPr>
              <a:spLocks noChangeArrowheads="1"/>
            </p:cNvSpPr>
            <p:nvPr/>
          </p:nvSpPr>
          <p:spPr bwMode="auto">
            <a:xfrm>
              <a:off x="327" y="5"/>
              <a:ext cx="538" cy="10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600">
                  <a:solidFill>
                    <a:srgbClr val="FFFF00"/>
                  </a:solidFill>
                  <a:latin typeface="Times New Roman" charset="0"/>
                </a:rPr>
                <a:t>7</a:t>
              </a:r>
            </a:p>
          </p:txBody>
        </p:sp>
        <p:sp>
          <p:nvSpPr>
            <p:cNvPr id="51207" name="Line 7"/>
            <p:cNvSpPr>
              <a:spLocks noChangeShapeType="1"/>
            </p:cNvSpPr>
            <p:nvPr/>
          </p:nvSpPr>
          <p:spPr bwMode="auto">
            <a:xfrm>
              <a:off x="500" y="573"/>
              <a:ext cx="243" cy="0"/>
            </a:xfrm>
            <a:prstGeom prst="line">
              <a:avLst/>
            </a:prstGeom>
            <a:noFill/>
            <a:ln w="76320" cap="sq">
              <a:solidFill>
                <a:srgbClr val="FFFF00"/>
              </a:solidFill>
              <a:miter lim="800000"/>
              <a:headEnd/>
              <a:tailEnd/>
            </a:ln>
            <a:effectLst>
              <a:outerShdw blurRad="63500" dist="107933" dir="2700000" algn="ctr" rotWithShape="0">
                <a:srgbClr val="1A0004">
                  <a:alpha val="75014"/>
                </a:srgbClr>
              </a:outerShdw>
            </a:effectLst>
            <a:extLst>
              <a:ext uri="{909E8E84-426E-40dd-AFC4-6F175D3DCCD1}">
                <a14:hiddenFill xmlns="" xmlns:a14="http://schemas.microsoft.com/office/drawing/2010/main">
                  <a:noFill/>
                </a14:hiddenFill>
              </a:ext>
            </a:extLst>
          </p:spPr>
          <p:txBody>
            <a:bodyPr/>
            <a:lstStyle/>
            <a:p>
              <a:pPr>
                <a:defRPr/>
              </a:pPr>
              <a:endParaRPr lang="en-US"/>
            </a:p>
          </p:txBody>
        </p:sp>
      </p:grpSp>
      <p:grpSp>
        <p:nvGrpSpPr>
          <p:cNvPr id="102407" name="Group 8"/>
          <p:cNvGrpSpPr>
            <a:grpSpLocks/>
          </p:cNvGrpSpPr>
          <p:nvPr/>
        </p:nvGrpSpPr>
        <p:grpSpPr bwMode="auto">
          <a:xfrm>
            <a:off x="4497388" y="2468563"/>
            <a:ext cx="2657475" cy="1550987"/>
            <a:chOff x="2833" y="1555"/>
            <a:chExt cx="1674" cy="977"/>
          </a:xfrm>
        </p:grpSpPr>
        <p:sp>
          <p:nvSpPr>
            <p:cNvPr id="51209" name="Rectangle 9"/>
            <p:cNvSpPr>
              <a:spLocks noChangeArrowheads="1"/>
            </p:cNvSpPr>
            <p:nvPr/>
          </p:nvSpPr>
          <p:spPr bwMode="auto">
            <a:xfrm>
              <a:off x="3107" y="1603"/>
              <a:ext cx="562" cy="86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solidFill>
                  <a:srgbClr val="FFD34A"/>
                </a:solidFill>
                <a:latin typeface="Times New Roman" charset="0"/>
              </a:endParaRPr>
            </a:p>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solidFill>
                  <a:srgbClr val="FFD34A"/>
                </a:solidFill>
                <a:latin typeface="Times New Roman" charset="0"/>
              </a:endParaRPr>
            </a:p>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solidFill>
                    <a:srgbClr val="FFD34A"/>
                  </a:solidFill>
                  <a:latin typeface="Times New Roman" charset="0"/>
                </a:rPr>
                <a:t>        </a:t>
              </a:r>
            </a:p>
          </p:txBody>
        </p:sp>
        <p:sp>
          <p:nvSpPr>
            <p:cNvPr id="51210" name="Rectangle 10"/>
            <p:cNvSpPr>
              <a:spLocks noChangeArrowheads="1"/>
            </p:cNvSpPr>
            <p:nvPr/>
          </p:nvSpPr>
          <p:spPr bwMode="auto">
            <a:xfrm>
              <a:off x="2833" y="1555"/>
              <a:ext cx="1674" cy="97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4000">
                  <a:solidFill>
                    <a:srgbClr val="FFFF00"/>
                  </a:solidFill>
                  <a:latin typeface="Times New Roman" charset="0"/>
                </a:rPr>
                <a:t>อับ </a:t>
              </a:r>
              <a:r>
                <a:rPr lang="hi-in" sz="9600">
                  <a:solidFill>
                    <a:srgbClr val="00FF00"/>
                  </a:solidFill>
                  <a:latin typeface="Times New Roman" charset="0"/>
                </a:rPr>
                <a:t>ย</a:t>
              </a:r>
              <a:r>
                <a:rPr lang="en-US" sz="4000">
                  <a:solidFill>
                    <a:srgbClr val="FFFF00"/>
                  </a:solidFill>
                  <a:latin typeface="Times New Roman" charset="0"/>
                </a:rPr>
                <a:t> ส ช</a:t>
              </a:r>
            </a:p>
          </p:txBody>
        </p:sp>
      </p:grpSp>
    </p:spTree>
  </p:cSld>
  <p:clrMapOvr>
    <a:masterClrMapping/>
  </p:clrMapOvr>
  <p:transition spd="slow">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6145" name="Rectangle 1"/>
          <p:cNvSpPr>
            <a:spLocks noChangeArrowheads="1"/>
          </p:cNvSpPr>
          <p:nvPr/>
        </p:nvSpPr>
        <p:spPr bwMode="auto">
          <a:xfrm>
            <a:off x="1652588" y="788988"/>
            <a:ext cx="6756400" cy="5384800"/>
          </a:xfrm>
          <a:prstGeom prst="rect">
            <a:avLst/>
          </a:prstGeom>
          <a:gradFill rotWithShape="0">
            <a:gsLst>
              <a:gs pos="0">
                <a:srgbClr val="000000"/>
              </a:gs>
              <a:gs pos="50000">
                <a:srgbClr val="114FFB"/>
              </a:gs>
              <a:gs pos="100000">
                <a:srgbClr val="000000"/>
              </a:gs>
            </a:gsLst>
            <a:lin ang="5400000" scaled="1"/>
          </a:gradFill>
          <a:ln w="57240" cap="sq">
            <a:solidFill>
              <a:srgbClr val="882806"/>
            </a:solidFill>
            <a:miter lim="800000"/>
            <a:headEnd/>
            <a:tailEnd/>
          </a:ln>
          <a:effectLst>
            <a:outerShdw blurRad="63500" dist="40186" dir="4303642" algn="ctr" rotWithShape="0">
              <a:srgbClr val="1A0004">
                <a:alpha val="75014"/>
              </a:srgbClr>
            </a:outerShdw>
          </a:effectLst>
        </p:spPr>
        <p:txBody>
          <a:bodyPr wrap="none" anchor="ctr"/>
          <a:lstStyle/>
          <a:p>
            <a:pPr>
              <a:defRPr/>
            </a:pPr>
            <a:endParaRPr lang="en-US"/>
          </a:p>
        </p:txBody>
      </p:sp>
      <p:sp>
        <p:nvSpPr>
          <p:cNvPr id="6146" name="Rectangle 2"/>
          <p:cNvSpPr>
            <a:spLocks noChangeArrowheads="1"/>
          </p:cNvSpPr>
          <p:nvPr/>
        </p:nvSpPr>
        <p:spPr bwMode="auto">
          <a:xfrm>
            <a:off x="3814763" y="3078163"/>
            <a:ext cx="56197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1EDE17"/>
                </a:solidFill>
                <a:latin typeface="Times New Roman" charset="0"/>
              </a:rPr>
              <a:t>มน</a:t>
            </a:r>
          </a:p>
        </p:txBody>
      </p:sp>
      <p:sp>
        <p:nvSpPr>
          <p:cNvPr id="6147" name="Freeform 3"/>
          <p:cNvSpPr>
            <a:spLocks noChangeArrowheads="1"/>
          </p:cNvSpPr>
          <p:nvPr/>
        </p:nvSpPr>
        <p:spPr bwMode="auto">
          <a:xfrm>
            <a:off x="1616075" y="858838"/>
            <a:ext cx="1620838" cy="3049587"/>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51712"/>
              <a:gd name="G45" fmla="+- 1224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51712"/>
              <a:gd name="G61" fmla="*/ 1 0 51712"/>
              <a:gd name="G62" fmla="+- 1 0 0"/>
              <a:gd name="G63" fmla="+- 1 0 0"/>
              <a:gd name="G64" fmla="+- 1 0 0"/>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0"/>
              <a:gd name="G78" fmla="+- 1 0 0"/>
              <a:gd name="G79" fmla="+- 1 0 0"/>
              <a:gd name="G80" fmla="+- 1 0 0"/>
              <a:gd name="G81" fmla="+- 1920 0 0"/>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560" cap="rnd">
            <a:solidFill>
              <a:srgbClr val="00AE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148" name="Rectangle 4"/>
          <p:cNvSpPr>
            <a:spLocks noChangeArrowheads="1"/>
          </p:cNvSpPr>
          <p:nvPr/>
        </p:nvSpPr>
        <p:spPr bwMode="auto">
          <a:xfrm>
            <a:off x="441325" y="166688"/>
            <a:ext cx="968375" cy="13731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149" name="Rectangle 5"/>
          <p:cNvSpPr>
            <a:spLocks noChangeArrowheads="1"/>
          </p:cNvSpPr>
          <p:nvPr/>
        </p:nvSpPr>
        <p:spPr bwMode="auto">
          <a:xfrm>
            <a:off x="590550" y="2020888"/>
            <a:ext cx="1695450" cy="42275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150" name="Freeform 6"/>
          <p:cNvSpPr>
            <a:spLocks noChangeArrowheads="1"/>
          </p:cNvSpPr>
          <p:nvPr/>
        </p:nvSpPr>
        <p:spPr bwMode="auto">
          <a:xfrm>
            <a:off x="6991350" y="3978275"/>
            <a:ext cx="1430338" cy="2097088"/>
          </a:xfrm>
          <a:custGeom>
            <a:avLst/>
            <a:gdLst>
              <a:gd name="G0" fmla="+- 1 0 0"/>
              <a:gd name="G1" fmla="+- 1 0 0"/>
              <a:gd name="G2" fmla="+- 1 0 0"/>
              <a:gd name="G3" fmla="+- 1 0 0"/>
              <a:gd name="G4" fmla="+- 1 0 0"/>
              <a:gd name="G5" fmla="*/ 1 0 51712"/>
              <a:gd name="G6" fmla="+- 84 0 0"/>
              <a:gd name="G7" fmla="+- 1 0 0"/>
              <a:gd name="G8" fmla="+- 1 0 0"/>
              <a:gd name="G9" fmla="+- 1 0 0"/>
              <a:gd name="G10" fmla="+- 1 0 0"/>
              <a:gd name="G11" fmla="+- 1 0 0"/>
              <a:gd name="G12" fmla="+- 1 0 0"/>
              <a:gd name="G13" fmla="+- 1 0 0"/>
              <a:gd name="G14" fmla="+- 1 0 0"/>
              <a:gd name="G15" fmla="+- 1 0 0"/>
              <a:gd name="G16" fmla="+- 1 0 0"/>
              <a:gd name="G17" fmla="+- 1 0 0"/>
              <a:gd name="G18" fmla="*/ 1 0 51712"/>
              <a:gd name="G19" fmla="*/ 1 0 51712"/>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12735 57600"/>
              <a:gd name="G34" fmla="*/ 1 4243 51712"/>
              <a:gd name="G35" fmla="*/ G34 1 180"/>
              <a:gd name="G36" fmla="*/ G33 1 G35"/>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51712"/>
              <a:gd name="G61" fmla="*/ 1 0 51712"/>
              <a:gd name="G62" fmla="+- 1320 0 0"/>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560" cap="rnd">
            <a:solidFill>
              <a:srgbClr val="00AE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151" name="Freeform 7"/>
          <p:cNvSpPr>
            <a:spLocks noChangeArrowheads="1"/>
          </p:cNvSpPr>
          <p:nvPr/>
        </p:nvSpPr>
        <p:spPr bwMode="auto">
          <a:xfrm>
            <a:off x="3562350" y="1695450"/>
            <a:ext cx="4097338" cy="291623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51712"/>
              <a:gd name="G21" fmla="+- 1 0 0"/>
              <a:gd name="G22" fmla="+- 1 0 0"/>
              <a:gd name="G23" fmla="+- 1 0 0"/>
              <a:gd name="G24" fmla="+- 1 0 0"/>
              <a:gd name="G25" fmla="+- 1 0 0"/>
              <a:gd name="G26" fmla="+- 1 0 0"/>
              <a:gd name="G27" fmla="+- 1 0 0"/>
              <a:gd name="G28" fmla="+- 1 0 0"/>
              <a:gd name="G29" fmla="+- 1 0 0"/>
              <a:gd name="G30" fmla="*/ 1 0 51712"/>
              <a:gd name="G31" fmla="+- 1423 0 0"/>
              <a:gd name="G32" fmla="cos G30 G31"/>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51712"/>
              <a:gd name="G54" fmla="+- 1 0 0"/>
              <a:gd name="G55" fmla="+- 1 0 0"/>
              <a:gd name="G56" fmla="+- 1 0 0"/>
              <a:gd name="G57" fmla="+- 1 0 0"/>
              <a:gd name="G58" fmla="+- 1 0 0"/>
              <a:gd name="G59" fmla="+- 1 0 0"/>
              <a:gd name="G60" fmla="+- 1 0 0"/>
              <a:gd name="G61" fmla="+- 1 0 0"/>
              <a:gd name="G62" fmla="+- 1 0 0"/>
              <a:gd name="G63" fmla="+- 1 0 0"/>
              <a:gd name="G64" fmla="*/ 1 0 51712"/>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0"/>
              <a:gd name="G78" fmla="+- 1 0 0"/>
              <a:gd name="G79" fmla="+- 1 0 0"/>
              <a:gd name="G80" fmla="*/ 1 0 51712"/>
              <a:gd name="G81" fmla="+- 340 0 0"/>
              <a:gd name="G82" fmla="cos G80 G81"/>
              <a:gd name="G83" fmla="+- 1 0 0"/>
              <a:gd name="G84" fmla="+- 1 0 0"/>
              <a:gd name="G85" fmla="+- 1 0 0"/>
              <a:gd name="G86" fmla="+- 1 0 0"/>
              <a:gd name="G87" fmla="+- 1 0 0"/>
              <a:gd name="G88" fmla="*/ 1 0 51712"/>
              <a:gd name="G89" fmla="sin 54736 G88"/>
              <a:gd name="G90" fmla="*/ 1 0 51712"/>
              <a:gd name="G91" fmla="cos 54943 G90"/>
              <a:gd name="G92" fmla="+- G89 0 G91"/>
              <a:gd name="G93" fmla="*/ G92 65535 1"/>
              <a:gd name="G94" fmla="+- G93 10800 0"/>
              <a:gd name="G95" fmla="+- 1 0 0"/>
              <a:gd name="G96" fmla="+- 1 0 0"/>
              <a:gd name="G97" fmla="+- 1 0 0"/>
              <a:gd name="G98" fmla="+- 1 0 0"/>
              <a:gd name="G99" fmla="+- 1 0 0"/>
              <a:gd name="G100" fmla="+- 1 0 0"/>
              <a:gd name="G101" fmla="+- 1 0 0"/>
              <a:gd name="G102" fmla="+- 1 0 0"/>
              <a:gd name="G103" fmla="+- 1 0 0"/>
              <a:gd name="G104" fmla="+- 1 0 0"/>
              <a:gd name="G105" fmla="+- 1 0 0"/>
              <a:gd name="G106" fmla="+- 1 0 0"/>
              <a:gd name="G107" fmla="+- 1 0 0"/>
              <a:gd name="G108" fmla="+- 1 0 0"/>
              <a:gd name="G109" fmla="*/ 1 0 51712"/>
              <a:gd name="G110" fmla="+- 1 0 0"/>
              <a:gd name="G111" fmla="+- 1 0 0"/>
              <a:gd name="G112" fmla="+- 1 0 0"/>
              <a:gd name="G113" fmla="+- 1 0 0"/>
              <a:gd name="G114" fmla="+- 1 0 0"/>
              <a:gd name="G115" fmla="+- 1 0 0"/>
              <a:gd name="G116" fmla="+- 1 0 0"/>
              <a:gd name="G117" fmla="+- 1 0 0"/>
              <a:gd name="G118" fmla="+- 1 0 0"/>
              <a:gd name="G119" fmla="+- 1 0 0"/>
              <a:gd name="G120" fmla="*/ 1 0 51712"/>
              <a:gd name="G121" fmla="+- 97 0 0"/>
              <a:gd name="G122" fmla="+- 122 0 0"/>
              <a:gd name="G123" fmla="+- 146 0 0"/>
              <a:gd name="G124" fmla="+- 170 0 0"/>
              <a:gd name="G125" fmla="*/ 1 0 51712"/>
              <a:gd name="G126" fmla="+- 1 0 0"/>
              <a:gd name="G127" fmla="+- 1 0 0"/>
              <a:gd name="G128" fmla="+- 1 0 0"/>
              <a:gd name="G129" fmla="+- 1 0 0"/>
              <a:gd name="G130" fmla="+- 1 0 0"/>
              <a:gd name="G131" fmla="+- 1 0 0"/>
              <a:gd name="G132" fmla="+- 1 0 0"/>
              <a:gd name="G133" fmla="+- 1 0 0"/>
              <a:gd name="G134" fmla="+- 1 0 0"/>
              <a:gd name="G135" fmla="+- 1 0 0"/>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560" cap="rnd">
            <a:solidFill>
              <a:srgbClr val="00AE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152" name="Rectangle 8"/>
          <p:cNvSpPr>
            <a:spLocks noChangeArrowheads="1"/>
          </p:cNvSpPr>
          <p:nvPr/>
        </p:nvSpPr>
        <p:spPr bwMode="auto">
          <a:xfrm>
            <a:off x="4630738" y="2649538"/>
            <a:ext cx="152082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1EDE17"/>
                </a:solidFill>
                <a:latin typeface="Times New Roman" charset="0"/>
              </a:rPr>
              <a:t>มย</a:t>
            </a:r>
          </a:p>
        </p:txBody>
      </p:sp>
      <p:sp>
        <p:nvSpPr>
          <p:cNvPr id="6153" name="Freeform 9"/>
          <p:cNvSpPr>
            <a:spLocks noChangeArrowheads="1"/>
          </p:cNvSpPr>
          <p:nvPr/>
        </p:nvSpPr>
        <p:spPr bwMode="auto">
          <a:xfrm>
            <a:off x="2038350" y="4591050"/>
            <a:ext cx="1887538" cy="1487488"/>
          </a:xfrm>
          <a:custGeom>
            <a:avLst/>
            <a:gdLst>
              <a:gd name="G0" fmla="+- 1 0 0"/>
              <a:gd name="G1" fmla="+- 1 0 0"/>
              <a:gd name="G2" fmla="+- 1 0 0"/>
              <a:gd name="G3" fmla="+- 1 0 0"/>
              <a:gd name="G4" fmla="+- 1 0 0"/>
              <a:gd name="G5" fmla="+- 1 0 0"/>
              <a:gd name="G6" fmla="+- 1 0 0"/>
              <a:gd name="G7" fmla="*/ 1 12735 57600"/>
              <a:gd name="G8" fmla="*/ 1 4243 51712"/>
              <a:gd name="G9" fmla="*/ G8 1 180"/>
              <a:gd name="G10" fmla="*/ G7 1 G9"/>
              <a:gd name="G11" fmla="*/ 1 12735 57600"/>
              <a:gd name="G12" fmla="*/ 1 4243 51712"/>
              <a:gd name="G13" fmla="*/ G12 1 180"/>
              <a:gd name="G14" fmla="*/ G11 1 G13"/>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51712"/>
              <a:gd name="G34" fmla="+- 264 0 0"/>
              <a:gd name="G35" fmla="+- 240 0 0"/>
              <a:gd name="G36" fmla="+- 216 0 0"/>
              <a:gd name="G37" fmla="+- 192 0 0"/>
              <a:gd name="G38" fmla="+- 168 0 0"/>
              <a:gd name="G39" fmla="+- 144 0 0"/>
              <a:gd name="G40" fmla="*/ 1 0 51712"/>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51712"/>
              <a:gd name="G60" fmla="*/ 1 0 51712"/>
              <a:gd name="G61" fmla="+- 1 0 0"/>
              <a:gd name="G62" fmla="+- 1 0 0"/>
              <a:gd name="G63" fmla="+- 1 0 0"/>
              <a:gd name="G64" fmla="+- 1 0 0"/>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51712"/>
              <a:gd name="G78" fmla="+- 1 0 0"/>
              <a:gd name="G79" fmla="+- 1 0 0"/>
              <a:gd name="G80" fmla="+- 1 0 0"/>
              <a:gd name="G81" fmla="+- 1 0 0"/>
              <a:gd name="G82" fmla="+- 1 0 0"/>
              <a:gd name="G83" fmla="+- 1 0 0"/>
              <a:gd name="G84" fmla="+- 1 0 0"/>
              <a:gd name="G85" fmla="+- 1 0 0"/>
              <a:gd name="G86" fmla="+- 1 0 0"/>
              <a:gd name="G87" fmla="+- 636 0 0"/>
              <a:gd name="G88" fmla="*/ 1 0 51712"/>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G105" fmla="+- 1 0 0"/>
              <a:gd name="G106" fmla="*/ 1 12735 57600"/>
              <a:gd name="G107" fmla="*/ 1 4243 51712"/>
              <a:gd name="G108" fmla="*/ G107 1 180"/>
              <a:gd name="G109" fmla="*/ G106 1 G108"/>
              <a:gd name="G110" fmla="+- 1 0 0"/>
              <a:gd name="G111" fmla="+- 1 0 0"/>
              <a:gd name="G112" fmla="+- 1 0 0"/>
              <a:gd name="G113" fmla="+- 1 0 0"/>
              <a:gd name="G114" fmla="*/ 1 0 51712"/>
              <a:gd name="G115" fmla="+- 1 0 0"/>
              <a:gd name="G116" fmla="+- 1 0 0"/>
              <a:gd name="G117" fmla="+- 1 0 0"/>
              <a:gd name="G118" fmla="+- 1 0 0"/>
              <a:gd name="G119" fmla="+- 1 0 0"/>
              <a:gd name="G120" fmla="+- 1 0 0"/>
              <a:gd name="G121" fmla="+- 1 0 0"/>
              <a:gd name="G122" fmla="+- 1 0 0"/>
              <a:gd name="G123" fmla="*/ 1 0 51712"/>
              <a:gd name="G124" fmla="+- 1 0 0"/>
              <a:gd name="G125" fmla="+- 1 0 0"/>
              <a:gd name="G126" fmla="+- 1 0 0"/>
              <a:gd name="G127" fmla="+- 1 0 0"/>
              <a:gd name="G128" fmla="+- 1 0 0"/>
              <a:gd name="G129" fmla="+- 1 0 0"/>
              <a:gd name="G130" fmla="+- 1 0 0"/>
              <a:gd name="G131" fmla="+- 1 0 0"/>
              <a:gd name="G132" fmla="+- 1 0 0"/>
              <a:gd name="G133" fmla="+- 1 0 0"/>
              <a:gd name="G134" fmla="+- 1 0 0"/>
              <a:gd name="G135" fmla="+- 1 0 0"/>
              <a:gd name="G136" fmla="+- 1 0 0"/>
              <a:gd name="G137" fmla="+- 1 0 0"/>
              <a:gd name="G138" fmla="+- 1 0 0"/>
              <a:gd name="G139" fmla="+- 1 0 0"/>
              <a:gd name="G140" fmla="+- 1 0 0"/>
              <a:gd name="G141" fmla="+- 1 0 0"/>
              <a:gd name="G142" fmla="+- 1 0 0"/>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560" cap="rnd">
            <a:solidFill>
              <a:srgbClr val="00AE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154" name="Rectangle 10"/>
          <p:cNvSpPr>
            <a:spLocks noChangeArrowheads="1"/>
          </p:cNvSpPr>
          <p:nvPr/>
        </p:nvSpPr>
        <p:spPr bwMode="auto">
          <a:xfrm>
            <a:off x="7259638" y="5259388"/>
            <a:ext cx="131127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1EDE17"/>
                </a:solidFill>
                <a:latin typeface="Times New Roman" charset="0"/>
              </a:rPr>
              <a:t>อป</a:t>
            </a:r>
          </a:p>
        </p:txBody>
      </p:sp>
      <p:sp>
        <p:nvSpPr>
          <p:cNvPr id="6155" name="Freeform 11"/>
          <p:cNvSpPr>
            <a:spLocks noChangeArrowheads="1"/>
          </p:cNvSpPr>
          <p:nvPr/>
        </p:nvSpPr>
        <p:spPr bwMode="auto">
          <a:xfrm>
            <a:off x="3257550" y="2628900"/>
            <a:ext cx="268288" cy="306388"/>
          </a:xfrm>
          <a:custGeom>
            <a:avLst/>
            <a:gdLst>
              <a:gd name="G0" fmla="+- 1 0 0"/>
              <a:gd name="G1" fmla="+- 1 0 0"/>
              <a:gd name="G2" fmla="+- 1 0 0"/>
              <a:gd name="G3" fmla="+- 1 0 0"/>
              <a:gd name="G4" fmla="+- 1 0 0"/>
              <a:gd name="G5" fmla="+- 96 0 0"/>
              <a:gd name="G6" fmla="+- 120 0 0"/>
              <a:gd name="G7" fmla="+- 144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560" cap="rnd">
            <a:solidFill>
              <a:srgbClr val="00AE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156" name="Freeform 12"/>
          <p:cNvSpPr>
            <a:spLocks noChangeArrowheads="1"/>
          </p:cNvSpPr>
          <p:nvPr/>
        </p:nvSpPr>
        <p:spPr bwMode="auto">
          <a:xfrm>
            <a:off x="3067050" y="3333750"/>
            <a:ext cx="439738" cy="915988"/>
          </a:xfrm>
          <a:custGeom>
            <a:avLst/>
            <a:gdLst>
              <a:gd name="G0" fmla="+- 1 0 0"/>
              <a:gd name="G1" fmla="+- 1 0 0"/>
              <a:gd name="G2" fmla="+- 1 0 0"/>
              <a:gd name="G3" fmla="+- 1 0 0"/>
              <a:gd name="G4" fmla="*/ 1 12735 57600"/>
              <a:gd name="G5" fmla="*/ 1 4243 51712"/>
              <a:gd name="G6" fmla="*/ G5 1 180"/>
              <a:gd name="G7" fmla="*/ G4 1 G6"/>
              <a:gd name="G8" fmla="+- 1 0 0"/>
              <a:gd name="G9" fmla="+- 1 0 0"/>
              <a:gd name="G10" fmla="+- 1 0 0"/>
              <a:gd name="G11" fmla="+- 1 0 0"/>
              <a:gd name="G12" fmla="+- 1 0 0"/>
              <a:gd name="G13" fmla="+- 1 0 0"/>
              <a:gd name="G14" fmla="+- 1 0 0"/>
              <a:gd name="G15" fmla="+- 1 0 0"/>
              <a:gd name="G16" fmla="+- 1 0 0"/>
              <a:gd name="G17" fmla="*/ 1 12735 57600"/>
              <a:gd name="G18" fmla="*/ 1 4243 51712"/>
              <a:gd name="G19" fmla="*/ G18 1 180"/>
              <a:gd name="G20" fmla="*/ G17 1 G19"/>
              <a:gd name="G21" fmla="*/ 1 12735 57600"/>
              <a:gd name="G22" fmla="*/ 1 4243 51712"/>
              <a:gd name="G23" fmla="*/ G22 1 180"/>
              <a:gd name="G24" fmla="*/ G21 1 G23"/>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51712"/>
              <a:gd name="G39" fmla="*/ 1 0 51712"/>
              <a:gd name="G40" fmla="+- 504 0 0"/>
              <a:gd name="G41" fmla="*/ 1 0 51712"/>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560" cap="rnd">
            <a:solidFill>
              <a:srgbClr val="00AE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157" name="Freeform 13"/>
          <p:cNvSpPr>
            <a:spLocks noChangeArrowheads="1"/>
          </p:cNvSpPr>
          <p:nvPr/>
        </p:nvSpPr>
        <p:spPr bwMode="auto">
          <a:xfrm>
            <a:off x="3333750" y="2933700"/>
            <a:ext cx="58738" cy="420688"/>
          </a:xfrm>
          <a:custGeom>
            <a:avLst/>
            <a:gdLst>
              <a:gd name="G0" fmla="*/ 1 0 51712"/>
              <a:gd name="G1" fmla="+- 1 0 0"/>
              <a:gd name="G2" fmla="+- 1 0 0"/>
              <a:gd name="G3" fmla="+- 1 0 0"/>
              <a:gd name="G4" fmla="+- 1 0 0"/>
              <a:gd name="G5" fmla="+- 1 0 0"/>
              <a:gd name="G6" fmla="+- 1 0 0"/>
              <a:gd name="G7" fmla="*/ 1 0 51712"/>
              <a:gd name="G8" fmla="+- 168 0 0"/>
              <a:gd name="G9" fmla="+- 192 0 0"/>
              <a:gd name="G10" fmla="+- 216 0 0"/>
              <a:gd name="G11" fmla="+- 240 0 0"/>
              <a:gd name="G12" fmla="*/ 1 0 51712"/>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560" cap="rnd">
            <a:solidFill>
              <a:srgbClr val="00AE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158" name="Rectangle 14"/>
          <p:cNvSpPr>
            <a:spLocks noChangeArrowheads="1"/>
          </p:cNvSpPr>
          <p:nvPr/>
        </p:nvSpPr>
        <p:spPr bwMode="auto">
          <a:xfrm>
            <a:off x="3449638" y="2382838"/>
            <a:ext cx="127317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1EDE17"/>
                </a:solidFill>
                <a:latin typeface="Times New Roman" charset="0"/>
              </a:rPr>
              <a:t>ทก</a:t>
            </a:r>
          </a:p>
        </p:txBody>
      </p:sp>
      <p:sp>
        <p:nvSpPr>
          <p:cNvPr id="6159" name="Rectangle 15"/>
          <p:cNvSpPr>
            <a:spLocks noChangeArrowheads="1"/>
          </p:cNvSpPr>
          <p:nvPr/>
        </p:nvSpPr>
        <p:spPr bwMode="auto">
          <a:xfrm>
            <a:off x="2516188" y="5640388"/>
            <a:ext cx="70167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1EDE17"/>
                </a:solidFill>
                <a:latin typeface="Times New Roman" charset="0"/>
              </a:rPr>
              <a:t>ทด</a:t>
            </a:r>
          </a:p>
        </p:txBody>
      </p:sp>
      <p:sp>
        <p:nvSpPr>
          <p:cNvPr id="6160" name="Rectangle 16"/>
          <p:cNvSpPr>
            <a:spLocks noChangeArrowheads="1"/>
          </p:cNvSpPr>
          <p:nvPr/>
        </p:nvSpPr>
        <p:spPr bwMode="auto">
          <a:xfrm>
            <a:off x="2020888" y="992188"/>
            <a:ext cx="83502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1EDE17"/>
                </a:solidFill>
                <a:latin typeface="Times New Roman" charset="0"/>
              </a:rPr>
              <a:t>ทม</a:t>
            </a:r>
          </a:p>
        </p:txBody>
      </p:sp>
      <p:sp>
        <p:nvSpPr>
          <p:cNvPr id="6161" name="Rectangle 17"/>
          <p:cNvSpPr>
            <a:spLocks noChangeArrowheads="1"/>
          </p:cNvSpPr>
          <p:nvPr/>
        </p:nvSpPr>
        <p:spPr bwMode="auto">
          <a:xfrm>
            <a:off x="3086100" y="4381500"/>
            <a:ext cx="1676400" cy="457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162" name="Line 18"/>
          <p:cNvSpPr>
            <a:spLocks noChangeShapeType="1"/>
          </p:cNvSpPr>
          <p:nvPr/>
        </p:nvSpPr>
        <p:spPr bwMode="auto">
          <a:xfrm>
            <a:off x="4991100" y="984250"/>
            <a:ext cx="1588" cy="5003800"/>
          </a:xfrm>
          <a:prstGeom prst="line">
            <a:avLst/>
          </a:prstGeom>
          <a:noFill/>
          <a:ln w="25560" cap="sq">
            <a:solidFill>
              <a:srgbClr val="790015"/>
            </a:solidFill>
            <a:prstDash val="dashDot"/>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163" name="Rectangle 19"/>
          <p:cNvSpPr>
            <a:spLocks noChangeArrowheads="1"/>
          </p:cNvSpPr>
          <p:nvPr/>
        </p:nvSpPr>
        <p:spPr bwMode="auto">
          <a:xfrm>
            <a:off x="341313" y="438150"/>
            <a:ext cx="2825750" cy="3937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000" b="1">
                <a:solidFill>
                  <a:srgbClr val="FFD34A"/>
                </a:solidFill>
                <a:latin typeface="Times New Roman" charset="0"/>
              </a:rPr>
              <a:t>แผนที่</a:t>
            </a:r>
          </a:p>
        </p:txBody>
      </p:sp>
      <p:sp>
        <p:nvSpPr>
          <p:cNvPr id="6164" name="Rectangle 20"/>
          <p:cNvSpPr>
            <a:spLocks noChangeArrowheads="1"/>
          </p:cNvSpPr>
          <p:nvPr/>
        </p:nvSpPr>
        <p:spPr bwMode="auto">
          <a:xfrm>
            <a:off x="2613025" y="3613150"/>
            <a:ext cx="173037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1EDE17"/>
                </a:solidFill>
                <a:latin typeface="Times New Roman" charset="0"/>
              </a:rPr>
              <a:t>ทต</a:t>
            </a:r>
          </a:p>
        </p:txBody>
      </p:sp>
      <p:sp>
        <p:nvSpPr>
          <p:cNvPr id="6165" name="Line 21"/>
          <p:cNvSpPr>
            <a:spLocks noChangeShapeType="1"/>
          </p:cNvSpPr>
          <p:nvPr/>
        </p:nvSpPr>
        <p:spPr bwMode="auto">
          <a:xfrm>
            <a:off x="4114800" y="1600200"/>
            <a:ext cx="1693863" cy="1588"/>
          </a:xfrm>
          <a:prstGeom prst="line">
            <a:avLst/>
          </a:prstGeom>
          <a:noFill/>
          <a:ln>
            <a:noFill/>
          </a:ln>
          <a:effectLst/>
          <a:extLst>
            <a:ext uri="{909E8E84-426E-40dd-AFC4-6F175D3DCCD1}">
              <a14:hiddenFill xmlns="" xmlns:a14="http://schemas.microsoft.com/office/drawing/2010/main">
                <a:no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166" name="Rectangle 22"/>
          <p:cNvSpPr>
            <a:spLocks noChangeArrowheads="1"/>
          </p:cNvSpPr>
          <p:nvPr/>
        </p:nvSpPr>
        <p:spPr bwMode="auto">
          <a:xfrm>
            <a:off x="7134225" y="4362450"/>
            <a:ext cx="42862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1EDE17"/>
                </a:solidFill>
                <a:latin typeface="Times New Roman" charset="0"/>
              </a:rPr>
              <a:t>อ</a:t>
            </a:r>
          </a:p>
        </p:txBody>
      </p:sp>
      <p:sp>
        <p:nvSpPr>
          <p:cNvPr id="6167" name="Rectangle 23"/>
          <p:cNvSpPr>
            <a:spLocks noChangeArrowheads="1"/>
          </p:cNvSpPr>
          <p:nvPr/>
        </p:nvSpPr>
        <p:spPr bwMode="auto">
          <a:xfrm>
            <a:off x="5830888" y="2884488"/>
            <a:ext cx="83502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1EDE17"/>
                </a:solidFill>
                <a:latin typeface="Times New Roman" charset="0"/>
              </a:rPr>
              <a:t>บ</a:t>
            </a:r>
          </a:p>
        </p:txBody>
      </p:sp>
      <p:sp>
        <p:nvSpPr>
          <p:cNvPr id="6168" name="Oval 24"/>
          <p:cNvSpPr>
            <a:spLocks noChangeArrowheads="1"/>
          </p:cNvSpPr>
          <p:nvPr/>
        </p:nvSpPr>
        <p:spPr bwMode="auto">
          <a:xfrm>
            <a:off x="5702300" y="3033713"/>
            <a:ext cx="193675" cy="187325"/>
          </a:xfrm>
          <a:prstGeom prst="ellipse">
            <a:avLst/>
          </a:prstGeom>
          <a:solidFill>
            <a:srgbClr val="882806"/>
          </a:solidFill>
          <a:ln w="25560" cap="sq">
            <a:solidFill>
              <a:srgbClr val="114FFB"/>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169" name="Rectangle 25"/>
          <p:cNvSpPr>
            <a:spLocks noChangeArrowheads="1"/>
          </p:cNvSpPr>
          <p:nvPr/>
        </p:nvSpPr>
        <p:spPr bwMode="auto">
          <a:xfrm>
            <a:off x="5487988" y="1811338"/>
            <a:ext cx="83502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1EDE17"/>
                </a:solidFill>
                <a:latin typeface="Times New Roman" charset="0"/>
              </a:rPr>
              <a:t>ฮ</a:t>
            </a:r>
          </a:p>
        </p:txBody>
      </p:sp>
      <p:sp>
        <p:nvSpPr>
          <p:cNvPr id="6170" name="Oval 26"/>
          <p:cNvSpPr>
            <a:spLocks noChangeArrowheads="1"/>
          </p:cNvSpPr>
          <p:nvPr/>
        </p:nvSpPr>
        <p:spPr bwMode="auto">
          <a:xfrm>
            <a:off x="5313363" y="1982788"/>
            <a:ext cx="193675" cy="187325"/>
          </a:xfrm>
          <a:prstGeom prst="ellipse">
            <a:avLst/>
          </a:prstGeom>
          <a:solidFill>
            <a:srgbClr val="882806"/>
          </a:solidFill>
          <a:ln w="25560" cap="sq">
            <a:solidFill>
              <a:srgbClr val="114FFB"/>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171" name="Rectangle 27"/>
          <p:cNvSpPr>
            <a:spLocks noChangeArrowheads="1"/>
          </p:cNvSpPr>
          <p:nvPr/>
        </p:nvSpPr>
        <p:spPr bwMode="auto">
          <a:xfrm>
            <a:off x="7070725" y="1517650"/>
            <a:ext cx="129222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1EDE17"/>
                </a:solidFill>
                <a:latin typeface="Times New Roman" charset="0"/>
              </a:rPr>
              <a:t>ม</a:t>
            </a:r>
            <a:r>
              <a:rPr lang="en-US" sz="2400" b="1">
                <a:solidFill>
                  <a:srgbClr val="1EDE17"/>
                </a:solidFill>
                <a:latin typeface="Times New Roman" charset="0"/>
              </a:rPr>
              <a:t>(</a:t>
            </a:r>
            <a:r>
              <a:rPr lang="hi-in" sz="2400" b="1">
                <a:solidFill>
                  <a:srgbClr val="1EDE17"/>
                </a:solidFill>
                <a:latin typeface="Times New Roman" charset="0"/>
              </a:rPr>
              <a:t>อ</a:t>
            </a:r>
            <a:r>
              <a:rPr lang="en-US" sz="2400" b="1">
                <a:solidFill>
                  <a:srgbClr val="1EDE17"/>
                </a:solidFill>
                <a:latin typeface="Times New Roman" charset="0"/>
              </a:rPr>
              <a:t>)</a:t>
            </a:r>
          </a:p>
        </p:txBody>
      </p:sp>
      <p:sp>
        <p:nvSpPr>
          <p:cNvPr id="6172" name="Oval 28"/>
          <p:cNvSpPr>
            <a:spLocks noChangeArrowheads="1"/>
          </p:cNvSpPr>
          <p:nvPr/>
        </p:nvSpPr>
        <p:spPr bwMode="auto">
          <a:xfrm>
            <a:off x="6904038" y="1662113"/>
            <a:ext cx="193675" cy="187325"/>
          </a:xfrm>
          <a:prstGeom prst="ellipse">
            <a:avLst/>
          </a:prstGeom>
          <a:solidFill>
            <a:srgbClr val="882806"/>
          </a:solidFill>
          <a:ln w="25560" cap="sq">
            <a:solidFill>
              <a:srgbClr val="114FFB"/>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173" name="Oval 29"/>
          <p:cNvSpPr>
            <a:spLocks noChangeArrowheads="1"/>
          </p:cNvSpPr>
          <p:nvPr/>
        </p:nvSpPr>
        <p:spPr bwMode="auto">
          <a:xfrm>
            <a:off x="2873375" y="2744788"/>
            <a:ext cx="193675" cy="187325"/>
          </a:xfrm>
          <a:prstGeom prst="ellipse">
            <a:avLst/>
          </a:prstGeom>
          <a:solidFill>
            <a:srgbClr val="919191"/>
          </a:solidFill>
          <a:ln w="25560" cap="sq">
            <a:solidFill>
              <a:srgbClr val="919191"/>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174" name="Rectangle 30"/>
          <p:cNvSpPr>
            <a:spLocks noChangeArrowheads="1"/>
          </p:cNvSpPr>
          <p:nvPr/>
        </p:nvSpPr>
        <p:spPr bwMode="auto">
          <a:xfrm>
            <a:off x="3095625" y="2568575"/>
            <a:ext cx="376238"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1EDE17"/>
                </a:solidFill>
                <a:latin typeface="Times New Roman" charset="0"/>
              </a:rPr>
              <a:t>ค</a:t>
            </a:r>
          </a:p>
        </p:txBody>
      </p:sp>
      <p:sp>
        <p:nvSpPr>
          <p:cNvPr id="6175" name="Oval 31"/>
          <p:cNvSpPr>
            <a:spLocks noChangeArrowheads="1"/>
          </p:cNvSpPr>
          <p:nvPr/>
        </p:nvSpPr>
        <p:spPr bwMode="auto">
          <a:xfrm>
            <a:off x="2974975" y="3235325"/>
            <a:ext cx="193675" cy="187325"/>
          </a:xfrm>
          <a:prstGeom prst="ellipse">
            <a:avLst/>
          </a:prstGeom>
          <a:solidFill>
            <a:srgbClr val="919191"/>
          </a:solidFill>
          <a:ln w="25560" cap="sq">
            <a:solidFill>
              <a:srgbClr val="919191"/>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176" name="Rectangle 32"/>
          <p:cNvSpPr>
            <a:spLocks noChangeArrowheads="1"/>
          </p:cNvSpPr>
          <p:nvPr/>
        </p:nvSpPr>
        <p:spPr bwMode="auto">
          <a:xfrm>
            <a:off x="2711450" y="3078163"/>
            <a:ext cx="366713"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1EDE17"/>
                </a:solidFill>
                <a:latin typeface="Times New Roman" charset="0"/>
              </a:rPr>
              <a:t>ย</a:t>
            </a:r>
          </a:p>
        </p:txBody>
      </p:sp>
      <p:sp>
        <p:nvSpPr>
          <p:cNvPr id="6177" name="Oval 33"/>
          <p:cNvSpPr>
            <a:spLocks noChangeArrowheads="1"/>
          </p:cNvSpPr>
          <p:nvPr/>
        </p:nvSpPr>
        <p:spPr bwMode="auto">
          <a:xfrm>
            <a:off x="3516313" y="3201988"/>
            <a:ext cx="193675" cy="187325"/>
          </a:xfrm>
          <a:prstGeom prst="ellipse">
            <a:avLst/>
          </a:prstGeom>
          <a:solidFill>
            <a:srgbClr val="882806"/>
          </a:solidFill>
          <a:ln w="25560" cap="sq">
            <a:solidFill>
              <a:srgbClr val="114FFB"/>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178" name="Oval 34"/>
          <p:cNvSpPr>
            <a:spLocks noChangeArrowheads="1"/>
          </p:cNvSpPr>
          <p:nvPr/>
        </p:nvSpPr>
        <p:spPr bwMode="auto">
          <a:xfrm>
            <a:off x="2906713" y="4573588"/>
            <a:ext cx="193675" cy="187325"/>
          </a:xfrm>
          <a:prstGeom prst="ellipse">
            <a:avLst/>
          </a:prstGeom>
          <a:solidFill>
            <a:srgbClr val="882806"/>
          </a:solidFill>
          <a:ln w="25560" cap="sq">
            <a:solidFill>
              <a:srgbClr val="114FFB"/>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179" name="Oval 35"/>
          <p:cNvSpPr>
            <a:spLocks noChangeArrowheads="1"/>
          </p:cNvSpPr>
          <p:nvPr/>
        </p:nvSpPr>
        <p:spPr bwMode="auto">
          <a:xfrm>
            <a:off x="2974975" y="5303838"/>
            <a:ext cx="193675" cy="187325"/>
          </a:xfrm>
          <a:prstGeom prst="ellipse">
            <a:avLst/>
          </a:prstGeom>
          <a:solidFill>
            <a:srgbClr val="882806"/>
          </a:solidFill>
          <a:ln w="25560" cap="sq">
            <a:solidFill>
              <a:srgbClr val="114FFB"/>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180" name="Rectangle 36"/>
          <p:cNvSpPr>
            <a:spLocks noChangeArrowheads="1"/>
          </p:cNvSpPr>
          <p:nvPr/>
        </p:nvSpPr>
        <p:spPr bwMode="auto">
          <a:xfrm>
            <a:off x="3216275" y="5164138"/>
            <a:ext cx="563563"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1EDE17"/>
                </a:solidFill>
                <a:latin typeface="Times New Roman" charset="0"/>
              </a:rPr>
              <a:t>ภซ</a:t>
            </a:r>
          </a:p>
        </p:txBody>
      </p:sp>
      <p:sp>
        <p:nvSpPr>
          <p:cNvPr id="6181" name="Oval 37"/>
          <p:cNvSpPr>
            <a:spLocks noChangeArrowheads="1"/>
          </p:cNvSpPr>
          <p:nvPr/>
        </p:nvSpPr>
        <p:spPr bwMode="auto">
          <a:xfrm>
            <a:off x="1654175" y="4203700"/>
            <a:ext cx="193675" cy="187325"/>
          </a:xfrm>
          <a:prstGeom prst="ellipse">
            <a:avLst/>
          </a:prstGeom>
          <a:solidFill>
            <a:srgbClr val="882806"/>
          </a:solidFill>
          <a:ln w="25560" cap="sq">
            <a:solidFill>
              <a:srgbClr val="114FFB"/>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182" name="Rectangle 38"/>
          <p:cNvSpPr>
            <a:spLocks noChangeArrowheads="1"/>
          </p:cNvSpPr>
          <p:nvPr/>
        </p:nvSpPr>
        <p:spPr bwMode="auto">
          <a:xfrm>
            <a:off x="1822450" y="4081463"/>
            <a:ext cx="35877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1EDE17"/>
                </a:solidFill>
                <a:latin typeface="Times New Roman" charset="0"/>
              </a:rPr>
              <a:t>อี</a:t>
            </a:r>
          </a:p>
        </p:txBody>
      </p:sp>
      <p:sp>
        <p:nvSpPr>
          <p:cNvPr id="6183" name="Line 39"/>
          <p:cNvSpPr>
            <a:spLocks noChangeShapeType="1"/>
          </p:cNvSpPr>
          <p:nvPr/>
        </p:nvSpPr>
        <p:spPr bwMode="auto">
          <a:xfrm>
            <a:off x="1746250" y="3505200"/>
            <a:ext cx="6546850" cy="1588"/>
          </a:xfrm>
          <a:prstGeom prst="line">
            <a:avLst/>
          </a:prstGeom>
          <a:noFill/>
          <a:ln w="25560" cap="sq">
            <a:solidFill>
              <a:srgbClr val="790015"/>
            </a:solidFill>
            <a:prstDash val="dashDot"/>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184" name="Oval 40"/>
          <p:cNvSpPr>
            <a:spLocks noChangeArrowheads="1"/>
          </p:cNvSpPr>
          <p:nvPr/>
        </p:nvSpPr>
        <p:spPr bwMode="auto">
          <a:xfrm>
            <a:off x="2873375" y="2744788"/>
            <a:ext cx="193675" cy="187325"/>
          </a:xfrm>
          <a:prstGeom prst="ellipse">
            <a:avLst/>
          </a:prstGeom>
          <a:solidFill>
            <a:srgbClr val="882806"/>
          </a:solidFill>
          <a:ln w="25560" cap="sq">
            <a:solidFill>
              <a:srgbClr val="114FFB"/>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185" name="Oval 41"/>
          <p:cNvSpPr>
            <a:spLocks noChangeArrowheads="1"/>
          </p:cNvSpPr>
          <p:nvPr/>
        </p:nvSpPr>
        <p:spPr bwMode="auto">
          <a:xfrm>
            <a:off x="2974975" y="3235325"/>
            <a:ext cx="193675" cy="187325"/>
          </a:xfrm>
          <a:prstGeom prst="ellipse">
            <a:avLst/>
          </a:prstGeom>
          <a:solidFill>
            <a:srgbClr val="882806"/>
          </a:solidFill>
          <a:ln w="25560" cap="sq">
            <a:solidFill>
              <a:srgbClr val="114FFB"/>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186" name="Text Box 42"/>
          <p:cNvSpPr txBox="1">
            <a:spLocks noChangeArrowheads="1"/>
          </p:cNvSpPr>
          <p:nvPr/>
        </p:nvSpPr>
        <p:spPr bwMode="auto">
          <a:xfrm>
            <a:off x="6553200" y="2286000"/>
            <a:ext cx="1600200" cy="30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187" name="Rectangle 43"/>
          <p:cNvSpPr>
            <a:spLocks noChangeArrowheads="1"/>
          </p:cNvSpPr>
          <p:nvPr/>
        </p:nvSpPr>
        <p:spPr bwMode="auto">
          <a:xfrm>
            <a:off x="3090863" y="4451350"/>
            <a:ext cx="57467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1EDE17"/>
                </a:solidFill>
                <a:latin typeface="Times New Roman" charset="0"/>
              </a:rPr>
              <a:t>คบ</a:t>
            </a:r>
          </a:p>
        </p:txBody>
      </p:sp>
      <p:sp>
        <p:nvSpPr>
          <p:cNvPr id="6188" name="Text Box 44"/>
          <p:cNvSpPr txBox="1">
            <a:spLocks noChangeArrowheads="1"/>
          </p:cNvSpPr>
          <p:nvPr/>
        </p:nvSpPr>
        <p:spPr bwMode="auto">
          <a:xfrm>
            <a:off x="1779588" y="0"/>
            <a:ext cx="1993900" cy="274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189" name="Text Box 45"/>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190" name="Rectangle 46"/>
          <p:cNvSpPr>
            <a:spLocks noChangeArrowheads="1"/>
          </p:cNvSpPr>
          <p:nvPr/>
        </p:nvSpPr>
        <p:spPr bwMode="auto">
          <a:xfrm>
            <a:off x="8093075" y="6524625"/>
            <a:ext cx="336550" cy="2460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1">
                <a:solidFill>
                  <a:srgbClr val="FFFFFF"/>
                </a:solidFill>
                <a:effectLst>
                  <a:outerShdw blurRad="38100" dist="38100" dir="2700000" algn="tl">
                    <a:srgbClr val="000000"/>
                  </a:outerShdw>
                </a:effectLst>
              </a:rPr>
              <a:t>04</a:t>
            </a:r>
          </a:p>
        </p:txBody>
      </p:sp>
      <p:sp>
        <p:nvSpPr>
          <p:cNvPr id="6191" name="Oval 47"/>
          <p:cNvSpPr>
            <a:spLocks noChangeArrowheads="1"/>
          </p:cNvSpPr>
          <p:nvPr/>
        </p:nvSpPr>
        <p:spPr bwMode="auto">
          <a:xfrm>
            <a:off x="127000" y="76200"/>
            <a:ext cx="1955800" cy="1701800"/>
          </a:xfrm>
          <a:prstGeom prst="ellipse">
            <a:avLst/>
          </a:prstGeom>
          <a:noFill/>
          <a:ln w="57240" cap="sq">
            <a:solidFill>
              <a:srgbClr val="FF6600"/>
            </a:solidFill>
            <a:miter lim="800000"/>
            <a:headEnd/>
            <a:tailEnd/>
          </a:ln>
          <a:effectLst>
            <a:outerShdw blurRad="63500" dist="107933" dir="2700000" algn="ctr" rotWithShape="0">
              <a:srgbClr val="1A0004">
                <a:alpha val="75014"/>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6192" name="Text Box 48"/>
          <p:cNvSpPr txBox="1">
            <a:spLocks noChangeArrowheads="1"/>
          </p:cNvSpPr>
          <p:nvPr/>
        </p:nvSpPr>
        <p:spPr bwMode="auto">
          <a:xfrm>
            <a:off x="1854200" y="3022600"/>
            <a:ext cx="1701800" cy="4603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lgn="l">
              <a:spcBef>
                <a:spcPts val="1500"/>
              </a:spcBef>
              <a:buClrTx/>
              <a:buFontTx/>
              <a:buNone/>
              <a:defRPr/>
            </a:pPr>
            <a:r>
              <a:rPr lang="hi-in" sz="2400" b="1">
                <a:solidFill>
                  <a:srgbClr val="FFFFFF"/>
                </a:solidFill>
              </a:rPr>
              <a:t>คานาอัน</a:t>
            </a:r>
          </a:p>
        </p:txBody>
      </p:sp>
      <p:sp>
        <p:nvSpPr>
          <p:cNvPr id="6193" name="Text Box 49"/>
          <p:cNvSpPr txBox="1">
            <a:spLocks noChangeArrowheads="1"/>
          </p:cNvSpPr>
          <p:nvPr/>
        </p:nvSpPr>
        <p:spPr bwMode="auto">
          <a:xfrm>
            <a:off x="3136900" y="2565400"/>
            <a:ext cx="2832100" cy="4603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lgn="l">
              <a:spcBef>
                <a:spcPts val="1500"/>
              </a:spcBef>
              <a:buClrTx/>
              <a:buFontTx/>
              <a:buNone/>
              <a:defRPr/>
            </a:pPr>
            <a:r>
              <a:rPr lang="hi-in" sz="2400" b="1">
                <a:solidFill>
                  <a:srgbClr val="FFFFFF"/>
                </a:solidFill>
              </a:rPr>
              <a:t>ทะเลสาบกาลิลี</a:t>
            </a:r>
          </a:p>
        </p:txBody>
      </p:sp>
      <p:sp>
        <p:nvSpPr>
          <p:cNvPr id="6194" name="Text Box 50"/>
          <p:cNvSpPr txBox="1">
            <a:spLocks noChangeArrowheads="1"/>
          </p:cNvSpPr>
          <p:nvPr/>
        </p:nvSpPr>
        <p:spPr bwMode="auto">
          <a:xfrm>
            <a:off x="1625600" y="4292600"/>
            <a:ext cx="1371600" cy="4603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lgn="l">
              <a:spcBef>
                <a:spcPts val="1500"/>
              </a:spcBef>
              <a:buClrTx/>
              <a:buFontTx/>
              <a:buNone/>
              <a:defRPr/>
            </a:pPr>
            <a:r>
              <a:rPr lang="hi-in" sz="2400" b="1">
                <a:solidFill>
                  <a:srgbClr val="FFFFFF"/>
                </a:solidFill>
              </a:rPr>
              <a:t>อียิปต์</a:t>
            </a:r>
          </a:p>
        </p:txBody>
      </p:sp>
      <p:sp>
        <p:nvSpPr>
          <p:cNvPr id="6195" name="Text Box 51"/>
          <p:cNvSpPr txBox="1">
            <a:spLocks noChangeArrowheads="1"/>
          </p:cNvSpPr>
          <p:nvPr/>
        </p:nvSpPr>
        <p:spPr bwMode="auto">
          <a:xfrm>
            <a:off x="736600" y="3759200"/>
            <a:ext cx="2133600" cy="4603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lgn="l">
              <a:spcBef>
                <a:spcPts val="1500"/>
              </a:spcBef>
              <a:buClrTx/>
              <a:buFontTx/>
              <a:buNone/>
              <a:defRPr/>
            </a:pPr>
            <a:r>
              <a:rPr lang="hi-in" sz="2400" b="1">
                <a:solidFill>
                  <a:srgbClr val="FFFFFF"/>
                </a:solidFill>
              </a:rPr>
              <a:t>แม่นำ้ไนล์</a:t>
            </a:r>
          </a:p>
        </p:txBody>
      </p:sp>
      <p:sp>
        <p:nvSpPr>
          <p:cNvPr id="6196" name="Text Box 52"/>
          <p:cNvSpPr txBox="1">
            <a:spLocks noChangeArrowheads="1"/>
          </p:cNvSpPr>
          <p:nvPr/>
        </p:nvSpPr>
        <p:spPr bwMode="auto">
          <a:xfrm>
            <a:off x="1625600" y="5029200"/>
            <a:ext cx="3575050" cy="4603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lgn="l">
              <a:spcBef>
                <a:spcPts val="1500"/>
              </a:spcBef>
              <a:buClrTx/>
              <a:buFontTx/>
              <a:buNone/>
              <a:defRPr/>
            </a:pPr>
            <a:r>
              <a:rPr lang="hi-in" sz="2400" b="1">
                <a:solidFill>
                  <a:srgbClr val="FFFFFF"/>
                </a:solidFill>
              </a:rPr>
              <a:t>คาบสมุทรซีนาย</a:t>
            </a:r>
            <a:r>
              <a:rPr lang="en-US" sz="2400" b="1">
                <a:solidFill>
                  <a:srgbClr val="FFFFFF"/>
                </a:solidFill>
              </a:rPr>
              <a:t>..</a:t>
            </a:r>
          </a:p>
        </p:txBody>
      </p:sp>
      <p:sp>
        <p:nvSpPr>
          <p:cNvPr id="6197" name="Text Box 53"/>
          <p:cNvSpPr txBox="1">
            <a:spLocks noChangeArrowheads="1"/>
          </p:cNvSpPr>
          <p:nvPr/>
        </p:nvSpPr>
        <p:spPr bwMode="auto">
          <a:xfrm>
            <a:off x="3154363" y="3808413"/>
            <a:ext cx="2922587" cy="4603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lgn="l">
              <a:spcBef>
                <a:spcPts val="1500"/>
              </a:spcBef>
              <a:buClrTx/>
              <a:buFontTx/>
              <a:buNone/>
              <a:defRPr/>
            </a:pPr>
            <a:r>
              <a:rPr lang="hi-in" sz="2400" b="1">
                <a:solidFill>
                  <a:srgbClr val="FFFFFF"/>
                </a:solidFill>
              </a:rPr>
              <a:t>ทะเลตาย</a:t>
            </a:r>
          </a:p>
        </p:txBody>
      </p:sp>
      <p:sp>
        <p:nvSpPr>
          <p:cNvPr id="6198" name="Text Box 54"/>
          <p:cNvSpPr txBox="1">
            <a:spLocks noChangeArrowheads="1"/>
          </p:cNvSpPr>
          <p:nvPr/>
        </p:nvSpPr>
        <p:spPr bwMode="auto">
          <a:xfrm>
            <a:off x="3892550" y="2036763"/>
            <a:ext cx="4456113" cy="34750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lgn="r">
              <a:lnSpc>
                <a:spcPct val="70000"/>
              </a:lnSpc>
              <a:spcBef>
                <a:spcPts val="1500"/>
              </a:spcBef>
              <a:buClrTx/>
              <a:buFontTx/>
              <a:buNone/>
              <a:defRPr/>
            </a:pPr>
            <a:r>
              <a:rPr lang="hi-in" sz="2400" b="1" dirty="0">
                <a:solidFill>
                  <a:srgbClr val="FFFF00"/>
                </a:solidFill>
                <a:latin typeface="Arial Black" charset="0"/>
              </a:rPr>
              <a:t>อีรัก</a:t>
            </a:r>
          </a:p>
          <a:p>
            <a:pPr algn="r">
              <a:lnSpc>
                <a:spcPct val="70000"/>
              </a:lnSpc>
              <a:spcBef>
                <a:spcPts val="1500"/>
              </a:spcBef>
              <a:buClrTx/>
              <a:buFontTx/>
              <a:buNone/>
              <a:defRPr/>
            </a:pPr>
            <a:r>
              <a:rPr lang="en-US" sz="2400" b="1" dirty="0">
                <a:solidFill>
                  <a:srgbClr val="FFFF00"/>
                </a:solidFill>
                <a:latin typeface="Arial Black" charset="0"/>
              </a:rPr>
              <a:t>             </a:t>
            </a:r>
            <a:r>
              <a:rPr lang="hi-in" sz="2400" b="1" dirty="0">
                <a:solidFill>
                  <a:srgbClr val="FFFF00"/>
                </a:solidFill>
                <a:latin typeface="Arial Black" charset="0"/>
              </a:rPr>
              <a:t>อีหร่าน</a:t>
            </a:r>
          </a:p>
          <a:p>
            <a:pPr algn="r">
              <a:lnSpc>
                <a:spcPct val="70000"/>
              </a:lnSpc>
              <a:spcBef>
                <a:spcPts val="1500"/>
              </a:spcBef>
              <a:buClrTx/>
              <a:buFontTx/>
              <a:buNone/>
              <a:defRPr/>
            </a:pPr>
            <a:r>
              <a:rPr lang="en-US" sz="2400" b="1" dirty="0">
                <a:solidFill>
                  <a:srgbClr val="FFFF00"/>
                </a:solidFill>
                <a:latin typeface="Arial Black" charset="0"/>
              </a:rPr>
              <a:t>         </a:t>
            </a:r>
            <a:r>
              <a:rPr lang="hi-in" sz="2400" b="1" dirty="0">
                <a:solidFill>
                  <a:srgbClr val="FFFF00"/>
                </a:solidFill>
                <a:latin typeface="Arial Black" charset="0"/>
              </a:rPr>
              <a:t>คูเวต</a:t>
            </a:r>
          </a:p>
          <a:p>
            <a:pPr algn="r">
              <a:lnSpc>
                <a:spcPct val="70000"/>
              </a:lnSpc>
              <a:spcBef>
                <a:spcPts val="1500"/>
              </a:spcBef>
              <a:buClrTx/>
              <a:buFontTx/>
              <a:buNone/>
              <a:defRPr/>
            </a:pPr>
            <a:r>
              <a:rPr lang="en-US" sz="2400" b="1" dirty="0">
                <a:solidFill>
                  <a:srgbClr val="FFFF00"/>
                </a:solidFill>
                <a:latin typeface="Arial Black" charset="0"/>
              </a:rPr>
              <a:t>        </a:t>
            </a:r>
            <a:r>
              <a:rPr lang="hi-in" sz="2400" b="1" dirty="0">
                <a:solidFill>
                  <a:srgbClr val="FFFF00"/>
                </a:solidFill>
                <a:latin typeface="Arial Black" charset="0"/>
              </a:rPr>
              <a:t>ซาอูดิ อาราเบีย</a:t>
            </a:r>
          </a:p>
          <a:p>
            <a:pPr algn="r">
              <a:lnSpc>
                <a:spcPct val="70000"/>
              </a:lnSpc>
              <a:spcBef>
                <a:spcPts val="1500"/>
              </a:spcBef>
              <a:buClrTx/>
              <a:buFontTx/>
              <a:buNone/>
              <a:defRPr/>
            </a:pPr>
            <a:r>
              <a:rPr lang="en-US" sz="2400" b="1" dirty="0">
                <a:solidFill>
                  <a:srgbClr val="FFFF00"/>
                </a:solidFill>
                <a:latin typeface="Arial Black" charset="0"/>
              </a:rPr>
              <a:t>             </a:t>
            </a:r>
            <a:r>
              <a:rPr lang="hi-in" sz="2400" b="1" dirty="0">
                <a:solidFill>
                  <a:srgbClr val="FFFF00"/>
                </a:solidFill>
                <a:latin typeface="Arial Black" charset="0"/>
              </a:rPr>
              <a:t>ไซเรีย</a:t>
            </a:r>
          </a:p>
          <a:p>
            <a:pPr algn="r">
              <a:lnSpc>
                <a:spcPct val="70000"/>
              </a:lnSpc>
              <a:spcBef>
                <a:spcPts val="1500"/>
              </a:spcBef>
              <a:buClrTx/>
              <a:buFontTx/>
              <a:buNone/>
              <a:defRPr/>
            </a:pPr>
            <a:r>
              <a:rPr lang="en-US" sz="2400" b="1" dirty="0">
                <a:solidFill>
                  <a:srgbClr val="FFFF00"/>
                </a:solidFill>
                <a:latin typeface="Arial Black" charset="0"/>
              </a:rPr>
              <a:t>        </a:t>
            </a:r>
            <a:r>
              <a:rPr lang="hi-in" sz="2400" b="1" dirty="0">
                <a:solidFill>
                  <a:srgbClr val="FFFF00"/>
                </a:solidFill>
                <a:latin typeface="Arial Black" charset="0"/>
              </a:rPr>
              <a:t>อิสราเอล</a:t>
            </a:r>
          </a:p>
          <a:p>
            <a:pPr algn="r">
              <a:lnSpc>
                <a:spcPct val="70000"/>
              </a:lnSpc>
              <a:spcBef>
                <a:spcPts val="1500"/>
              </a:spcBef>
              <a:buClrTx/>
              <a:buFontTx/>
              <a:buNone/>
              <a:defRPr/>
            </a:pPr>
            <a:r>
              <a:rPr lang="en-US" sz="2400" b="1" dirty="0">
                <a:solidFill>
                  <a:srgbClr val="FFFF00"/>
                </a:solidFill>
                <a:latin typeface="Arial Black" charset="0"/>
              </a:rPr>
              <a:t>        </a:t>
            </a:r>
            <a:r>
              <a:rPr lang="hi-in" sz="2400" b="1" dirty="0">
                <a:solidFill>
                  <a:srgbClr val="FFFF00"/>
                </a:solidFill>
                <a:latin typeface="Arial Black" charset="0"/>
              </a:rPr>
              <a:t>ตุรกี</a:t>
            </a:r>
          </a:p>
          <a:p>
            <a:pPr algn="r">
              <a:lnSpc>
                <a:spcPct val="70000"/>
              </a:lnSpc>
              <a:spcBef>
                <a:spcPts val="1500"/>
              </a:spcBef>
              <a:buClrTx/>
              <a:buFontTx/>
              <a:buNone/>
              <a:defRPr/>
            </a:pPr>
            <a:r>
              <a:rPr lang="en-US" sz="2400" b="1" dirty="0">
                <a:solidFill>
                  <a:srgbClr val="FFFF00"/>
                </a:solidFill>
                <a:latin typeface="Arial Black" charset="0"/>
              </a:rPr>
              <a:t>      </a:t>
            </a:r>
            <a:r>
              <a:rPr lang="hi-in" sz="2400" b="1" dirty="0">
                <a:solidFill>
                  <a:srgbClr val="FFFF00"/>
                </a:solidFill>
                <a:latin typeface="Arial Black" charset="0"/>
              </a:rPr>
              <a:t>อียิปต์</a:t>
            </a:r>
          </a:p>
        </p:txBody>
      </p:sp>
      <p:sp>
        <p:nvSpPr>
          <p:cNvPr id="6199" name="AutoShape 55"/>
          <p:cNvSpPr>
            <a:spLocks noChangeArrowheads="1"/>
          </p:cNvSpPr>
          <p:nvPr/>
        </p:nvSpPr>
        <p:spPr bwMode="auto">
          <a:xfrm>
            <a:off x="5591175" y="1249363"/>
            <a:ext cx="292100" cy="215900"/>
          </a:xfrm>
          <a:prstGeom prst="rightArrow">
            <a:avLst>
              <a:gd name="adj1" fmla="val 50000"/>
              <a:gd name="adj2" fmla="val 67653"/>
            </a:avLst>
          </a:prstGeom>
          <a:solidFill>
            <a:srgbClr val="919191"/>
          </a:solidFill>
          <a:ln w="12600" cap="sq">
            <a:solidFill>
              <a:srgbClr val="919191"/>
            </a:solidFill>
            <a:miter lim="800000"/>
            <a:headEnd/>
            <a:tailEnd/>
          </a:ln>
          <a:effectLst>
            <a:outerShdw blurRad="63500" dist="63504" dir="2216092" algn="ctr" rotWithShape="0">
              <a:srgbClr val="1A0004">
                <a:alpha val="75014"/>
              </a:srgbClr>
            </a:outerShdw>
          </a:effectLst>
        </p:spPr>
        <p:txBody>
          <a:bodyPr wrap="none" anchor="ctr"/>
          <a:lstStyle/>
          <a:p>
            <a:pPr>
              <a:defRPr/>
            </a:pPr>
            <a:endParaRPr lang="en-US"/>
          </a:p>
        </p:txBody>
      </p:sp>
      <p:sp>
        <p:nvSpPr>
          <p:cNvPr id="6200" name="AutoShape 56"/>
          <p:cNvSpPr>
            <a:spLocks noChangeArrowheads="1"/>
          </p:cNvSpPr>
          <p:nvPr/>
        </p:nvSpPr>
        <p:spPr bwMode="auto">
          <a:xfrm rot="10740000">
            <a:off x="4005263" y="1255713"/>
            <a:ext cx="292100" cy="223837"/>
          </a:xfrm>
          <a:prstGeom prst="rightArrow">
            <a:avLst>
              <a:gd name="adj1" fmla="val 50000"/>
              <a:gd name="adj2" fmla="val 65254"/>
            </a:avLst>
          </a:prstGeom>
          <a:solidFill>
            <a:srgbClr val="919191"/>
          </a:solidFill>
          <a:ln w="12600" cap="sq">
            <a:solidFill>
              <a:srgbClr val="919191"/>
            </a:solidFill>
            <a:miter lim="800000"/>
            <a:headEnd/>
            <a:tailEnd/>
          </a:ln>
          <a:effectLst>
            <a:outerShdw blurRad="63500" dist="107933" dir="2700000" algn="ctr" rotWithShape="0">
              <a:srgbClr val="1A0004">
                <a:alpha val="75014"/>
              </a:srgbClr>
            </a:outerShdw>
          </a:effectLst>
        </p:spPr>
        <p:txBody>
          <a:bodyPr wrap="none" anchor="ctr"/>
          <a:lstStyle/>
          <a:p>
            <a:pPr>
              <a:defRPr/>
            </a:pPr>
            <a:endParaRPr lang="en-US"/>
          </a:p>
        </p:txBody>
      </p:sp>
      <p:sp>
        <p:nvSpPr>
          <p:cNvPr id="6201" name="Line 57"/>
          <p:cNvSpPr>
            <a:spLocks noChangeShapeType="1"/>
          </p:cNvSpPr>
          <p:nvPr/>
        </p:nvSpPr>
        <p:spPr bwMode="auto">
          <a:xfrm>
            <a:off x="4178300" y="1666875"/>
            <a:ext cx="1668463" cy="1588"/>
          </a:xfrm>
          <a:prstGeom prst="line">
            <a:avLst/>
          </a:prstGeom>
          <a:noFill/>
          <a:ln w="25560" cap="sq">
            <a:solidFill>
              <a:srgbClr val="919191"/>
            </a:solidFill>
            <a:miter lim="800000"/>
            <a:headEnd/>
            <a:tailEnd/>
          </a:ln>
          <a:effectLst>
            <a:outerShdw blurRad="63500" dist="107933" dir="2700000" algn="ctr" rotWithShape="0">
              <a:srgbClr val="1A0004">
                <a:alpha val="75014"/>
              </a:srgb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6202" name="Rectangle 58"/>
          <p:cNvSpPr>
            <a:spLocks noChangeArrowheads="1"/>
          </p:cNvSpPr>
          <p:nvPr/>
        </p:nvSpPr>
        <p:spPr bwMode="auto">
          <a:xfrm>
            <a:off x="4097338" y="763588"/>
            <a:ext cx="371157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1">
                <a:solidFill>
                  <a:srgbClr val="FFFF66"/>
                </a:solidFill>
                <a:latin typeface="Times New Roman" charset="0"/>
              </a:rPr>
              <a:t>10 </a:t>
            </a:r>
            <a:r>
              <a:rPr lang="hi-in" sz="2400" b="1">
                <a:solidFill>
                  <a:srgbClr val="FFFF66"/>
                </a:solidFill>
                <a:latin typeface="Times New Roman" charset="0"/>
              </a:rPr>
              <a:t>สถานที่</a:t>
            </a:r>
          </a:p>
        </p:txBody>
      </p:sp>
      <p:sp>
        <p:nvSpPr>
          <p:cNvPr id="6203" name="Rectangle 59"/>
          <p:cNvSpPr>
            <a:spLocks noChangeArrowheads="1"/>
          </p:cNvSpPr>
          <p:nvPr/>
        </p:nvSpPr>
        <p:spPr bwMode="auto">
          <a:xfrm>
            <a:off x="4083050" y="1127125"/>
            <a:ext cx="809625" cy="515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7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solidFill>
                  <a:srgbClr val="FFFF66"/>
                </a:solidFill>
                <a:effectLst>
                  <a:outerShdw blurRad="38100" dist="38100" dir="2700000" algn="tl">
                    <a:srgbClr val="000000"/>
                  </a:outerShdw>
                </a:effectLst>
                <a:latin typeface="Times New Roman" charset="0"/>
              </a:rPr>
              <a:t>6</a:t>
            </a:r>
          </a:p>
        </p:txBody>
      </p:sp>
      <p:sp>
        <p:nvSpPr>
          <p:cNvPr id="6204" name="Rectangle 60"/>
          <p:cNvSpPr>
            <a:spLocks noChangeArrowheads="1"/>
          </p:cNvSpPr>
          <p:nvPr/>
        </p:nvSpPr>
        <p:spPr bwMode="auto">
          <a:xfrm>
            <a:off x="5146675" y="1127125"/>
            <a:ext cx="520700" cy="515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7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solidFill>
                  <a:srgbClr val="FFFF66"/>
                </a:solidFill>
                <a:effectLst>
                  <a:outerShdw blurRad="38100" dist="38100" dir="2700000" algn="tl">
                    <a:srgbClr val="000000"/>
                  </a:outerShdw>
                </a:effectLst>
                <a:latin typeface="Times New Roman" charset="0"/>
              </a:rPr>
              <a:t>4</a:t>
            </a:r>
          </a:p>
        </p:txBody>
      </p:sp>
      <p:sp>
        <p:nvSpPr>
          <p:cNvPr id="6205" name="Oval 61"/>
          <p:cNvSpPr>
            <a:spLocks noChangeArrowheads="1"/>
          </p:cNvSpPr>
          <p:nvPr/>
        </p:nvSpPr>
        <p:spPr bwMode="auto">
          <a:xfrm>
            <a:off x="6858000" y="4359275"/>
            <a:ext cx="193675" cy="187325"/>
          </a:xfrm>
          <a:prstGeom prst="ellipse">
            <a:avLst/>
          </a:prstGeom>
          <a:solidFill>
            <a:srgbClr val="FF0000"/>
          </a:solidFill>
          <a:ln w="25560" cap="sq">
            <a:solidFill>
              <a:srgbClr val="66FF66"/>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206" name="Text Box 62"/>
          <p:cNvSpPr txBox="1">
            <a:spLocks noChangeArrowheads="1"/>
          </p:cNvSpPr>
          <p:nvPr/>
        </p:nvSpPr>
        <p:spPr bwMode="auto">
          <a:xfrm>
            <a:off x="8575675" y="6418263"/>
            <a:ext cx="450850" cy="3984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1250"/>
              </a:spcBef>
              <a:buClrTx/>
              <a:buFontTx/>
              <a:buNone/>
              <a:defRPr/>
            </a:pPr>
            <a:r>
              <a:rPr lang="en-US" sz="2000">
                <a:solidFill>
                  <a:srgbClr val="FFFFFF"/>
                </a:solidFill>
              </a:rPr>
              <a:t>14</a:t>
            </a:r>
          </a:p>
        </p:txBody>
      </p:sp>
      <p:sp>
        <p:nvSpPr>
          <p:cNvPr id="6207" name="Text Box 63"/>
          <p:cNvSpPr txBox="1">
            <a:spLocks noChangeArrowheads="1"/>
          </p:cNvSpPr>
          <p:nvPr/>
        </p:nvSpPr>
        <p:spPr bwMode="auto">
          <a:xfrm>
            <a:off x="7177088" y="6242050"/>
            <a:ext cx="1266825"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1">
                <a:solidFill>
                  <a:srgbClr val="FFFFFF"/>
                </a:solidFill>
                <a:latin typeface="Arial" charset="0"/>
              </a:rPr>
              <a:t>คู่มือหน้าที่ </a:t>
            </a:r>
            <a:r>
              <a:rPr lang="en-US" sz="1200" b="1">
                <a:solidFill>
                  <a:srgbClr val="FFFFFF"/>
                </a:solidFill>
                <a:latin typeface="Arial" charset="0"/>
              </a:rPr>
              <a:t>19-24</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additive="repl">
                                        <p:cTn id="6" dur="1" fill="hold">
                                          <p:stCondLst>
                                            <p:cond delay="0"/>
                                          </p:stCondLst>
                                        </p:cTn>
                                        <p:tgtEl>
                                          <p:spTgt spid="6191"/>
                                        </p:tgtEl>
                                        <p:attrNameLst>
                                          <p:attrName>style.visibility</p:attrName>
                                        </p:attrNameLst>
                                      </p:cBhvr>
                                      <p:to>
                                        <p:strVal val="visible"/>
                                      </p:to>
                                    </p:set>
                                    <p:anim calcmode="lin" valueType="num">
                                      <p:cBhvr additive="repl">
                                        <p:cTn id="7" dur="500" fill="hold"/>
                                        <p:tgtEl>
                                          <p:spTgt spid="6191"/>
                                        </p:tgtEl>
                                        <p:attrNameLst>
                                          <p:attrName>ppt_w</p:attrName>
                                        </p:attrNameLst>
                                      </p:cBhvr>
                                      <p:tavLst>
                                        <p:tav tm="100000">
                                          <p:val>
                                            <p:fltVal val="0"/>
                                          </p:val>
                                        </p:tav>
                                        <p:tav>
                                          <p:val>
                                            <p:strVal val="#ppt_w"/>
                                          </p:val>
                                        </p:tav>
                                      </p:tavLst>
                                    </p:anim>
                                    <p:anim calcmode="lin" valueType="num">
                                      <p:cBhvr additive="repl">
                                        <p:cTn id="8" dur="500" fill="hold"/>
                                        <p:tgtEl>
                                          <p:spTgt spid="6191"/>
                                        </p:tgtEl>
                                        <p:attrNameLst>
                                          <p:attrName>ppt_h</p:attrName>
                                        </p:attrNameLst>
                                      </p:cBhvr>
                                      <p:tavLst>
                                        <p:tav tm="100000">
                                          <p:val>
                                            <p:fltVal val="0"/>
                                          </p:val>
                                        </p:tav>
                                        <p:tav>
                                          <p:val>
                                            <p:strVal val="#ppt_h"/>
                                          </p:val>
                                        </p:tav>
                                      </p:tavLst>
                                    </p:anim>
                                    <p:anim calcmode="lin" valueType="num">
                                      <p:cBhvr additive="repl">
                                        <p:cTn id="9" dur="500" fill="hold"/>
                                        <p:tgtEl>
                                          <p:spTgt spid="6191"/>
                                        </p:tgtEl>
                                        <p:attrNameLst>
                                          <p:attrName>ppt_x</p:attrName>
                                        </p:attrNameLst>
                                      </p:cBhvr>
                                      <p:tavLst>
                                        <p:tav tm="100000">
                                          <p:val>
                                            <p:fltVal val="0.5"/>
                                          </p:val>
                                        </p:tav>
                                        <p:tav>
                                          <p:val>
                                            <p:strVal val="#ppt_x"/>
                                          </p:val>
                                        </p:tav>
                                      </p:tavLst>
                                    </p:anim>
                                    <p:anim calcmode="lin" valueType="num">
                                      <p:cBhvr additive="repl">
                                        <p:cTn id="10" dur="500" fill="hold"/>
                                        <p:tgtEl>
                                          <p:spTgt spid="6191"/>
                                        </p:tgtEl>
                                        <p:attrNameLst>
                                          <p:attrName>ppt_y</p:attrName>
                                        </p:attrNameLst>
                                      </p:cBhvr>
                                      <p:tavLst>
                                        <p:tav tm="100000">
                                          <p:val>
                                            <p:fltVal val="0.5"/>
                                          </p:val>
                                        </p:tav>
                                        <p:tav>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36" fill="hold" nodeType="clickEffect">
                                  <p:stCondLst>
                                    <p:cond delay="0"/>
                                  </p:stCondLst>
                                  <p:childTnLst>
                                    <p:set>
                                      <p:cBhvr additive="repl">
                                        <p:cTn id="14" dur="1" fill="hold">
                                          <p:stCondLst>
                                            <p:cond delay="0"/>
                                          </p:stCondLst>
                                        </p:cTn>
                                        <p:tgtEl>
                                          <p:spTgt spid="6192"/>
                                        </p:tgtEl>
                                        <p:attrNameLst>
                                          <p:attrName>style.visibility</p:attrName>
                                        </p:attrNameLst>
                                      </p:cBhvr>
                                      <p:to>
                                        <p:strVal val="visible"/>
                                      </p:to>
                                    </p:set>
                                    <p:anim calcmode="lin" valueType="num">
                                      <p:cBhvr additive="repl">
                                        <p:cTn id="15" dur="500" fill="hold"/>
                                        <p:tgtEl>
                                          <p:spTgt spid="6192"/>
                                        </p:tgtEl>
                                        <p:attrNameLst>
                                          <p:attrName>ppt_w</p:attrName>
                                        </p:attrNameLst>
                                      </p:cBhvr>
                                      <p:tavLst>
                                        <p:tav tm="100000">
                                          <p:val>
                                            <p:strVal val="(6*min(ma#ppt_x(#ppt_w*#ppt_h,.3),1)-7.4)/-.7*#ppt_w"/>
                                          </p:val>
                                        </p:tav>
                                        <p:tav>
                                          <p:val>
                                            <p:strVal val="#ppt_w"/>
                                          </p:val>
                                        </p:tav>
                                      </p:tavLst>
                                    </p:anim>
                                    <p:anim calcmode="lin" valueType="num">
                                      <p:cBhvr additive="repl">
                                        <p:cTn id="16" dur="500" fill="hold"/>
                                        <p:tgtEl>
                                          <p:spTgt spid="6192"/>
                                        </p:tgtEl>
                                        <p:attrNameLst>
                                          <p:attrName>ppt_h</p:attrName>
                                        </p:attrNameLst>
                                      </p:cBhvr>
                                      <p:tavLst>
                                        <p:tav tm="100000">
                                          <p:val>
                                            <p:strVal val="(6*min(ma#ppt_x(#ppt_w*#ppt_h,.3),1)-7.4)/-.7*#ppt_h"/>
                                          </p:val>
                                        </p:tav>
                                        <p:tav>
                                          <p:val>
                                            <p:strVal val="#ppt_h"/>
                                          </p:val>
                                        </p:tav>
                                      </p:tavLst>
                                    </p:anim>
                                    <p:anim calcmode="lin" valueType="num">
                                      <p:cBhvr additive="repl">
                                        <p:cTn id="17" dur="500" fill="hold"/>
                                        <p:tgtEl>
                                          <p:spTgt spid="6192"/>
                                        </p:tgtEl>
                                        <p:attrNameLst>
                                          <p:attrName>ppt_x</p:attrName>
                                        </p:attrNameLst>
                                      </p:cBhvr>
                                      <p:tavLst>
                                        <p:tav tm="100000">
                                          <p:val>
                                            <p:fltVal val="0.5"/>
                                          </p:val>
                                        </p:tav>
                                        <p:tav>
                                          <p:val>
                                            <p:strVal val="#ppt_x"/>
                                          </p:val>
                                        </p:tav>
                                      </p:tavLst>
                                    </p:anim>
                                    <p:anim calcmode="lin" valueType="num">
                                      <p:cBhvr additive="repl">
                                        <p:cTn id="18" dur="500" fill="hold"/>
                                        <p:tgtEl>
                                          <p:spTgt spid="6192"/>
                                        </p:tgtEl>
                                        <p:attrNameLst>
                                          <p:attrName>ppt_y</p:attrName>
                                        </p:attrNameLst>
                                      </p:cBhvr>
                                      <p:tavLst>
                                        <p:tav tm="100000">
                                          <p:val>
                                            <p:strVal val="1+(6*min(ma#ppt_x(#ppt_w*#ppt_h,.3),1)-7.4)/-.7*#ppt_h/2"/>
                                          </p:val>
                                        </p:tav>
                                        <p:tav>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36" fill="hold" nodeType="clickEffect">
                                  <p:stCondLst>
                                    <p:cond delay="0"/>
                                  </p:stCondLst>
                                  <p:childTnLst>
                                    <p:set>
                                      <p:cBhvr additive="repl">
                                        <p:cTn id="22" dur="1" fill="hold">
                                          <p:stCondLst>
                                            <p:cond delay="0"/>
                                          </p:stCondLst>
                                        </p:cTn>
                                        <p:tgtEl>
                                          <p:spTgt spid="6193"/>
                                        </p:tgtEl>
                                        <p:attrNameLst>
                                          <p:attrName>style.visibility</p:attrName>
                                        </p:attrNameLst>
                                      </p:cBhvr>
                                      <p:to>
                                        <p:strVal val="visible"/>
                                      </p:to>
                                    </p:set>
                                    <p:anim calcmode="lin" valueType="num">
                                      <p:cBhvr additive="repl">
                                        <p:cTn id="23" dur="500" fill="hold"/>
                                        <p:tgtEl>
                                          <p:spTgt spid="6193"/>
                                        </p:tgtEl>
                                        <p:attrNameLst>
                                          <p:attrName>ppt_w</p:attrName>
                                        </p:attrNameLst>
                                      </p:cBhvr>
                                      <p:tavLst>
                                        <p:tav tm="100000">
                                          <p:val>
                                            <p:strVal val="(6*min(ma#ppt_x(#ppt_w*#ppt_h,.3),1)-7.4)/-.7*#ppt_w"/>
                                          </p:val>
                                        </p:tav>
                                        <p:tav>
                                          <p:val>
                                            <p:strVal val="#ppt_w"/>
                                          </p:val>
                                        </p:tav>
                                      </p:tavLst>
                                    </p:anim>
                                    <p:anim calcmode="lin" valueType="num">
                                      <p:cBhvr additive="repl">
                                        <p:cTn id="24" dur="500" fill="hold"/>
                                        <p:tgtEl>
                                          <p:spTgt spid="6193"/>
                                        </p:tgtEl>
                                        <p:attrNameLst>
                                          <p:attrName>ppt_h</p:attrName>
                                        </p:attrNameLst>
                                      </p:cBhvr>
                                      <p:tavLst>
                                        <p:tav tm="100000">
                                          <p:val>
                                            <p:strVal val="(6*min(ma#ppt_x(#ppt_w*#ppt_h,.3),1)-7.4)/-.7*#ppt_h"/>
                                          </p:val>
                                        </p:tav>
                                        <p:tav>
                                          <p:val>
                                            <p:strVal val="#ppt_h"/>
                                          </p:val>
                                        </p:tav>
                                      </p:tavLst>
                                    </p:anim>
                                    <p:anim calcmode="lin" valueType="num">
                                      <p:cBhvr additive="repl">
                                        <p:cTn id="25" dur="500" fill="hold"/>
                                        <p:tgtEl>
                                          <p:spTgt spid="6193"/>
                                        </p:tgtEl>
                                        <p:attrNameLst>
                                          <p:attrName>ppt_x</p:attrName>
                                        </p:attrNameLst>
                                      </p:cBhvr>
                                      <p:tavLst>
                                        <p:tav tm="100000">
                                          <p:val>
                                            <p:fltVal val="0.5"/>
                                          </p:val>
                                        </p:tav>
                                        <p:tav>
                                          <p:val>
                                            <p:strVal val="#ppt_x"/>
                                          </p:val>
                                        </p:tav>
                                      </p:tavLst>
                                    </p:anim>
                                    <p:anim calcmode="lin" valueType="num">
                                      <p:cBhvr additive="repl">
                                        <p:cTn id="26" dur="500" fill="hold"/>
                                        <p:tgtEl>
                                          <p:spTgt spid="6193"/>
                                        </p:tgtEl>
                                        <p:attrNameLst>
                                          <p:attrName>ppt_y</p:attrName>
                                        </p:attrNameLst>
                                      </p:cBhvr>
                                      <p:tavLst>
                                        <p:tav tm="100000">
                                          <p:val>
                                            <p:strVal val="1+(6*min(ma#ppt_x(#ppt_w*#ppt_h,.3),1)-7.4)/-.7*#ppt_h/2"/>
                                          </p:val>
                                        </p:tav>
                                        <p:tav>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36" fill="hold" nodeType="clickEffect">
                                  <p:stCondLst>
                                    <p:cond delay="0"/>
                                  </p:stCondLst>
                                  <p:childTnLst>
                                    <p:set>
                                      <p:cBhvr additive="repl">
                                        <p:cTn id="30" dur="1" fill="hold">
                                          <p:stCondLst>
                                            <p:cond delay="0"/>
                                          </p:stCondLst>
                                        </p:cTn>
                                        <p:tgtEl>
                                          <p:spTgt spid="6197"/>
                                        </p:tgtEl>
                                        <p:attrNameLst>
                                          <p:attrName>style.visibility</p:attrName>
                                        </p:attrNameLst>
                                      </p:cBhvr>
                                      <p:to>
                                        <p:strVal val="visible"/>
                                      </p:to>
                                    </p:set>
                                    <p:anim calcmode="lin" valueType="num">
                                      <p:cBhvr additive="repl">
                                        <p:cTn id="31" dur="500" fill="hold"/>
                                        <p:tgtEl>
                                          <p:spTgt spid="6197"/>
                                        </p:tgtEl>
                                        <p:attrNameLst>
                                          <p:attrName>ppt_w</p:attrName>
                                        </p:attrNameLst>
                                      </p:cBhvr>
                                      <p:tavLst>
                                        <p:tav tm="100000">
                                          <p:val>
                                            <p:strVal val="(6*min(ma#ppt_x(#ppt_w*#ppt_h,.3),1)-7.4)/-.7*#ppt_w"/>
                                          </p:val>
                                        </p:tav>
                                        <p:tav>
                                          <p:val>
                                            <p:strVal val="#ppt_w"/>
                                          </p:val>
                                        </p:tav>
                                      </p:tavLst>
                                    </p:anim>
                                    <p:anim calcmode="lin" valueType="num">
                                      <p:cBhvr additive="repl">
                                        <p:cTn id="32" dur="500" fill="hold"/>
                                        <p:tgtEl>
                                          <p:spTgt spid="6197"/>
                                        </p:tgtEl>
                                        <p:attrNameLst>
                                          <p:attrName>ppt_h</p:attrName>
                                        </p:attrNameLst>
                                      </p:cBhvr>
                                      <p:tavLst>
                                        <p:tav tm="100000">
                                          <p:val>
                                            <p:strVal val="(6*min(ma#ppt_x(#ppt_w*#ppt_h,.3),1)-7.4)/-.7*#ppt_h"/>
                                          </p:val>
                                        </p:tav>
                                        <p:tav>
                                          <p:val>
                                            <p:strVal val="#ppt_h"/>
                                          </p:val>
                                        </p:tav>
                                      </p:tavLst>
                                    </p:anim>
                                    <p:anim calcmode="lin" valueType="num">
                                      <p:cBhvr additive="repl">
                                        <p:cTn id="33" dur="500" fill="hold"/>
                                        <p:tgtEl>
                                          <p:spTgt spid="6197"/>
                                        </p:tgtEl>
                                        <p:attrNameLst>
                                          <p:attrName>ppt_x</p:attrName>
                                        </p:attrNameLst>
                                      </p:cBhvr>
                                      <p:tavLst>
                                        <p:tav tm="100000">
                                          <p:val>
                                            <p:fltVal val="0.5"/>
                                          </p:val>
                                        </p:tav>
                                        <p:tav>
                                          <p:val>
                                            <p:strVal val="#ppt_x"/>
                                          </p:val>
                                        </p:tav>
                                      </p:tavLst>
                                    </p:anim>
                                    <p:anim calcmode="lin" valueType="num">
                                      <p:cBhvr additive="repl">
                                        <p:cTn id="34" dur="500" fill="hold"/>
                                        <p:tgtEl>
                                          <p:spTgt spid="6197"/>
                                        </p:tgtEl>
                                        <p:attrNameLst>
                                          <p:attrName>ppt_y</p:attrName>
                                        </p:attrNameLst>
                                      </p:cBhvr>
                                      <p:tavLst>
                                        <p:tav tm="100000">
                                          <p:val>
                                            <p:strVal val="1+(6*min(ma#ppt_x(#ppt_w*#ppt_h,.3),1)-7.4)/-.7*#ppt_h/2"/>
                                          </p:val>
                                        </p:tav>
                                        <p:tav>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36" fill="hold" nodeType="clickEffect">
                                  <p:stCondLst>
                                    <p:cond delay="0"/>
                                  </p:stCondLst>
                                  <p:childTnLst>
                                    <p:set>
                                      <p:cBhvr additive="repl">
                                        <p:cTn id="38" dur="1" fill="hold">
                                          <p:stCondLst>
                                            <p:cond delay="0"/>
                                          </p:stCondLst>
                                        </p:cTn>
                                        <p:tgtEl>
                                          <p:spTgt spid="6194"/>
                                        </p:tgtEl>
                                        <p:attrNameLst>
                                          <p:attrName>style.visibility</p:attrName>
                                        </p:attrNameLst>
                                      </p:cBhvr>
                                      <p:to>
                                        <p:strVal val="visible"/>
                                      </p:to>
                                    </p:set>
                                    <p:anim calcmode="lin" valueType="num">
                                      <p:cBhvr additive="repl">
                                        <p:cTn id="39" dur="500" fill="hold"/>
                                        <p:tgtEl>
                                          <p:spTgt spid="6194"/>
                                        </p:tgtEl>
                                        <p:attrNameLst>
                                          <p:attrName>ppt_w</p:attrName>
                                        </p:attrNameLst>
                                      </p:cBhvr>
                                      <p:tavLst>
                                        <p:tav tm="100000">
                                          <p:val>
                                            <p:strVal val="(6*min(ma#ppt_x(#ppt_w*#ppt_h,.3),1)-7.4)/-.7*#ppt_w"/>
                                          </p:val>
                                        </p:tav>
                                        <p:tav>
                                          <p:val>
                                            <p:strVal val="#ppt_w"/>
                                          </p:val>
                                        </p:tav>
                                      </p:tavLst>
                                    </p:anim>
                                    <p:anim calcmode="lin" valueType="num">
                                      <p:cBhvr additive="repl">
                                        <p:cTn id="40" dur="500" fill="hold"/>
                                        <p:tgtEl>
                                          <p:spTgt spid="6194"/>
                                        </p:tgtEl>
                                        <p:attrNameLst>
                                          <p:attrName>ppt_h</p:attrName>
                                        </p:attrNameLst>
                                      </p:cBhvr>
                                      <p:tavLst>
                                        <p:tav tm="100000">
                                          <p:val>
                                            <p:strVal val="(6*min(ma#ppt_x(#ppt_w*#ppt_h,.3),1)-7.4)/-.7*#ppt_h"/>
                                          </p:val>
                                        </p:tav>
                                        <p:tav>
                                          <p:val>
                                            <p:strVal val="#ppt_h"/>
                                          </p:val>
                                        </p:tav>
                                      </p:tavLst>
                                    </p:anim>
                                    <p:anim calcmode="lin" valueType="num">
                                      <p:cBhvr additive="repl">
                                        <p:cTn id="41" dur="500" fill="hold"/>
                                        <p:tgtEl>
                                          <p:spTgt spid="6194"/>
                                        </p:tgtEl>
                                        <p:attrNameLst>
                                          <p:attrName>ppt_x</p:attrName>
                                        </p:attrNameLst>
                                      </p:cBhvr>
                                      <p:tavLst>
                                        <p:tav tm="100000">
                                          <p:val>
                                            <p:fltVal val="0.5"/>
                                          </p:val>
                                        </p:tav>
                                        <p:tav>
                                          <p:val>
                                            <p:strVal val="#ppt_x"/>
                                          </p:val>
                                        </p:tav>
                                      </p:tavLst>
                                    </p:anim>
                                    <p:anim calcmode="lin" valueType="num">
                                      <p:cBhvr additive="repl">
                                        <p:cTn id="42" dur="500" fill="hold"/>
                                        <p:tgtEl>
                                          <p:spTgt spid="6194"/>
                                        </p:tgtEl>
                                        <p:attrNameLst>
                                          <p:attrName>ppt_y</p:attrName>
                                        </p:attrNameLst>
                                      </p:cBhvr>
                                      <p:tavLst>
                                        <p:tav tm="100000">
                                          <p:val>
                                            <p:strVal val="1+(6*min(ma#ppt_x(#ppt_w*#ppt_h,.3),1)-7.4)/-.7*#ppt_h/2"/>
                                          </p:val>
                                        </p:tav>
                                        <p:tav>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3" presetClass="entr" presetSubtype="36" fill="hold" nodeType="clickEffect">
                                  <p:stCondLst>
                                    <p:cond delay="0"/>
                                  </p:stCondLst>
                                  <p:childTnLst>
                                    <p:set>
                                      <p:cBhvr additive="repl">
                                        <p:cTn id="46" dur="1" fill="hold">
                                          <p:stCondLst>
                                            <p:cond delay="0"/>
                                          </p:stCondLst>
                                        </p:cTn>
                                        <p:tgtEl>
                                          <p:spTgt spid="6195"/>
                                        </p:tgtEl>
                                        <p:attrNameLst>
                                          <p:attrName>style.visibility</p:attrName>
                                        </p:attrNameLst>
                                      </p:cBhvr>
                                      <p:to>
                                        <p:strVal val="visible"/>
                                      </p:to>
                                    </p:set>
                                    <p:anim calcmode="lin" valueType="num">
                                      <p:cBhvr additive="repl">
                                        <p:cTn id="47" dur="500" fill="hold"/>
                                        <p:tgtEl>
                                          <p:spTgt spid="6195"/>
                                        </p:tgtEl>
                                        <p:attrNameLst>
                                          <p:attrName>ppt_w</p:attrName>
                                        </p:attrNameLst>
                                      </p:cBhvr>
                                      <p:tavLst>
                                        <p:tav tm="100000">
                                          <p:val>
                                            <p:strVal val="(6*min(ma#ppt_x(#ppt_w*#ppt_h,.3),1)-7.4)/-.7*#ppt_w"/>
                                          </p:val>
                                        </p:tav>
                                        <p:tav>
                                          <p:val>
                                            <p:strVal val="#ppt_w"/>
                                          </p:val>
                                        </p:tav>
                                      </p:tavLst>
                                    </p:anim>
                                    <p:anim calcmode="lin" valueType="num">
                                      <p:cBhvr additive="repl">
                                        <p:cTn id="48" dur="500" fill="hold"/>
                                        <p:tgtEl>
                                          <p:spTgt spid="6195"/>
                                        </p:tgtEl>
                                        <p:attrNameLst>
                                          <p:attrName>ppt_h</p:attrName>
                                        </p:attrNameLst>
                                      </p:cBhvr>
                                      <p:tavLst>
                                        <p:tav tm="100000">
                                          <p:val>
                                            <p:strVal val="(6*min(ma#ppt_x(#ppt_w*#ppt_h,.3),1)-7.4)/-.7*#ppt_h"/>
                                          </p:val>
                                        </p:tav>
                                        <p:tav>
                                          <p:val>
                                            <p:strVal val="#ppt_h"/>
                                          </p:val>
                                        </p:tav>
                                      </p:tavLst>
                                    </p:anim>
                                    <p:anim calcmode="lin" valueType="num">
                                      <p:cBhvr additive="repl">
                                        <p:cTn id="49" dur="500" fill="hold"/>
                                        <p:tgtEl>
                                          <p:spTgt spid="6195"/>
                                        </p:tgtEl>
                                        <p:attrNameLst>
                                          <p:attrName>ppt_x</p:attrName>
                                        </p:attrNameLst>
                                      </p:cBhvr>
                                      <p:tavLst>
                                        <p:tav tm="100000">
                                          <p:val>
                                            <p:fltVal val="0.5"/>
                                          </p:val>
                                        </p:tav>
                                        <p:tav>
                                          <p:val>
                                            <p:strVal val="#ppt_x"/>
                                          </p:val>
                                        </p:tav>
                                      </p:tavLst>
                                    </p:anim>
                                    <p:anim calcmode="lin" valueType="num">
                                      <p:cBhvr additive="repl">
                                        <p:cTn id="50" dur="500" fill="hold"/>
                                        <p:tgtEl>
                                          <p:spTgt spid="6195"/>
                                        </p:tgtEl>
                                        <p:attrNameLst>
                                          <p:attrName>ppt_y</p:attrName>
                                        </p:attrNameLst>
                                      </p:cBhvr>
                                      <p:tavLst>
                                        <p:tav tm="100000">
                                          <p:val>
                                            <p:strVal val="1+(6*min(ma#ppt_x(#ppt_w*#ppt_h,.3),1)-7.4)/-.7*#ppt_h/2"/>
                                          </p:val>
                                        </p:tav>
                                        <p:tav>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3" presetClass="entr" presetSubtype="36" fill="hold" nodeType="clickEffect">
                                  <p:stCondLst>
                                    <p:cond delay="0"/>
                                  </p:stCondLst>
                                  <p:childTnLst>
                                    <p:set>
                                      <p:cBhvr additive="repl">
                                        <p:cTn id="54" dur="1" fill="hold">
                                          <p:stCondLst>
                                            <p:cond delay="0"/>
                                          </p:stCondLst>
                                        </p:cTn>
                                        <p:tgtEl>
                                          <p:spTgt spid="6196"/>
                                        </p:tgtEl>
                                        <p:attrNameLst>
                                          <p:attrName>style.visibility</p:attrName>
                                        </p:attrNameLst>
                                      </p:cBhvr>
                                      <p:to>
                                        <p:strVal val="visible"/>
                                      </p:to>
                                    </p:set>
                                    <p:anim calcmode="lin" valueType="num">
                                      <p:cBhvr additive="repl">
                                        <p:cTn id="55" dur="500" fill="hold"/>
                                        <p:tgtEl>
                                          <p:spTgt spid="6196"/>
                                        </p:tgtEl>
                                        <p:attrNameLst>
                                          <p:attrName>ppt_w</p:attrName>
                                        </p:attrNameLst>
                                      </p:cBhvr>
                                      <p:tavLst>
                                        <p:tav tm="100000">
                                          <p:val>
                                            <p:strVal val="(6*min(ma#ppt_x(#ppt_w*#ppt_h,.3),1)-7.4)/-.7*#ppt_w"/>
                                          </p:val>
                                        </p:tav>
                                        <p:tav>
                                          <p:val>
                                            <p:strVal val="#ppt_w"/>
                                          </p:val>
                                        </p:tav>
                                      </p:tavLst>
                                    </p:anim>
                                    <p:anim calcmode="lin" valueType="num">
                                      <p:cBhvr additive="repl">
                                        <p:cTn id="56" dur="500" fill="hold"/>
                                        <p:tgtEl>
                                          <p:spTgt spid="6196"/>
                                        </p:tgtEl>
                                        <p:attrNameLst>
                                          <p:attrName>ppt_h</p:attrName>
                                        </p:attrNameLst>
                                      </p:cBhvr>
                                      <p:tavLst>
                                        <p:tav tm="100000">
                                          <p:val>
                                            <p:strVal val="(6*min(ma#ppt_x(#ppt_w*#ppt_h,.3),1)-7.4)/-.7*#ppt_h"/>
                                          </p:val>
                                        </p:tav>
                                        <p:tav>
                                          <p:val>
                                            <p:strVal val="#ppt_h"/>
                                          </p:val>
                                        </p:tav>
                                      </p:tavLst>
                                    </p:anim>
                                    <p:anim calcmode="lin" valueType="num">
                                      <p:cBhvr additive="repl">
                                        <p:cTn id="57" dur="500" fill="hold"/>
                                        <p:tgtEl>
                                          <p:spTgt spid="6196"/>
                                        </p:tgtEl>
                                        <p:attrNameLst>
                                          <p:attrName>ppt_x</p:attrName>
                                        </p:attrNameLst>
                                      </p:cBhvr>
                                      <p:tavLst>
                                        <p:tav tm="100000">
                                          <p:val>
                                            <p:fltVal val="0.5"/>
                                          </p:val>
                                        </p:tav>
                                        <p:tav>
                                          <p:val>
                                            <p:strVal val="#ppt_x"/>
                                          </p:val>
                                        </p:tav>
                                      </p:tavLst>
                                    </p:anim>
                                    <p:anim calcmode="lin" valueType="num">
                                      <p:cBhvr additive="repl">
                                        <p:cTn id="58" dur="500" fill="hold"/>
                                        <p:tgtEl>
                                          <p:spTgt spid="6196"/>
                                        </p:tgtEl>
                                        <p:attrNameLst>
                                          <p:attrName>ppt_y</p:attrName>
                                        </p:attrNameLst>
                                      </p:cBhvr>
                                      <p:tavLst>
                                        <p:tav tm="100000">
                                          <p:val>
                                            <p:strVal val="1+(6*min(ma#ppt_x(#ppt_w*#ppt_h,.3),1)-7.4)/-.7*#ppt_h/2"/>
                                          </p:val>
                                        </p:tav>
                                        <p:tav>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4" presetClass="entr" presetSubtype="32" fill="hold" nodeType="clickEffect">
                                  <p:stCondLst>
                                    <p:cond delay="0"/>
                                  </p:stCondLst>
                                  <p:childTnLst>
                                    <p:set>
                                      <p:cBhvr additive="repl">
                                        <p:cTn id="62" dur="1" fill="hold">
                                          <p:stCondLst>
                                            <p:cond delay="0"/>
                                          </p:stCondLst>
                                        </p:cTn>
                                        <p:tgtEl>
                                          <p:spTgt spid="6198">
                                            <p:txEl>
                                              <p:pRg st="0" end="0"/>
                                            </p:txEl>
                                          </p:spTgt>
                                        </p:tgtEl>
                                        <p:attrNameLst>
                                          <p:attrName>style.visibility</p:attrName>
                                        </p:attrNameLst>
                                      </p:cBhvr>
                                      <p:to>
                                        <p:strVal val="visible"/>
                                      </p:to>
                                    </p:set>
                                    <p:animEffect transition="in" filter="box(out)">
                                      <p:cBhvr additive="repl">
                                        <p:cTn id="63" dur="500"/>
                                        <p:tgtEl>
                                          <p:spTgt spid="6198">
                                            <p:txEl>
                                              <p:pRg st="0" end="0"/>
                                            </p:txEl>
                                          </p:spTgt>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4" presetClass="entr" presetSubtype="32" fill="hold" nodeType="clickEffect">
                                  <p:stCondLst>
                                    <p:cond delay="0"/>
                                  </p:stCondLst>
                                  <p:childTnLst>
                                    <p:set>
                                      <p:cBhvr additive="repl">
                                        <p:cTn id="67" dur="1" fill="hold">
                                          <p:stCondLst>
                                            <p:cond delay="0"/>
                                          </p:stCondLst>
                                        </p:cTn>
                                        <p:tgtEl>
                                          <p:spTgt spid="6198">
                                            <p:txEl>
                                              <p:pRg st="1" end="1"/>
                                            </p:txEl>
                                          </p:spTgt>
                                        </p:tgtEl>
                                        <p:attrNameLst>
                                          <p:attrName>style.visibility</p:attrName>
                                        </p:attrNameLst>
                                      </p:cBhvr>
                                      <p:to>
                                        <p:strVal val="visible"/>
                                      </p:to>
                                    </p:set>
                                    <p:animEffect transition="in" filter="box(out)">
                                      <p:cBhvr additive="repl">
                                        <p:cTn id="68" dur="500"/>
                                        <p:tgtEl>
                                          <p:spTgt spid="6198">
                                            <p:txEl>
                                              <p:pRg st="1" end="1"/>
                                            </p:txEl>
                                          </p:spTgt>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4" presetClass="entr" presetSubtype="32" fill="hold" nodeType="clickEffect">
                                  <p:stCondLst>
                                    <p:cond delay="0"/>
                                  </p:stCondLst>
                                  <p:childTnLst>
                                    <p:set>
                                      <p:cBhvr additive="repl">
                                        <p:cTn id="72" dur="1" fill="hold">
                                          <p:stCondLst>
                                            <p:cond delay="0"/>
                                          </p:stCondLst>
                                        </p:cTn>
                                        <p:tgtEl>
                                          <p:spTgt spid="6198">
                                            <p:txEl>
                                              <p:pRg st="2" end="2"/>
                                            </p:txEl>
                                          </p:spTgt>
                                        </p:tgtEl>
                                        <p:attrNameLst>
                                          <p:attrName>style.visibility</p:attrName>
                                        </p:attrNameLst>
                                      </p:cBhvr>
                                      <p:to>
                                        <p:strVal val="visible"/>
                                      </p:to>
                                    </p:set>
                                    <p:animEffect transition="in" filter="box(out)">
                                      <p:cBhvr additive="repl">
                                        <p:cTn id="73" dur="500"/>
                                        <p:tgtEl>
                                          <p:spTgt spid="6198">
                                            <p:txEl>
                                              <p:pRg st="2" end="2"/>
                                            </p:txEl>
                                          </p:spTgt>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4" presetClass="entr" presetSubtype="32" fill="hold" nodeType="clickEffect">
                                  <p:stCondLst>
                                    <p:cond delay="0"/>
                                  </p:stCondLst>
                                  <p:childTnLst>
                                    <p:set>
                                      <p:cBhvr additive="repl">
                                        <p:cTn id="77" dur="1" fill="hold">
                                          <p:stCondLst>
                                            <p:cond delay="0"/>
                                          </p:stCondLst>
                                        </p:cTn>
                                        <p:tgtEl>
                                          <p:spTgt spid="6198">
                                            <p:txEl>
                                              <p:pRg st="3" end="3"/>
                                            </p:txEl>
                                          </p:spTgt>
                                        </p:tgtEl>
                                        <p:attrNameLst>
                                          <p:attrName>style.visibility</p:attrName>
                                        </p:attrNameLst>
                                      </p:cBhvr>
                                      <p:to>
                                        <p:strVal val="visible"/>
                                      </p:to>
                                    </p:set>
                                    <p:animEffect transition="in" filter="box(out)">
                                      <p:cBhvr additive="repl">
                                        <p:cTn id="78" dur="500"/>
                                        <p:tgtEl>
                                          <p:spTgt spid="6198">
                                            <p:txEl>
                                              <p:pRg st="3" end="3"/>
                                            </p:txEl>
                                          </p:spTgt>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4" presetClass="entr" presetSubtype="32" fill="hold" nodeType="clickEffect">
                                  <p:stCondLst>
                                    <p:cond delay="0"/>
                                  </p:stCondLst>
                                  <p:childTnLst>
                                    <p:set>
                                      <p:cBhvr additive="repl">
                                        <p:cTn id="82" dur="1" fill="hold">
                                          <p:stCondLst>
                                            <p:cond delay="0"/>
                                          </p:stCondLst>
                                        </p:cTn>
                                        <p:tgtEl>
                                          <p:spTgt spid="6198">
                                            <p:txEl>
                                              <p:pRg st="4" end="4"/>
                                            </p:txEl>
                                          </p:spTgt>
                                        </p:tgtEl>
                                        <p:attrNameLst>
                                          <p:attrName>style.visibility</p:attrName>
                                        </p:attrNameLst>
                                      </p:cBhvr>
                                      <p:to>
                                        <p:strVal val="visible"/>
                                      </p:to>
                                    </p:set>
                                    <p:animEffect transition="in" filter="box(out)">
                                      <p:cBhvr additive="repl">
                                        <p:cTn id="83" dur="500"/>
                                        <p:tgtEl>
                                          <p:spTgt spid="6198">
                                            <p:txEl>
                                              <p:pRg st="4" end="4"/>
                                            </p:txEl>
                                          </p:spTgt>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4" presetClass="entr" presetSubtype="32" fill="hold" nodeType="clickEffect">
                                  <p:stCondLst>
                                    <p:cond delay="0"/>
                                  </p:stCondLst>
                                  <p:childTnLst>
                                    <p:set>
                                      <p:cBhvr additive="repl">
                                        <p:cTn id="87" dur="1" fill="hold">
                                          <p:stCondLst>
                                            <p:cond delay="0"/>
                                          </p:stCondLst>
                                        </p:cTn>
                                        <p:tgtEl>
                                          <p:spTgt spid="6198">
                                            <p:txEl>
                                              <p:pRg st="5" end="5"/>
                                            </p:txEl>
                                          </p:spTgt>
                                        </p:tgtEl>
                                        <p:attrNameLst>
                                          <p:attrName>style.visibility</p:attrName>
                                        </p:attrNameLst>
                                      </p:cBhvr>
                                      <p:to>
                                        <p:strVal val="visible"/>
                                      </p:to>
                                    </p:set>
                                    <p:animEffect transition="in" filter="box(out)">
                                      <p:cBhvr additive="repl">
                                        <p:cTn id="88" dur="500"/>
                                        <p:tgtEl>
                                          <p:spTgt spid="6198">
                                            <p:txEl>
                                              <p:pRg st="5" end="5"/>
                                            </p:txEl>
                                          </p:spTgt>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4" presetClass="entr" presetSubtype="32" fill="hold" nodeType="clickEffect">
                                  <p:stCondLst>
                                    <p:cond delay="0"/>
                                  </p:stCondLst>
                                  <p:childTnLst>
                                    <p:set>
                                      <p:cBhvr additive="repl">
                                        <p:cTn id="92" dur="1" fill="hold">
                                          <p:stCondLst>
                                            <p:cond delay="0"/>
                                          </p:stCondLst>
                                        </p:cTn>
                                        <p:tgtEl>
                                          <p:spTgt spid="6198">
                                            <p:txEl>
                                              <p:pRg st="6" end="6"/>
                                            </p:txEl>
                                          </p:spTgt>
                                        </p:tgtEl>
                                        <p:attrNameLst>
                                          <p:attrName>style.visibility</p:attrName>
                                        </p:attrNameLst>
                                      </p:cBhvr>
                                      <p:to>
                                        <p:strVal val="visible"/>
                                      </p:to>
                                    </p:set>
                                    <p:animEffect transition="in" filter="box(out)">
                                      <p:cBhvr additive="repl">
                                        <p:cTn id="93" dur="500"/>
                                        <p:tgtEl>
                                          <p:spTgt spid="6198">
                                            <p:txEl>
                                              <p:pRg st="6" end="6"/>
                                            </p:txEl>
                                          </p:spTgt>
                                        </p:tgtEl>
                                      </p:cBhvr>
                                    </p:animEffect>
                                  </p:childTnLst>
                                </p:cTn>
                              </p:par>
                            </p:childTnLst>
                          </p:cTn>
                        </p:par>
                      </p:childTnLst>
                    </p:cTn>
                  </p:par>
                  <p:par>
                    <p:cTn id="94" fill="hold" nodeType="clickPar">
                      <p:stCondLst>
                        <p:cond delay="indefinite"/>
                      </p:stCondLst>
                      <p:childTnLst>
                        <p:par>
                          <p:cTn id="95" fill="hold" nodeType="withGroup">
                            <p:stCondLst>
                              <p:cond delay="0"/>
                            </p:stCondLst>
                            <p:childTnLst>
                              <p:par>
                                <p:cTn id="96" presetID="4" presetClass="entr" presetSubtype="32" fill="hold" nodeType="clickEffect">
                                  <p:stCondLst>
                                    <p:cond delay="0"/>
                                  </p:stCondLst>
                                  <p:childTnLst>
                                    <p:set>
                                      <p:cBhvr additive="repl">
                                        <p:cTn id="97" dur="1" fill="hold">
                                          <p:stCondLst>
                                            <p:cond delay="0"/>
                                          </p:stCondLst>
                                        </p:cTn>
                                        <p:tgtEl>
                                          <p:spTgt spid="6198">
                                            <p:txEl>
                                              <p:pRg st="7" end="7"/>
                                            </p:txEl>
                                          </p:spTgt>
                                        </p:tgtEl>
                                        <p:attrNameLst>
                                          <p:attrName>style.visibility</p:attrName>
                                        </p:attrNameLst>
                                      </p:cBhvr>
                                      <p:to>
                                        <p:strVal val="visible"/>
                                      </p:to>
                                    </p:set>
                                    <p:animEffect transition="in" filter="box(out)">
                                      <p:cBhvr additive="repl">
                                        <p:cTn id="98" dur="500"/>
                                        <p:tgtEl>
                                          <p:spTgt spid="619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9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52225" name="Rectangle 1"/>
          <p:cNvSpPr>
            <a:spLocks noChangeArrowheads="1"/>
          </p:cNvSpPr>
          <p:nvPr/>
        </p:nvSpPr>
        <p:spPr bwMode="auto">
          <a:xfrm>
            <a:off x="2773363" y="4756150"/>
            <a:ext cx="3676650" cy="13081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8000" i="1">
                <a:solidFill>
                  <a:srgbClr val="FAFD00"/>
                </a:solidFill>
                <a:latin typeface="Times New Roman" charset="0"/>
              </a:rPr>
              <a:t>"</a:t>
            </a:r>
            <a:r>
              <a:rPr lang="hi-in" sz="8000" i="1">
                <a:solidFill>
                  <a:srgbClr val="FAFD00"/>
                </a:solidFill>
                <a:latin typeface="Times New Roman" charset="0"/>
              </a:rPr>
              <a:t>โยเซฟ</a:t>
            </a:r>
            <a:r>
              <a:rPr lang="en-US" sz="8000" i="1">
                <a:solidFill>
                  <a:srgbClr val="FAFD00"/>
                </a:solidFill>
                <a:latin typeface="Times New Roman" charset="0"/>
              </a:rPr>
              <a:t>"</a:t>
            </a:r>
          </a:p>
        </p:txBody>
      </p:sp>
      <p:sp>
        <p:nvSpPr>
          <p:cNvPr id="52226" name="Text Box 2"/>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2227" name="Rectangle 3"/>
          <p:cNvSpPr>
            <a:spLocks noChangeArrowheads="1"/>
          </p:cNvSpPr>
          <p:nvPr/>
        </p:nvSpPr>
        <p:spPr bwMode="auto">
          <a:xfrm>
            <a:off x="8093075" y="6524625"/>
            <a:ext cx="336550" cy="2460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1">
                <a:solidFill>
                  <a:srgbClr val="FFFFFF"/>
                </a:solidFill>
                <a:effectLst>
                  <a:outerShdw blurRad="38100" dist="38100" dir="2700000" algn="tl">
                    <a:srgbClr val="000000"/>
                  </a:outerShdw>
                </a:effectLst>
              </a:rPr>
              <a:t>48</a:t>
            </a:r>
          </a:p>
        </p:txBody>
      </p:sp>
      <p:grpSp>
        <p:nvGrpSpPr>
          <p:cNvPr id="104453" name="Group 4"/>
          <p:cNvGrpSpPr>
            <a:grpSpLocks/>
          </p:cNvGrpSpPr>
          <p:nvPr/>
        </p:nvGrpSpPr>
        <p:grpSpPr bwMode="auto">
          <a:xfrm>
            <a:off x="519113" y="7938"/>
            <a:ext cx="854075" cy="1701800"/>
            <a:chOff x="327" y="5"/>
            <a:chExt cx="538" cy="1072"/>
          </a:xfrm>
        </p:grpSpPr>
        <p:sp>
          <p:nvSpPr>
            <p:cNvPr id="52229" name="Rectangle 5"/>
            <p:cNvSpPr>
              <a:spLocks noChangeArrowheads="1"/>
            </p:cNvSpPr>
            <p:nvPr/>
          </p:nvSpPr>
          <p:spPr bwMode="auto">
            <a:xfrm>
              <a:off x="327" y="5"/>
              <a:ext cx="538" cy="10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600">
                  <a:solidFill>
                    <a:srgbClr val="FFFF00"/>
                  </a:solidFill>
                  <a:latin typeface="Times New Roman" charset="0"/>
                </a:rPr>
                <a:t>7</a:t>
              </a:r>
            </a:p>
          </p:txBody>
        </p:sp>
        <p:sp>
          <p:nvSpPr>
            <p:cNvPr id="52230" name="Line 6"/>
            <p:cNvSpPr>
              <a:spLocks noChangeShapeType="1"/>
            </p:cNvSpPr>
            <p:nvPr/>
          </p:nvSpPr>
          <p:spPr bwMode="auto">
            <a:xfrm>
              <a:off x="500" y="573"/>
              <a:ext cx="243" cy="0"/>
            </a:xfrm>
            <a:prstGeom prst="line">
              <a:avLst/>
            </a:prstGeom>
            <a:noFill/>
            <a:ln w="76320" cap="sq">
              <a:solidFill>
                <a:srgbClr val="FFFF00"/>
              </a:solidFill>
              <a:miter lim="800000"/>
              <a:headEnd/>
              <a:tailEnd/>
            </a:ln>
            <a:effectLst>
              <a:outerShdw blurRad="63500" dist="107933" dir="2700000" algn="ctr" rotWithShape="0">
                <a:srgbClr val="1A0004">
                  <a:alpha val="75014"/>
                </a:srgbClr>
              </a:outerShdw>
            </a:effectLst>
            <a:extLst>
              <a:ext uri="{909E8E84-426E-40dd-AFC4-6F175D3DCCD1}">
                <a14:hiddenFill xmlns="" xmlns:a14="http://schemas.microsoft.com/office/drawing/2010/main">
                  <a:noFill/>
                </a14:hiddenFill>
              </a:ext>
            </a:extLst>
          </p:spPr>
          <p:txBody>
            <a:bodyPr/>
            <a:lstStyle/>
            <a:p>
              <a:pPr>
                <a:defRPr/>
              </a:pPr>
              <a:endParaRPr lang="en-US"/>
            </a:p>
          </p:txBody>
        </p:sp>
      </p:grpSp>
      <p:sp>
        <p:nvSpPr>
          <p:cNvPr id="52231" name="Text Box 7"/>
          <p:cNvSpPr txBox="1">
            <a:spLocks noChangeArrowheads="1"/>
          </p:cNvSpPr>
          <p:nvPr/>
        </p:nvSpPr>
        <p:spPr bwMode="auto">
          <a:xfrm>
            <a:off x="1793875" y="0"/>
            <a:ext cx="2603500"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lgn="l">
              <a:spcBef>
                <a:spcPts val="750"/>
              </a:spcBef>
              <a:buClrTx/>
              <a:buFontTx/>
              <a:buNone/>
              <a:defRPr/>
            </a:pPr>
            <a:r>
              <a:rPr lang="hi-in" sz="1200" b="1">
                <a:solidFill>
                  <a:srgbClr val="FFFFFF"/>
                </a:solidFill>
              </a:rPr>
              <a:t>ปฐม </a:t>
            </a:r>
            <a:r>
              <a:rPr lang="en-US" sz="1200" b="1">
                <a:solidFill>
                  <a:srgbClr val="FFFFFF"/>
                </a:solidFill>
              </a:rPr>
              <a:t>30:24</a:t>
            </a:r>
          </a:p>
        </p:txBody>
      </p:sp>
      <p:grpSp>
        <p:nvGrpSpPr>
          <p:cNvPr id="104455" name="Group 8"/>
          <p:cNvGrpSpPr>
            <a:grpSpLocks/>
          </p:cNvGrpSpPr>
          <p:nvPr/>
        </p:nvGrpSpPr>
        <p:grpSpPr bwMode="auto">
          <a:xfrm>
            <a:off x="4497388" y="2468563"/>
            <a:ext cx="2657475" cy="1550987"/>
            <a:chOff x="2833" y="1555"/>
            <a:chExt cx="1674" cy="977"/>
          </a:xfrm>
        </p:grpSpPr>
        <p:sp>
          <p:nvSpPr>
            <p:cNvPr id="52233" name="Rectangle 9"/>
            <p:cNvSpPr>
              <a:spLocks noChangeArrowheads="1"/>
            </p:cNvSpPr>
            <p:nvPr/>
          </p:nvSpPr>
          <p:spPr bwMode="auto">
            <a:xfrm>
              <a:off x="3107" y="1603"/>
              <a:ext cx="562" cy="86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solidFill>
                  <a:srgbClr val="FFD34A"/>
                </a:solidFill>
                <a:latin typeface="Times New Roman" charset="0"/>
              </a:endParaRPr>
            </a:p>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solidFill>
                  <a:srgbClr val="FFD34A"/>
                </a:solidFill>
                <a:latin typeface="Times New Roman" charset="0"/>
              </a:endParaRPr>
            </a:p>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solidFill>
                    <a:srgbClr val="FFD34A"/>
                  </a:solidFill>
                  <a:latin typeface="Times New Roman" charset="0"/>
                </a:rPr>
                <a:t>        </a:t>
              </a:r>
            </a:p>
          </p:txBody>
        </p:sp>
        <p:sp>
          <p:nvSpPr>
            <p:cNvPr id="52234" name="Rectangle 10"/>
            <p:cNvSpPr>
              <a:spLocks noChangeArrowheads="1"/>
            </p:cNvSpPr>
            <p:nvPr/>
          </p:nvSpPr>
          <p:spPr bwMode="auto">
            <a:xfrm>
              <a:off x="2833" y="1555"/>
              <a:ext cx="1674" cy="97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4000">
                  <a:solidFill>
                    <a:srgbClr val="FFFF00"/>
                  </a:solidFill>
                  <a:latin typeface="Times New Roman" charset="0"/>
                </a:rPr>
                <a:t>อับ </a:t>
              </a:r>
              <a:r>
                <a:rPr lang="hi-in" sz="9600">
                  <a:solidFill>
                    <a:srgbClr val="00FF00"/>
                  </a:solidFill>
                  <a:latin typeface="Times New Roman" charset="0"/>
                </a:rPr>
                <a:t>ย</a:t>
              </a:r>
              <a:r>
                <a:rPr lang="en-US" sz="4000">
                  <a:solidFill>
                    <a:srgbClr val="FFFF00"/>
                  </a:solidFill>
                  <a:latin typeface="Times New Roman" charset="0"/>
                </a:rPr>
                <a:t> ส ช</a:t>
              </a:r>
            </a:p>
          </p:txBody>
        </p:sp>
      </p:grpSp>
      <p:sp>
        <p:nvSpPr>
          <p:cNvPr id="52235" name="Rectangle 11"/>
          <p:cNvSpPr>
            <a:spLocks noChangeArrowheads="1"/>
          </p:cNvSpPr>
          <p:nvPr/>
        </p:nvSpPr>
        <p:spPr bwMode="auto">
          <a:xfrm>
            <a:off x="701675" y="1908175"/>
            <a:ext cx="2382838" cy="36845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200">
                <a:solidFill>
                  <a:srgbClr val="FAFD00"/>
                </a:solidFill>
                <a:latin typeface="Times New Roman" charset="0"/>
              </a:rPr>
              <a:t>คนที่ </a:t>
            </a:r>
            <a:r>
              <a:rPr lang="hi-in" sz="3200">
                <a:solidFill>
                  <a:srgbClr val="FFFFFF"/>
                </a:solidFill>
                <a:latin typeface="Times New Roman" charset="0"/>
              </a:rPr>
              <a:t>สอง</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200">
                <a:solidFill>
                  <a:srgbClr val="FAFD00"/>
                </a:solidFill>
                <a:latin typeface="Times New Roman" charset="0"/>
              </a:rPr>
              <a:t>ใน </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200">
                <a:solidFill>
                  <a:srgbClr val="FFFFFF"/>
                </a:solidFill>
                <a:latin typeface="Times New Roman" charset="0"/>
              </a:rPr>
              <a:t>สี่คน</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200">
                <a:solidFill>
                  <a:srgbClr val="FAFD00"/>
                </a:solidFill>
                <a:latin typeface="Times New Roman" charset="0"/>
              </a:rPr>
              <a:t>คือ</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5400">
              <a:solidFill>
                <a:srgbClr val="FF0000"/>
              </a:solidFill>
              <a:latin typeface="Times New Roman" charset="0"/>
            </a:endParaRP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5400">
              <a:solidFill>
                <a:srgbClr val="FF0000"/>
              </a:solidFill>
              <a:latin typeface="Times New Roman"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grpSp>
        <p:nvGrpSpPr>
          <p:cNvPr id="106498" name="Group 1"/>
          <p:cNvGrpSpPr>
            <a:grpSpLocks/>
          </p:cNvGrpSpPr>
          <p:nvPr/>
        </p:nvGrpSpPr>
        <p:grpSpPr bwMode="auto">
          <a:xfrm>
            <a:off x="519113" y="7938"/>
            <a:ext cx="854075" cy="1701800"/>
            <a:chOff x="327" y="5"/>
            <a:chExt cx="538" cy="1072"/>
          </a:xfrm>
        </p:grpSpPr>
        <p:sp>
          <p:nvSpPr>
            <p:cNvPr id="53250" name="Rectangle 2"/>
            <p:cNvSpPr>
              <a:spLocks noChangeArrowheads="1"/>
            </p:cNvSpPr>
            <p:nvPr/>
          </p:nvSpPr>
          <p:spPr bwMode="auto">
            <a:xfrm>
              <a:off x="327" y="5"/>
              <a:ext cx="538" cy="10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600">
                  <a:solidFill>
                    <a:srgbClr val="FFFF00"/>
                  </a:solidFill>
                  <a:latin typeface="Times New Roman" charset="0"/>
                </a:rPr>
                <a:t>7</a:t>
              </a:r>
            </a:p>
          </p:txBody>
        </p:sp>
        <p:sp>
          <p:nvSpPr>
            <p:cNvPr id="53251" name="Line 3"/>
            <p:cNvSpPr>
              <a:spLocks noChangeShapeType="1"/>
            </p:cNvSpPr>
            <p:nvPr/>
          </p:nvSpPr>
          <p:spPr bwMode="auto">
            <a:xfrm>
              <a:off x="500" y="573"/>
              <a:ext cx="243" cy="0"/>
            </a:xfrm>
            <a:prstGeom prst="line">
              <a:avLst/>
            </a:prstGeom>
            <a:noFill/>
            <a:ln w="76320" cap="sq">
              <a:solidFill>
                <a:srgbClr val="FFFF00"/>
              </a:solidFill>
              <a:miter lim="800000"/>
              <a:headEnd/>
              <a:tailEnd/>
            </a:ln>
            <a:effectLst>
              <a:outerShdw blurRad="63500" dist="107933" dir="2700000" algn="ctr" rotWithShape="0">
                <a:srgbClr val="1A0004">
                  <a:alpha val="75014"/>
                </a:srgbClr>
              </a:outerShdw>
            </a:effectLst>
            <a:extLst>
              <a:ext uri="{909E8E84-426E-40dd-AFC4-6F175D3DCCD1}">
                <a14:hiddenFill xmlns="" xmlns:a14="http://schemas.microsoft.com/office/drawing/2010/main">
                  <a:noFill/>
                </a14:hiddenFill>
              </a:ext>
            </a:extLst>
          </p:spPr>
          <p:txBody>
            <a:bodyPr/>
            <a:lstStyle/>
            <a:p>
              <a:pPr>
                <a:defRPr/>
              </a:pPr>
              <a:endParaRPr lang="en-US"/>
            </a:p>
          </p:txBody>
        </p:sp>
      </p:grpSp>
      <p:sp>
        <p:nvSpPr>
          <p:cNvPr id="53252" name="Rectangle 4"/>
          <p:cNvSpPr>
            <a:spLocks noChangeArrowheads="1"/>
          </p:cNvSpPr>
          <p:nvPr/>
        </p:nvSpPr>
        <p:spPr bwMode="auto">
          <a:xfrm>
            <a:off x="698500" y="850900"/>
            <a:ext cx="7823200" cy="5097463"/>
          </a:xfrm>
          <a:prstGeom prst="rect">
            <a:avLst/>
          </a:prstGeom>
          <a:solidFill>
            <a:srgbClr val="790015"/>
          </a:solidFill>
          <a:ln w="76320" cap="sq">
            <a:solidFill>
              <a:srgbClr val="114FFB"/>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253" name="Rectangle 5"/>
          <p:cNvSpPr>
            <a:spLocks noChangeArrowheads="1"/>
          </p:cNvSpPr>
          <p:nvPr/>
        </p:nvSpPr>
        <p:spPr bwMode="auto">
          <a:xfrm>
            <a:off x="738188" y="900113"/>
            <a:ext cx="7921625" cy="33813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600" b="1">
                <a:solidFill>
                  <a:srgbClr val="FAFD00"/>
                </a:solidFill>
                <a:latin typeface="Times New Roman" charset="0"/>
              </a:rPr>
              <a:t>วันที่โดยประมาณ</a:t>
            </a:r>
            <a:r>
              <a:rPr lang="en-US" sz="3600" b="1">
                <a:solidFill>
                  <a:srgbClr val="FAFD00"/>
                </a:solidFill>
                <a:latin typeface="Times New Roman" charset="0"/>
              </a:rPr>
              <a:t>:</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3600" b="1">
              <a:solidFill>
                <a:srgbClr val="FAFD00"/>
              </a:solidFill>
              <a:latin typeface="Times New Roman" charset="0"/>
            </a:endParaRPr>
          </a:p>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600" b="1">
                <a:solidFill>
                  <a:srgbClr val="FFFFFF"/>
                </a:solidFill>
                <a:latin typeface="Times New Roman" charset="0"/>
              </a:rPr>
              <a:t> </a:t>
            </a:r>
            <a:r>
              <a:rPr lang="hi-in" sz="3600" b="1">
                <a:solidFill>
                  <a:srgbClr val="FFFFFF"/>
                </a:solidFill>
                <a:latin typeface="Times New Roman" charset="0"/>
              </a:rPr>
              <a:t>อับราฮัม</a:t>
            </a:r>
            <a:r>
              <a:rPr lang="en-US" sz="3600" b="1">
                <a:solidFill>
                  <a:srgbClr val="FFFFFF"/>
                </a:solidFill>
                <a:latin typeface="Times New Roman" charset="0"/>
              </a:rPr>
              <a:t>-</a:t>
            </a:r>
            <a:r>
              <a:rPr lang="hi-in" sz="3600" b="1">
                <a:solidFill>
                  <a:srgbClr val="FFFFFF"/>
                </a:solidFill>
                <a:latin typeface="Times New Roman" charset="0"/>
              </a:rPr>
              <a:t>โยเซฟ</a:t>
            </a:r>
            <a:r>
              <a:rPr lang="en-US" sz="3600" b="1">
                <a:solidFill>
                  <a:srgbClr val="FFFFFF"/>
                </a:solidFill>
                <a:latin typeface="Times New Roman" charset="0"/>
              </a:rPr>
              <a:t>	  	2000 </a:t>
            </a:r>
            <a:r>
              <a:rPr lang="hi-in" sz="3600" b="1">
                <a:solidFill>
                  <a:srgbClr val="FFFFFF"/>
                </a:solidFill>
                <a:latin typeface="Times New Roman" charset="0"/>
              </a:rPr>
              <a:t>บ</a:t>
            </a:r>
            <a:r>
              <a:rPr lang="en-US" sz="3600" b="1">
                <a:solidFill>
                  <a:srgbClr val="FFFFFF"/>
                </a:solidFill>
                <a:latin typeface="Times New Roman" charset="0"/>
              </a:rPr>
              <a:t>.</a:t>
            </a:r>
            <a:r>
              <a:rPr lang="hi-in" sz="3600" b="1">
                <a:solidFill>
                  <a:srgbClr val="FFFFFF"/>
                </a:solidFill>
                <a:latin typeface="Times New Roman" charset="0"/>
              </a:rPr>
              <a:t>ค</a:t>
            </a:r>
            <a:r>
              <a:rPr lang="en-US" sz="3600" b="1">
                <a:solidFill>
                  <a:srgbClr val="FFFFFF"/>
                </a:solidFill>
                <a:latin typeface="Times New Roman" charset="0"/>
              </a:rPr>
              <a:t>.</a:t>
            </a:r>
          </a:p>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3600" b="1">
              <a:solidFill>
                <a:srgbClr val="FAFD00"/>
              </a:solidFill>
              <a:latin typeface="Times New Roman" charset="0"/>
            </a:endParaRPr>
          </a:p>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3600" b="1">
              <a:solidFill>
                <a:srgbClr val="FAFD00"/>
              </a:solidFill>
              <a:latin typeface="Times New Roman" charset="0"/>
            </a:endParaRP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3600" b="1">
              <a:solidFill>
                <a:srgbClr val="FAFD00"/>
              </a:solidFill>
              <a:latin typeface="Times New Roman" charset="0"/>
            </a:endParaRPr>
          </a:p>
        </p:txBody>
      </p:sp>
      <p:sp>
        <p:nvSpPr>
          <p:cNvPr id="53254" name="Rectangle 6"/>
          <p:cNvSpPr>
            <a:spLocks noChangeArrowheads="1"/>
          </p:cNvSpPr>
          <p:nvPr/>
        </p:nvSpPr>
        <p:spPr bwMode="auto">
          <a:xfrm>
            <a:off x="1490663" y="1074738"/>
            <a:ext cx="7112000" cy="5029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255" name="Text Box 7"/>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256" name="Rectangle 8"/>
          <p:cNvSpPr>
            <a:spLocks noChangeArrowheads="1"/>
          </p:cNvSpPr>
          <p:nvPr/>
        </p:nvSpPr>
        <p:spPr bwMode="auto">
          <a:xfrm>
            <a:off x="8093075" y="6524625"/>
            <a:ext cx="336550" cy="2460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1">
                <a:solidFill>
                  <a:srgbClr val="FFFFFF"/>
                </a:solidFill>
                <a:effectLst>
                  <a:outerShdw blurRad="38100" dist="38100" dir="2700000" algn="tl">
                    <a:srgbClr val="000000"/>
                  </a:outerShdw>
                </a:effectLst>
              </a:rPr>
              <a:t>49</a:t>
            </a:r>
          </a:p>
        </p:txBody>
      </p:sp>
      <p:sp>
        <p:nvSpPr>
          <p:cNvPr id="53257" name="Text Box 9"/>
          <p:cNvSpPr txBox="1">
            <a:spLocks noChangeArrowheads="1"/>
          </p:cNvSpPr>
          <p:nvPr/>
        </p:nvSpPr>
        <p:spPr bwMode="auto">
          <a:xfrm>
            <a:off x="1793875" y="0"/>
            <a:ext cx="2603500"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lgn="l">
              <a:spcBef>
                <a:spcPts val="750"/>
              </a:spcBef>
              <a:buClrTx/>
              <a:buFontTx/>
              <a:buNone/>
              <a:defRPr/>
            </a:pPr>
            <a:r>
              <a:rPr lang="hi-in" sz="1200" b="1">
                <a:solidFill>
                  <a:srgbClr val="FFFFFF"/>
                </a:solidFill>
              </a:rPr>
              <a:t>ปฐม </a:t>
            </a:r>
            <a:r>
              <a:rPr lang="en-US" sz="1200" b="1">
                <a:solidFill>
                  <a:srgbClr val="FFFFFF"/>
                </a:solidFill>
              </a:rPr>
              <a:t>30:24</a:t>
            </a:r>
          </a:p>
        </p:txBody>
      </p:sp>
    </p:spTree>
  </p:cSld>
  <p:clrMapOvr>
    <a:masterClrMapping/>
  </p:clrMapOvr>
  <p:transition spd="slow">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grpSp>
        <p:nvGrpSpPr>
          <p:cNvPr id="108546" name="Group 1"/>
          <p:cNvGrpSpPr>
            <a:grpSpLocks/>
          </p:cNvGrpSpPr>
          <p:nvPr/>
        </p:nvGrpSpPr>
        <p:grpSpPr bwMode="auto">
          <a:xfrm>
            <a:off x="2425700" y="1531938"/>
            <a:ext cx="4351338" cy="3587750"/>
            <a:chOff x="1528" y="965"/>
            <a:chExt cx="2741" cy="2260"/>
          </a:xfrm>
        </p:grpSpPr>
        <p:sp>
          <p:nvSpPr>
            <p:cNvPr id="54274" name="Rectangle 2"/>
            <p:cNvSpPr>
              <a:spLocks noChangeArrowheads="1"/>
            </p:cNvSpPr>
            <p:nvPr/>
          </p:nvSpPr>
          <p:spPr bwMode="auto">
            <a:xfrm>
              <a:off x="1528" y="1181"/>
              <a:ext cx="970" cy="410"/>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4275" name="Rectangle 3"/>
            <p:cNvSpPr>
              <a:spLocks noChangeArrowheads="1"/>
            </p:cNvSpPr>
            <p:nvPr/>
          </p:nvSpPr>
          <p:spPr bwMode="auto">
            <a:xfrm>
              <a:off x="1730" y="999"/>
              <a:ext cx="492" cy="1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800">
                  <a:solidFill>
                    <a:srgbClr val="790015"/>
                  </a:solidFill>
                  <a:latin typeface="Times New Roman" charset="0"/>
                </a:rPr>
                <a:t>อับราฮัม</a:t>
              </a:r>
            </a:p>
          </p:txBody>
        </p:sp>
        <p:sp>
          <p:nvSpPr>
            <p:cNvPr id="54276" name="Rectangle 4"/>
            <p:cNvSpPr>
              <a:spLocks noChangeArrowheads="1"/>
            </p:cNvSpPr>
            <p:nvPr/>
          </p:nvSpPr>
          <p:spPr bwMode="auto">
            <a:xfrm>
              <a:off x="1528" y="1181"/>
              <a:ext cx="1358" cy="450"/>
            </a:xfrm>
            <a:prstGeom prst="rect">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4277" name="AutoShape 5"/>
            <p:cNvSpPr>
              <a:spLocks noChangeArrowheads="1"/>
            </p:cNvSpPr>
            <p:nvPr/>
          </p:nvSpPr>
          <p:spPr bwMode="auto">
            <a:xfrm>
              <a:off x="1528" y="965"/>
              <a:ext cx="796" cy="585"/>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4278" name="Rectangle 6"/>
            <p:cNvSpPr>
              <a:spLocks noChangeArrowheads="1"/>
            </p:cNvSpPr>
            <p:nvPr/>
          </p:nvSpPr>
          <p:spPr bwMode="auto">
            <a:xfrm>
              <a:off x="1528" y="1181"/>
              <a:ext cx="970" cy="369"/>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4279" name="Rectangle 7"/>
            <p:cNvSpPr>
              <a:spLocks noChangeArrowheads="1"/>
            </p:cNvSpPr>
            <p:nvPr/>
          </p:nvSpPr>
          <p:spPr bwMode="auto">
            <a:xfrm>
              <a:off x="1694" y="967"/>
              <a:ext cx="392" cy="1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1">
                  <a:solidFill>
                    <a:srgbClr val="790015"/>
                  </a:solidFill>
                  <a:latin typeface="Arial" charset="0"/>
                </a:rPr>
                <a:t>  </a:t>
              </a:r>
              <a:r>
                <a:rPr lang="hi-in" sz="1800" b="1">
                  <a:solidFill>
                    <a:srgbClr val="790015"/>
                  </a:solidFill>
                  <a:latin typeface="Arial" charset="0"/>
                </a:rPr>
                <a:t>สร้าง</a:t>
              </a:r>
            </a:p>
          </p:txBody>
        </p:sp>
        <p:sp>
          <p:nvSpPr>
            <p:cNvPr id="54280" name="Line 8"/>
            <p:cNvSpPr>
              <a:spLocks noChangeShapeType="1"/>
            </p:cNvSpPr>
            <p:nvPr/>
          </p:nvSpPr>
          <p:spPr bwMode="auto">
            <a:xfrm>
              <a:off x="1528" y="1127"/>
              <a:ext cx="0" cy="464"/>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4281" name="Line 9"/>
            <p:cNvSpPr>
              <a:spLocks noChangeShapeType="1"/>
            </p:cNvSpPr>
            <p:nvPr/>
          </p:nvSpPr>
          <p:spPr bwMode="auto">
            <a:xfrm>
              <a:off x="2317" y="1181"/>
              <a:ext cx="421" cy="0"/>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4282" name="Rectangle 10"/>
            <p:cNvSpPr>
              <a:spLocks noChangeArrowheads="1"/>
            </p:cNvSpPr>
            <p:nvPr/>
          </p:nvSpPr>
          <p:spPr bwMode="auto">
            <a:xfrm>
              <a:off x="1675" y="1342"/>
              <a:ext cx="970" cy="424"/>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4283" name="Rectangle 11"/>
            <p:cNvSpPr>
              <a:spLocks noChangeArrowheads="1"/>
            </p:cNvSpPr>
            <p:nvPr/>
          </p:nvSpPr>
          <p:spPr bwMode="auto">
            <a:xfrm>
              <a:off x="1872" y="1174"/>
              <a:ext cx="492" cy="1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800">
                  <a:solidFill>
                    <a:srgbClr val="790015"/>
                  </a:solidFill>
                  <a:latin typeface="Times New Roman" charset="0"/>
                </a:rPr>
                <a:t>อับราฮัม</a:t>
              </a:r>
            </a:p>
          </p:txBody>
        </p:sp>
        <p:sp>
          <p:nvSpPr>
            <p:cNvPr id="54284" name="Rectangle 12"/>
            <p:cNvSpPr>
              <a:spLocks noChangeArrowheads="1"/>
            </p:cNvSpPr>
            <p:nvPr/>
          </p:nvSpPr>
          <p:spPr bwMode="auto">
            <a:xfrm>
              <a:off x="1675" y="1342"/>
              <a:ext cx="1358" cy="464"/>
            </a:xfrm>
            <a:prstGeom prst="rect">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4285" name="AutoShape 13"/>
            <p:cNvSpPr>
              <a:spLocks noChangeArrowheads="1"/>
            </p:cNvSpPr>
            <p:nvPr/>
          </p:nvSpPr>
          <p:spPr bwMode="auto">
            <a:xfrm>
              <a:off x="1675" y="1127"/>
              <a:ext cx="782" cy="598"/>
            </a:xfrm>
            <a:prstGeom prst="roundRect">
              <a:avLst>
                <a:gd name="adj" fmla="val 10495"/>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4286" name="Rectangle 14"/>
            <p:cNvSpPr>
              <a:spLocks noChangeArrowheads="1"/>
            </p:cNvSpPr>
            <p:nvPr/>
          </p:nvSpPr>
          <p:spPr bwMode="auto">
            <a:xfrm>
              <a:off x="1675" y="1342"/>
              <a:ext cx="970" cy="383"/>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4287" name="Rectangle 15"/>
            <p:cNvSpPr>
              <a:spLocks noChangeArrowheads="1"/>
            </p:cNvSpPr>
            <p:nvPr/>
          </p:nvSpPr>
          <p:spPr bwMode="auto">
            <a:xfrm>
              <a:off x="1733" y="1134"/>
              <a:ext cx="588" cy="1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1">
                  <a:solidFill>
                    <a:srgbClr val="790015"/>
                  </a:solidFill>
                  <a:latin typeface="Arial" charset="0"/>
                </a:rPr>
                <a:t>  </a:t>
              </a:r>
              <a:r>
                <a:rPr lang="hi-in" sz="1800" b="1">
                  <a:solidFill>
                    <a:srgbClr val="790015"/>
                  </a:solidFill>
                  <a:latin typeface="Arial" charset="0"/>
                </a:rPr>
                <a:t>อับราฮัม</a:t>
              </a:r>
            </a:p>
          </p:txBody>
        </p:sp>
        <p:sp>
          <p:nvSpPr>
            <p:cNvPr id="54288" name="Line 16"/>
            <p:cNvSpPr>
              <a:spLocks noChangeShapeType="1"/>
            </p:cNvSpPr>
            <p:nvPr/>
          </p:nvSpPr>
          <p:spPr bwMode="auto">
            <a:xfrm>
              <a:off x="1675" y="1302"/>
              <a:ext cx="0" cy="450"/>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4289" name="Line 17"/>
            <p:cNvSpPr>
              <a:spLocks noChangeShapeType="1"/>
            </p:cNvSpPr>
            <p:nvPr/>
          </p:nvSpPr>
          <p:spPr bwMode="auto">
            <a:xfrm>
              <a:off x="2464" y="1342"/>
              <a:ext cx="422" cy="0"/>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4290" name="Rectangle 18"/>
            <p:cNvSpPr>
              <a:spLocks noChangeArrowheads="1"/>
            </p:cNvSpPr>
            <p:nvPr/>
          </p:nvSpPr>
          <p:spPr bwMode="auto">
            <a:xfrm>
              <a:off x="1822" y="1517"/>
              <a:ext cx="957" cy="410"/>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4291" name="Rectangle 19"/>
            <p:cNvSpPr>
              <a:spLocks noChangeArrowheads="1"/>
            </p:cNvSpPr>
            <p:nvPr/>
          </p:nvSpPr>
          <p:spPr bwMode="auto">
            <a:xfrm>
              <a:off x="2016" y="1335"/>
              <a:ext cx="492" cy="1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800">
                  <a:solidFill>
                    <a:srgbClr val="790015"/>
                  </a:solidFill>
                  <a:latin typeface="Times New Roman" charset="0"/>
                </a:rPr>
                <a:t>อับราฮัม</a:t>
              </a:r>
            </a:p>
          </p:txBody>
        </p:sp>
        <p:sp>
          <p:nvSpPr>
            <p:cNvPr id="54292" name="Rectangle 20"/>
            <p:cNvSpPr>
              <a:spLocks noChangeArrowheads="1"/>
            </p:cNvSpPr>
            <p:nvPr/>
          </p:nvSpPr>
          <p:spPr bwMode="auto">
            <a:xfrm>
              <a:off x="1822" y="1517"/>
              <a:ext cx="1358" cy="450"/>
            </a:xfrm>
            <a:prstGeom prst="rect">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4293" name="AutoShape 21"/>
            <p:cNvSpPr>
              <a:spLocks noChangeArrowheads="1"/>
            </p:cNvSpPr>
            <p:nvPr/>
          </p:nvSpPr>
          <p:spPr bwMode="auto">
            <a:xfrm>
              <a:off x="1822" y="1302"/>
              <a:ext cx="783" cy="585"/>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4294" name="Rectangle 22"/>
            <p:cNvSpPr>
              <a:spLocks noChangeArrowheads="1"/>
            </p:cNvSpPr>
            <p:nvPr/>
          </p:nvSpPr>
          <p:spPr bwMode="auto">
            <a:xfrm>
              <a:off x="1822" y="1517"/>
              <a:ext cx="957" cy="370"/>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4295" name="Rectangle 23"/>
            <p:cNvSpPr>
              <a:spLocks noChangeArrowheads="1"/>
            </p:cNvSpPr>
            <p:nvPr/>
          </p:nvSpPr>
          <p:spPr bwMode="auto">
            <a:xfrm>
              <a:off x="1904" y="1303"/>
              <a:ext cx="518" cy="1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1">
                  <a:solidFill>
                    <a:srgbClr val="790015"/>
                  </a:solidFill>
                  <a:latin typeface="Arial" charset="0"/>
                </a:rPr>
                <a:t>   </a:t>
              </a:r>
              <a:r>
                <a:rPr lang="hi-in" sz="1800" b="1">
                  <a:solidFill>
                    <a:srgbClr val="790015"/>
                  </a:solidFill>
                  <a:latin typeface="Arial" charset="0"/>
                </a:rPr>
                <a:t>โยเซฟ</a:t>
              </a:r>
            </a:p>
          </p:txBody>
        </p:sp>
        <p:sp>
          <p:nvSpPr>
            <p:cNvPr id="54296" name="Line 24"/>
            <p:cNvSpPr>
              <a:spLocks noChangeShapeType="1"/>
            </p:cNvSpPr>
            <p:nvPr/>
          </p:nvSpPr>
          <p:spPr bwMode="auto">
            <a:xfrm>
              <a:off x="1822" y="1463"/>
              <a:ext cx="0" cy="464"/>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4297" name="Line 25"/>
            <p:cNvSpPr>
              <a:spLocks noChangeShapeType="1"/>
            </p:cNvSpPr>
            <p:nvPr/>
          </p:nvSpPr>
          <p:spPr bwMode="auto">
            <a:xfrm>
              <a:off x="2598" y="1517"/>
              <a:ext cx="435" cy="0"/>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4298" name="Rectangle 26"/>
            <p:cNvSpPr>
              <a:spLocks noChangeArrowheads="1"/>
            </p:cNvSpPr>
            <p:nvPr/>
          </p:nvSpPr>
          <p:spPr bwMode="auto">
            <a:xfrm>
              <a:off x="1996" y="1678"/>
              <a:ext cx="1358" cy="464"/>
            </a:xfrm>
            <a:prstGeom prst="rect">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4299" name="AutoShape 27"/>
            <p:cNvSpPr>
              <a:spLocks noChangeArrowheads="1"/>
            </p:cNvSpPr>
            <p:nvPr/>
          </p:nvSpPr>
          <p:spPr bwMode="auto">
            <a:xfrm>
              <a:off x="1996" y="1463"/>
              <a:ext cx="783" cy="585"/>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4300" name="Rectangle 28"/>
            <p:cNvSpPr>
              <a:spLocks noChangeArrowheads="1"/>
            </p:cNvSpPr>
            <p:nvPr/>
          </p:nvSpPr>
          <p:spPr bwMode="auto">
            <a:xfrm>
              <a:off x="1996" y="1678"/>
              <a:ext cx="970" cy="370"/>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4301" name="Rectangle 29"/>
            <p:cNvSpPr>
              <a:spLocks noChangeArrowheads="1"/>
            </p:cNvSpPr>
            <p:nvPr/>
          </p:nvSpPr>
          <p:spPr bwMode="auto">
            <a:xfrm>
              <a:off x="2091" y="1464"/>
              <a:ext cx="510" cy="1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1">
                  <a:solidFill>
                    <a:srgbClr val="790015"/>
                  </a:solidFill>
                  <a:latin typeface="Arial" charset="0"/>
                </a:rPr>
                <a:t>   </a:t>
              </a:r>
              <a:r>
                <a:rPr lang="hi-in" sz="1800" b="1">
                  <a:solidFill>
                    <a:srgbClr val="790015"/>
                  </a:solidFill>
                  <a:latin typeface="Arial" charset="0"/>
                </a:rPr>
                <a:t>โมเสส</a:t>
              </a:r>
            </a:p>
          </p:txBody>
        </p:sp>
        <p:sp>
          <p:nvSpPr>
            <p:cNvPr id="54302" name="Line 30"/>
            <p:cNvSpPr>
              <a:spLocks noChangeShapeType="1"/>
            </p:cNvSpPr>
            <p:nvPr/>
          </p:nvSpPr>
          <p:spPr bwMode="auto">
            <a:xfrm>
              <a:off x="1996" y="1638"/>
              <a:ext cx="0" cy="450"/>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4303" name="Line 31"/>
            <p:cNvSpPr>
              <a:spLocks noChangeShapeType="1"/>
            </p:cNvSpPr>
            <p:nvPr/>
          </p:nvSpPr>
          <p:spPr bwMode="auto">
            <a:xfrm>
              <a:off x="2786" y="1678"/>
              <a:ext cx="421" cy="0"/>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4304" name="Rectangle 32"/>
            <p:cNvSpPr>
              <a:spLocks noChangeArrowheads="1"/>
            </p:cNvSpPr>
            <p:nvPr/>
          </p:nvSpPr>
          <p:spPr bwMode="auto">
            <a:xfrm>
              <a:off x="2143" y="1840"/>
              <a:ext cx="1358" cy="464"/>
            </a:xfrm>
            <a:prstGeom prst="rect">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4305" name="AutoShape 33"/>
            <p:cNvSpPr>
              <a:spLocks noChangeArrowheads="1"/>
            </p:cNvSpPr>
            <p:nvPr/>
          </p:nvSpPr>
          <p:spPr bwMode="auto">
            <a:xfrm>
              <a:off x="2143" y="1638"/>
              <a:ext cx="783" cy="585"/>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4306" name="Rectangle 34"/>
            <p:cNvSpPr>
              <a:spLocks noChangeArrowheads="1"/>
            </p:cNvSpPr>
            <p:nvPr/>
          </p:nvSpPr>
          <p:spPr bwMode="auto">
            <a:xfrm>
              <a:off x="2143" y="1840"/>
              <a:ext cx="865" cy="383"/>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4307" name="Rectangle 35"/>
            <p:cNvSpPr>
              <a:spLocks noChangeArrowheads="1"/>
            </p:cNvSpPr>
            <p:nvPr/>
          </p:nvSpPr>
          <p:spPr bwMode="auto">
            <a:xfrm>
              <a:off x="2215" y="1639"/>
              <a:ext cx="521" cy="1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1">
                  <a:solidFill>
                    <a:srgbClr val="790015"/>
                  </a:solidFill>
                  <a:latin typeface="Arial" charset="0"/>
                </a:rPr>
                <a:t>   </a:t>
              </a:r>
              <a:r>
                <a:rPr lang="hi-in" sz="1800" b="1">
                  <a:solidFill>
                    <a:srgbClr val="790015"/>
                  </a:solidFill>
                  <a:latin typeface="Arial" charset="0"/>
                </a:rPr>
                <a:t>โยชูวา</a:t>
              </a:r>
            </a:p>
          </p:txBody>
        </p:sp>
        <p:sp>
          <p:nvSpPr>
            <p:cNvPr id="54308" name="Line 36"/>
            <p:cNvSpPr>
              <a:spLocks noChangeShapeType="1"/>
            </p:cNvSpPr>
            <p:nvPr/>
          </p:nvSpPr>
          <p:spPr bwMode="auto">
            <a:xfrm>
              <a:off x="2143" y="1800"/>
              <a:ext cx="0" cy="463"/>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4309" name="Rectangle 37"/>
            <p:cNvSpPr>
              <a:spLocks noChangeArrowheads="1"/>
            </p:cNvSpPr>
            <p:nvPr/>
          </p:nvSpPr>
          <p:spPr bwMode="auto">
            <a:xfrm>
              <a:off x="2277" y="2023"/>
              <a:ext cx="1358" cy="464"/>
            </a:xfrm>
            <a:prstGeom prst="rect">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4310" name="AutoShape 38"/>
            <p:cNvSpPr>
              <a:spLocks noChangeArrowheads="1"/>
            </p:cNvSpPr>
            <p:nvPr/>
          </p:nvSpPr>
          <p:spPr bwMode="auto">
            <a:xfrm>
              <a:off x="2277" y="1800"/>
              <a:ext cx="812" cy="584"/>
            </a:xfrm>
            <a:prstGeom prst="roundRect">
              <a:avLst>
                <a:gd name="adj" fmla="val 10745"/>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4311" name="Rectangle 39"/>
            <p:cNvSpPr>
              <a:spLocks noChangeArrowheads="1"/>
            </p:cNvSpPr>
            <p:nvPr/>
          </p:nvSpPr>
          <p:spPr bwMode="auto">
            <a:xfrm>
              <a:off x="2277" y="2023"/>
              <a:ext cx="958" cy="383"/>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4312" name="Rectangle 40"/>
            <p:cNvSpPr>
              <a:spLocks noChangeArrowheads="1"/>
            </p:cNvSpPr>
            <p:nvPr/>
          </p:nvSpPr>
          <p:spPr bwMode="auto">
            <a:xfrm>
              <a:off x="2321" y="1801"/>
              <a:ext cx="585" cy="1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1">
                  <a:solidFill>
                    <a:srgbClr val="790015"/>
                  </a:solidFill>
                  <a:latin typeface="Arial" charset="0"/>
                </a:rPr>
                <a:t>   </a:t>
              </a:r>
              <a:r>
                <a:rPr lang="hi-in" sz="1800" b="1">
                  <a:solidFill>
                    <a:srgbClr val="790015"/>
                  </a:solidFill>
                  <a:latin typeface="Arial" charset="0"/>
                </a:rPr>
                <a:t>เอกราช</a:t>
              </a:r>
            </a:p>
          </p:txBody>
        </p:sp>
        <p:sp>
          <p:nvSpPr>
            <p:cNvPr id="54313" name="Line 41"/>
            <p:cNvSpPr>
              <a:spLocks noChangeShapeType="1"/>
            </p:cNvSpPr>
            <p:nvPr/>
          </p:nvSpPr>
          <p:spPr bwMode="auto">
            <a:xfrm>
              <a:off x="2277" y="1983"/>
              <a:ext cx="0" cy="450"/>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4314" name="Rectangle 42"/>
            <p:cNvSpPr>
              <a:spLocks noChangeArrowheads="1"/>
            </p:cNvSpPr>
            <p:nvPr/>
          </p:nvSpPr>
          <p:spPr bwMode="auto">
            <a:xfrm>
              <a:off x="2416" y="2210"/>
              <a:ext cx="1358" cy="459"/>
            </a:xfrm>
            <a:prstGeom prst="rect">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4315" name="AutoShape 43"/>
            <p:cNvSpPr>
              <a:spLocks noChangeArrowheads="1"/>
            </p:cNvSpPr>
            <p:nvPr/>
          </p:nvSpPr>
          <p:spPr bwMode="auto">
            <a:xfrm>
              <a:off x="2416" y="1983"/>
              <a:ext cx="827" cy="585"/>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4316" name="Rectangle 44"/>
            <p:cNvSpPr>
              <a:spLocks noChangeArrowheads="1"/>
            </p:cNvSpPr>
            <p:nvPr/>
          </p:nvSpPr>
          <p:spPr bwMode="auto">
            <a:xfrm>
              <a:off x="2416" y="2214"/>
              <a:ext cx="970" cy="370"/>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4317" name="Rectangle 45"/>
            <p:cNvSpPr>
              <a:spLocks noChangeArrowheads="1"/>
            </p:cNvSpPr>
            <p:nvPr/>
          </p:nvSpPr>
          <p:spPr bwMode="auto">
            <a:xfrm>
              <a:off x="2486" y="1984"/>
              <a:ext cx="571" cy="1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1">
                  <a:solidFill>
                    <a:srgbClr val="790015"/>
                  </a:solidFill>
                  <a:latin typeface="Arial" charset="0"/>
                </a:rPr>
                <a:t>   </a:t>
              </a:r>
              <a:r>
                <a:rPr lang="hi-in" sz="1800" b="1">
                  <a:solidFill>
                    <a:srgbClr val="790015"/>
                  </a:solidFill>
                  <a:latin typeface="Arial" charset="0"/>
                </a:rPr>
                <a:t>กษัตริย์</a:t>
              </a:r>
            </a:p>
          </p:txBody>
        </p:sp>
        <p:sp>
          <p:nvSpPr>
            <p:cNvPr id="54318" name="Line 46"/>
            <p:cNvSpPr>
              <a:spLocks noChangeShapeType="1"/>
            </p:cNvSpPr>
            <p:nvPr/>
          </p:nvSpPr>
          <p:spPr bwMode="auto">
            <a:xfrm>
              <a:off x="2416" y="2161"/>
              <a:ext cx="0" cy="463"/>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4319" name="Rectangle 47"/>
            <p:cNvSpPr>
              <a:spLocks noChangeArrowheads="1"/>
            </p:cNvSpPr>
            <p:nvPr/>
          </p:nvSpPr>
          <p:spPr bwMode="auto">
            <a:xfrm>
              <a:off x="2566" y="2384"/>
              <a:ext cx="1358" cy="464"/>
            </a:xfrm>
            <a:prstGeom prst="rect">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4320" name="AutoShape 48"/>
            <p:cNvSpPr>
              <a:spLocks noChangeArrowheads="1"/>
            </p:cNvSpPr>
            <p:nvPr/>
          </p:nvSpPr>
          <p:spPr bwMode="auto">
            <a:xfrm>
              <a:off x="2566" y="2161"/>
              <a:ext cx="796" cy="598"/>
            </a:xfrm>
            <a:prstGeom prst="roundRect">
              <a:avLst>
                <a:gd name="adj" fmla="val 10495"/>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4321" name="Rectangle 49"/>
            <p:cNvSpPr>
              <a:spLocks noChangeArrowheads="1"/>
            </p:cNvSpPr>
            <p:nvPr/>
          </p:nvSpPr>
          <p:spPr bwMode="auto">
            <a:xfrm>
              <a:off x="2566" y="2384"/>
              <a:ext cx="970" cy="383"/>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4322" name="Rectangle 50"/>
            <p:cNvSpPr>
              <a:spLocks noChangeArrowheads="1"/>
            </p:cNvSpPr>
            <p:nvPr/>
          </p:nvSpPr>
          <p:spPr bwMode="auto">
            <a:xfrm>
              <a:off x="2699" y="2159"/>
              <a:ext cx="393" cy="1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1">
                  <a:solidFill>
                    <a:srgbClr val="790015"/>
                  </a:solidFill>
                  <a:latin typeface="Arial" charset="0"/>
                </a:rPr>
                <a:t>   </a:t>
              </a:r>
              <a:r>
                <a:rPr lang="hi-in" sz="1800" b="1">
                  <a:solidFill>
                    <a:srgbClr val="790015"/>
                  </a:solidFill>
                  <a:latin typeface="Arial" charset="0"/>
                </a:rPr>
                <a:t>ทาส</a:t>
              </a:r>
            </a:p>
          </p:txBody>
        </p:sp>
        <p:sp>
          <p:nvSpPr>
            <p:cNvPr id="54323" name="Line 51"/>
            <p:cNvSpPr>
              <a:spLocks noChangeShapeType="1"/>
            </p:cNvSpPr>
            <p:nvPr/>
          </p:nvSpPr>
          <p:spPr bwMode="auto">
            <a:xfrm>
              <a:off x="2566" y="2344"/>
              <a:ext cx="0" cy="450"/>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4324" name="Line 52"/>
            <p:cNvSpPr>
              <a:spLocks noChangeShapeType="1"/>
            </p:cNvSpPr>
            <p:nvPr/>
          </p:nvSpPr>
          <p:spPr bwMode="auto">
            <a:xfrm>
              <a:off x="3356" y="2384"/>
              <a:ext cx="421" cy="0"/>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4325" name="Rectangle 53"/>
            <p:cNvSpPr>
              <a:spLocks noChangeArrowheads="1"/>
            </p:cNvSpPr>
            <p:nvPr/>
          </p:nvSpPr>
          <p:spPr bwMode="auto">
            <a:xfrm>
              <a:off x="2738" y="2559"/>
              <a:ext cx="1357" cy="451"/>
            </a:xfrm>
            <a:prstGeom prst="rect">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4326" name="AutoShape 54"/>
            <p:cNvSpPr>
              <a:spLocks noChangeArrowheads="1"/>
            </p:cNvSpPr>
            <p:nvPr/>
          </p:nvSpPr>
          <p:spPr bwMode="auto">
            <a:xfrm>
              <a:off x="2738" y="2344"/>
              <a:ext cx="782" cy="585"/>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4327" name="Rectangle 55"/>
            <p:cNvSpPr>
              <a:spLocks noChangeArrowheads="1"/>
            </p:cNvSpPr>
            <p:nvPr/>
          </p:nvSpPr>
          <p:spPr bwMode="auto">
            <a:xfrm>
              <a:off x="2738" y="2559"/>
              <a:ext cx="956" cy="370"/>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4328" name="Rectangle 56"/>
            <p:cNvSpPr>
              <a:spLocks noChangeArrowheads="1"/>
            </p:cNvSpPr>
            <p:nvPr/>
          </p:nvSpPr>
          <p:spPr bwMode="auto">
            <a:xfrm>
              <a:off x="2848" y="2345"/>
              <a:ext cx="439" cy="1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1">
                  <a:solidFill>
                    <a:srgbClr val="790015"/>
                  </a:solidFill>
                  <a:latin typeface="Arial" charset="0"/>
                </a:rPr>
                <a:t>   </a:t>
              </a:r>
              <a:r>
                <a:rPr lang="hi-in" sz="1800" b="1">
                  <a:solidFill>
                    <a:srgbClr val="790015"/>
                  </a:solidFill>
                  <a:latin typeface="Arial" charset="0"/>
                </a:rPr>
                <a:t>เงียบ</a:t>
              </a:r>
            </a:p>
          </p:txBody>
        </p:sp>
        <p:sp>
          <p:nvSpPr>
            <p:cNvPr id="54329" name="Line 57"/>
            <p:cNvSpPr>
              <a:spLocks noChangeShapeType="1"/>
            </p:cNvSpPr>
            <p:nvPr/>
          </p:nvSpPr>
          <p:spPr bwMode="auto">
            <a:xfrm>
              <a:off x="2738" y="2519"/>
              <a:ext cx="0" cy="450"/>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4330" name="Line 58"/>
            <p:cNvSpPr>
              <a:spLocks noChangeShapeType="1"/>
            </p:cNvSpPr>
            <p:nvPr/>
          </p:nvSpPr>
          <p:spPr bwMode="auto">
            <a:xfrm>
              <a:off x="3527" y="2559"/>
              <a:ext cx="421" cy="0"/>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4331" name="Rectangle 59"/>
            <p:cNvSpPr>
              <a:spLocks noChangeArrowheads="1"/>
            </p:cNvSpPr>
            <p:nvPr/>
          </p:nvSpPr>
          <p:spPr bwMode="auto">
            <a:xfrm>
              <a:off x="2911" y="2769"/>
              <a:ext cx="1358" cy="456"/>
            </a:xfrm>
            <a:prstGeom prst="rect">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4332" name="AutoShape 60"/>
            <p:cNvSpPr>
              <a:spLocks noChangeArrowheads="1"/>
            </p:cNvSpPr>
            <p:nvPr/>
          </p:nvSpPr>
          <p:spPr bwMode="auto">
            <a:xfrm>
              <a:off x="2911" y="2519"/>
              <a:ext cx="783" cy="585"/>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4333" name="Rectangle 61"/>
            <p:cNvSpPr>
              <a:spLocks noChangeArrowheads="1"/>
            </p:cNvSpPr>
            <p:nvPr/>
          </p:nvSpPr>
          <p:spPr bwMode="auto">
            <a:xfrm>
              <a:off x="2911" y="2789"/>
              <a:ext cx="858" cy="371"/>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nvGrpSpPr>
            <p:cNvPr id="108619" name="Group 62"/>
            <p:cNvGrpSpPr>
              <a:grpSpLocks/>
            </p:cNvGrpSpPr>
            <p:nvPr/>
          </p:nvGrpSpPr>
          <p:grpSpPr bwMode="auto">
            <a:xfrm>
              <a:off x="2940" y="2533"/>
              <a:ext cx="719" cy="279"/>
              <a:chOff x="2940" y="2533"/>
              <a:chExt cx="719" cy="279"/>
            </a:xfrm>
          </p:grpSpPr>
          <p:sp>
            <p:nvSpPr>
              <p:cNvPr id="54335" name="Rectangle 63"/>
              <p:cNvSpPr>
                <a:spLocks noChangeArrowheads="1"/>
              </p:cNvSpPr>
              <p:nvPr/>
            </p:nvSpPr>
            <p:spPr bwMode="auto">
              <a:xfrm>
                <a:off x="2990" y="2544"/>
                <a:ext cx="187" cy="26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solidFill>
                      <a:srgbClr val="114FFB"/>
                    </a:solidFill>
                    <a:latin typeface="Arial" charset="0"/>
                  </a:rPr>
                  <a:t>   </a:t>
                </a:r>
              </a:p>
            </p:txBody>
          </p:sp>
          <p:sp>
            <p:nvSpPr>
              <p:cNvPr id="54336" name="Rectangle 64"/>
              <p:cNvSpPr>
                <a:spLocks noChangeArrowheads="1"/>
              </p:cNvSpPr>
              <p:nvPr/>
            </p:nvSpPr>
            <p:spPr bwMode="auto">
              <a:xfrm>
                <a:off x="2940" y="2533"/>
                <a:ext cx="719" cy="27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900" b="1">
                    <a:solidFill>
                      <a:srgbClr val="114FFB"/>
                    </a:solidFill>
                    <a:latin typeface="Arial" charset="0"/>
                  </a:rPr>
                  <a:t>พระเยซู</a:t>
                </a:r>
              </a:p>
            </p:txBody>
          </p:sp>
        </p:grpSp>
        <p:sp>
          <p:nvSpPr>
            <p:cNvPr id="54337" name="Line 65"/>
            <p:cNvSpPr>
              <a:spLocks noChangeShapeType="1"/>
            </p:cNvSpPr>
            <p:nvPr/>
          </p:nvSpPr>
          <p:spPr bwMode="auto">
            <a:xfrm>
              <a:off x="2911" y="2721"/>
              <a:ext cx="0" cy="450"/>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4338" name="Line 66"/>
            <p:cNvSpPr>
              <a:spLocks noChangeShapeType="1"/>
            </p:cNvSpPr>
            <p:nvPr/>
          </p:nvSpPr>
          <p:spPr bwMode="auto">
            <a:xfrm>
              <a:off x="3370" y="2213"/>
              <a:ext cx="151" cy="0"/>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grpSp>
      <p:sp>
        <p:nvSpPr>
          <p:cNvPr id="54339" name="AutoShape 67"/>
          <p:cNvSpPr>
            <a:spLocks noChangeArrowheads="1"/>
          </p:cNvSpPr>
          <p:nvPr/>
        </p:nvSpPr>
        <p:spPr bwMode="auto">
          <a:xfrm rot="20160000">
            <a:off x="1554163" y="2236788"/>
            <a:ext cx="1517650" cy="660400"/>
          </a:xfrm>
          <a:prstGeom prst="rightArrow">
            <a:avLst>
              <a:gd name="adj1" fmla="val 75000"/>
              <a:gd name="adj2" fmla="val 114914"/>
            </a:avLst>
          </a:prstGeom>
          <a:gradFill rotWithShape="0">
            <a:gsLst>
              <a:gs pos="0">
                <a:srgbClr val="004C00"/>
              </a:gs>
              <a:gs pos="50000">
                <a:srgbClr val="00FF00"/>
              </a:gs>
              <a:gs pos="100000">
                <a:srgbClr val="004C00"/>
              </a:gs>
            </a:gsLst>
            <a:lin ang="5400000" scaled="1"/>
          </a:gradFill>
          <a:ln w="5076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4340" name="Text Box 68"/>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4341" name="Text Box 69"/>
          <p:cNvSpPr txBox="1">
            <a:spLocks noChangeArrowheads="1"/>
          </p:cNvSpPr>
          <p:nvPr/>
        </p:nvSpPr>
        <p:spPr bwMode="auto">
          <a:xfrm>
            <a:off x="1781175" y="0"/>
            <a:ext cx="2603500"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lgn="l">
              <a:spcBef>
                <a:spcPts val="750"/>
              </a:spcBef>
              <a:buClrTx/>
              <a:buFontTx/>
              <a:buNone/>
              <a:defRPr/>
            </a:pPr>
            <a:r>
              <a:rPr lang="hi-in" sz="1200" b="1">
                <a:solidFill>
                  <a:srgbClr val="FFFFFF"/>
                </a:solidFill>
              </a:rPr>
              <a:t>ปฐม</a:t>
            </a:r>
            <a:r>
              <a:rPr lang="en-US" sz="1200" b="1">
                <a:solidFill>
                  <a:srgbClr val="FFFFFF"/>
                </a:solidFill>
              </a:rPr>
              <a:t>. 30:24 </a:t>
            </a:r>
            <a:r>
              <a:rPr lang="hi-in" sz="1200" b="1">
                <a:solidFill>
                  <a:srgbClr val="FFFFFF"/>
                </a:solidFill>
              </a:rPr>
              <a:t>ถึง ปฐม</a:t>
            </a:r>
            <a:r>
              <a:rPr lang="en-US" sz="1200" b="1">
                <a:solidFill>
                  <a:srgbClr val="FFFFFF"/>
                </a:solidFill>
              </a:rPr>
              <a:t>. 50:26</a:t>
            </a:r>
          </a:p>
        </p:txBody>
      </p:sp>
      <p:sp>
        <p:nvSpPr>
          <p:cNvPr id="54342" name="Text Box 70"/>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4343" name="Rectangle 71"/>
          <p:cNvSpPr>
            <a:spLocks noChangeArrowheads="1"/>
          </p:cNvSpPr>
          <p:nvPr/>
        </p:nvSpPr>
        <p:spPr bwMode="auto">
          <a:xfrm>
            <a:off x="8093075" y="6524625"/>
            <a:ext cx="336550" cy="2460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1">
                <a:solidFill>
                  <a:srgbClr val="FFFFFF"/>
                </a:solidFill>
                <a:effectLst>
                  <a:outerShdw blurRad="38100" dist="38100" dir="2700000" algn="tl">
                    <a:srgbClr val="000000"/>
                  </a:outerShdw>
                </a:effectLst>
              </a:rPr>
              <a:t>50</a:t>
            </a:r>
          </a:p>
        </p:txBody>
      </p:sp>
      <p:sp>
        <p:nvSpPr>
          <p:cNvPr id="54344" name="Text Box 72"/>
          <p:cNvSpPr txBox="1">
            <a:spLocks noChangeArrowheads="1"/>
          </p:cNvSpPr>
          <p:nvPr/>
        </p:nvSpPr>
        <p:spPr bwMode="auto">
          <a:xfrm>
            <a:off x="7177088" y="6284913"/>
            <a:ext cx="1266825"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1">
                <a:solidFill>
                  <a:srgbClr val="FFFFFF"/>
                </a:solidFill>
                <a:latin typeface="Arial" charset="0"/>
              </a:rPr>
              <a:t>คู่มือหน้าที่ </a:t>
            </a:r>
            <a:r>
              <a:rPr lang="en-US" sz="1200" b="1">
                <a:solidFill>
                  <a:srgbClr val="FFFFFF"/>
                </a:solidFill>
                <a:latin typeface="Arial" charset="0"/>
              </a:rPr>
              <a:t>24-25</a:t>
            </a:r>
          </a:p>
        </p:txBody>
      </p:sp>
      <p:sp>
        <p:nvSpPr>
          <p:cNvPr id="54345" name="AutoShape 73"/>
          <p:cNvSpPr>
            <a:spLocks noChangeArrowheads="1"/>
          </p:cNvSpPr>
          <p:nvPr/>
        </p:nvSpPr>
        <p:spPr bwMode="auto">
          <a:xfrm rot="16200000">
            <a:off x="5013325" y="582613"/>
            <a:ext cx="1387475" cy="3206750"/>
          </a:xfrm>
          <a:prstGeom prst="upArrowCallout">
            <a:avLst>
              <a:gd name="adj1" fmla="val 25000"/>
              <a:gd name="adj2" fmla="val 25000"/>
              <a:gd name="adj3" fmla="val 38520"/>
              <a:gd name="adj4" fmla="val 66667"/>
            </a:avLst>
          </a:prstGeom>
          <a:gradFill rotWithShape="0">
            <a:gsLst>
              <a:gs pos="0">
                <a:srgbClr val="000000"/>
              </a:gs>
              <a:gs pos="50000">
                <a:srgbClr val="1822CD"/>
              </a:gs>
              <a:gs pos="100000">
                <a:srgbClr val="000000"/>
              </a:gs>
            </a:gsLst>
            <a:lin ang="5400000" scaled="1"/>
          </a:gradFill>
          <a:ln w="9360" cap="sq">
            <a:miter lim="800000"/>
            <a:headEnd/>
            <a:tailEnd/>
          </a:ln>
          <a:effectLst/>
          <a:scene3d>
            <a:camera prst="legacyObliqueTopLeft"/>
            <a:lightRig rig="legacyNormal3" dir="r"/>
          </a:scene3d>
          <a:sp3d extrusionH="201600" prstMaterial="legacyMetal">
            <a:bevelT w="13500" h="13500" prst="angle"/>
            <a:bevelB w="13500" h="13500" prst="angle"/>
            <a:extrusionClr>
              <a:srgbClr val="FFFFFF"/>
            </a:extrusionClr>
          </a:sp3d>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flatTx/>
          </a:bodyPr>
          <a:lstStyle/>
          <a:p>
            <a:pPr>
              <a:defRPr/>
            </a:pPr>
            <a:endParaRPr lang="en-US"/>
          </a:p>
        </p:txBody>
      </p:sp>
      <p:sp>
        <p:nvSpPr>
          <p:cNvPr id="54346" name="Oval 74"/>
          <p:cNvSpPr>
            <a:spLocks noChangeArrowheads="1"/>
          </p:cNvSpPr>
          <p:nvPr/>
        </p:nvSpPr>
        <p:spPr bwMode="auto">
          <a:xfrm>
            <a:off x="5457825" y="1906588"/>
            <a:ext cx="723900" cy="233362"/>
          </a:xfrm>
          <a:prstGeom prst="ellipse">
            <a:avLst/>
          </a:prstGeom>
          <a:noFill/>
          <a:ln w="38160" cap="sq">
            <a:solidFill>
              <a:srgbClr val="FFFFFF"/>
            </a:solidFill>
            <a:miter lim="800000"/>
            <a:headEnd/>
            <a:tailEnd/>
          </a:ln>
          <a:effectLst>
            <a:outerShdw blurRad="63500" dist="63504" dir="3183908" algn="ctr" rotWithShape="0">
              <a:srgbClr val="1A0004">
                <a:alpha val="75014"/>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grpSp>
        <p:nvGrpSpPr>
          <p:cNvPr id="108555" name="Group 75"/>
          <p:cNvGrpSpPr>
            <a:grpSpLocks/>
          </p:cNvGrpSpPr>
          <p:nvPr/>
        </p:nvGrpSpPr>
        <p:grpSpPr bwMode="auto">
          <a:xfrm>
            <a:off x="519113" y="7938"/>
            <a:ext cx="854075" cy="1701800"/>
            <a:chOff x="327" y="5"/>
            <a:chExt cx="538" cy="1072"/>
          </a:xfrm>
        </p:grpSpPr>
        <p:sp>
          <p:nvSpPr>
            <p:cNvPr id="54348" name="Rectangle 76"/>
            <p:cNvSpPr>
              <a:spLocks noChangeArrowheads="1"/>
            </p:cNvSpPr>
            <p:nvPr/>
          </p:nvSpPr>
          <p:spPr bwMode="auto">
            <a:xfrm>
              <a:off x="327" y="5"/>
              <a:ext cx="538" cy="10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600">
                  <a:solidFill>
                    <a:srgbClr val="FFFF00"/>
                  </a:solidFill>
                  <a:latin typeface="Times New Roman" charset="0"/>
                </a:rPr>
                <a:t>7</a:t>
              </a:r>
            </a:p>
          </p:txBody>
        </p:sp>
        <p:sp>
          <p:nvSpPr>
            <p:cNvPr id="54349" name="Line 77"/>
            <p:cNvSpPr>
              <a:spLocks noChangeShapeType="1"/>
            </p:cNvSpPr>
            <p:nvPr/>
          </p:nvSpPr>
          <p:spPr bwMode="auto">
            <a:xfrm>
              <a:off x="500" y="573"/>
              <a:ext cx="243" cy="0"/>
            </a:xfrm>
            <a:prstGeom prst="line">
              <a:avLst/>
            </a:prstGeom>
            <a:noFill/>
            <a:ln w="76320" cap="sq">
              <a:solidFill>
                <a:srgbClr val="FFFF00"/>
              </a:solidFill>
              <a:miter lim="800000"/>
              <a:headEnd/>
              <a:tailEnd/>
            </a:ln>
            <a:effectLst>
              <a:outerShdw blurRad="63500" dist="107933" dir="2700000" algn="ctr" rotWithShape="0">
                <a:srgbClr val="1A0004">
                  <a:alpha val="75014"/>
                </a:srgbClr>
              </a:outerShdw>
            </a:effectLst>
            <a:extLst>
              <a:ext uri="{909E8E84-426E-40dd-AFC4-6F175D3DCCD1}">
                <a14:hiddenFill xmlns="" xmlns:a14="http://schemas.microsoft.com/office/drawing/2010/main">
                  <a:noFill/>
                </a14:hiddenFill>
              </a:ext>
            </a:extLst>
          </p:spPr>
          <p:txBody>
            <a:bodyPr/>
            <a:lstStyle/>
            <a:p>
              <a:pPr>
                <a:defRPr/>
              </a:pPr>
              <a:endParaRPr lang="en-US"/>
            </a:p>
          </p:txBody>
        </p:sp>
      </p:grpSp>
      <p:sp>
        <p:nvSpPr>
          <p:cNvPr id="54350" name="Rectangle 78"/>
          <p:cNvSpPr>
            <a:spLocks noChangeArrowheads="1"/>
          </p:cNvSpPr>
          <p:nvPr/>
        </p:nvSpPr>
        <p:spPr bwMode="auto">
          <a:xfrm>
            <a:off x="5340350" y="1485900"/>
            <a:ext cx="2438400" cy="13081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marL="115888" indent="-104775" algn="l">
              <a:buClrTx/>
              <a:buFontTx/>
              <a:buNone/>
              <a:tabLst>
                <a:tab pos="115888" algn="l"/>
                <a:tab pos="573088" algn="l"/>
                <a:tab pos="1030288" algn="l"/>
                <a:tab pos="1487488" algn="l"/>
                <a:tab pos="1944688" algn="l"/>
                <a:tab pos="2401888" algn="l"/>
                <a:tab pos="2859088" algn="l"/>
                <a:tab pos="3316288" algn="l"/>
                <a:tab pos="3773488" algn="l"/>
                <a:tab pos="4230688" algn="l"/>
                <a:tab pos="4687888" algn="l"/>
                <a:tab pos="5145088" algn="l"/>
                <a:tab pos="5602288" algn="l"/>
                <a:tab pos="6059488" algn="l"/>
                <a:tab pos="6516688" algn="l"/>
                <a:tab pos="6973888" algn="l"/>
                <a:tab pos="7431088" algn="l"/>
                <a:tab pos="7888288" algn="l"/>
                <a:tab pos="8345488" algn="l"/>
                <a:tab pos="8802688" algn="l"/>
                <a:tab pos="9259888" algn="l"/>
              </a:tabLst>
              <a:defRPr/>
            </a:pPr>
            <a:r>
              <a:rPr lang="en-US" sz="2000" b="1">
                <a:solidFill>
                  <a:srgbClr val="62D6AC"/>
                </a:solidFill>
                <a:latin typeface="Arial" charset="0"/>
              </a:rPr>
              <a:t>"</a:t>
            </a:r>
            <a:r>
              <a:rPr lang="hi-in" sz="2000" b="1">
                <a:solidFill>
                  <a:srgbClr val="62D6AC"/>
                </a:solidFill>
                <a:latin typeface="Arial" charset="0"/>
              </a:rPr>
              <a:t>ตก</a:t>
            </a:r>
            <a:r>
              <a:rPr lang="hi-in" sz="2000" b="1">
                <a:solidFill>
                  <a:srgbClr val="FFFF00"/>
                </a:solidFill>
                <a:latin typeface="Arial" charset="0"/>
              </a:rPr>
              <a:t>อับ</a:t>
            </a:r>
            <a:r>
              <a:rPr lang="en-US" sz="2000" b="1">
                <a:solidFill>
                  <a:srgbClr val="FAFD00"/>
                </a:solidFill>
                <a:latin typeface="Arial" charset="0"/>
              </a:rPr>
              <a:t> </a:t>
            </a:r>
            <a:br>
              <a:rPr lang="en-US" sz="2000" b="1">
                <a:solidFill>
                  <a:srgbClr val="FAFD00"/>
                </a:solidFill>
                <a:latin typeface="Arial" charset="0"/>
              </a:rPr>
            </a:br>
            <a:r>
              <a:rPr lang="hi-in" sz="2000" b="1">
                <a:solidFill>
                  <a:srgbClr val="FAFD00"/>
                </a:solidFill>
                <a:latin typeface="Arial" charset="0"/>
              </a:rPr>
              <a:t>ย</a:t>
            </a:r>
            <a:r>
              <a:rPr lang="hi-in" sz="2000" b="1">
                <a:solidFill>
                  <a:srgbClr val="99CCFF"/>
                </a:solidFill>
                <a:latin typeface="Arial" charset="0"/>
              </a:rPr>
              <a:t>อม</a:t>
            </a:r>
            <a:r>
              <a:rPr lang="en-US" sz="2000" b="1">
                <a:solidFill>
                  <a:srgbClr val="62D6AC"/>
                </a:solidFill>
                <a:latin typeface="Arial" charset="0"/>
              </a:rPr>
              <a:t> </a:t>
            </a:r>
            <a:br>
              <a:rPr lang="en-US" sz="2000" b="1">
                <a:solidFill>
                  <a:srgbClr val="62D6AC"/>
                </a:solidFill>
                <a:latin typeface="Arial" charset="0"/>
              </a:rPr>
            </a:br>
            <a:r>
              <a:rPr lang="hi-in" sz="2000" b="1">
                <a:solidFill>
                  <a:srgbClr val="FFFF00"/>
                </a:solidFill>
                <a:latin typeface="Arial" charset="0"/>
              </a:rPr>
              <a:t>ส่</a:t>
            </a:r>
            <a:r>
              <a:rPr lang="hi-in" sz="2000" b="1">
                <a:solidFill>
                  <a:srgbClr val="62D6AC"/>
                </a:solidFill>
                <a:latin typeface="Arial" charset="0"/>
              </a:rPr>
              <a:t>ง</a:t>
            </a:r>
            <a:r>
              <a:rPr lang="en-US" sz="2000" b="1">
                <a:solidFill>
                  <a:srgbClr val="62D6AC"/>
                </a:solidFill>
                <a:latin typeface="Arial" charset="0"/>
              </a:rPr>
              <a:t>               </a:t>
            </a:r>
          </a:p>
          <a:p>
            <a:pPr marL="115888" indent="-104775" algn="l">
              <a:buClrTx/>
              <a:buFontTx/>
              <a:buNone/>
              <a:tabLst>
                <a:tab pos="115888" algn="l"/>
                <a:tab pos="573088" algn="l"/>
                <a:tab pos="1030288" algn="l"/>
                <a:tab pos="1487488" algn="l"/>
                <a:tab pos="1944688" algn="l"/>
                <a:tab pos="2401888" algn="l"/>
                <a:tab pos="2859088" algn="l"/>
                <a:tab pos="3316288" algn="l"/>
                <a:tab pos="3773488" algn="l"/>
                <a:tab pos="4230688" algn="l"/>
                <a:tab pos="4687888" algn="l"/>
                <a:tab pos="5145088" algn="l"/>
                <a:tab pos="5602288" algn="l"/>
                <a:tab pos="6059488" algn="l"/>
                <a:tab pos="6516688" algn="l"/>
                <a:tab pos="6973888" algn="l"/>
                <a:tab pos="7431088" algn="l"/>
                <a:tab pos="7888288" algn="l"/>
                <a:tab pos="8345488" algn="l"/>
                <a:tab pos="8802688" algn="l"/>
                <a:tab pos="9259888" algn="l"/>
              </a:tabLst>
              <a:defRPr/>
            </a:pPr>
            <a:r>
              <a:rPr lang="en-US" sz="2000" b="1">
                <a:solidFill>
                  <a:srgbClr val="62D6AC"/>
                </a:solidFill>
                <a:latin typeface="Arial" charset="0"/>
              </a:rPr>
              <a:t> </a:t>
            </a:r>
            <a:r>
              <a:rPr lang="hi-in" sz="2000" b="1">
                <a:solidFill>
                  <a:srgbClr val="62D6AC"/>
                </a:solidFill>
                <a:latin typeface="Arial" charset="0"/>
              </a:rPr>
              <a:t>ผู้</a:t>
            </a:r>
            <a:r>
              <a:rPr lang="hi-in" sz="2000" b="1">
                <a:solidFill>
                  <a:srgbClr val="FFFF00"/>
                </a:solidFill>
                <a:latin typeface="Arial" charset="0"/>
              </a:rPr>
              <a:t>ช่ว</a:t>
            </a:r>
            <a:r>
              <a:rPr lang="hi-in" sz="2000" b="1">
                <a:solidFill>
                  <a:srgbClr val="62D6AC"/>
                </a:solidFill>
                <a:latin typeface="Arial" charset="0"/>
              </a:rPr>
              <a:t>ย</a:t>
            </a:r>
            <a:r>
              <a:rPr lang="en-US" sz="2000" b="1">
                <a:solidFill>
                  <a:srgbClr val="62D6AC"/>
                </a:solidFill>
                <a:latin typeface="Arial" charset="0"/>
              </a:rPr>
              <a:t>"</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additive="repl">
                                        <p:cTn id="6" dur="1" fill="hold">
                                          <p:stCondLst>
                                            <p:cond delay="0"/>
                                          </p:stCondLst>
                                        </p:cTn>
                                        <p:tgtEl>
                                          <p:spTgt spid="54339"/>
                                        </p:tgtEl>
                                        <p:attrNameLst>
                                          <p:attrName>style.visibility</p:attrName>
                                        </p:attrNameLst>
                                      </p:cBhvr>
                                      <p:to>
                                        <p:strVal val="visible"/>
                                      </p:to>
                                    </p:set>
                                    <p:anim calcmode="lin" valueType="num">
                                      <p:cBhvr additive="repl">
                                        <p:cTn id="7" dur="500" fill="hold"/>
                                        <p:tgtEl>
                                          <p:spTgt spid="54339"/>
                                        </p:tgtEl>
                                        <p:attrNameLst>
                                          <p:attrName>ppt_x</p:attrName>
                                        </p:attrNameLst>
                                      </p:cBhvr>
                                      <p:tavLst>
                                        <p:tav tm="100000">
                                          <p:val>
                                            <p:strVal val="0-#ppt_w/2"/>
                                          </p:val>
                                        </p:tav>
                                        <p:tav>
                                          <p:val>
                                            <p:strVal val="#ppt_x"/>
                                          </p:val>
                                        </p:tav>
                                      </p:tavLst>
                                    </p:anim>
                                    <p:anim calcmode="lin" valueType="num">
                                      <p:cBhvr additive="repl">
                                        <p:cTn id="8" dur="500" fill="hold"/>
                                        <p:tgtEl>
                                          <p:spTgt spid="54339"/>
                                        </p:tgtEl>
                                        <p:attrNameLst>
                                          <p:attrName>ppt_y</p:attrName>
                                        </p:attrNameLst>
                                      </p:cBhvr>
                                      <p:tavLst>
                                        <p:tav tm="100000">
                                          <p:val>
                                            <p:strVal val="#ppt_y"/>
                                          </p:val>
                                        </p:tav>
                                        <p:tav>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additive="repl">
                                        <p:cTn id="11" dur="1" fill="hold">
                                          <p:stCondLst>
                                            <p:cond delay="0"/>
                                          </p:stCondLst>
                                        </p:cTn>
                                        <p:tgtEl>
                                          <p:spTgt spid="54345"/>
                                        </p:tgtEl>
                                        <p:attrNameLst>
                                          <p:attrName>style.visibility</p:attrName>
                                        </p:attrNameLst>
                                      </p:cBhvr>
                                      <p:to>
                                        <p:strVal val="visible"/>
                                      </p:to>
                                    </p:set>
                                    <p:anim calcmode="lin" valueType="num">
                                      <p:cBhvr additive="repl">
                                        <p:cTn id="12" dur="500" fill="hold"/>
                                        <p:tgtEl>
                                          <p:spTgt spid="54345"/>
                                        </p:tgtEl>
                                        <p:attrNameLst>
                                          <p:attrName>ppt_x</p:attrName>
                                        </p:attrNameLst>
                                      </p:cBhvr>
                                      <p:tavLst>
                                        <p:tav tm="100000">
                                          <p:val>
                                            <p:strVal val="1+#ppt_w/2"/>
                                          </p:val>
                                        </p:tav>
                                        <p:tav>
                                          <p:val>
                                            <p:strVal val="#ppt_x"/>
                                          </p:val>
                                        </p:tav>
                                      </p:tavLst>
                                    </p:anim>
                                    <p:anim calcmode="lin" valueType="num">
                                      <p:cBhvr additive="repl">
                                        <p:cTn id="13" dur="500" fill="hold"/>
                                        <p:tgtEl>
                                          <p:spTgt spid="54345"/>
                                        </p:tgtEl>
                                        <p:attrNameLst>
                                          <p:attrName>ppt_y</p:attrName>
                                        </p:attrNameLst>
                                      </p:cBhvr>
                                      <p:tavLst>
                                        <p:tav tm="100000">
                                          <p:val>
                                            <p:strVal val="#ppt_y"/>
                                          </p:val>
                                        </p:tav>
                                        <p:tav>
                                          <p:val>
                                            <p:strVal val="#ppt_y"/>
                                          </p:val>
                                        </p:tav>
                                      </p:tavLst>
                                    </p:anim>
                                  </p:childTnLst>
                                </p:cTn>
                              </p:par>
                            </p:childTnLst>
                          </p:cTn>
                        </p:par>
                        <p:par>
                          <p:cTn id="14" fill="hold" nodeType="afterGroup">
                            <p:stCondLst>
                              <p:cond delay="1000"/>
                            </p:stCondLst>
                            <p:childTnLst>
                              <p:par>
                                <p:cTn id="15" presetID="2" presetClass="entr" presetSubtype="1" fill="hold" grpId="0" nodeType="afterEffect">
                                  <p:stCondLst>
                                    <p:cond delay="0"/>
                                  </p:stCondLst>
                                  <p:childTnLst>
                                    <p:set>
                                      <p:cBhvr additive="repl">
                                        <p:cTn id="16" dur="1" fill="hold">
                                          <p:stCondLst>
                                            <p:cond delay="0"/>
                                          </p:stCondLst>
                                        </p:cTn>
                                        <p:tgtEl>
                                          <p:spTgt spid="54346"/>
                                        </p:tgtEl>
                                        <p:attrNameLst>
                                          <p:attrName>style.visibility</p:attrName>
                                        </p:attrNameLst>
                                      </p:cBhvr>
                                      <p:to>
                                        <p:strVal val="visible"/>
                                      </p:to>
                                    </p:set>
                                    <p:anim calcmode="lin" valueType="num">
                                      <p:cBhvr additive="repl">
                                        <p:cTn id="17" dur="500" fill="hold"/>
                                        <p:tgtEl>
                                          <p:spTgt spid="54346"/>
                                        </p:tgtEl>
                                        <p:attrNameLst>
                                          <p:attrName>ppt_x</p:attrName>
                                        </p:attrNameLst>
                                      </p:cBhvr>
                                      <p:tavLst>
                                        <p:tav tm="100000">
                                          <p:val>
                                            <p:strVal val="#ppt_x"/>
                                          </p:val>
                                        </p:tav>
                                        <p:tav>
                                          <p:val>
                                            <p:strVal val="#ppt_x"/>
                                          </p:val>
                                        </p:tav>
                                      </p:tavLst>
                                    </p:anim>
                                    <p:anim calcmode="lin" valueType="num">
                                      <p:cBhvr additive="repl">
                                        <p:cTn id="18" dur="500" fill="hold"/>
                                        <p:tgtEl>
                                          <p:spTgt spid="54346"/>
                                        </p:tgtEl>
                                        <p:attrNameLst>
                                          <p:attrName>ppt_y</p:attrName>
                                        </p:attrNameLst>
                                      </p:cBhvr>
                                      <p:tavLst>
                                        <p:tav tm="100000">
                                          <p:val>
                                            <p:strVal val="0-#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339" grpId="0" animBg="1"/>
      <p:bldP spid="54345" grpId="0" animBg="1"/>
      <p:bldP spid="5434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55297" name="Rectangle 1"/>
          <p:cNvSpPr>
            <a:spLocks noChangeArrowheads="1"/>
          </p:cNvSpPr>
          <p:nvPr/>
        </p:nvSpPr>
        <p:spPr bwMode="auto">
          <a:xfrm>
            <a:off x="3130550" y="1377950"/>
            <a:ext cx="2044700" cy="1054100"/>
          </a:xfrm>
          <a:prstGeom prst="rect">
            <a:avLst/>
          </a:prstGeom>
          <a:solidFill>
            <a:srgbClr val="FFD34A"/>
          </a:solidFill>
          <a:ln w="1260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5298" name="Rectangle 2"/>
          <p:cNvSpPr>
            <a:spLocks noChangeArrowheads="1"/>
          </p:cNvSpPr>
          <p:nvPr/>
        </p:nvSpPr>
        <p:spPr bwMode="auto">
          <a:xfrm>
            <a:off x="3551238" y="968375"/>
            <a:ext cx="963612" cy="3635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800" b="1">
                <a:solidFill>
                  <a:srgbClr val="790015"/>
                </a:solidFill>
                <a:latin typeface="Times New Roman" charset="0"/>
              </a:rPr>
              <a:t>อับราฮัม</a:t>
            </a:r>
          </a:p>
        </p:txBody>
      </p:sp>
      <p:sp>
        <p:nvSpPr>
          <p:cNvPr id="55299" name="Rectangle 3"/>
          <p:cNvSpPr>
            <a:spLocks noChangeArrowheads="1"/>
          </p:cNvSpPr>
          <p:nvPr/>
        </p:nvSpPr>
        <p:spPr bwMode="auto">
          <a:xfrm>
            <a:off x="3130550" y="1377950"/>
            <a:ext cx="2882900" cy="1587500"/>
          </a:xfrm>
          <a:prstGeom prst="rect">
            <a:avLst/>
          </a:prstGeom>
          <a:solidFill>
            <a:srgbClr val="FFD34A"/>
          </a:solidFill>
          <a:ln w="12600" cap="sq">
            <a:solidFill>
              <a:srgbClr val="CECECE"/>
            </a:solidFill>
            <a:miter lim="800000"/>
            <a:headEnd/>
            <a:tailEnd/>
          </a:ln>
          <a:effectLst>
            <a:outerShdw blurRad="63500" dist="107933" dir="2700000" algn="ctr" rotWithShape="0">
              <a:srgbClr val="1A0004">
                <a:alpha val="75014"/>
              </a:srgbClr>
            </a:outerShdw>
          </a:effectLst>
        </p:spPr>
        <p:txBody>
          <a:bodyPr wrap="none" anchor="ctr"/>
          <a:lstStyle/>
          <a:p>
            <a:pPr>
              <a:defRPr/>
            </a:pPr>
            <a:endParaRPr lang="en-US"/>
          </a:p>
        </p:txBody>
      </p:sp>
      <p:sp>
        <p:nvSpPr>
          <p:cNvPr id="55300" name="AutoShape 4"/>
          <p:cNvSpPr>
            <a:spLocks noChangeArrowheads="1"/>
          </p:cNvSpPr>
          <p:nvPr/>
        </p:nvSpPr>
        <p:spPr bwMode="auto">
          <a:xfrm>
            <a:off x="3130550" y="996950"/>
            <a:ext cx="1663700" cy="1054100"/>
          </a:xfrm>
          <a:prstGeom prst="roundRect">
            <a:avLst>
              <a:gd name="adj" fmla="val 12495"/>
            </a:avLst>
          </a:prstGeom>
          <a:solidFill>
            <a:srgbClr val="FFD34A"/>
          </a:solidFill>
          <a:ln w="12600" cap="sq">
            <a:solidFill>
              <a:srgbClr val="CECECE"/>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5301" name="Rectangle 5"/>
          <p:cNvSpPr>
            <a:spLocks noChangeArrowheads="1"/>
          </p:cNvSpPr>
          <p:nvPr/>
        </p:nvSpPr>
        <p:spPr bwMode="auto">
          <a:xfrm>
            <a:off x="3130550" y="1377950"/>
            <a:ext cx="2044700" cy="1054100"/>
          </a:xfrm>
          <a:prstGeom prst="rect">
            <a:avLst/>
          </a:prstGeom>
          <a:solidFill>
            <a:srgbClr val="FFD34A"/>
          </a:solidFill>
          <a:ln w="1260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5302" name="Rectangle 6"/>
          <p:cNvSpPr>
            <a:spLocks noChangeArrowheads="1"/>
          </p:cNvSpPr>
          <p:nvPr/>
        </p:nvSpPr>
        <p:spPr bwMode="auto">
          <a:xfrm>
            <a:off x="3336925" y="904875"/>
            <a:ext cx="1096963" cy="3937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000" b="1">
                <a:solidFill>
                  <a:srgbClr val="790015"/>
                </a:solidFill>
                <a:latin typeface="Times New Roman" charset="0"/>
              </a:rPr>
              <a:t>   </a:t>
            </a:r>
            <a:r>
              <a:rPr lang="hi-in" sz="2000" b="1">
                <a:solidFill>
                  <a:srgbClr val="790015"/>
                </a:solidFill>
                <a:latin typeface="Times New Roman" charset="0"/>
              </a:rPr>
              <a:t>โยเซฟ</a:t>
            </a:r>
          </a:p>
        </p:txBody>
      </p:sp>
      <p:sp>
        <p:nvSpPr>
          <p:cNvPr id="55303" name="Line 7"/>
          <p:cNvSpPr>
            <a:spLocks noChangeShapeType="1"/>
          </p:cNvSpPr>
          <p:nvPr/>
        </p:nvSpPr>
        <p:spPr bwMode="auto">
          <a:xfrm>
            <a:off x="3321050" y="2514600"/>
            <a:ext cx="2501900" cy="1588"/>
          </a:xfrm>
          <a:prstGeom prst="line">
            <a:avLst/>
          </a:prstGeom>
          <a:noFill/>
          <a:ln w="1260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5304" name="Line 8"/>
          <p:cNvSpPr>
            <a:spLocks noChangeShapeType="1"/>
          </p:cNvSpPr>
          <p:nvPr/>
        </p:nvSpPr>
        <p:spPr bwMode="auto">
          <a:xfrm>
            <a:off x="3321050" y="2057400"/>
            <a:ext cx="2501900" cy="1588"/>
          </a:xfrm>
          <a:prstGeom prst="line">
            <a:avLst/>
          </a:prstGeom>
          <a:noFill/>
          <a:ln w="1260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5305" name="Rectangle 9"/>
          <p:cNvSpPr>
            <a:spLocks noChangeArrowheads="1"/>
          </p:cNvSpPr>
          <p:nvPr/>
        </p:nvSpPr>
        <p:spPr bwMode="auto">
          <a:xfrm>
            <a:off x="822325" y="2452688"/>
            <a:ext cx="2070100" cy="5191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5306" name="Rectangle 10"/>
          <p:cNvSpPr>
            <a:spLocks noChangeArrowheads="1"/>
          </p:cNvSpPr>
          <p:nvPr/>
        </p:nvSpPr>
        <p:spPr bwMode="auto">
          <a:xfrm>
            <a:off x="822325" y="2452688"/>
            <a:ext cx="2070100" cy="13731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5307" name="Rectangle 11"/>
          <p:cNvSpPr>
            <a:spLocks noChangeArrowheads="1"/>
          </p:cNvSpPr>
          <p:nvPr/>
        </p:nvSpPr>
        <p:spPr bwMode="auto">
          <a:xfrm>
            <a:off x="1927225" y="3341688"/>
            <a:ext cx="2070100" cy="31416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5308" name="Line 12"/>
          <p:cNvSpPr>
            <a:spLocks noChangeShapeType="1"/>
          </p:cNvSpPr>
          <p:nvPr/>
        </p:nvSpPr>
        <p:spPr bwMode="auto">
          <a:xfrm>
            <a:off x="3335338" y="2527300"/>
            <a:ext cx="2463800" cy="1588"/>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5309" name="Line 13"/>
          <p:cNvSpPr>
            <a:spLocks noChangeShapeType="1"/>
          </p:cNvSpPr>
          <p:nvPr/>
        </p:nvSpPr>
        <p:spPr bwMode="auto">
          <a:xfrm>
            <a:off x="3335338" y="2070100"/>
            <a:ext cx="2463800" cy="1588"/>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5310" name="Freeform 14"/>
          <p:cNvSpPr>
            <a:spLocks noChangeArrowheads="1"/>
          </p:cNvSpPr>
          <p:nvPr/>
        </p:nvSpPr>
        <p:spPr bwMode="auto">
          <a:xfrm>
            <a:off x="8570913" y="3581400"/>
            <a:ext cx="204787" cy="77788"/>
          </a:xfrm>
          <a:custGeom>
            <a:avLst/>
            <a:gdLst>
              <a:gd name="G0" fmla="*/ 1 0 51712"/>
              <a:gd name="G1" fmla="+- 48 0 0"/>
              <a:gd name="G2" fmla="+- 1 0 0"/>
              <a:gd name="G3" fmla="*/ 1 0 51712"/>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5311" name="Rectangle 15"/>
          <p:cNvSpPr>
            <a:spLocks noChangeArrowheads="1"/>
          </p:cNvSpPr>
          <p:nvPr/>
        </p:nvSpPr>
        <p:spPr bwMode="auto">
          <a:xfrm>
            <a:off x="8151813" y="3911600"/>
            <a:ext cx="304800" cy="114300"/>
          </a:xfrm>
          <a:prstGeom prst="rect">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5312" name="Freeform 16"/>
          <p:cNvSpPr>
            <a:spLocks noChangeArrowheads="1"/>
          </p:cNvSpPr>
          <p:nvPr/>
        </p:nvSpPr>
        <p:spPr bwMode="auto">
          <a:xfrm>
            <a:off x="8566150" y="3541713"/>
            <a:ext cx="234950" cy="120650"/>
          </a:xfrm>
          <a:custGeom>
            <a:avLst/>
            <a:gdLst>
              <a:gd name="G0" fmla="*/ 1 0 51712"/>
              <a:gd name="G1" fmla="+- 48 0 0"/>
              <a:gd name="G2" fmla="+- 1 0 0"/>
              <a:gd name="G3" fmla="*/ 1 0 51712"/>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5313" name="AutoShape 17"/>
          <p:cNvSpPr>
            <a:spLocks noChangeArrowheads="1"/>
          </p:cNvSpPr>
          <p:nvPr/>
        </p:nvSpPr>
        <p:spPr bwMode="auto">
          <a:xfrm>
            <a:off x="7988300" y="3455988"/>
            <a:ext cx="730250" cy="290512"/>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5314" name="Rectangle 18"/>
          <p:cNvSpPr>
            <a:spLocks noChangeArrowheads="1"/>
          </p:cNvSpPr>
          <p:nvPr/>
        </p:nvSpPr>
        <p:spPr bwMode="auto">
          <a:xfrm>
            <a:off x="7989888" y="3603625"/>
            <a:ext cx="952500" cy="498475"/>
          </a:xfrm>
          <a:prstGeom prst="rect">
            <a:avLst/>
          </a:prstGeom>
          <a:solidFill>
            <a:srgbClr val="FFFF00"/>
          </a:solidFill>
          <a:ln w="38160" cap="sq">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5315" name="Rectangle 19"/>
          <p:cNvSpPr>
            <a:spLocks noChangeArrowheads="1"/>
          </p:cNvSpPr>
          <p:nvPr/>
        </p:nvSpPr>
        <p:spPr bwMode="auto">
          <a:xfrm>
            <a:off x="8101013" y="3862388"/>
            <a:ext cx="514350" cy="190500"/>
          </a:xfrm>
          <a:prstGeom prst="rect">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5316" name="AutoShape 20"/>
          <p:cNvSpPr>
            <a:spLocks noChangeArrowheads="1"/>
          </p:cNvSpPr>
          <p:nvPr/>
        </p:nvSpPr>
        <p:spPr bwMode="auto">
          <a:xfrm>
            <a:off x="8007350" y="3487738"/>
            <a:ext cx="692150" cy="290512"/>
          </a:xfrm>
          <a:prstGeom prst="roundRect">
            <a:avLst>
              <a:gd name="adj" fmla="val 16667"/>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5317" name="Line 21"/>
          <p:cNvSpPr>
            <a:spLocks noChangeShapeType="1"/>
          </p:cNvSpPr>
          <p:nvPr/>
        </p:nvSpPr>
        <p:spPr bwMode="auto">
          <a:xfrm>
            <a:off x="8034338" y="3840163"/>
            <a:ext cx="863600" cy="1587"/>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5318" name="Line 22"/>
          <p:cNvSpPr>
            <a:spLocks noChangeShapeType="1"/>
          </p:cNvSpPr>
          <p:nvPr/>
        </p:nvSpPr>
        <p:spPr bwMode="auto">
          <a:xfrm>
            <a:off x="8031163" y="4025900"/>
            <a:ext cx="863600" cy="1588"/>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5319" name="Rectangle 23"/>
          <p:cNvSpPr>
            <a:spLocks noChangeArrowheads="1"/>
          </p:cNvSpPr>
          <p:nvPr/>
        </p:nvSpPr>
        <p:spPr bwMode="auto">
          <a:xfrm>
            <a:off x="8105775" y="3429000"/>
            <a:ext cx="479425" cy="2254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Chicago" charset="0"/>
              </a:rPr>
              <a:t>โยเซฟ</a:t>
            </a:r>
          </a:p>
        </p:txBody>
      </p:sp>
      <p:sp>
        <p:nvSpPr>
          <p:cNvPr id="55320" name="Text Box 24"/>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5321" name="Text Box 25"/>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5322" name="Rectangle 26"/>
          <p:cNvSpPr>
            <a:spLocks noChangeArrowheads="1"/>
          </p:cNvSpPr>
          <p:nvPr/>
        </p:nvSpPr>
        <p:spPr bwMode="auto">
          <a:xfrm>
            <a:off x="8093075" y="6524625"/>
            <a:ext cx="336550" cy="2460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1">
                <a:solidFill>
                  <a:srgbClr val="FFFFFF"/>
                </a:solidFill>
                <a:effectLst>
                  <a:outerShdw blurRad="38100" dist="38100" dir="2700000" algn="tl">
                    <a:srgbClr val="000000"/>
                  </a:outerShdw>
                </a:effectLst>
              </a:rPr>
              <a:t>51</a:t>
            </a:r>
          </a:p>
        </p:txBody>
      </p:sp>
      <p:sp>
        <p:nvSpPr>
          <p:cNvPr id="55323" name="Text Box 27"/>
          <p:cNvSpPr txBox="1">
            <a:spLocks noChangeArrowheads="1"/>
          </p:cNvSpPr>
          <p:nvPr/>
        </p:nvSpPr>
        <p:spPr bwMode="auto">
          <a:xfrm>
            <a:off x="7177088" y="6284913"/>
            <a:ext cx="1266825"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1">
                <a:solidFill>
                  <a:srgbClr val="FFFFFF"/>
                </a:solidFill>
                <a:latin typeface="Arial" charset="0"/>
              </a:rPr>
              <a:t>คู่มือหน้าที่ </a:t>
            </a:r>
            <a:r>
              <a:rPr lang="en-US" sz="1200" b="1">
                <a:solidFill>
                  <a:srgbClr val="FFFFFF"/>
                </a:solidFill>
                <a:latin typeface="Arial" charset="0"/>
              </a:rPr>
              <a:t>24-25</a:t>
            </a:r>
          </a:p>
        </p:txBody>
      </p:sp>
      <p:grpSp>
        <p:nvGrpSpPr>
          <p:cNvPr id="110621" name="Group 28"/>
          <p:cNvGrpSpPr>
            <a:grpSpLocks/>
          </p:cNvGrpSpPr>
          <p:nvPr/>
        </p:nvGrpSpPr>
        <p:grpSpPr bwMode="auto">
          <a:xfrm>
            <a:off x="519113" y="7938"/>
            <a:ext cx="854075" cy="1701800"/>
            <a:chOff x="327" y="5"/>
            <a:chExt cx="538" cy="1072"/>
          </a:xfrm>
        </p:grpSpPr>
        <p:sp>
          <p:nvSpPr>
            <p:cNvPr id="55325" name="Rectangle 29"/>
            <p:cNvSpPr>
              <a:spLocks noChangeArrowheads="1"/>
            </p:cNvSpPr>
            <p:nvPr/>
          </p:nvSpPr>
          <p:spPr bwMode="auto">
            <a:xfrm>
              <a:off x="327" y="5"/>
              <a:ext cx="538" cy="10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600">
                  <a:solidFill>
                    <a:srgbClr val="FFFF00"/>
                  </a:solidFill>
                  <a:latin typeface="Times New Roman" charset="0"/>
                </a:rPr>
                <a:t>7</a:t>
              </a:r>
            </a:p>
          </p:txBody>
        </p:sp>
        <p:sp>
          <p:nvSpPr>
            <p:cNvPr id="55326" name="Line 30"/>
            <p:cNvSpPr>
              <a:spLocks noChangeShapeType="1"/>
            </p:cNvSpPr>
            <p:nvPr/>
          </p:nvSpPr>
          <p:spPr bwMode="auto">
            <a:xfrm>
              <a:off x="500" y="573"/>
              <a:ext cx="243" cy="0"/>
            </a:xfrm>
            <a:prstGeom prst="line">
              <a:avLst/>
            </a:prstGeom>
            <a:noFill/>
            <a:ln w="76320" cap="sq">
              <a:solidFill>
                <a:srgbClr val="FFFF00"/>
              </a:solidFill>
              <a:miter lim="800000"/>
              <a:headEnd/>
              <a:tailEnd/>
            </a:ln>
            <a:effectLst>
              <a:outerShdw blurRad="63500" dist="107933" dir="2700000" algn="ctr" rotWithShape="0">
                <a:srgbClr val="1A0004">
                  <a:alpha val="75014"/>
                </a:srgbClr>
              </a:outerShdw>
            </a:effectLst>
            <a:extLst>
              <a:ext uri="{909E8E84-426E-40dd-AFC4-6F175D3DCCD1}">
                <a14:hiddenFill xmlns="" xmlns:a14="http://schemas.microsoft.com/office/drawing/2010/main">
                  <a:noFill/>
                </a14:hiddenFill>
              </a:ext>
            </a:extLst>
          </p:spPr>
          <p:txBody>
            <a:bodyPr/>
            <a:lstStyle/>
            <a:p>
              <a:pPr>
                <a:defRPr/>
              </a:pPr>
              <a:endParaRPr lang="en-US"/>
            </a:p>
          </p:txBody>
        </p:sp>
      </p:grpSp>
      <p:sp>
        <p:nvSpPr>
          <p:cNvPr id="55327" name="Rectangle 31"/>
          <p:cNvSpPr>
            <a:spLocks noChangeArrowheads="1"/>
          </p:cNvSpPr>
          <p:nvPr/>
        </p:nvSpPr>
        <p:spPr bwMode="auto">
          <a:xfrm>
            <a:off x="701675" y="1908175"/>
            <a:ext cx="2382838" cy="36845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200">
                <a:solidFill>
                  <a:srgbClr val="FAFD00"/>
                </a:solidFill>
                <a:latin typeface="Times New Roman" charset="0"/>
              </a:rPr>
              <a:t>คนที่ </a:t>
            </a:r>
            <a:r>
              <a:rPr lang="hi-in" sz="3200">
                <a:solidFill>
                  <a:srgbClr val="FFFFFF"/>
                </a:solidFill>
                <a:latin typeface="Times New Roman" charset="0"/>
              </a:rPr>
              <a:t>สอง</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200">
                <a:solidFill>
                  <a:srgbClr val="FAFD00"/>
                </a:solidFill>
                <a:latin typeface="Times New Roman" charset="0"/>
              </a:rPr>
              <a:t>ใน </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200">
                <a:solidFill>
                  <a:srgbClr val="FFFFFF"/>
                </a:solidFill>
                <a:latin typeface="Times New Roman" charset="0"/>
              </a:rPr>
              <a:t>สี่คน</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200">
                <a:solidFill>
                  <a:srgbClr val="FAFD00"/>
                </a:solidFill>
                <a:latin typeface="Times New Roman" charset="0"/>
              </a:rPr>
              <a:t>คือ</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5400">
              <a:solidFill>
                <a:srgbClr val="FF0000"/>
              </a:solidFill>
              <a:latin typeface="Times New Roman" charset="0"/>
            </a:endParaRP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5400">
              <a:solidFill>
                <a:srgbClr val="FF0000"/>
              </a:solidFill>
              <a:latin typeface="Times New Roman" charset="0"/>
            </a:endParaRPr>
          </a:p>
        </p:txBody>
      </p:sp>
      <p:grpSp>
        <p:nvGrpSpPr>
          <p:cNvPr id="110623" name="Group 32"/>
          <p:cNvGrpSpPr>
            <a:grpSpLocks/>
          </p:cNvGrpSpPr>
          <p:nvPr/>
        </p:nvGrpSpPr>
        <p:grpSpPr bwMode="auto">
          <a:xfrm>
            <a:off x="692150" y="4297363"/>
            <a:ext cx="2657475" cy="1550987"/>
            <a:chOff x="436" y="2707"/>
            <a:chExt cx="1674" cy="977"/>
          </a:xfrm>
        </p:grpSpPr>
        <p:sp>
          <p:nvSpPr>
            <p:cNvPr id="55329" name="Rectangle 33"/>
            <p:cNvSpPr>
              <a:spLocks noChangeArrowheads="1"/>
            </p:cNvSpPr>
            <p:nvPr/>
          </p:nvSpPr>
          <p:spPr bwMode="auto">
            <a:xfrm>
              <a:off x="710" y="2755"/>
              <a:ext cx="562" cy="86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solidFill>
                  <a:srgbClr val="FFD34A"/>
                </a:solidFill>
                <a:latin typeface="Times New Roman" charset="0"/>
              </a:endParaRPr>
            </a:p>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solidFill>
                  <a:srgbClr val="FFD34A"/>
                </a:solidFill>
                <a:latin typeface="Times New Roman" charset="0"/>
              </a:endParaRPr>
            </a:p>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solidFill>
                    <a:srgbClr val="FFD34A"/>
                  </a:solidFill>
                  <a:latin typeface="Times New Roman" charset="0"/>
                </a:rPr>
                <a:t>        </a:t>
              </a:r>
            </a:p>
          </p:txBody>
        </p:sp>
        <p:sp>
          <p:nvSpPr>
            <p:cNvPr id="55330" name="Rectangle 34"/>
            <p:cNvSpPr>
              <a:spLocks noChangeArrowheads="1"/>
            </p:cNvSpPr>
            <p:nvPr/>
          </p:nvSpPr>
          <p:spPr bwMode="auto">
            <a:xfrm>
              <a:off x="436" y="2707"/>
              <a:ext cx="1674" cy="97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4000">
                  <a:solidFill>
                    <a:srgbClr val="FFFF00"/>
                  </a:solidFill>
                  <a:latin typeface="Times New Roman" charset="0"/>
                </a:rPr>
                <a:t>อับ </a:t>
              </a:r>
              <a:r>
                <a:rPr lang="hi-in" sz="9600">
                  <a:solidFill>
                    <a:srgbClr val="00FF00"/>
                  </a:solidFill>
                  <a:latin typeface="Times New Roman" charset="0"/>
                </a:rPr>
                <a:t>ย</a:t>
              </a:r>
              <a:r>
                <a:rPr lang="en-US" sz="4000">
                  <a:solidFill>
                    <a:srgbClr val="FFFF00"/>
                  </a:solidFill>
                  <a:latin typeface="Times New Roman" charset="0"/>
                </a:rPr>
                <a:t> ส ช</a:t>
              </a:r>
            </a:p>
          </p:txBody>
        </p:sp>
      </p:grpSp>
    </p:spTree>
  </p:cSld>
  <p:clrMapOvr>
    <a:masterClrMapping/>
  </p:clrMapOvr>
  <p:transition spd="slow">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56321" name="Rectangle 1"/>
          <p:cNvSpPr>
            <a:spLocks noChangeArrowheads="1"/>
          </p:cNvSpPr>
          <p:nvPr/>
        </p:nvSpPr>
        <p:spPr bwMode="auto">
          <a:xfrm>
            <a:off x="822325" y="2452688"/>
            <a:ext cx="2070100" cy="5191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6322" name="Rectangle 2"/>
          <p:cNvSpPr>
            <a:spLocks noChangeArrowheads="1"/>
          </p:cNvSpPr>
          <p:nvPr/>
        </p:nvSpPr>
        <p:spPr bwMode="auto">
          <a:xfrm>
            <a:off x="822325" y="2452688"/>
            <a:ext cx="2070100" cy="13731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6323" name="Rectangle 3"/>
          <p:cNvSpPr>
            <a:spLocks noChangeArrowheads="1"/>
          </p:cNvSpPr>
          <p:nvPr/>
        </p:nvSpPr>
        <p:spPr bwMode="auto">
          <a:xfrm>
            <a:off x="1927225" y="3341688"/>
            <a:ext cx="2070100" cy="31416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6324" name="Text Box 4"/>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6325" name="Text Box 5"/>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6326" name="Rectangle 6"/>
          <p:cNvSpPr>
            <a:spLocks noChangeArrowheads="1"/>
          </p:cNvSpPr>
          <p:nvPr/>
        </p:nvSpPr>
        <p:spPr bwMode="auto">
          <a:xfrm>
            <a:off x="8093075" y="6524625"/>
            <a:ext cx="336550" cy="2460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1">
                <a:solidFill>
                  <a:srgbClr val="FFFFFF"/>
                </a:solidFill>
                <a:effectLst>
                  <a:outerShdw blurRad="38100" dist="38100" dir="2700000" algn="tl">
                    <a:srgbClr val="000000"/>
                  </a:outerShdw>
                </a:effectLst>
              </a:rPr>
              <a:t>52</a:t>
            </a:r>
          </a:p>
        </p:txBody>
      </p:sp>
      <p:sp>
        <p:nvSpPr>
          <p:cNvPr id="56327" name="Text Box 7"/>
          <p:cNvSpPr txBox="1">
            <a:spLocks noChangeArrowheads="1"/>
          </p:cNvSpPr>
          <p:nvPr/>
        </p:nvSpPr>
        <p:spPr bwMode="auto">
          <a:xfrm>
            <a:off x="7177088" y="6284913"/>
            <a:ext cx="1266825"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1">
                <a:solidFill>
                  <a:srgbClr val="FFFFFF"/>
                </a:solidFill>
                <a:latin typeface="Arial" charset="0"/>
              </a:rPr>
              <a:t>คู่มือหน้าที่ </a:t>
            </a:r>
            <a:r>
              <a:rPr lang="en-US" sz="1200" b="1">
                <a:solidFill>
                  <a:srgbClr val="FFFFFF"/>
                </a:solidFill>
                <a:latin typeface="Arial" charset="0"/>
              </a:rPr>
              <a:t>24-25</a:t>
            </a:r>
          </a:p>
        </p:txBody>
      </p:sp>
      <p:grpSp>
        <p:nvGrpSpPr>
          <p:cNvPr id="112649" name="Group 8"/>
          <p:cNvGrpSpPr>
            <a:grpSpLocks/>
          </p:cNvGrpSpPr>
          <p:nvPr/>
        </p:nvGrpSpPr>
        <p:grpSpPr bwMode="auto">
          <a:xfrm>
            <a:off x="544513" y="500063"/>
            <a:ext cx="4937125" cy="4270375"/>
            <a:chOff x="343" y="315"/>
            <a:chExt cx="3110" cy="2690"/>
          </a:xfrm>
        </p:grpSpPr>
        <p:pic>
          <p:nvPicPr>
            <p:cNvPr id="5632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 y="315"/>
              <a:ext cx="3110" cy="220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56330" name="Text Box 10"/>
            <p:cNvSpPr txBox="1">
              <a:spLocks noChangeArrowheads="1"/>
            </p:cNvSpPr>
            <p:nvPr/>
          </p:nvSpPr>
          <p:spPr bwMode="auto">
            <a:xfrm>
              <a:off x="344" y="2558"/>
              <a:ext cx="2173" cy="44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lgn="l">
                <a:spcBef>
                  <a:spcPts val="1000"/>
                </a:spcBef>
                <a:buClrTx/>
                <a:buFontTx/>
                <a:buNone/>
                <a:defRPr/>
              </a:pPr>
              <a:r>
                <a:rPr lang="hi-in" sz="2000" b="1" dirty="0">
                  <a:solidFill>
                    <a:srgbClr val="FFEA18"/>
                  </a:solidFill>
                  <a:effectLst>
                    <a:outerShdw blurRad="38100" dist="38100" dir="2700000" algn="tl">
                      <a:srgbClr val="000000"/>
                    </a:outerShdw>
                  </a:effectLst>
                </a:rPr>
                <a:t>คนเลี้ยงแกะที่ทุ่งหญ้าโดทาน ประเทศอิสราเอล </a:t>
              </a:r>
            </a:p>
          </p:txBody>
        </p:sp>
      </p:grpSp>
      <p:grpSp>
        <p:nvGrpSpPr>
          <p:cNvPr id="56331" name="Group 11"/>
          <p:cNvGrpSpPr>
            <a:grpSpLocks/>
          </p:cNvGrpSpPr>
          <p:nvPr/>
        </p:nvGrpSpPr>
        <p:grpSpPr bwMode="auto">
          <a:xfrm>
            <a:off x="4084638" y="2149475"/>
            <a:ext cx="4564062" cy="3971925"/>
            <a:chOff x="2573" y="1354"/>
            <a:chExt cx="2875" cy="2502"/>
          </a:xfrm>
        </p:grpSpPr>
        <p:pic>
          <p:nvPicPr>
            <p:cNvPr id="56332"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3" y="1819"/>
              <a:ext cx="2836" cy="2037"/>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56333" name="Text Box 13"/>
            <p:cNvSpPr txBox="1">
              <a:spLocks noChangeArrowheads="1"/>
            </p:cNvSpPr>
            <p:nvPr/>
          </p:nvSpPr>
          <p:spPr bwMode="auto">
            <a:xfrm>
              <a:off x="3470" y="1354"/>
              <a:ext cx="1978" cy="44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lgn="r">
                <a:spcBef>
                  <a:spcPts val="1000"/>
                </a:spcBef>
                <a:buClrTx/>
                <a:buFontTx/>
                <a:buNone/>
                <a:defRPr/>
              </a:pPr>
              <a:r>
                <a:rPr lang="hi-in" sz="2000" b="1" dirty="0">
                  <a:solidFill>
                    <a:srgbClr val="FFEA18"/>
                  </a:solidFill>
                  <a:effectLst>
                    <a:outerShdw blurRad="38100" dist="38100" dir="2700000" algn="tl">
                      <a:srgbClr val="000000"/>
                    </a:outerShdw>
                  </a:effectLst>
                </a:rPr>
                <a:t>ด้านหน้าของวิหารลูซอแห่งอียิปต์ </a:t>
              </a:r>
            </a:p>
          </p:txBody>
        </p:sp>
      </p:grpSp>
      <p:sp>
        <p:nvSpPr>
          <p:cNvPr id="56334" name="Freeform 14"/>
          <p:cNvSpPr>
            <a:spLocks noChangeArrowheads="1"/>
          </p:cNvSpPr>
          <p:nvPr/>
        </p:nvSpPr>
        <p:spPr bwMode="auto">
          <a:xfrm>
            <a:off x="8570913" y="3581400"/>
            <a:ext cx="204787" cy="77788"/>
          </a:xfrm>
          <a:custGeom>
            <a:avLst/>
            <a:gdLst>
              <a:gd name="G0" fmla="*/ 1 0 51712"/>
              <a:gd name="G1" fmla="+- 48 0 0"/>
              <a:gd name="G2" fmla="+- 1 0 0"/>
              <a:gd name="G3" fmla="*/ 1 0 51712"/>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6335" name="Rectangle 15"/>
          <p:cNvSpPr>
            <a:spLocks noChangeArrowheads="1"/>
          </p:cNvSpPr>
          <p:nvPr/>
        </p:nvSpPr>
        <p:spPr bwMode="auto">
          <a:xfrm>
            <a:off x="8151813" y="3911600"/>
            <a:ext cx="304800" cy="114300"/>
          </a:xfrm>
          <a:prstGeom prst="rect">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6336" name="Freeform 16"/>
          <p:cNvSpPr>
            <a:spLocks noChangeArrowheads="1"/>
          </p:cNvSpPr>
          <p:nvPr/>
        </p:nvSpPr>
        <p:spPr bwMode="auto">
          <a:xfrm>
            <a:off x="8566150" y="3541713"/>
            <a:ext cx="234950" cy="120650"/>
          </a:xfrm>
          <a:custGeom>
            <a:avLst/>
            <a:gdLst>
              <a:gd name="G0" fmla="*/ 1 0 51712"/>
              <a:gd name="G1" fmla="+- 48 0 0"/>
              <a:gd name="G2" fmla="+- 1 0 0"/>
              <a:gd name="G3" fmla="*/ 1 0 51712"/>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6337" name="AutoShape 17"/>
          <p:cNvSpPr>
            <a:spLocks noChangeArrowheads="1"/>
          </p:cNvSpPr>
          <p:nvPr/>
        </p:nvSpPr>
        <p:spPr bwMode="auto">
          <a:xfrm>
            <a:off x="7988300" y="3455988"/>
            <a:ext cx="730250" cy="290512"/>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6338" name="Rectangle 18"/>
          <p:cNvSpPr>
            <a:spLocks noChangeArrowheads="1"/>
          </p:cNvSpPr>
          <p:nvPr/>
        </p:nvSpPr>
        <p:spPr bwMode="auto">
          <a:xfrm>
            <a:off x="7989888" y="3603625"/>
            <a:ext cx="952500" cy="498475"/>
          </a:xfrm>
          <a:prstGeom prst="rect">
            <a:avLst/>
          </a:prstGeom>
          <a:solidFill>
            <a:srgbClr val="FFFF00"/>
          </a:solidFill>
          <a:ln w="38160" cap="sq">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6339" name="Rectangle 19"/>
          <p:cNvSpPr>
            <a:spLocks noChangeArrowheads="1"/>
          </p:cNvSpPr>
          <p:nvPr/>
        </p:nvSpPr>
        <p:spPr bwMode="auto">
          <a:xfrm>
            <a:off x="8101013" y="3862388"/>
            <a:ext cx="514350" cy="190500"/>
          </a:xfrm>
          <a:prstGeom prst="rect">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6340" name="AutoShape 20"/>
          <p:cNvSpPr>
            <a:spLocks noChangeArrowheads="1"/>
          </p:cNvSpPr>
          <p:nvPr/>
        </p:nvSpPr>
        <p:spPr bwMode="auto">
          <a:xfrm>
            <a:off x="8007350" y="3487738"/>
            <a:ext cx="692150" cy="290512"/>
          </a:xfrm>
          <a:prstGeom prst="roundRect">
            <a:avLst>
              <a:gd name="adj" fmla="val 16667"/>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6341" name="Line 21"/>
          <p:cNvSpPr>
            <a:spLocks noChangeShapeType="1"/>
          </p:cNvSpPr>
          <p:nvPr/>
        </p:nvSpPr>
        <p:spPr bwMode="auto">
          <a:xfrm>
            <a:off x="8034338" y="3840163"/>
            <a:ext cx="863600" cy="1587"/>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6342" name="Line 22"/>
          <p:cNvSpPr>
            <a:spLocks noChangeShapeType="1"/>
          </p:cNvSpPr>
          <p:nvPr/>
        </p:nvSpPr>
        <p:spPr bwMode="auto">
          <a:xfrm>
            <a:off x="8031163" y="4025900"/>
            <a:ext cx="863600" cy="1588"/>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6343" name="Rectangle 23"/>
          <p:cNvSpPr>
            <a:spLocks noChangeArrowheads="1"/>
          </p:cNvSpPr>
          <p:nvPr/>
        </p:nvSpPr>
        <p:spPr bwMode="auto">
          <a:xfrm>
            <a:off x="8105775" y="3429000"/>
            <a:ext cx="479425" cy="2254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Chicago" charset="0"/>
              </a:rPr>
              <a:t>โยเซฟ</a:t>
            </a:r>
          </a:p>
        </p:txBody>
      </p:sp>
      <p:sp>
        <p:nvSpPr>
          <p:cNvPr id="56344" name="Text Box 24"/>
          <p:cNvSpPr txBox="1">
            <a:spLocks noChangeArrowheads="1"/>
          </p:cNvSpPr>
          <p:nvPr/>
        </p:nvSpPr>
        <p:spPr bwMode="auto">
          <a:xfrm>
            <a:off x="1779588" y="0"/>
            <a:ext cx="2603500"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lgn="l">
              <a:spcBef>
                <a:spcPts val="750"/>
              </a:spcBef>
              <a:buClrTx/>
              <a:buFontTx/>
              <a:buNone/>
              <a:defRPr/>
            </a:pPr>
            <a:r>
              <a:rPr lang="hi-in" sz="1200" b="1">
                <a:solidFill>
                  <a:srgbClr val="FFFFFF"/>
                </a:solidFill>
              </a:rPr>
              <a:t>ปฐม</a:t>
            </a:r>
            <a:r>
              <a:rPr lang="en-US" sz="1200" b="1">
                <a:solidFill>
                  <a:srgbClr val="FFFFFF"/>
                </a:solidFill>
              </a:rPr>
              <a:t>. 37:16-18</a:t>
            </a:r>
          </a:p>
        </p:txBody>
      </p:sp>
      <p:sp>
        <p:nvSpPr>
          <p:cNvPr id="56345" name="Text Box 25"/>
          <p:cNvSpPr txBox="1">
            <a:spLocks noChangeArrowheads="1"/>
          </p:cNvSpPr>
          <p:nvPr/>
        </p:nvSpPr>
        <p:spPr bwMode="auto">
          <a:xfrm>
            <a:off x="8643938" y="6413500"/>
            <a:ext cx="184150" cy="3968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6346" name="Text Box 26"/>
          <p:cNvSpPr txBox="1">
            <a:spLocks noChangeArrowheads="1"/>
          </p:cNvSpPr>
          <p:nvPr/>
        </p:nvSpPr>
        <p:spPr bwMode="auto">
          <a:xfrm>
            <a:off x="8651875" y="6483350"/>
            <a:ext cx="288925" cy="3063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875"/>
              </a:spcBef>
              <a:buClrTx/>
              <a:buFontTx/>
              <a:buNone/>
              <a:defRPr/>
            </a:pPr>
            <a:r>
              <a:rPr lang="en-US" sz="1400" b="1">
                <a:solidFill>
                  <a:srgbClr val="FFFFFF"/>
                </a:solidFill>
              </a:rPr>
              <a:t>1</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additive="repl">
                                        <p:cTn id="6" dur="1" fill="hold">
                                          <p:stCondLst>
                                            <p:cond delay="0"/>
                                          </p:stCondLst>
                                        </p:cTn>
                                        <p:tgtEl>
                                          <p:spTgt spid="56331"/>
                                        </p:tgtEl>
                                        <p:attrNameLst>
                                          <p:attrName>style.visibility</p:attrName>
                                        </p:attrNameLst>
                                      </p:cBhvr>
                                      <p:to>
                                        <p:strVal val="visible"/>
                                      </p:to>
                                    </p:set>
                                    <p:animEffect transition="in" filter="fade">
                                      <p:cBhvr additive="repl">
                                        <p:cTn id="7" dur="1000"/>
                                        <p:tgtEl>
                                          <p:spTgt spid="563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57345" name="Rectangle 1"/>
          <p:cNvSpPr>
            <a:spLocks noChangeArrowheads="1"/>
          </p:cNvSpPr>
          <p:nvPr/>
        </p:nvSpPr>
        <p:spPr bwMode="auto">
          <a:xfrm>
            <a:off x="822325" y="2452688"/>
            <a:ext cx="2070100" cy="5191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7346" name="Rectangle 2"/>
          <p:cNvSpPr>
            <a:spLocks noChangeArrowheads="1"/>
          </p:cNvSpPr>
          <p:nvPr/>
        </p:nvSpPr>
        <p:spPr bwMode="auto">
          <a:xfrm>
            <a:off x="822325" y="2452688"/>
            <a:ext cx="2070100" cy="13731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7347" name="Text Box 3"/>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7348" name="Text Box 4"/>
          <p:cNvSpPr txBox="1">
            <a:spLocks noChangeArrowheads="1"/>
          </p:cNvSpPr>
          <p:nvPr/>
        </p:nvSpPr>
        <p:spPr bwMode="auto">
          <a:xfrm>
            <a:off x="1779588" y="0"/>
            <a:ext cx="2603500"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lgn="l">
              <a:spcBef>
                <a:spcPts val="750"/>
              </a:spcBef>
              <a:buClrTx/>
              <a:buFontTx/>
              <a:buNone/>
              <a:defRPr/>
            </a:pPr>
            <a:r>
              <a:rPr lang="hi-in" sz="1200" b="1">
                <a:solidFill>
                  <a:srgbClr val="FFFFFF"/>
                </a:solidFill>
              </a:rPr>
              <a:t>ปฐม</a:t>
            </a:r>
            <a:r>
              <a:rPr lang="en-US" sz="1200" b="1">
                <a:solidFill>
                  <a:srgbClr val="FFFFFF"/>
                </a:solidFill>
              </a:rPr>
              <a:t>. 37:28</a:t>
            </a:r>
          </a:p>
        </p:txBody>
      </p:sp>
      <p:sp>
        <p:nvSpPr>
          <p:cNvPr id="57349" name="Text Box 5"/>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7350" name="Rectangle 6"/>
          <p:cNvSpPr>
            <a:spLocks noChangeArrowheads="1"/>
          </p:cNvSpPr>
          <p:nvPr/>
        </p:nvSpPr>
        <p:spPr bwMode="auto">
          <a:xfrm>
            <a:off x="8093075" y="6524625"/>
            <a:ext cx="336550" cy="2460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1">
                <a:solidFill>
                  <a:srgbClr val="FFFFFF"/>
                </a:solidFill>
                <a:effectLst>
                  <a:outerShdw blurRad="38100" dist="38100" dir="2700000" algn="tl">
                    <a:srgbClr val="000000"/>
                  </a:outerShdw>
                </a:effectLst>
              </a:rPr>
              <a:t>53</a:t>
            </a:r>
          </a:p>
        </p:txBody>
      </p:sp>
      <p:sp>
        <p:nvSpPr>
          <p:cNvPr id="57351" name="Text Box 7"/>
          <p:cNvSpPr txBox="1">
            <a:spLocks noChangeArrowheads="1"/>
          </p:cNvSpPr>
          <p:nvPr/>
        </p:nvSpPr>
        <p:spPr bwMode="auto">
          <a:xfrm>
            <a:off x="7177088" y="6284913"/>
            <a:ext cx="1266825"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1">
                <a:solidFill>
                  <a:srgbClr val="FFFFFF"/>
                </a:solidFill>
                <a:latin typeface="Arial" charset="0"/>
              </a:rPr>
              <a:t>คู่มือหน้าที่ </a:t>
            </a:r>
            <a:r>
              <a:rPr lang="en-US" sz="1200" b="1">
                <a:solidFill>
                  <a:srgbClr val="FFFFFF"/>
                </a:solidFill>
                <a:latin typeface="Arial" charset="0"/>
              </a:rPr>
              <a:t>24-25</a:t>
            </a:r>
          </a:p>
        </p:txBody>
      </p:sp>
      <p:pic>
        <p:nvPicPr>
          <p:cNvPr id="57352" name="Picture 8"/>
          <p:cNvPicPr>
            <a:picLocks noChangeAspect="1" noChangeArrowheads="1"/>
          </p:cNvPicPr>
          <p:nvPr/>
        </p:nvPicPr>
        <p:blipFill>
          <a:blip r:embed="rId3">
            <a:extLst>
              <a:ext uri="{28A0092B-C50C-407E-A947-70E740481C1C}">
                <a14:useLocalDpi xmlns:a14="http://schemas.microsoft.com/office/drawing/2010/main" val="0"/>
              </a:ext>
            </a:extLst>
          </a:blip>
          <a:srcRect b="16043"/>
          <a:stretch>
            <a:fillRect/>
          </a:stretch>
        </p:blipFill>
        <p:spPr bwMode="auto">
          <a:xfrm>
            <a:off x="4746625" y="174625"/>
            <a:ext cx="3919538" cy="2466975"/>
          </a:xfrm>
          <a:prstGeom prst="rect">
            <a:avLst/>
          </a:prstGeom>
          <a:noFill/>
          <a:ln>
            <a:noFill/>
          </a:ln>
          <a:effectLst/>
          <a:extLst>
            <a:ext uri="{909E8E84-426E-40dd-AFC4-6F175D3DCCD1}">
              <a14:hiddenFill xmlns="" xmlns:a14="http://schemas.microsoft.com/office/drawing/2010/main">
                <a:blipFill dpi="0" rotWithShape="0">
                  <a:blip/>
                  <a:srcRect b="16043"/>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57353" name="Picture 9"/>
          <p:cNvPicPr>
            <a:picLocks noChangeAspect="1" noChangeArrowheads="1"/>
          </p:cNvPicPr>
          <p:nvPr/>
        </p:nvPicPr>
        <p:blipFill>
          <a:blip r:embed="rId4">
            <a:extLst>
              <a:ext uri="{28A0092B-C50C-407E-A947-70E740481C1C}">
                <a14:useLocalDpi xmlns:a14="http://schemas.microsoft.com/office/drawing/2010/main" val="0"/>
              </a:ext>
            </a:extLst>
          </a:blip>
          <a:srcRect b="16043"/>
          <a:stretch>
            <a:fillRect/>
          </a:stretch>
        </p:blipFill>
        <p:spPr bwMode="auto">
          <a:xfrm>
            <a:off x="4862513" y="3835400"/>
            <a:ext cx="3871912" cy="2436813"/>
          </a:xfrm>
          <a:prstGeom prst="rect">
            <a:avLst/>
          </a:prstGeom>
          <a:noFill/>
          <a:ln>
            <a:noFill/>
          </a:ln>
          <a:effectLst/>
          <a:extLst>
            <a:ext uri="{909E8E84-426E-40dd-AFC4-6F175D3DCCD1}">
              <a14:hiddenFill xmlns="" xmlns:a14="http://schemas.microsoft.com/office/drawing/2010/main">
                <a:blipFill dpi="0" rotWithShape="0">
                  <a:blip/>
                  <a:srcRect b="16043"/>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57354" name="Picture 10"/>
          <p:cNvPicPr>
            <a:picLocks noChangeAspect="1" noChangeArrowheads="1"/>
          </p:cNvPicPr>
          <p:nvPr/>
        </p:nvPicPr>
        <p:blipFill>
          <a:blip r:embed="rId5">
            <a:extLst>
              <a:ext uri="{28A0092B-C50C-407E-A947-70E740481C1C}">
                <a14:useLocalDpi xmlns:a14="http://schemas.microsoft.com/office/drawing/2010/main" val="0"/>
              </a:ext>
            </a:extLst>
          </a:blip>
          <a:srcRect b="17320"/>
          <a:stretch>
            <a:fillRect/>
          </a:stretch>
        </p:blipFill>
        <p:spPr bwMode="auto">
          <a:xfrm>
            <a:off x="601663" y="528638"/>
            <a:ext cx="3471862" cy="2638425"/>
          </a:xfrm>
          <a:prstGeom prst="rect">
            <a:avLst/>
          </a:prstGeom>
          <a:noFill/>
          <a:ln>
            <a:noFill/>
          </a:ln>
          <a:effectLst/>
          <a:extLst>
            <a:ext uri="{909E8E84-426E-40dd-AFC4-6F175D3DCCD1}">
              <a14:hiddenFill xmlns="" xmlns:a14="http://schemas.microsoft.com/office/drawing/2010/main">
                <a:blipFill dpi="0" rotWithShape="0">
                  <a:blip/>
                  <a:srcRect b="17320"/>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57355" name="Picture 11"/>
          <p:cNvPicPr>
            <a:picLocks noChangeAspect="1" noChangeArrowheads="1"/>
          </p:cNvPicPr>
          <p:nvPr/>
        </p:nvPicPr>
        <p:blipFill>
          <a:blip r:embed="rId6">
            <a:extLst>
              <a:ext uri="{28A0092B-C50C-407E-A947-70E740481C1C}">
                <a14:useLocalDpi xmlns:a14="http://schemas.microsoft.com/office/drawing/2010/main" val="0"/>
              </a:ext>
            </a:extLst>
          </a:blip>
          <a:srcRect b="11378"/>
          <a:stretch>
            <a:fillRect/>
          </a:stretch>
        </p:blipFill>
        <p:spPr bwMode="auto">
          <a:xfrm>
            <a:off x="217488" y="3479800"/>
            <a:ext cx="3957637" cy="2628900"/>
          </a:xfrm>
          <a:prstGeom prst="rect">
            <a:avLst/>
          </a:prstGeom>
          <a:noFill/>
          <a:ln>
            <a:noFill/>
          </a:ln>
          <a:effectLst/>
          <a:extLst>
            <a:ext uri="{909E8E84-426E-40dd-AFC4-6F175D3DCCD1}">
              <a14:hiddenFill xmlns="" xmlns:a14="http://schemas.microsoft.com/office/drawing/2010/main">
                <a:blipFill dpi="0" rotWithShape="0">
                  <a:blip/>
                  <a:srcRect b="11378"/>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57356" name="Freeform 12"/>
          <p:cNvSpPr>
            <a:spLocks noChangeArrowheads="1"/>
          </p:cNvSpPr>
          <p:nvPr/>
        </p:nvSpPr>
        <p:spPr bwMode="auto">
          <a:xfrm>
            <a:off x="8570913" y="3581400"/>
            <a:ext cx="204787" cy="77788"/>
          </a:xfrm>
          <a:custGeom>
            <a:avLst/>
            <a:gdLst>
              <a:gd name="G0" fmla="*/ 1 0 51712"/>
              <a:gd name="G1" fmla="+- 48 0 0"/>
              <a:gd name="G2" fmla="+- 1 0 0"/>
              <a:gd name="G3" fmla="*/ 1 0 51712"/>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7357" name="Rectangle 13"/>
          <p:cNvSpPr>
            <a:spLocks noChangeArrowheads="1"/>
          </p:cNvSpPr>
          <p:nvPr/>
        </p:nvSpPr>
        <p:spPr bwMode="auto">
          <a:xfrm>
            <a:off x="8151813" y="3911600"/>
            <a:ext cx="304800" cy="114300"/>
          </a:xfrm>
          <a:prstGeom prst="rect">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7358" name="Freeform 14"/>
          <p:cNvSpPr>
            <a:spLocks noChangeArrowheads="1"/>
          </p:cNvSpPr>
          <p:nvPr/>
        </p:nvSpPr>
        <p:spPr bwMode="auto">
          <a:xfrm>
            <a:off x="8566150" y="3541713"/>
            <a:ext cx="234950" cy="120650"/>
          </a:xfrm>
          <a:custGeom>
            <a:avLst/>
            <a:gdLst>
              <a:gd name="G0" fmla="*/ 1 0 51712"/>
              <a:gd name="G1" fmla="+- 48 0 0"/>
              <a:gd name="G2" fmla="+- 1 0 0"/>
              <a:gd name="G3" fmla="*/ 1 0 51712"/>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7359" name="AutoShape 15"/>
          <p:cNvSpPr>
            <a:spLocks noChangeArrowheads="1"/>
          </p:cNvSpPr>
          <p:nvPr/>
        </p:nvSpPr>
        <p:spPr bwMode="auto">
          <a:xfrm>
            <a:off x="7988300" y="3455988"/>
            <a:ext cx="730250" cy="290512"/>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7360" name="Rectangle 16"/>
          <p:cNvSpPr>
            <a:spLocks noChangeArrowheads="1"/>
          </p:cNvSpPr>
          <p:nvPr/>
        </p:nvSpPr>
        <p:spPr bwMode="auto">
          <a:xfrm>
            <a:off x="7989888" y="3603625"/>
            <a:ext cx="952500" cy="498475"/>
          </a:xfrm>
          <a:prstGeom prst="rect">
            <a:avLst/>
          </a:prstGeom>
          <a:solidFill>
            <a:srgbClr val="FFFF00"/>
          </a:solidFill>
          <a:ln w="38160" cap="sq">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7361" name="Rectangle 17"/>
          <p:cNvSpPr>
            <a:spLocks noChangeArrowheads="1"/>
          </p:cNvSpPr>
          <p:nvPr/>
        </p:nvSpPr>
        <p:spPr bwMode="auto">
          <a:xfrm>
            <a:off x="8101013" y="3862388"/>
            <a:ext cx="514350" cy="190500"/>
          </a:xfrm>
          <a:prstGeom prst="rect">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7362" name="AutoShape 18"/>
          <p:cNvSpPr>
            <a:spLocks noChangeArrowheads="1"/>
          </p:cNvSpPr>
          <p:nvPr/>
        </p:nvSpPr>
        <p:spPr bwMode="auto">
          <a:xfrm>
            <a:off x="8007350" y="3487738"/>
            <a:ext cx="692150" cy="290512"/>
          </a:xfrm>
          <a:prstGeom prst="roundRect">
            <a:avLst>
              <a:gd name="adj" fmla="val 16667"/>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7363" name="Line 19"/>
          <p:cNvSpPr>
            <a:spLocks noChangeShapeType="1"/>
          </p:cNvSpPr>
          <p:nvPr/>
        </p:nvSpPr>
        <p:spPr bwMode="auto">
          <a:xfrm>
            <a:off x="8034338" y="3840163"/>
            <a:ext cx="863600" cy="1587"/>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7364" name="Line 20"/>
          <p:cNvSpPr>
            <a:spLocks noChangeShapeType="1"/>
          </p:cNvSpPr>
          <p:nvPr/>
        </p:nvSpPr>
        <p:spPr bwMode="auto">
          <a:xfrm>
            <a:off x="8031163" y="4025900"/>
            <a:ext cx="863600" cy="1588"/>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7365" name="Rectangle 21"/>
          <p:cNvSpPr>
            <a:spLocks noChangeArrowheads="1"/>
          </p:cNvSpPr>
          <p:nvPr/>
        </p:nvSpPr>
        <p:spPr bwMode="auto">
          <a:xfrm>
            <a:off x="8105775" y="3429000"/>
            <a:ext cx="479425" cy="2254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Chicago" charset="0"/>
              </a:rPr>
              <a:t>โยเซฟ</a:t>
            </a:r>
          </a:p>
        </p:txBody>
      </p:sp>
      <p:pic>
        <p:nvPicPr>
          <p:cNvPr id="57366" name="Picture 22"/>
          <p:cNvPicPr>
            <a:picLocks noChangeAspect="1" noChangeArrowheads="1"/>
          </p:cNvPicPr>
          <p:nvPr/>
        </p:nvPicPr>
        <p:blipFill>
          <a:blip r:embed="rId7">
            <a:extLst>
              <a:ext uri="{28A0092B-C50C-407E-A947-70E740481C1C}">
                <a14:useLocalDpi xmlns:a14="http://schemas.microsoft.com/office/drawing/2010/main" val="0"/>
              </a:ext>
            </a:extLst>
          </a:blip>
          <a:srcRect b="17226"/>
          <a:stretch>
            <a:fillRect/>
          </a:stretch>
        </p:blipFill>
        <p:spPr bwMode="auto">
          <a:xfrm>
            <a:off x="3390900" y="1978025"/>
            <a:ext cx="3616325" cy="2244725"/>
          </a:xfrm>
          <a:prstGeom prst="rect">
            <a:avLst/>
          </a:prstGeom>
          <a:noFill/>
          <a:ln>
            <a:noFill/>
          </a:ln>
          <a:effectLst/>
          <a:extLst>
            <a:ext uri="{909E8E84-426E-40dd-AFC4-6F175D3DCCD1}">
              <a14:hiddenFill xmlns="" xmlns:a14="http://schemas.microsoft.com/office/drawing/2010/main">
                <a:blipFill dpi="0" rotWithShape="0">
                  <a:blip/>
                  <a:srcRect b="17226"/>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additive="repl">
                                        <p:cTn id="6" dur="1" fill="hold">
                                          <p:stCondLst>
                                            <p:cond delay="0"/>
                                          </p:stCondLst>
                                        </p:cTn>
                                        <p:tgtEl>
                                          <p:spTgt spid="57353"/>
                                        </p:tgtEl>
                                        <p:attrNameLst>
                                          <p:attrName>style.visibility</p:attrName>
                                        </p:attrNameLst>
                                      </p:cBhvr>
                                      <p:to>
                                        <p:strVal val="visible"/>
                                      </p:to>
                                    </p:set>
                                    <p:animEffect transition="in" filter="fade">
                                      <p:cBhvr additive="repl">
                                        <p:cTn id="7" dur="1000"/>
                                        <p:tgtEl>
                                          <p:spTgt spid="57353"/>
                                        </p:tgtEl>
                                      </p:cBhvr>
                                    </p:animEffect>
                                  </p:childTnLst>
                                </p:cTn>
                              </p:par>
                            </p:childTnLst>
                          </p:cTn>
                        </p:par>
                        <p:par>
                          <p:cTn id="8" fill="hold" nodeType="afterGroup">
                            <p:stCondLst>
                              <p:cond delay="1000"/>
                            </p:stCondLst>
                            <p:childTnLst>
                              <p:par>
                                <p:cTn id="9" presetID="10" presetClass="entr" fill="hold" nodeType="afterEffect">
                                  <p:stCondLst>
                                    <p:cond delay="0"/>
                                  </p:stCondLst>
                                  <p:childTnLst>
                                    <p:set>
                                      <p:cBhvr additive="repl">
                                        <p:cTn id="10" dur="1" fill="hold">
                                          <p:stCondLst>
                                            <p:cond delay="0"/>
                                          </p:stCondLst>
                                        </p:cTn>
                                        <p:tgtEl>
                                          <p:spTgt spid="57352"/>
                                        </p:tgtEl>
                                        <p:attrNameLst>
                                          <p:attrName>style.visibility</p:attrName>
                                        </p:attrNameLst>
                                      </p:cBhvr>
                                      <p:to>
                                        <p:strVal val="visible"/>
                                      </p:to>
                                    </p:set>
                                    <p:animEffect transition="in" filter="fade">
                                      <p:cBhvr additive="repl">
                                        <p:cTn id="11" dur="1000"/>
                                        <p:tgtEl>
                                          <p:spTgt spid="57352"/>
                                        </p:tgtEl>
                                      </p:cBhvr>
                                    </p:animEffect>
                                  </p:childTnLst>
                                </p:cTn>
                              </p:par>
                            </p:childTnLst>
                          </p:cTn>
                        </p:par>
                        <p:par>
                          <p:cTn id="12" fill="hold" nodeType="afterGroup">
                            <p:stCondLst>
                              <p:cond delay="2000"/>
                            </p:stCondLst>
                            <p:childTnLst>
                              <p:par>
                                <p:cTn id="13" presetID="10" presetClass="entr" fill="hold" nodeType="afterEffect">
                                  <p:stCondLst>
                                    <p:cond delay="0"/>
                                  </p:stCondLst>
                                  <p:childTnLst>
                                    <p:set>
                                      <p:cBhvr additive="repl">
                                        <p:cTn id="14" dur="1" fill="hold">
                                          <p:stCondLst>
                                            <p:cond delay="0"/>
                                          </p:stCondLst>
                                        </p:cTn>
                                        <p:tgtEl>
                                          <p:spTgt spid="57355"/>
                                        </p:tgtEl>
                                        <p:attrNameLst>
                                          <p:attrName>style.visibility</p:attrName>
                                        </p:attrNameLst>
                                      </p:cBhvr>
                                      <p:to>
                                        <p:strVal val="visible"/>
                                      </p:to>
                                    </p:set>
                                    <p:animEffect transition="in" filter="fade">
                                      <p:cBhvr additive="repl">
                                        <p:cTn id="15" dur="1000"/>
                                        <p:tgtEl>
                                          <p:spTgt spid="57355"/>
                                        </p:tgtEl>
                                      </p:cBhvr>
                                    </p:animEffect>
                                  </p:childTnLst>
                                </p:cTn>
                              </p:par>
                            </p:childTnLst>
                          </p:cTn>
                        </p:par>
                        <p:par>
                          <p:cTn id="16" fill="hold" nodeType="afterGroup">
                            <p:stCondLst>
                              <p:cond delay="3000"/>
                            </p:stCondLst>
                            <p:childTnLst>
                              <p:par>
                                <p:cTn id="17" presetID="10" presetClass="entr" fill="hold" nodeType="afterEffect">
                                  <p:stCondLst>
                                    <p:cond delay="0"/>
                                  </p:stCondLst>
                                  <p:childTnLst>
                                    <p:set>
                                      <p:cBhvr additive="repl">
                                        <p:cTn id="18" dur="1" fill="hold">
                                          <p:stCondLst>
                                            <p:cond delay="0"/>
                                          </p:stCondLst>
                                        </p:cTn>
                                        <p:tgtEl>
                                          <p:spTgt spid="57366"/>
                                        </p:tgtEl>
                                        <p:attrNameLst>
                                          <p:attrName>style.visibility</p:attrName>
                                        </p:attrNameLst>
                                      </p:cBhvr>
                                      <p:to>
                                        <p:strVal val="visible"/>
                                      </p:to>
                                    </p:set>
                                    <p:animEffect transition="in" filter="fade">
                                      <p:cBhvr additive="repl">
                                        <p:cTn id="19" dur="1000"/>
                                        <p:tgtEl>
                                          <p:spTgt spid="57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58369" name="Rectangle 1"/>
          <p:cNvSpPr>
            <a:spLocks noChangeArrowheads="1"/>
          </p:cNvSpPr>
          <p:nvPr/>
        </p:nvSpPr>
        <p:spPr bwMode="auto">
          <a:xfrm>
            <a:off x="822325" y="2452688"/>
            <a:ext cx="2070100" cy="5191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8370" name="Rectangle 2"/>
          <p:cNvSpPr>
            <a:spLocks noChangeArrowheads="1"/>
          </p:cNvSpPr>
          <p:nvPr/>
        </p:nvSpPr>
        <p:spPr bwMode="auto">
          <a:xfrm>
            <a:off x="822325" y="2452688"/>
            <a:ext cx="2070100" cy="13731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8371" name="Text Box 3"/>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8372" name="Text Box 4"/>
          <p:cNvSpPr txBox="1">
            <a:spLocks noChangeArrowheads="1"/>
          </p:cNvSpPr>
          <p:nvPr/>
        </p:nvSpPr>
        <p:spPr bwMode="auto">
          <a:xfrm>
            <a:off x="1789113" y="0"/>
            <a:ext cx="2603500"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lgn="l">
              <a:spcBef>
                <a:spcPts val="750"/>
              </a:spcBef>
              <a:buClrTx/>
              <a:buFontTx/>
              <a:buNone/>
              <a:defRPr/>
            </a:pPr>
            <a:r>
              <a:rPr lang="hi-in" sz="1200" b="1">
                <a:solidFill>
                  <a:srgbClr val="FFFFFF"/>
                </a:solidFill>
              </a:rPr>
              <a:t>ปฐม</a:t>
            </a:r>
            <a:r>
              <a:rPr lang="en-US" sz="1200" b="1">
                <a:solidFill>
                  <a:srgbClr val="FFFFFF"/>
                </a:solidFill>
              </a:rPr>
              <a:t>. 41:41-46</a:t>
            </a:r>
          </a:p>
        </p:txBody>
      </p:sp>
      <p:sp>
        <p:nvSpPr>
          <p:cNvPr id="58373" name="Text Box 5"/>
          <p:cNvSpPr txBox="1">
            <a:spLocks noChangeArrowheads="1"/>
          </p:cNvSpPr>
          <p:nvPr/>
        </p:nvSpPr>
        <p:spPr bwMode="auto">
          <a:xfrm>
            <a:off x="1160463" y="3709988"/>
            <a:ext cx="6157912" cy="7032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2500"/>
              </a:spcBef>
              <a:buClrTx/>
              <a:buFontTx/>
              <a:buNone/>
              <a:defRPr/>
            </a:pPr>
            <a:r>
              <a:rPr lang="hi-in" sz="4000">
                <a:solidFill>
                  <a:srgbClr val="FFD34A"/>
                </a:solidFill>
              </a:rPr>
              <a:t>โยเซฟ ค</a:t>
            </a:r>
            <a:r>
              <a:rPr lang="en-US" sz="4000">
                <a:solidFill>
                  <a:srgbClr val="FFD34A"/>
                </a:solidFill>
              </a:rPr>
              <a:t>om</a:t>
            </a:r>
            <a:r>
              <a:rPr lang="hi-in" sz="4000">
                <a:solidFill>
                  <a:srgbClr val="FFD34A"/>
                </a:solidFill>
              </a:rPr>
              <a:t>อี</a:t>
            </a:r>
            <a:r>
              <a:rPr lang="en-US" sz="4000">
                <a:solidFill>
                  <a:srgbClr val="FFD34A"/>
                </a:solidFill>
              </a:rPr>
              <a:t>s To Pow</a:t>
            </a:r>
            <a:r>
              <a:rPr lang="hi-in" sz="4000">
                <a:solidFill>
                  <a:srgbClr val="FFD34A"/>
                </a:solidFill>
              </a:rPr>
              <a:t>มย</a:t>
            </a:r>
          </a:p>
        </p:txBody>
      </p:sp>
      <p:sp>
        <p:nvSpPr>
          <p:cNvPr id="58374" name="Text Box 6"/>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pic>
        <p:nvPicPr>
          <p:cNvPr id="5837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575" y="585788"/>
            <a:ext cx="7721600" cy="5580062"/>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58376" name="Freeform 8"/>
          <p:cNvSpPr>
            <a:spLocks noChangeArrowheads="1"/>
          </p:cNvSpPr>
          <p:nvPr/>
        </p:nvSpPr>
        <p:spPr bwMode="auto">
          <a:xfrm>
            <a:off x="8570913" y="3581400"/>
            <a:ext cx="204787" cy="77788"/>
          </a:xfrm>
          <a:custGeom>
            <a:avLst/>
            <a:gdLst>
              <a:gd name="G0" fmla="*/ 1 0 51712"/>
              <a:gd name="G1" fmla="+- 48 0 0"/>
              <a:gd name="G2" fmla="+- 1 0 0"/>
              <a:gd name="G3" fmla="*/ 1 0 51712"/>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8377" name="Rectangle 9"/>
          <p:cNvSpPr>
            <a:spLocks noChangeArrowheads="1"/>
          </p:cNvSpPr>
          <p:nvPr/>
        </p:nvSpPr>
        <p:spPr bwMode="auto">
          <a:xfrm>
            <a:off x="8151813" y="3911600"/>
            <a:ext cx="304800" cy="114300"/>
          </a:xfrm>
          <a:prstGeom prst="rect">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8378" name="Freeform 10"/>
          <p:cNvSpPr>
            <a:spLocks noChangeArrowheads="1"/>
          </p:cNvSpPr>
          <p:nvPr/>
        </p:nvSpPr>
        <p:spPr bwMode="auto">
          <a:xfrm>
            <a:off x="8566150" y="3541713"/>
            <a:ext cx="234950" cy="120650"/>
          </a:xfrm>
          <a:custGeom>
            <a:avLst/>
            <a:gdLst>
              <a:gd name="G0" fmla="*/ 1 0 51712"/>
              <a:gd name="G1" fmla="+- 48 0 0"/>
              <a:gd name="G2" fmla="+- 1 0 0"/>
              <a:gd name="G3" fmla="*/ 1 0 51712"/>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8379" name="AutoShape 11"/>
          <p:cNvSpPr>
            <a:spLocks noChangeArrowheads="1"/>
          </p:cNvSpPr>
          <p:nvPr/>
        </p:nvSpPr>
        <p:spPr bwMode="auto">
          <a:xfrm>
            <a:off x="7988300" y="3455988"/>
            <a:ext cx="730250" cy="290512"/>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8380" name="Rectangle 12"/>
          <p:cNvSpPr>
            <a:spLocks noChangeArrowheads="1"/>
          </p:cNvSpPr>
          <p:nvPr/>
        </p:nvSpPr>
        <p:spPr bwMode="auto">
          <a:xfrm>
            <a:off x="7989888" y="3603625"/>
            <a:ext cx="952500" cy="498475"/>
          </a:xfrm>
          <a:prstGeom prst="rect">
            <a:avLst/>
          </a:prstGeom>
          <a:solidFill>
            <a:srgbClr val="FFFF00"/>
          </a:solidFill>
          <a:ln w="38160" cap="sq">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8381" name="Rectangle 13"/>
          <p:cNvSpPr>
            <a:spLocks noChangeArrowheads="1"/>
          </p:cNvSpPr>
          <p:nvPr/>
        </p:nvSpPr>
        <p:spPr bwMode="auto">
          <a:xfrm>
            <a:off x="8101013" y="3862388"/>
            <a:ext cx="514350" cy="190500"/>
          </a:xfrm>
          <a:prstGeom prst="rect">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8382" name="AutoShape 14"/>
          <p:cNvSpPr>
            <a:spLocks noChangeArrowheads="1"/>
          </p:cNvSpPr>
          <p:nvPr/>
        </p:nvSpPr>
        <p:spPr bwMode="auto">
          <a:xfrm>
            <a:off x="8007350" y="3487738"/>
            <a:ext cx="692150" cy="290512"/>
          </a:xfrm>
          <a:prstGeom prst="roundRect">
            <a:avLst>
              <a:gd name="adj" fmla="val 16667"/>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8383" name="Line 15"/>
          <p:cNvSpPr>
            <a:spLocks noChangeShapeType="1"/>
          </p:cNvSpPr>
          <p:nvPr/>
        </p:nvSpPr>
        <p:spPr bwMode="auto">
          <a:xfrm>
            <a:off x="8034338" y="3840163"/>
            <a:ext cx="863600" cy="1587"/>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8384" name="Line 16"/>
          <p:cNvSpPr>
            <a:spLocks noChangeShapeType="1"/>
          </p:cNvSpPr>
          <p:nvPr/>
        </p:nvSpPr>
        <p:spPr bwMode="auto">
          <a:xfrm>
            <a:off x="8031163" y="4025900"/>
            <a:ext cx="863600" cy="1588"/>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8385" name="Rectangle 17"/>
          <p:cNvSpPr>
            <a:spLocks noChangeArrowheads="1"/>
          </p:cNvSpPr>
          <p:nvPr/>
        </p:nvSpPr>
        <p:spPr bwMode="auto">
          <a:xfrm>
            <a:off x="8105775" y="3429000"/>
            <a:ext cx="479425" cy="2254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Chicago" charset="0"/>
              </a:rPr>
              <a:t>โยเซฟ</a:t>
            </a:r>
          </a:p>
        </p:txBody>
      </p:sp>
      <p:sp>
        <p:nvSpPr>
          <p:cNvPr id="58386" name="Rectangle 18"/>
          <p:cNvSpPr>
            <a:spLocks noChangeArrowheads="1"/>
          </p:cNvSpPr>
          <p:nvPr/>
        </p:nvSpPr>
        <p:spPr bwMode="auto">
          <a:xfrm>
            <a:off x="8093075" y="6524625"/>
            <a:ext cx="336550" cy="2460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1">
                <a:solidFill>
                  <a:srgbClr val="FFFFFF"/>
                </a:solidFill>
                <a:effectLst>
                  <a:outerShdw blurRad="38100" dist="38100" dir="2700000" algn="tl">
                    <a:srgbClr val="000000"/>
                  </a:outerShdw>
                </a:effectLst>
              </a:rPr>
              <a:t>54</a:t>
            </a:r>
          </a:p>
        </p:txBody>
      </p:sp>
      <p:sp>
        <p:nvSpPr>
          <p:cNvPr id="58387" name="Text Box 19"/>
          <p:cNvSpPr txBox="1">
            <a:spLocks noChangeArrowheads="1"/>
          </p:cNvSpPr>
          <p:nvPr/>
        </p:nvSpPr>
        <p:spPr bwMode="auto">
          <a:xfrm>
            <a:off x="7177088" y="6284913"/>
            <a:ext cx="1266825"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1">
                <a:solidFill>
                  <a:srgbClr val="FFFFFF"/>
                </a:solidFill>
                <a:latin typeface="Arial" charset="0"/>
              </a:rPr>
              <a:t>คู่มือหน้าที่ </a:t>
            </a:r>
            <a:r>
              <a:rPr lang="en-US" sz="1200" b="1">
                <a:solidFill>
                  <a:srgbClr val="FFFFFF"/>
                </a:solidFill>
                <a:latin typeface="Arial" charset="0"/>
              </a:rPr>
              <a:t>24-25</a:t>
            </a:r>
          </a:p>
        </p:txBody>
      </p:sp>
      <p:sp>
        <p:nvSpPr>
          <p:cNvPr id="22" name="TextBox 21"/>
          <p:cNvSpPr txBox="1"/>
          <p:nvPr/>
        </p:nvSpPr>
        <p:spPr>
          <a:xfrm>
            <a:off x="1230313" y="5118100"/>
            <a:ext cx="5327650" cy="646113"/>
          </a:xfrm>
          <a:prstGeom prst="rect">
            <a:avLst/>
          </a:prstGeom>
          <a:solidFill>
            <a:srgbClr val="1A0004"/>
          </a:solidFill>
        </p:spPr>
        <p:txBody>
          <a:bodyPr wrap="none">
            <a:spAutoFit/>
          </a:bodyPr>
          <a:lstStyle/>
          <a:p>
            <a:pPr defTabSz="914400" eaLnBrk="1" fontAlgn="auto" hangingPunct="1">
              <a:spcBef>
                <a:spcPts val="0"/>
              </a:spcBef>
              <a:spcAft>
                <a:spcPts val="0"/>
              </a:spcAft>
              <a:buClrTx/>
              <a:buSzTx/>
              <a:buFontTx/>
              <a:buNone/>
              <a:defRPr/>
            </a:pPr>
            <a:r>
              <a:rPr lang="en-US" sz="3600" i="1" kern="0" dirty="0">
                <a:solidFill>
                  <a:srgbClr val="FFFF00"/>
                </a:solidFill>
                <a:latin typeface="Arial"/>
                <a:cs typeface="Arial"/>
              </a:rPr>
              <a:t>Joseph Comes to Power</a:t>
            </a:r>
          </a:p>
        </p:txBody>
      </p:sp>
    </p:spTree>
  </p:cSld>
  <p:clrMapOvr>
    <a:masterClrMapping/>
  </p:clrMapOvr>
  <p:transition spd="slow">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59393" name="Rectangle 1"/>
          <p:cNvSpPr>
            <a:spLocks noChangeArrowheads="1"/>
          </p:cNvSpPr>
          <p:nvPr/>
        </p:nvSpPr>
        <p:spPr bwMode="auto">
          <a:xfrm>
            <a:off x="1600200" y="838200"/>
            <a:ext cx="6858000" cy="5257800"/>
          </a:xfrm>
          <a:prstGeom prst="rect">
            <a:avLst/>
          </a:prstGeom>
          <a:gradFill rotWithShape="0">
            <a:gsLst>
              <a:gs pos="0">
                <a:srgbClr val="011753"/>
              </a:gs>
              <a:gs pos="100000">
                <a:srgbClr val="0331B3"/>
              </a:gs>
            </a:gsLst>
            <a:path path="shape">
              <a:fillToRect l="50000" t="50000" r="50000" b="50000"/>
            </a:path>
          </a:gradFill>
          <a:ln w="76320" cap="sq">
            <a:solidFill>
              <a:srgbClr val="790015"/>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9394" name="Freeform 2"/>
          <p:cNvSpPr>
            <a:spLocks noChangeArrowheads="1"/>
          </p:cNvSpPr>
          <p:nvPr/>
        </p:nvSpPr>
        <p:spPr bwMode="auto">
          <a:xfrm>
            <a:off x="1616075" y="858838"/>
            <a:ext cx="1620838" cy="3049587"/>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51712"/>
              <a:gd name="G45" fmla="+- 1224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51712"/>
              <a:gd name="G61" fmla="*/ 1 0 51712"/>
              <a:gd name="G62" fmla="+- 1 0 0"/>
              <a:gd name="G63" fmla="+- 1 0 0"/>
              <a:gd name="G64" fmla="+- 1 0 0"/>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0"/>
              <a:gd name="G78" fmla="+- 1 0 0"/>
              <a:gd name="G79" fmla="+- 1 0 0"/>
              <a:gd name="G80" fmla="+- 1 0 0"/>
              <a:gd name="G81" fmla="+- 1920 0 0"/>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560" cap="rnd">
            <a:solidFill>
              <a:srgbClr val="00AE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9395" name="Rectangle 3"/>
          <p:cNvSpPr>
            <a:spLocks noChangeArrowheads="1"/>
          </p:cNvSpPr>
          <p:nvPr/>
        </p:nvSpPr>
        <p:spPr bwMode="auto">
          <a:xfrm>
            <a:off x="441325" y="166688"/>
            <a:ext cx="968375" cy="13731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9396" name="Rectangle 4"/>
          <p:cNvSpPr>
            <a:spLocks noChangeArrowheads="1"/>
          </p:cNvSpPr>
          <p:nvPr/>
        </p:nvSpPr>
        <p:spPr bwMode="auto">
          <a:xfrm>
            <a:off x="590550" y="2020888"/>
            <a:ext cx="1695450" cy="42275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9397" name="Freeform 5"/>
          <p:cNvSpPr>
            <a:spLocks noChangeArrowheads="1"/>
          </p:cNvSpPr>
          <p:nvPr/>
        </p:nvSpPr>
        <p:spPr bwMode="auto">
          <a:xfrm>
            <a:off x="6991350" y="3978275"/>
            <a:ext cx="1430338" cy="2097088"/>
          </a:xfrm>
          <a:custGeom>
            <a:avLst/>
            <a:gdLst>
              <a:gd name="G0" fmla="+- 1 0 0"/>
              <a:gd name="G1" fmla="+- 1 0 0"/>
              <a:gd name="G2" fmla="+- 1 0 0"/>
              <a:gd name="G3" fmla="+- 1 0 0"/>
              <a:gd name="G4" fmla="+- 1 0 0"/>
              <a:gd name="G5" fmla="*/ 1 0 51712"/>
              <a:gd name="G6" fmla="+- 84 0 0"/>
              <a:gd name="G7" fmla="+- 1 0 0"/>
              <a:gd name="G8" fmla="+- 1 0 0"/>
              <a:gd name="G9" fmla="+- 1 0 0"/>
              <a:gd name="G10" fmla="+- 1 0 0"/>
              <a:gd name="G11" fmla="+- 1 0 0"/>
              <a:gd name="G12" fmla="+- 1 0 0"/>
              <a:gd name="G13" fmla="+- 1 0 0"/>
              <a:gd name="G14" fmla="+- 1 0 0"/>
              <a:gd name="G15" fmla="+- 1 0 0"/>
              <a:gd name="G16" fmla="+- 1 0 0"/>
              <a:gd name="G17" fmla="+- 1 0 0"/>
              <a:gd name="G18" fmla="*/ 1 0 51712"/>
              <a:gd name="G19" fmla="*/ 1 0 51712"/>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12735 57600"/>
              <a:gd name="G34" fmla="*/ 1 4243 51712"/>
              <a:gd name="G35" fmla="*/ G34 1 180"/>
              <a:gd name="G36" fmla="*/ G33 1 G35"/>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51712"/>
              <a:gd name="G61" fmla="*/ 1 0 51712"/>
              <a:gd name="G62" fmla="+- 1320 0 0"/>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560" cap="rnd">
            <a:solidFill>
              <a:srgbClr val="00AE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9398" name="Freeform 6"/>
          <p:cNvSpPr>
            <a:spLocks noChangeArrowheads="1"/>
          </p:cNvSpPr>
          <p:nvPr/>
        </p:nvSpPr>
        <p:spPr bwMode="auto">
          <a:xfrm>
            <a:off x="3562350" y="1695450"/>
            <a:ext cx="4097338" cy="291623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51712"/>
              <a:gd name="G21" fmla="+- 1 0 0"/>
              <a:gd name="G22" fmla="+- 1 0 0"/>
              <a:gd name="G23" fmla="+- 1 0 0"/>
              <a:gd name="G24" fmla="+- 1 0 0"/>
              <a:gd name="G25" fmla="+- 1 0 0"/>
              <a:gd name="G26" fmla="+- 1 0 0"/>
              <a:gd name="G27" fmla="+- 1 0 0"/>
              <a:gd name="G28" fmla="+- 1 0 0"/>
              <a:gd name="G29" fmla="+- 1 0 0"/>
              <a:gd name="G30" fmla="*/ 1 0 51712"/>
              <a:gd name="G31" fmla="+- 1423 0 0"/>
              <a:gd name="G32" fmla="cos G30 G31"/>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51712"/>
              <a:gd name="G54" fmla="+- 1 0 0"/>
              <a:gd name="G55" fmla="+- 1 0 0"/>
              <a:gd name="G56" fmla="+- 1 0 0"/>
              <a:gd name="G57" fmla="+- 1 0 0"/>
              <a:gd name="G58" fmla="+- 1 0 0"/>
              <a:gd name="G59" fmla="+- 1 0 0"/>
              <a:gd name="G60" fmla="+- 1 0 0"/>
              <a:gd name="G61" fmla="+- 1 0 0"/>
              <a:gd name="G62" fmla="+- 1 0 0"/>
              <a:gd name="G63" fmla="+- 1 0 0"/>
              <a:gd name="G64" fmla="*/ 1 0 51712"/>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0"/>
              <a:gd name="G78" fmla="+- 1 0 0"/>
              <a:gd name="G79" fmla="+- 1 0 0"/>
              <a:gd name="G80" fmla="*/ 1 0 51712"/>
              <a:gd name="G81" fmla="+- 340 0 0"/>
              <a:gd name="G82" fmla="cos G80 G81"/>
              <a:gd name="G83" fmla="+- 1 0 0"/>
              <a:gd name="G84" fmla="+- 1 0 0"/>
              <a:gd name="G85" fmla="+- 1 0 0"/>
              <a:gd name="G86" fmla="+- 1 0 0"/>
              <a:gd name="G87" fmla="+- 1 0 0"/>
              <a:gd name="G88" fmla="*/ 1 0 51712"/>
              <a:gd name="G89" fmla="sin 54736 G88"/>
              <a:gd name="G90" fmla="*/ 1 0 51712"/>
              <a:gd name="G91" fmla="cos 54943 G90"/>
              <a:gd name="G92" fmla="+- G89 0 G91"/>
              <a:gd name="G93" fmla="*/ G92 65535 1"/>
              <a:gd name="G94" fmla="+- G93 10800 0"/>
              <a:gd name="G95" fmla="+- 1 0 0"/>
              <a:gd name="G96" fmla="+- 1 0 0"/>
              <a:gd name="G97" fmla="+- 1 0 0"/>
              <a:gd name="G98" fmla="+- 1 0 0"/>
              <a:gd name="G99" fmla="+- 1 0 0"/>
              <a:gd name="G100" fmla="+- 1 0 0"/>
              <a:gd name="G101" fmla="+- 1 0 0"/>
              <a:gd name="G102" fmla="+- 1 0 0"/>
              <a:gd name="G103" fmla="+- 1 0 0"/>
              <a:gd name="G104" fmla="+- 1 0 0"/>
              <a:gd name="G105" fmla="+- 1 0 0"/>
              <a:gd name="G106" fmla="+- 1 0 0"/>
              <a:gd name="G107" fmla="+- 1 0 0"/>
              <a:gd name="G108" fmla="+- 1 0 0"/>
              <a:gd name="G109" fmla="*/ 1 0 51712"/>
              <a:gd name="G110" fmla="+- 1 0 0"/>
              <a:gd name="G111" fmla="+- 1 0 0"/>
              <a:gd name="G112" fmla="+- 1 0 0"/>
              <a:gd name="G113" fmla="+- 1 0 0"/>
              <a:gd name="G114" fmla="+- 1 0 0"/>
              <a:gd name="G115" fmla="+- 1 0 0"/>
              <a:gd name="G116" fmla="+- 1 0 0"/>
              <a:gd name="G117" fmla="+- 1 0 0"/>
              <a:gd name="G118" fmla="+- 1 0 0"/>
              <a:gd name="G119" fmla="+- 1 0 0"/>
              <a:gd name="G120" fmla="*/ 1 0 51712"/>
              <a:gd name="G121" fmla="+- 97 0 0"/>
              <a:gd name="G122" fmla="+- 122 0 0"/>
              <a:gd name="G123" fmla="+- 146 0 0"/>
              <a:gd name="G124" fmla="+- 170 0 0"/>
              <a:gd name="G125" fmla="*/ 1 0 51712"/>
              <a:gd name="G126" fmla="+- 1 0 0"/>
              <a:gd name="G127" fmla="+- 1 0 0"/>
              <a:gd name="G128" fmla="+- 1 0 0"/>
              <a:gd name="G129" fmla="+- 1 0 0"/>
              <a:gd name="G130" fmla="+- 1 0 0"/>
              <a:gd name="G131" fmla="+- 1 0 0"/>
              <a:gd name="G132" fmla="+- 1 0 0"/>
              <a:gd name="G133" fmla="+- 1 0 0"/>
              <a:gd name="G134" fmla="+- 1 0 0"/>
              <a:gd name="G135" fmla="+- 1 0 0"/>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560" cap="rnd">
            <a:solidFill>
              <a:srgbClr val="00AE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9399" name="Rectangle 7"/>
          <p:cNvSpPr>
            <a:spLocks noChangeArrowheads="1"/>
          </p:cNvSpPr>
          <p:nvPr/>
        </p:nvSpPr>
        <p:spPr bwMode="auto">
          <a:xfrm>
            <a:off x="4630738" y="2649538"/>
            <a:ext cx="152082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CECECE"/>
                </a:solidFill>
                <a:latin typeface="Times New Roman" charset="0"/>
              </a:rPr>
              <a:t>มย</a:t>
            </a:r>
          </a:p>
        </p:txBody>
      </p:sp>
      <p:sp>
        <p:nvSpPr>
          <p:cNvPr id="59400" name="Freeform 8"/>
          <p:cNvSpPr>
            <a:spLocks noChangeArrowheads="1"/>
          </p:cNvSpPr>
          <p:nvPr/>
        </p:nvSpPr>
        <p:spPr bwMode="auto">
          <a:xfrm>
            <a:off x="2038350" y="4591050"/>
            <a:ext cx="1887538" cy="1487488"/>
          </a:xfrm>
          <a:custGeom>
            <a:avLst/>
            <a:gdLst>
              <a:gd name="G0" fmla="+- 1 0 0"/>
              <a:gd name="G1" fmla="+- 1 0 0"/>
              <a:gd name="G2" fmla="+- 1 0 0"/>
              <a:gd name="G3" fmla="+- 1 0 0"/>
              <a:gd name="G4" fmla="+- 1 0 0"/>
              <a:gd name="G5" fmla="+- 1 0 0"/>
              <a:gd name="G6" fmla="+- 1 0 0"/>
              <a:gd name="G7" fmla="*/ 1 12735 57600"/>
              <a:gd name="G8" fmla="*/ 1 4243 51712"/>
              <a:gd name="G9" fmla="*/ G8 1 180"/>
              <a:gd name="G10" fmla="*/ G7 1 G9"/>
              <a:gd name="G11" fmla="*/ 1 12735 57600"/>
              <a:gd name="G12" fmla="*/ 1 4243 51712"/>
              <a:gd name="G13" fmla="*/ G12 1 180"/>
              <a:gd name="G14" fmla="*/ G11 1 G13"/>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51712"/>
              <a:gd name="G34" fmla="+- 264 0 0"/>
              <a:gd name="G35" fmla="+- 240 0 0"/>
              <a:gd name="G36" fmla="+- 216 0 0"/>
              <a:gd name="G37" fmla="+- 192 0 0"/>
              <a:gd name="G38" fmla="+- 168 0 0"/>
              <a:gd name="G39" fmla="+- 144 0 0"/>
              <a:gd name="G40" fmla="*/ 1 0 51712"/>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51712"/>
              <a:gd name="G60" fmla="*/ 1 0 51712"/>
              <a:gd name="G61" fmla="+- 1 0 0"/>
              <a:gd name="G62" fmla="+- 1 0 0"/>
              <a:gd name="G63" fmla="+- 1 0 0"/>
              <a:gd name="G64" fmla="+- 1 0 0"/>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51712"/>
              <a:gd name="G78" fmla="+- 1 0 0"/>
              <a:gd name="G79" fmla="+- 1 0 0"/>
              <a:gd name="G80" fmla="+- 1 0 0"/>
              <a:gd name="G81" fmla="+- 1 0 0"/>
              <a:gd name="G82" fmla="+- 1 0 0"/>
              <a:gd name="G83" fmla="+- 1 0 0"/>
              <a:gd name="G84" fmla="+- 1 0 0"/>
              <a:gd name="G85" fmla="+- 1 0 0"/>
              <a:gd name="G86" fmla="+- 1 0 0"/>
              <a:gd name="G87" fmla="+- 636 0 0"/>
              <a:gd name="G88" fmla="*/ 1 0 51712"/>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G105" fmla="+- 1 0 0"/>
              <a:gd name="G106" fmla="*/ 1 12735 57600"/>
              <a:gd name="G107" fmla="*/ 1 4243 51712"/>
              <a:gd name="G108" fmla="*/ G107 1 180"/>
              <a:gd name="G109" fmla="*/ G106 1 G108"/>
              <a:gd name="G110" fmla="+- 1 0 0"/>
              <a:gd name="G111" fmla="+- 1 0 0"/>
              <a:gd name="G112" fmla="+- 1 0 0"/>
              <a:gd name="G113" fmla="+- 1 0 0"/>
              <a:gd name="G114" fmla="*/ 1 0 51712"/>
              <a:gd name="G115" fmla="+- 1 0 0"/>
              <a:gd name="G116" fmla="+- 1 0 0"/>
              <a:gd name="G117" fmla="+- 1 0 0"/>
              <a:gd name="G118" fmla="+- 1 0 0"/>
              <a:gd name="G119" fmla="+- 1 0 0"/>
              <a:gd name="G120" fmla="+- 1 0 0"/>
              <a:gd name="G121" fmla="+- 1 0 0"/>
              <a:gd name="G122" fmla="+- 1 0 0"/>
              <a:gd name="G123" fmla="*/ 1 0 51712"/>
              <a:gd name="G124" fmla="+- 1 0 0"/>
              <a:gd name="G125" fmla="+- 1 0 0"/>
              <a:gd name="G126" fmla="+- 1 0 0"/>
              <a:gd name="G127" fmla="+- 1 0 0"/>
              <a:gd name="G128" fmla="+- 1 0 0"/>
              <a:gd name="G129" fmla="+- 1 0 0"/>
              <a:gd name="G130" fmla="+- 1 0 0"/>
              <a:gd name="G131" fmla="+- 1 0 0"/>
              <a:gd name="G132" fmla="+- 1 0 0"/>
              <a:gd name="G133" fmla="+- 1 0 0"/>
              <a:gd name="G134" fmla="+- 1 0 0"/>
              <a:gd name="G135" fmla="+- 1 0 0"/>
              <a:gd name="G136" fmla="+- 1 0 0"/>
              <a:gd name="G137" fmla="+- 1 0 0"/>
              <a:gd name="G138" fmla="+- 1 0 0"/>
              <a:gd name="G139" fmla="+- 1 0 0"/>
              <a:gd name="G140" fmla="+- 1 0 0"/>
              <a:gd name="G141" fmla="+- 1 0 0"/>
              <a:gd name="G142" fmla="+- 1 0 0"/>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560" cap="rnd">
            <a:solidFill>
              <a:srgbClr val="00AE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9401" name="Rectangle 9"/>
          <p:cNvSpPr>
            <a:spLocks noChangeArrowheads="1"/>
          </p:cNvSpPr>
          <p:nvPr/>
        </p:nvSpPr>
        <p:spPr bwMode="auto">
          <a:xfrm>
            <a:off x="7259638" y="5259388"/>
            <a:ext cx="131127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CECECE"/>
                </a:solidFill>
                <a:latin typeface="Times New Roman" charset="0"/>
              </a:rPr>
              <a:t>อป</a:t>
            </a:r>
          </a:p>
        </p:txBody>
      </p:sp>
      <p:sp>
        <p:nvSpPr>
          <p:cNvPr id="59402" name="Freeform 10"/>
          <p:cNvSpPr>
            <a:spLocks noChangeArrowheads="1"/>
          </p:cNvSpPr>
          <p:nvPr/>
        </p:nvSpPr>
        <p:spPr bwMode="auto">
          <a:xfrm>
            <a:off x="3257550" y="2628900"/>
            <a:ext cx="268288" cy="306388"/>
          </a:xfrm>
          <a:custGeom>
            <a:avLst/>
            <a:gdLst>
              <a:gd name="G0" fmla="+- 1 0 0"/>
              <a:gd name="G1" fmla="+- 1 0 0"/>
              <a:gd name="G2" fmla="+- 1 0 0"/>
              <a:gd name="G3" fmla="+- 1 0 0"/>
              <a:gd name="G4" fmla="+- 1 0 0"/>
              <a:gd name="G5" fmla="+- 96 0 0"/>
              <a:gd name="G6" fmla="+- 120 0 0"/>
              <a:gd name="G7" fmla="+- 144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560" cap="rnd">
            <a:solidFill>
              <a:srgbClr val="00AE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9403" name="Freeform 11"/>
          <p:cNvSpPr>
            <a:spLocks noChangeArrowheads="1"/>
          </p:cNvSpPr>
          <p:nvPr/>
        </p:nvSpPr>
        <p:spPr bwMode="auto">
          <a:xfrm>
            <a:off x="3067050" y="3333750"/>
            <a:ext cx="439738" cy="915988"/>
          </a:xfrm>
          <a:custGeom>
            <a:avLst/>
            <a:gdLst>
              <a:gd name="G0" fmla="+- 1 0 0"/>
              <a:gd name="G1" fmla="+- 1 0 0"/>
              <a:gd name="G2" fmla="+- 1 0 0"/>
              <a:gd name="G3" fmla="+- 1 0 0"/>
              <a:gd name="G4" fmla="*/ 1 12735 57600"/>
              <a:gd name="G5" fmla="*/ 1 4243 51712"/>
              <a:gd name="G6" fmla="*/ G5 1 180"/>
              <a:gd name="G7" fmla="*/ G4 1 G6"/>
              <a:gd name="G8" fmla="+- 1 0 0"/>
              <a:gd name="G9" fmla="+- 1 0 0"/>
              <a:gd name="G10" fmla="+- 1 0 0"/>
              <a:gd name="G11" fmla="+- 1 0 0"/>
              <a:gd name="G12" fmla="+- 1 0 0"/>
              <a:gd name="G13" fmla="+- 1 0 0"/>
              <a:gd name="G14" fmla="+- 1 0 0"/>
              <a:gd name="G15" fmla="+- 1 0 0"/>
              <a:gd name="G16" fmla="+- 1 0 0"/>
              <a:gd name="G17" fmla="*/ 1 12735 57600"/>
              <a:gd name="G18" fmla="*/ 1 4243 51712"/>
              <a:gd name="G19" fmla="*/ G18 1 180"/>
              <a:gd name="G20" fmla="*/ G17 1 G19"/>
              <a:gd name="G21" fmla="*/ 1 12735 57600"/>
              <a:gd name="G22" fmla="*/ 1 4243 51712"/>
              <a:gd name="G23" fmla="*/ G22 1 180"/>
              <a:gd name="G24" fmla="*/ G21 1 G23"/>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51712"/>
              <a:gd name="G39" fmla="*/ 1 0 51712"/>
              <a:gd name="G40" fmla="+- 504 0 0"/>
              <a:gd name="G41" fmla="*/ 1 0 51712"/>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560" cap="rnd">
            <a:solidFill>
              <a:srgbClr val="00AE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9404" name="Freeform 12"/>
          <p:cNvSpPr>
            <a:spLocks noChangeArrowheads="1"/>
          </p:cNvSpPr>
          <p:nvPr/>
        </p:nvSpPr>
        <p:spPr bwMode="auto">
          <a:xfrm>
            <a:off x="3333750" y="2933700"/>
            <a:ext cx="58738" cy="420688"/>
          </a:xfrm>
          <a:custGeom>
            <a:avLst/>
            <a:gdLst>
              <a:gd name="G0" fmla="*/ 1 0 51712"/>
              <a:gd name="G1" fmla="+- 1 0 0"/>
              <a:gd name="G2" fmla="+- 1 0 0"/>
              <a:gd name="G3" fmla="+- 1 0 0"/>
              <a:gd name="G4" fmla="+- 1 0 0"/>
              <a:gd name="G5" fmla="+- 1 0 0"/>
              <a:gd name="G6" fmla="+- 1 0 0"/>
              <a:gd name="G7" fmla="*/ 1 0 51712"/>
              <a:gd name="G8" fmla="+- 168 0 0"/>
              <a:gd name="G9" fmla="+- 192 0 0"/>
              <a:gd name="G10" fmla="+- 216 0 0"/>
              <a:gd name="G11" fmla="+- 240 0 0"/>
              <a:gd name="G12" fmla="*/ 1 0 51712"/>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560" cap="rnd">
            <a:solidFill>
              <a:srgbClr val="00AE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9405" name="Rectangle 13"/>
          <p:cNvSpPr>
            <a:spLocks noChangeArrowheads="1"/>
          </p:cNvSpPr>
          <p:nvPr/>
        </p:nvSpPr>
        <p:spPr bwMode="auto">
          <a:xfrm>
            <a:off x="3449638" y="2382838"/>
            <a:ext cx="127317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CECECE"/>
                </a:solidFill>
                <a:latin typeface="Times New Roman" charset="0"/>
              </a:rPr>
              <a:t>ทก</a:t>
            </a:r>
          </a:p>
        </p:txBody>
      </p:sp>
      <p:sp>
        <p:nvSpPr>
          <p:cNvPr id="59406" name="Rectangle 14"/>
          <p:cNvSpPr>
            <a:spLocks noChangeArrowheads="1"/>
          </p:cNvSpPr>
          <p:nvPr/>
        </p:nvSpPr>
        <p:spPr bwMode="auto">
          <a:xfrm>
            <a:off x="2516188" y="5640388"/>
            <a:ext cx="70167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CECECE"/>
                </a:solidFill>
                <a:latin typeface="Times New Roman" charset="0"/>
              </a:rPr>
              <a:t>ทด</a:t>
            </a:r>
          </a:p>
        </p:txBody>
      </p:sp>
      <p:sp>
        <p:nvSpPr>
          <p:cNvPr id="59407" name="Rectangle 15"/>
          <p:cNvSpPr>
            <a:spLocks noChangeArrowheads="1"/>
          </p:cNvSpPr>
          <p:nvPr/>
        </p:nvSpPr>
        <p:spPr bwMode="auto">
          <a:xfrm>
            <a:off x="2020888" y="992188"/>
            <a:ext cx="83502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CECECE"/>
                </a:solidFill>
                <a:latin typeface="Times New Roman" charset="0"/>
              </a:rPr>
              <a:t>ทม</a:t>
            </a:r>
          </a:p>
        </p:txBody>
      </p:sp>
      <p:sp>
        <p:nvSpPr>
          <p:cNvPr id="59408" name="Rectangle 16"/>
          <p:cNvSpPr>
            <a:spLocks noChangeArrowheads="1"/>
          </p:cNvSpPr>
          <p:nvPr/>
        </p:nvSpPr>
        <p:spPr bwMode="auto">
          <a:xfrm>
            <a:off x="3086100" y="4381500"/>
            <a:ext cx="1676400" cy="457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9409" name="Line 17"/>
          <p:cNvSpPr>
            <a:spLocks noChangeShapeType="1"/>
          </p:cNvSpPr>
          <p:nvPr/>
        </p:nvSpPr>
        <p:spPr bwMode="auto">
          <a:xfrm>
            <a:off x="1746250" y="3505200"/>
            <a:ext cx="6546850" cy="1588"/>
          </a:xfrm>
          <a:prstGeom prst="line">
            <a:avLst/>
          </a:prstGeom>
          <a:noFill/>
          <a:ln w="25560" cap="sq">
            <a:solidFill>
              <a:srgbClr val="790015"/>
            </a:solidFill>
            <a:prstDash val="dashDot"/>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9410" name="Line 18"/>
          <p:cNvSpPr>
            <a:spLocks noChangeShapeType="1"/>
          </p:cNvSpPr>
          <p:nvPr/>
        </p:nvSpPr>
        <p:spPr bwMode="auto">
          <a:xfrm>
            <a:off x="4991100" y="984250"/>
            <a:ext cx="1588" cy="5003800"/>
          </a:xfrm>
          <a:prstGeom prst="line">
            <a:avLst/>
          </a:prstGeom>
          <a:noFill/>
          <a:ln w="25560" cap="sq">
            <a:solidFill>
              <a:srgbClr val="790015"/>
            </a:solidFill>
            <a:prstDash val="dashDot"/>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9411" name="Rectangle 19"/>
          <p:cNvSpPr>
            <a:spLocks noChangeArrowheads="1"/>
          </p:cNvSpPr>
          <p:nvPr/>
        </p:nvSpPr>
        <p:spPr bwMode="auto">
          <a:xfrm>
            <a:off x="95250" y="276225"/>
            <a:ext cx="2825750"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1">
                <a:solidFill>
                  <a:srgbClr val="FFD34A"/>
                </a:solidFill>
                <a:latin typeface="Times New Roman" charset="0"/>
              </a:rPr>
              <a:t> </a:t>
            </a:r>
            <a:r>
              <a:rPr lang="hi-in" sz="2400" b="1">
                <a:solidFill>
                  <a:srgbClr val="FFD34A"/>
                </a:solidFill>
                <a:latin typeface="Times New Roman" charset="0"/>
              </a:rPr>
              <a:t>แผนที่</a:t>
            </a:r>
          </a:p>
        </p:txBody>
      </p:sp>
      <p:sp>
        <p:nvSpPr>
          <p:cNvPr id="59412" name="Rectangle 20"/>
          <p:cNvSpPr>
            <a:spLocks noChangeArrowheads="1"/>
          </p:cNvSpPr>
          <p:nvPr/>
        </p:nvSpPr>
        <p:spPr bwMode="auto">
          <a:xfrm>
            <a:off x="2613025" y="3613150"/>
            <a:ext cx="173037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CECECE"/>
                </a:solidFill>
                <a:latin typeface="Times New Roman" charset="0"/>
              </a:rPr>
              <a:t>ทต</a:t>
            </a:r>
          </a:p>
        </p:txBody>
      </p:sp>
      <p:sp>
        <p:nvSpPr>
          <p:cNvPr id="59413" name="Line 21"/>
          <p:cNvSpPr>
            <a:spLocks noChangeShapeType="1"/>
          </p:cNvSpPr>
          <p:nvPr/>
        </p:nvSpPr>
        <p:spPr bwMode="auto">
          <a:xfrm>
            <a:off x="4114800" y="1600200"/>
            <a:ext cx="1693863" cy="1588"/>
          </a:xfrm>
          <a:prstGeom prst="line">
            <a:avLst/>
          </a:prstGeom>
          <a:noFill/>
          <a:ln>
            <a:noFill/>
          </a:ln>
          <a:effectLst/>
          <a:extLst>
            <a:ext uri="{909E8E84-426E-40dd-AFC4-6F175D3DCCD1}">
              <a14:hiddenFill xmlns="" xmlns:a14="http://schemas.microsoft.com/office/drawing/2010/main">
                <a:no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9414" name="Rectangle 22"/>
          <p:cNvSpPr>
            <a:spLocks noChangeArrowheads="1"/>
          </p:cNvSpPr>
          <p:nvPr/>
        </p:nvSpPr>
        <p:spPr bwMode="auto">
          <a:xfrm>
            <a:off x="4081463" y="1125538"/>
            <a:ext cx="812800" cy="5191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9415" name="Rectangle 23"/>
          <p:cNvSpPr>
            <a:spLocks noChangeArrowheads="1"/>
          </p:cNvSpPr>
          <p:nvPr/>
        </p:nvSpPr>
        <p:spPr bwMode="auto">
          <a:xfrm>
            <a:off x="6896100" y="4395788"/>
            <a:ext cx="83502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CECECE"/>
                </a:solidFill>
                <a:latin typeface="Times New Roman" charset="0"/>
              </a:rPr>
              <a:t>อ</a:t>
            </a:r>
          </a:p>
        </p:txBody>
      </p:sp>
      <p:sp>
        <p:nvSpPr>
          <p:cNvPr id="59416" name="Rectangle 24"/>
          <p:cNvSpPr>
            <a:spLocks noChangeArrowheads="1"/>
          </p:cNvSpPr>
          <p:nvPr/>
        </p:nvSpPr>
        <p:spPr bwMode="auto">
          <a:xfrm>
            <a:off x="5830888" y="2884488"/>
            <a:ext cx="83502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CECECE"/>
                </a:solidFill>
                <a:latin typeface="Times New Roman" charset="0"/>
              </a:rPr>
              <a:t>บ</a:t>
            </a:r>
          </a:p>
        </p:txBody>
      </p:sp>
      <p:sp>
        <p:nvSpPr>
          <p:cNvPr id="59417" name="Rectangle 25"/>
          <p:cNvSpPr>
            <a:spLocks noChangeArrowheads="1"/>
          </p:cNvSpPr>
          <p:nvPr/>
        </p:nvSpPr>
        <p:spPr bwMode="auto">
          <a:xfrm>
            <a:off x="5487988" y="1811338"/>
            <a:ext cx="83502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CECECE"/>
                </a:solidFill>
                <a:latin typeface="Times New Roman" charset="0"/>
              </a:rPr>
              <a:t>ฮ</a:t>
            </a:r>
          </a:p>
        </p:txBody>
      </p:sp>
      <p:sp>
        <p:nvSpPr>
          <p:cNvPr id="59418" name="Rectangle 26"/>
          <p:cNvSpPr>
            <a:spLocks noChangeArrowheads="1"/>
          </p:cNvSpPr>
          <p:nvPr/>
        </p:nvSpPr>
        <p:spPr bwMode="auto">
          <a:xfrm>
            <a:off x="7088188" y="1525588"/>
            <a:ext cx="129222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CECECE"/>
                </a:solidFill>
                <a:latin typeface="Times New Roman" charset="0"/>
              </a:rPr>
              <a:t>ม</a:t>
            </a:r>
            <a:r>
              <a:rPr lang="en-US" sz="2400" b="1">
                <a:solidFill>
                  <a:srgbClr val="CECECE"/>
                </a:solidFill>
                <a:latin typeface="Times New Roman" charset="0"/>
              </a:rPr>
              <a:t>(</a:t>
            </a:r>
            <a:r>
              <a:rPr lang="hi-in" sz="2400" b="1">
                <a:solidFill>
                  <a:srgbClr val="CECECE"/>
                </a:solidFill>
                <a:latin typeface="Times New Roman" charset="0"/>
              </a:rPr>
              <a:t>อ</a:t>
            </a:r>
            <a:r>
              <a:rPr lang="en-US" sz="2400" b="1">
                <a:solidFill>
                  <a:srgbClr val="CECECE"/>
                </a:solidFill>
                <a:latin typeface="Times New Roman" charset="0"/>
              </a:rPr>
              <a:t>)</a:t>
            </a:r>
          </a:p>
        </p:txBody>
      </p:sp>
      <p:sp>
        <p:nvSpPr>
          <p:cNvPr id="59419" name="Oval 27"/>
          <p:cNvSpPr>
            <a:spLocks noChangeArrowheads="1"/>
          </p:cNvSpPr>
          <p:nvPr/>
        </p:nvSpPr>
        <p:spPr bwMode="auto">
          <a:xfrm>
            <a:off x="6921500" y="1644650"/>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9420" name="Rectangle 28"/>
          <p:cNvSpPr>
            <a:spLocks noChangeArrowheads="1"/>
          </p:cNvSpPr>
          <p:nvPr/>
        </p:nvSpPr>
        <p:spPr bwMode="auto">
          <a:xfrm>
            <a:off x="3095625" y="2568575"/>
            <a:ext cx="376238"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CECECE"/>
                </a:solidFill>
                <a:latin typeface="Times New Roman" charset="0"/>
              </a:rPr>
              <a:t>ค</a:t>
            </a:r>
          </a:p>
        </p:txBody>
      </p:sp>
      <p:sp>
        <p:nvSpPr>
          <p:cNvPr id="59421" name="Oval 29"/>
          <p:cNvSpPr>
            <a:spLocks noChangeArrowheads="1"/>
          </p:cNvSpPr>
          <p:nvPr/>
        </p:nvSpPr>
        <p:spPr bwMode="auto">
          <a:xfrm>
            <a:off x="2974975" y="3235325"/>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9422" name="Rectangle 30"/>
          <p:cNvSpPr>
            <a:spLocks noChangeArrowheads="1"/>
          </p:cNvSpPr>
          <p:nvPr/>
        </p:nvSpPr>
        <p:spPr bwMode="auto">
          <a:xfrm>
            <a:off x="2711450" y="3078163"/>
            <a:ext cx="366713"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CECECE"/>
                </a:solidFill>
                <a:latin typeface="Times New Roman" charset="0"/>
              </a:rPr>
              <a:t>ย</a:t>
            </a:r>
          </a:p>
        </p:txBody>
      </p:sp>
      <p:sp>
        <p:nvSpPr>
          <p:cNvPr id="59423" name="Oval 31"/>
          <p:cNvSpPr>
            <a:spLocks noChangeArrowheads="1"/>
          </p:cNvSpPr>
          <p:nvPr/>
        </p:nvSpPr>
        <p:spPr bwMode="auto">
          <a:xfrm>
            <a:off x="3516313" y="3201988"/>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9424" name="Oval 32"/>
          <p:cNvSpPr>
            <a:spLocks noChangeArrowheads="1"/>
          </p:cNvSpPr>
          <p:nvPr/>
        </p:nvSpPr>
        <p:spPr bwMode="auto">
          <a:xfrm>
            <a:off x="2906713" y="4573588"/>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9425" name="Rectangle 33"/>
          <p:cNvSpPr>
            <a:spLocks noChangeArrowheads="1"/>
          </p:cNvSpPr>
          <p:nvPr/>
        </p:nvSpPr>
        <p:spPr bwMode="auto">
          <a:xfrm>
            <a:off x="3090863" y="4451350"/>
            <a:ext cx="57467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CECECE"/>
                </a:solidFill>
                <a:latin typeface="Times New Roman" charset="0"/>
              </a:rPr>
              <a:t>คบ</a:t>
            </a:r>
          </a:p>
        </p:txBody>
      </p:sp>
      <p:sp>
        <p:nvSpPr>
          <p:cNvPr id="59426" name="Oval 34"/>
          <p:cNvSpPr>
            <a:spLocks noChangeArrowheads="1"/>
          </p:cNvSpPr>
          <p:nvPr/>
        </p:nvSpPr>
        <p:spPr bwMode="auto">
          <a:xfrm>
            <a:off x="2992438" y="5286375"/>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9427" name="Rectangle 35"/>
          <p:cNvSpPr>
            <a:spLocks noChangeArrowheads="1"/>
          </p:cNvSpPr>
          <p:nvPr/>
        </p:nvSpPr>
        <p:spPr bwMode="auto">
          <a:xfrm>
            <a:off x="3216275" y="5164138"/>
            <a:ext cx="563563"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CECECE"/>
                </a:solidFill>
                <a:latin typeface="Times New Roman" charset="0"/>
              </a:rPr>
              <a:t>ภซ</a:t>
            </a:r>
          </a:p>
        </p:txBody>
      </p:sp>
      <p:sp>
        <p:nvSpPr>
          <p:cNvPr id="59428" name="Rectangle 36"/>
          <p:cNvSpPr>
            <a:spLocks noChangeArrowheads="1"/>
          </p:cNvSpPr>
          <p:nvPr/>
        </p:nvSpPr>
        <p:spPr bwMode="auto">
          <a:xfrm>
            <a:off x="1766888" y="4081463"/>
            <a:ext cx="476250" cy="698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spcBef>
                <a:spcPts val="2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4000" b="1">
                <a:solidFill>
                  <a:srgbClr val="EEFF4B"/>
                </a:solidFill>
                <a:latin typeface="Times New Roman" charset="0"/>
              </a:rPr>
              <a:t>อ</a:t>
            </a:r>
          </a:p>
        </p:txBody>
      </p:sp>
      <p:sp>
        <p:nvSpPr>
          <p:cNvPr id="59429" name="Rectangle 37"/>
          <p:cNvSpPr>
            <a:spLocks noChangeArrowheads="1"/>
          </p:cNvSpPr>
          <p:nvPr/>
        </p:nvSpPr>
        <p:spPr bwMode="auto">
          <a:xfrm>
            <a:off x="3814763" y="3078163"/>
            <a:ext cx="56197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CECECE"/>
                </a:solidFill>
                <a:latin typeface="Times New Roman" charset="0"/>
              </a:rPr>
              <a:t>มน</a:t>
            </a:r>
          </a:p>
        </p:txBody>
      </p:sp>
      <p:sp>
        <p:nvSpPr>
          <p:cNvPr id="59430" name="Freeform 38"/>
          <p:cNvSpPr>
            <a:spLocks noChangeArrowheads="1"/>
          </p:cNvSpPr>
          <p:nvPr/>
        </p:nvSpPr>
        <p:spPr bwMode="auto">
          <a:xfrm>
            <a:off x="5816600" y="3136900"/>
            <a:ext cx="939800" cy="1422400"/>
          </a:xfrm>
          <a:custGeom>
            <a:avLst/>
            <a:gdLst>
              <a:gd name="G0" fmla="+- 1 0 0"/>
              <a:gd name="G1" fmla="+- 1 0 0"/>
              <a:gd name="G2" fmla="+- 1 0 0"/>
              <a:gd name="G3" fmla="+- 1 0 0"/>
              <a:gd name="G4" fmla="*/ 1 0 51712"/>
              <a:gd name="G5" fmla="+- 1 0 0"/>
              <a:gd name="G6" fmla="+- 1 0 0"/>
              <a:gd name="G7" fmla="+- 1 0 0"/>
              <a:gd name="G8" fmla="+- 1 0 0"/>
              <a:gd name="G9" fmla="+- 1 0 0"/>
              <a:gd name="G10" fmla="+- 1 0 0"/>
              <a:gd name="G11" fmla="+- 1 0 0"/>
              <a:gd name="G12" fmla="+- 1 0 0"/>
              <a:gd name="G13" fmla="+- 1 0 0"/>
              <a:gd name="G14" fmla="+- 26 0 0"/>
              <a:gd name="G15" fmla="+- 1 0 0"/>
              <a:gd name="T0" fmla="*/ 592 w 592"/>
              <a:gd name="T1" fmla="*/ 896 h 896"/>
              <a:gd name="T2" fmla="*/ 328 w 592"/>
              <a:gd name="T3" fmla="*/ 760 h 896"/>
              <a:gd name="T4" fmla="*/ 192 w 592"/>
              <a:gd name="T5" fmla="*/ 576 h 896"/>
              <a:gd name="T6" fmla="*/ 40 w 592"/>
              <a:gd name="T7" fmla="*/ 160 h 896"/>
              <a:gd name="T8" fmla="*/ 24 w 592"/>
              <a:gd name="T9" fmla="*/ 80 h 896"/>
              <a:gd name="T10" fmla="*/ 0 w 592"/>
              <a:gd name="T11" fmla="*/ 0 h 896"/>
            </a:gdLst>
            <a:ahLst/>
            <a:cxnLst>
              <a:cxn ang="0">
                <a:pos x="T0" y="T1"/>
              </a:cxn>
              <a:cxn ang="0">
                <a:pos x="T2" y="T3"/>
              </a:cxn>
              <a:cxn ang="0">
                <a:pos x="T4" y="T5"/>
              </a:cxn>
              <a:cxn ang="0">
                <a:pos x="T6" y="T7"/>
              </a:cxn>
              <a:cxn ang="0">
                <a:pos x="T8" y="T9"/>
              </a:cxn>
              <a:cxn ang="0">
                <a:pos x="T10" y="T11"/>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240" cap="flat">
            <a:solidFill>
              <a:srgbClr val="2E7E3B"/>
            </a:solidFill>
            <a:round/>
            <a:headEnd/>
            <a:tailEnd/>
          </a:ln>
          <a:effectLst>
            <a:outerShdw blurRad="63500" dist="38184" dir="2700000" algn="ctr" rotWithShape="0">
              <a:srgbClr val="1A0004">
                <a:alpha val="75014"/>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59431" name="Freeform 39"/>
          <p:cNvSpPr>
            <a:spLocks noChangeArrowheads="1"/>
          </p:cNvSpPr>
          <p:nvPr/>
        </p:nvSpPr>
        <p:spPr bwMode="auto">
          <a:xfrm>
            <a:off x="2921000" y="1852613"/>
            <a:ext cx="2882900" cy="1258887"/>
          </a:xfrm>
          <a:custGeom>
            <a:avLst/>
            <a:gdLst>
              <a:gd name="G0" fmla="+- 1 0 0"/>
              <a:gd name="G1" fmla="+- 764 0 0"/>
              <a:gd name="G2" fmla="*/ 1 0 51712"/>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546 0 0"/>
              <a:gd name="G36" fmla="+- 609 0 0"/>
              <a:gd name="T0" fmla="*/ 1816 w 1816"/>
              <a:gd name="T1" fmla="*/ 793 h 793"/>
              <a:gd name="T2" fmla="*/ 1784 w 1816"/>
              <a:gd name="T3" fmla="*/ 713 h 793"/>
              <a:gd name="T4" fmla="*/ 1640 w 1816"/>
              <a:gd name="T5" fmla="*/ 273 h 793"/>
              <a:gd name="T6" fmla="*/ 1560 w 1816"/>
              <a:gd name="T7" fmla="*/ 129 h 793"/>
              <a:gd name="T8" fmla="*/ 1160 w 1816"/>
              <a:gd name="T9" fmla="*/ 17 h 793"/>
              <a:gd name="T10" fmla="*/ 560 w 1816"/>
              <a:gd name="T11" fmla="*/ 65 h 793"/>
              <a:gd name="T12" fmla="*/ 472 w 1816"/>
              <a:gd name="T13" fmla="*/ 113 h 793"/>
              <a:gd name="T14" fmla="*/ 424 w 1816"/>
              <a:gd name="T15" fmla="*/ 129 h 793"/>
              <a:gd name="T16" fmla="*/ 224 w 1816"/>
              <a:gd name="T17" fmla="*/ 241 h 793"/>
              <a:gd name="T18" fmla="*/ 120 w 1816"/>
              <a:gd name="T19" fmla="*/ 345 h 793"/>
              <a:gd name="T20" fmla="*/ 104 w 1816"/>
              <a:gd name="T21" fmla="*/ 377 h 793"/>
              <a:gd name="T22" fmla="*/ 72 w 1816"/>
              <a:gd name="T23" fmla="*/ 409 h 793"/>
              <a:gd name="T24" fmla="*/ 0 w 1816"/>
              <a:gd name="T25" fmla="*/ 609 h 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240" cap="flat">
            <a:solidFill>
              <a:srgbClr val="2E7E3B"/>
            </a:solidFill>
            <a:round/>
            <a:headEnd/>
            <a:tailEnd/>
          </a:ln>
          <a:effectLst>
            <a:outerShdw blurRad="63500" dist="38184" dir="2700000" algn="ctr" rotWithShape="0">
              <a:srgbClr val="1A0004">
                <a:alpha val="75014"/>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59432" name="Freeform 40"/>
          <p:cNvSpPr>
            <a:spLocks noChangeArrowheads="1"/>
          </p:cNvSpPr>
          <p:nvPr/>
        </p:nvSpPr>
        <p:spPr bwMode="auto">
          <a:xfrm>
            <a:off x="1739900" y="2832100"/>
            <a:ext cx="1181100" cy="1409700"/>
          </a:xfrm>
          <a:custGeom>
            <a:avLst/>
            <a:gdLst>
              <a:gd name="G0" fmla="+- 1 0 0"/>
              <a:gd name="G1" fmla="+- 1 0 0"/>
              <a:gd name="G2" fmla="+- 1 0 0"/>
              <a:gd name="G3" fmla="+- 1 0 0"/>
              <a:gd name="G4" fmla="+- 1 0 0"/>
              <a:gd name="G5" fmla="+- 1 0 0"/>
              <a:gd name="G6" fmla="+- 1 0 0"/>
              <a:gd name="G7" fmla="+- 1 0 0"/>
              <a:gd name="G8" fmla="*/ 1 0 51712"/>
              <a:gd name="G9" fmla="+- 722 0 0"/>
              <a:gd name="G10" fmla="sin G8 G9"/>
              <a:gd name="G11" fmla="+- 1 0 0"/>
              <a:gd name="G12" fmla="+- 1 0 0"/>
              <a:gd name="G13" fmla="*/ 1 0 51712"/>
              <a:gd name="G14" fmla="+- 1 0 0"/>
              <a:gd name="G15" fmla="+- 1 0 0"/>
              <a:gd name="G16" fmla="+- 1 0 0"/>
              <a:gd name="G17" fmla="+- 888 0 0"/>
              <a:gd name="T0" fmla="*/ 744 w 744"/>
              <a:gd name="T1" fmla="*/ 0 h 888"/>
              <a:gd name="T2" fmla="*/ 688 w 744"/>
              <a:gd name="T3" fmla="*/ 344 h 888"/>
              <a:gd name="T4" fmla="*/ 632 w 744"/>
              <a:gd name="T5" fmla="*/ 616 h 888"/>
              <a:gd name="T6" fmla="*/ 456 w 744"/>
              <a:gd name="T7" fmla="*/ 752 h 888"/>
              <a:gd name="T8" fmla="*/ 176 w 744"/>
              <a:gd name="T9" fmla="*/ 824 h 888"/>
              <a:gd name="T10" fmla="*/ 0 w 744"/>
              <a:gd name="T11" fmla="*/ 888 h 888"/>
            </a:gdLst>
            <a:ahLst/>
            <a:cxnLst>
              <a:cxn ang="0">
                <a:pos x="T0" y="T1"/>
              </a:cxn>
              <a:cxn ang="0">
                <a:pos x="T2" y="T3"/>
              </a:cxn>
              <a:cxn ang="0">
                <a:pos x="T4" y="T5"/>
              </a:cxn>
              <a:cxn ang="0">
                <a:pos x="T6" y="T7"/>
              </a:cxn>
              <a:cxn ang="0">
                <a:pos x="T8" y="T9"/>
              </a:cxn>
              <a:cxn ang="0">
                <a:pos x="T10" y="T11"/>
              </a:cxn>
            </a:cxnLst>
            <a:rect l="0" t="0" r="r" b="b"/>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240" cap="flat">
            <a:solidFill>
              <a:srgbClr val="FFFA35"/>
            </a:solidFill>
            <a:round/>
            <a:headEnd/>
            <a:tailEnd/>
          </a:ln>
          <a:effectLst>
            <a:outerShdw blurRad="63500" dist="71785" dir="2700000" algn="ctr" rotWithShape="0">
              <a:srgbClr val="1A0004">
                <a:alpha val="75014"/>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grpSp>
        <p:nvGrpSpPr>
          <p:cNvPr id="59433" name="Group 41"/>
          <p:cNvGrpSpPr>
            <a:grpSpLocks/>
          </p:cNvGrpSpPr>
          <p:nvPr/>
        </p:nvGrpSpPr>
        <p:grpSpPr bwMode="auto">
          <a:xfrm>
            <a:off x="760413" y="2058988"/>
            <a:ext cx="1509712" cy="2727325"/>
            <a:chOff x="479" y="1297"/>
            <a:chExt cx="951" cy="1718"/>
          </a:xfrm>
        </p:grpSpPr>
        <p:sp>
          <p:nvSpPr>
            <p:cNvPr id="59434" name="Freeform 42"/>
            <p:cNvSpPr>
              <a:spLocks noChangeArrowheads="1"/>
            </p:cNvSpPr>
            <p:nvPr/>
          </p:nvSpPr>
          <p:spPr bwMode="auto">
            <a:xfrm rot="5160000">
              <a:off x="526" y="1298"/>
              <a:ext cx="837" cy="870"/>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5400 0 0"/>
                <a:gd name="G14" fmla="+- 16200 0 0"/>
                <a:gd name="G15" fmla="+- 1 0 0"/>
                <a:gd name="G16" fmla="+- 1 0 0"/>
                <a:gd name="G17" fmla="+- 5400 0 0"/>
                <a:gd name="T0" fmla="*/ 576 w 21600"/>
                <a:gd name="T1" fmla="*/ 0 h 21600"/>
                <a:gd name="T2" fmla="*/ 0 w 21600"/>
                <a:gd name="T3" fmla="*/ 360 h 21600"/>
                <a:gd name="T4" fmla="*/ 576 w 21600"/>
                <a:gd name="T5" fmla="*/ 720 h 21600"/>
                <a:gd name="T6" fmla="*/ 768 w 21600"/>
                <a:gd name="T7" fmla="*/ 360 h 21600"/>
                <a:gd name="T8" fmla="*/ 3375 w 21600"/>
                <a:gd name="T9" fmla="*/ 5400 h 21600"/>
                <a:gd name="T10" fmla="*/ 18900 w 21600"/>
                <a:gd name="T11" fmla="*/ 16200 h 21600"/>
              </a:gdLst>
              <a:ahLst/>
              <a:cxnLst>
                <a:cxn ang="0">
                  <a:pos x="T0" y="T1"/>
                </a:cxn>
                <a:cxn ang="0">
                  <a:pos x="T2" y="T3"/>
                </a:cxn>
                <a:cxn ang="0">
                  <a:pos x="T4" y="T5"/>
                </a:cxn>
                <a:cxn ang="0">
                  <a:pos x="T6" y="T7"/>
                </a:cxn>
              </a:cxnLst>
              <a:rect l="T8" t="T9" r="T10" b="T11"/>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EEFF4B"/>
            </a:solidFill>
            <a:ln w="28440" cap="sq">
              <a:solidFill>
                <a:srgbClr val="D83104"/>
              </a:solidFill>
              <a:miter lim="800000"/>
              <a:headEnd/>
              <a:tailEnd/>
            </a:ln>
            <a:effectLst>
              <a:outerShdw blurRad="63500" dist="89605" dir="2700000" algn="ctr" rotWithShape="0">
                <a:srgbClr val="1A0004">
                  <a:alpha val="75014"/>
                </a:srgbClr>
              </a:outerShdw>
            </a:effectLst>
          </p:spPr>
          <p:txBody>
            <a:bodyPr wrap="none" anchor="ctr"/>
            <a:lstStyle/>
            <a:p>
              <a:pPr>
                <a:defRPr/>
              </a:pPr>
              <a:endParaRPr lang="en-US"/>
            </a:p>
          </p:txBody>
        </p:sp>
        <p:sp>
          <p:nvSpPr>
            <p:cNvPr id="59435" name="Oval 43"/>
            <p:cNvSpPr>
              <a:spLocks noChangeArrowheads="1"/>
            </p:cNvSpPr>
            <p:nvPr/>
          </p:nvSpPr>
          <p:spPr bwMode="auto">
            <a:xfrm>
              <a:off x="620" y="2335"/>
              <a:ext cx="811" cy="680"/>
            </a:xfrm>
            <a:prstGeom prst="ellipse">
              <a:avLst/>
            </a:prstGeom>
            <a:noFill/>
            <a:ln w="57240" cap="sq">
              <a:solidFill>
                <a:srgbClr val="D83104"/>
              </a:solidFill>
              <a:miter lim="800000"/>
              <a:headEnd/>
              <a:tailEnd/>
            </a:ln>
            <a:effectLst>
              <a:outerShdw blurRad="63500" dist="109185" dir="2128308" algn="ctr" rotWithShape="0">
                <a:srgbClr val="1A0004">
                  <a:alpha val="75014"/>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grpSp>
      <p:sp>
        <p:nvSpPr>
          <p:cNvPr id="59436" name="Oval 44"/>
          <p:cNvSpPr>
            <a:spLocks noChangeArrowheads="1"/>
          </p:cNvSpPr>
          <p:nvPr/>
        </p:nvSpPr>
        <p:spPr bwMode="auto">
          <a:xfrm>
            <a:off x="6735763" y="4508500"/>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9437" name="Oval 45"/>
          <p:cNvSpPr>
            <a:spLocks noChangeArrowheads="1"/>
          </p:cNvSpPr>
          <p:nvPr/>
        </p:nvSpPr>
        <p:spPr bwMode="auto">
          <a:xfrm>
            <a:off x="5702300" y="3033713"/>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9438" name="Oval 46"/>
          <p:cNvSpPr>
            <a:spLocks noChangeArrowheads="1"/>
          </p:cNvSpPr>
          <p:nvPr/>
        </p:nvSpPr>
        <p:spPr bwMode="auto">
          <a:xfrm>
            <a:off x="5313363" y="1982788"/>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9439" name="Oval 47"/>
          <p:cNvSpPr>
            <a:spLocks noChangeArrowheads="1"/>
          </p:cNvSpPr>
          <p:nvPr/>
        </p:nvSpPr>
        <p:spPr bwMode="auto">
          <a:xfrm>
            <a:off x="2873375" y="2744788"/>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9440" name="Oval 48"/>
          <p:cNvSpPr>
            <a:spLocks noChangeArrowheads="1"/>
          </p:cNvSpPr>
          <p:nvPr/>
        </p:nvSpPr>
        <p:spPr bwMode="auto">
          <a:xfrm>
            <a:off x="1671638" y="4186238"/>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9441" name="Freeform 49"/>
          <p:cNvSpPr>
            <a:spLocks noChangeArrowheads="1"/>
          </p:cNvSpPr>
          <p:nvPr/>
        </p:nvSpPr>
        <p:spPr bwMode="auto">
          <a:xfrm>
            <a:off x="8570913" y="3581400"/>
            <a:ext cx="204787" cy="77788"/>
          </a:xfrm>
          <a:custGeom>
            <a:avLst/>
            <a:gdLst>
              <a:gd name="G0" fmla="*/ 1 0 51712"/>
              <a:gd name="G1" fmla="+- 48 0 0"/>
              <a:gd name="G2" fmla="+- 1 0 0"/>
              <a:gd name="G3" fmla="*/ 1 0 51712"/>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9442" name="Rectangle 50"/>
          <p:cNvSpPr>
            <a:spLocks noChangeArrowheads="1"/>
          </p:cNvSpPr>
          <p:nvPr/>
        </p:nvSpPr>
        <p:spPr bwMode="auto">
          <a:xfrm>
            <a:off x="8151813" y="3911600"/>
            <a:ext cx="304800" cy="114300"/>
          </a:xfrm>
          <a:prstGeom prst="rect">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9443" name="Freeform 51"/>
          <p:cNvSpPr>
            <a:spLocks noChangeArrowheads="1"/>
          </p:cNvSpPr>
          <p:nvPr/>
        </p:nvSpPr>
        <p:spPr bwMode="auto">
          <a:xfrm>
            <a:off x="8566150" y="3541713"/>
            <a:ext cx="234950" cy="120650"/>
          </a:xfrm>
          <a:custGeom>
            <a:avLst/>
            <a:gdLst>
              <a:gd name="G0" fmla="*/ 1 0 51712"/>
              <a:gd name="G1" fmla="+- 48 0 0"/>
              <a:gd name="G2" fmla="+- 1 0 0"/>
              <a:gd name="G3" fmla="*/ 1 0 51712"/>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9444" name="AutoShape 52"/>
          <p:cNvSpPr>
            <a:spLocks noChangeArrowheads="1"/>
          </p:cNvSpPr>
          <p:nvPr/>
        </p:nvSpPr>
        <p:spPr bwMode="auto">
          <a:xfrm>
            <a:off x="7988300" y="3455988"/>
            <a:ext cx="730250" cy="290512"/>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9445" name="Rectangle 53"/>
          <p:cNvSpPr>
            <a:spLocks noChangeArrowheads="1"/>
          </p:cNvSpPr>
          <p:nvPr/>
        </p:nvSpPr>
        <p:spPr bwMode="auto">
          <a:xfrm>
            <a:off x="7989888" y="3603625"/>
            <a:ext cx="952500" cy="498475"/>
          </a:xfrm>
          <a:prstGeom prst="rect">
            <a:avLst/>
          </a:prstGeom>
          <a:solidFill>
            <a:srgbClr val="FFFF00"/>
          </a:solidFill>
          <a:ln w="38160" cap="sq">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9446" name="Rectangle 54"/>
          <p:cNvSpPr>
            <a:spLocks noChangeArrowheads="1"/>
          </p:cNvSpPr>
          <p:nvPr/>
        </p:nvSpPr>
        <p:spPr bwMode="auto">
          <a:xfrm>
            <a:off x="8101013" y="3862388"/>
            <a:ext cx="514350" cy="190500"/>
          </a:xfrm>
          <a:prstGeom prst="rect">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9447" name="AutoShape 55"/>
          <p:cNvSpPr>
            <a:spLocks noChangeArrowheads="1"/>
          </p:cNvSpPr>
          <p:nvPr/>
        </p:nvSpPr>
        <p:spPr bwMode="auto">
          <a:xfrm>
            <a:off x="8007350" y="3487738"/>
            <a:ext cx="692150" cy="290512"/>
          </a:xfrm>
          <a:prstGeom prst="roundRect">
            <a:avLst>
              <a:gd name="adj" fmla="val 16667"/>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9448" name="Line 56"/>
          <p:cNvSpPr>
            <a:spLocks noChangeShapeType="1"/>
          </p:cNvSpPr>
          <p:nvPr/>
        </p:nvSpPr>
        <p:spPr bwMode="auto">
          <a:xfrm>
            <a:off x="8034338" y="3840163"/>
            <a:ext cx="863600" cy="1587"/>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9449" name="Line 57"/>
          <p:cNvSpPr>
            <a:spLocks noChangeShapeType="1"/>
          </p:cNvSpPr>
          <p:nvPr/>
        </p:nvSpPr>
        <p:spPr bwMode="auto">
          <a:xfrm>
            <a:off x="8031163" y="4025900"/>
            <a:ext cx="863600" cy="1588"/>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9450" name="Rectangle 58"/>
          <p:cNvSpPr>
            <a:spLocks noChangeArrowheads="1"/>
          </p:cNvSpPr>
          <p:nvPr/>
        </p:nvSpPr>
        <p:spPr bwMode="auto">
          <a:xfrm>
            <a:off x="8105775" y="3429000"/>
            <a:ext cx="479425" cy="2254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Chicago" charset="0"/>
              </a:rPr>
              <a:t>โยเซฟ</a:t>
            </a:r>
          </a:p>
        </p:txBody>
      </p:sp>
      <p:sp>
        <p:nvSpPr>
          <p:cNvPr id="59451" name="Text Box 59"/>
          <p:cNvSpPr txBox="1">
            <a:spLocks noChangeArrowheads="1"/>
          </p:cNvSpPr>
          <p:nvPr/>
        </p:nvSpPr>
        <p:spPr bwMode="auto">
          <a:xfrm>
            <a:off x="1773238" y="0"/>
            <a:ext cx="1993900"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lgn="l">
              <a:spcBef>
                <a:spcPts val="750"/>
              </a:spcBef>
              <a:buClrTx/>
              <a:buFontTx/>
              <a:buNone/>
              <a:defRPr/>
            </a:pPr>
            <a:r>
              <a:rPr lang="hi-in" sz="1200" b="1">
                <a:solidFill>
                  <a:srgbClr val="FFFFFF"/>
                </a:solidFill>
              </a:rPr>
              <a:t>ปฐม</a:t>
            </a:r>
            <a:r>
              <a:rPr lang="en-US" sz="1200" b="1">
                <a:solidFill>
                  <a:srgbClr val="FFFFFF"/>
                </a:solidFill>
              </a:rPr>
              <a:t>. 42:2</a:t>
            </a:r>
          </a:p>
        </p:txBody>
      </p:sp>
      <p:sp>
        <p:nvSpPr>
          <p:cNvPr id="59452" name="Oval 60"/>
          <p:cNvSpPr>
            <a:spLocks noChangeArrowheads="1"/>
          </p:cNvSpPr>
          <p:nvPr/>
        </p:nvSpPr>
        <p:spPr bwMode="auto">
          <a:xfrm>
            <a:off x="2416175" y="2327275"/>
            <a:ext cx="1082675" cy="1038225"/>
          </a:xfrm>
          <a:prstGeom prst="ellipse">
            <a:avLst/>
          </a:prstGeom>
          <a:noFill/>
          <a:ln w="57240" cap="sq">
            <a:solidFill>
              <a:srgbClr val="B8001E"/>
            </a:solidFill>
            <a:miter lim="800000"/>
            <a:headEnd/>
            <a:tailEnd/>
          </a:ln>
          <a:effectLst>
            <a:outerShdw blurRad="63500" dist="89605" dir="2700000" algn="ctr" rotWithShape="0">
              <a:srgbClr val="1A0004">
                <a:alpha val="75014"/>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59453" name="Text Box 61"/>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9454" name="Rectangle 62"/>
          <p:cNvSpPr>
            <a:spLocks noChangeArrowheads="1"/>
          </p:cNvSpPr>
          <p:nvPr/>
        </p:nvSpPr>
        <p:spPr bwMode="auto">
          <a:xfrm>
            <a:off x="8093075" y="6524625"/>
            <a:ext cx="336550" cy="2460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1">
                <a:solidFill>
                  <a:srgbClr val="FFFFFF"/>
                </a:solidFill>
                <a:effectLst>
                  <a:outerShdw blurRad="38100" dist="38100" dir="2700000" algn="tl">
                    <a:srgbClr val="000000"/>
                  </a:outerShdw>
                </a:effectLst>
              </a:rPr>
              <a:t>55</a:t>
            </a:r>
          </a:p>
        </p:txBody>
      </p:sp>
      <p:sp>
        <p:nvSpPr>
          <p:cNvPr id="59455" name="Text Box 63"/>
          <p:cNvSpPr txBox="1">
            <a:spLocks noChangeArrowheads="1"/>
          </p:cNvSpPr>
          <p:nvPr/>
        </p:nvSpPr>
        <p:spPr bwMode="auto">
          <a:xfrm>
            <a:off x="7177088" y="6284913"/>
            <a:ext cx="1266825"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1">
                <a:solidFill>
                  <a:srgbClr val="FFFFFF"/>
                </a:solidFill>
                <a:latin typeface="Arial" charset="0"/>
              </a:rPr>
              <a:t>คู่มือหน้าที่ </a:t>
            </a:r>
            <a:r>
              <a:rPr lang="en-US" sz="1200" b="1">
                <a:solidFill>
                  <a:srgbClr val="FFFFFF"/>
                </a:solidFill>
                <a:latin typeface="Arial" charset="0"/>
              </a:rPr>
              <a:t>24-25</a:t>
            </a:r>
          </a:p>
        </p:txBody>
      </p:sp>
      <p:sp>
        <p:nvSpPr>
          <p:cNvPr id="59456" name="Text Box 64"/>
          <p:cNvSpPr txBox="1">
            <a:spLocks noChangeArrowheads="1"/>
          </p:cNvSpPr>
          <p:nvPr/>
        </p:nvSpPr>
        <p:spPr bwMode="auto">
          <a:xfrm>
            <a:off x="1803400" y="1701800"/>
            <a:ext cx="2914650" cy="581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2000"/>
              </a:spcBef>
              <a:buClrTx/>
              <a:buFontTx/>
              <a:buNone/>
              <a:defRPr/>
            </a:pPr>
            <a:r>
              <a:rPr lang="hi-in" sz="3200" b="1" i="1">
                <a:solidFill>
                  <a:srgbClr val="FFFFFF"/>
                </a:solidFill>
                <a:effectLst>
                  <a:outerShdw blurRad="38100" dist="38100" dir="2700000" algn="tl">
                    <a:srgbClr val="000000"/>
                  </a:outerShdw>
                </a:effectLst>
              </a:rPr>
              <a:t>กันดาร</a:t>
            </a:r>
            <a:r>
              <a:rPr lang="en-US" sz="3200" b="1" i="1">
                <a:solidFill>
                  <a:srgbClr val="FFFFFF"/>
                </a:solidFill>
                <a:effectLst>
                  <a:outerShdw blurRad="38100" dist="38100" dir="2700000" algn="tl">
                    <a:srgbClr val="000000"/>
                  </a:outerShdw>
                </a:effectLst>
              </a:rPr>
              <a:t>!</a:t>
            </a:r>
          </a:p>
        </p:txBody>
      </p:sp>
      <p:sp>
        <p:nvSpPr>
          <p:cNvPr id="59457" name="Text Box 65"/>
          <p:cNvSpPr txBox="1">
            <a:spLocks noChangeArrowheads="1"/>
          </p:cNvSpPr>
          <p:nvPr/>
        </p:nvSpPr>
        <p:spPr bwMode="auto">
          <a:xfrm>
            <a:off x="685800" y="4741863"/>
            <a:ext cx="2914650" cy="581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2000"/>
              </a:spcBef>
              <a:buClrTx/>
              <a:buFontTx/>
              <a:buNone/>
              <a:defRPr/>
            </a:pPr>
            <a:r>
              <a:rPr lang="hi-in" sz="3200" b="1" i="1">
                <a:solidFill>
                  <a:srgbClr val="FFFFFF"/>
                </a:solidFill>
                <a:effectLst>
                  <a:outerShdw blurRad="38100" dist="38100" dir="2700000" algn="tl">
                    <a:srgbClr val="000000"/>
                  </a:outerShdw>
                </a:effectLst>
              </a:rPr>
              <a:t>อุดมสมบูรณ์</a:t>
            </a:r>
            <a:r>
              <a:rPr lang="en-US" sz="3200" b="1" i="1">
                <a:solidFill>
                  <a:srgbClr val="FFFFFF"/>
                </a:solidFill>
                <a:effectLst>
                  <a:outerShdw blurRad="38100" dist="38100" dir="2700000" algn="tl">
                    <a:srgbClr val="000000"/>
                  </a:outerShdw>
                </a:effectLst>
              </a:rPr>
              <a:t>!</a:t>
            </a:r>
          </a:p>
        </p:txBody>
      </p:sp>
      <p:sp>
        <p:nvSpPr>
          <p:cNvPr id="59458" name="Text Box 66"/>
          <p:cNvSpPr txBox="1">
            <a:spLocks noChangeArrowheads="1"/>
          </p:cNvSpPr>
          <p:nvPr/>
        </p:nvSpPr>
        <p:spPr bwMode="auto">
          <a:xfrm>
            <a:off x="8651875" y="6464300"/>
            <a:ext cx="288925" cy="3063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875"/>
              </a:spcBef>
              <a:buClrTx/>
              <a:buFontTx/>
              <a:buNone/>
              <a:defRPr/>
            </a:pPr>
            <a:r>
              <a:rPr lang="en-US" sz="1400" b="1">
                <a:solidFill>
                  <a:srgbClr val="FFFFFF"/>
                </a:solidFill>
              </a:rPr>
              <a:t>1</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additive="repl">
                                        <p:cTn id="6" dur="1" fill="hold">
                                          <p:stCondLst>
                                            <p:cond delay="0"/>
                                          </p:stCondLst>
                                        </p:cTn>
                                        <p:tgtEl>
                                          <p:spTgt spid="59452"/>
                                        </p:tgtEl>
                                        <p:attrNameLst>
                                          <p:attrName>style.visibility</p:attrName>
                                        </p:attrNameLst>
                                      </p:cBhvr>
                                      <p:to>
                                        <p:strVal val="visible"/>
                                      </p:to>
                                    </p:set>
                                    <p:anim calcmode="lin" valueType="num">
                                      <p:cBhvr additive="repl">
                                        <p:cTn id="7" dur="500" fill="hold"/>
                                        <p:tgtEl>
                                          <p:spTgt spid="59452"/>
                                        </p:tgtEl>
                                        <p:attrNameLst>
                                          <p:attrName>ppt_w</p:attrName>
                                        </p:attrNameLst>
                                      </p:cBhvr>
                                      <p:tavLst>
                                        <p:tav tm="100000">
                                          <p:val>
                                            <p:fltVal val="0"/>
                                          </p:val>
                                        </p:tav>
                                        <p:tav>
                                          <p:val>
                                            <p:strVal val="#ppt_w"/>
                                          </p:val>
                                        </p:tav>
                                      </p:tavLst>
                                    </p:anim>
                                    <p:anim calcmode="lin" valueType="num">
                                      <p:cBhvr additive="repl">
                                        <p:cTn id="8" dur="500" fill="hold"/>
                                        <p:tgtEl>
                                          <p:spTgt spid="59452"/>
                                        </p:tgtEl>
                                        <p:attrNameLst>
                                          <p:attrName>ppt_h</p:attrName>
                                        </p:attrNameLst>
                                      </p:cBhvr>
                                      <p:tavLst>
                                        <p:tav tm="100000">
                                          <p:val>
                                            <p:fltVal val="0"/>
                                          </p:val>
                                        </p:tav>
                                        <p:tav>
                                          <p:val>
                                            <p:strVal val="#ppt_h"/>
                                          </p:val>
                                        </p:tav>
                                      </p:tavLst>
                                    </p:anim>
                                    <p:anim calcmode="lin" valueType="num">
                                      <p:cBhvr additive="repl">
                                        <p:cTn id="9" dur="500" fill="hold"/>
                                        <p:tgtEl>
                                          <p:spTgt spid="59452"/>
                                        </p:tgtEl>
                                        <p:attrNameLst>
                                          <p:attrName>ppt_x</p:attrName>
                                        </p:attrNameLst>
                                      </p:cBhvr>
                                      <p:tavLst>
                                        <p:tav tm="100000">
                                          <p:val>
                                            <p:fltVal val="0.5"/>
                                          </p:val>
                                        </p:tav>
                                        <p:tav>
                                          <p:val>
                                            <p:strVal val="#ppt_x"/>
                                          </p:val>
                                        </p:tav>
                                      </p:tavLst>
                                    </p:anim>
                                    <p:anim calcmode="lin" valueType="num">
                                      <p:cBhvr additive="repl">
                                        <p:cTn id="10" dur="500" fill="hold"/>
                                        <p:tgtEl>
                                          <p:spTgt spid="59452"/>
                                        </p:tgtEl>
                                        <p:attrNameLst>
                                          <p:attrName>ppt_y</p:attrName>
                                        </p:attrNameLst>
                                      </p:cBhvr>
                                      <p:tavLst>
                                        <p:tav tm="100000">
                                          <p:val>
                                            <p:fltVal val="0.5"/>
                                          </p:val>
                                        </p:tav>
                                        <p:tav>
                                          <p:val>
                                            <p:strVal val="#ppt_y"/>
                                          </p:val>
                                        </p:tav>
                                      </p:tavLst>
                                    </p:anim>
                                  </p:childTnLst>
                                </p:cTn>
                              </p:par>
                            </p:childTnLst>
                          </p:cTn>
                        </p:par>
                        <p:par>
                          <p:cTn id="11" fill="hold" nodeType="afterGroup">
                            <p:stCondLst>
                              <p:cond delay="500"/>
                            </p:stCondLst>
                            <p:childTnLst>
                              <p:par>
                                <p:cTn id="12" presetID="2" presetClass="entr" presetSubtype="8" fill="hold" nodeType="afterEffect">
                                  <p:stCondLst>
                                    <p:cond delay="0"/>
                                  </p:stCondLst>
                                  <p:childTnLst>
                                    <p:set>
                                      <p:cBhvr additive="repl">
                                        <p:cTn id="13" dur="1" fill="hold">
                                          <p:stCondLst>
                                            <p:cond delay="0"/>
                                          </p:stCondLst>
                                        </p:cTn>
                                        <p:tgtEl>
                                          <p:spTgt spid="59456"/>
                                        </p:tgtEl>
                                        <p:attrNameLst>
                                          <p:attrName>style.visibility</p:attrName>
                                        </p:attrNameLst>
                                      </p:cBhvr>
                                      <p:to>
                                        <p:strVal val="visible"/>
                                      </p:to>
                                    </p:set>
                                    <p:anim calcmode="lin" valueType="num">
                                      <p:cBhvr additive="repl">
                                        <p:cTn id="14" dur="500" fill="hold"/>
                                        <p:tgtEl>
                                          <p:spTgt spid="59456"/>
                                        </p:tgtEl>
                                        <p:attrNameLst>
                                          <p:attrName>ppt_x</p:attrName>
                                        </p:attrNameLst>
                                      </p:cBhvr>
                                      <p:tavLst>
                                        <p:tav tm="100000">
                                          <p:val>
                                            <p:strVal val="0-#ppt_w/2"/>
                                          </p:val>
                                        </p:tav>
                                        <p:tav>
                                          <p:val>
                                            <p:strVal val="#ppt_x"/>
                                          </p:val>
                                        </p:tav>
                                      </p:tavLst>
                                    </p:anim>
                                    <p:anim calcmode="lin" valueType="num">
                                      <p:cBhvr additive="repl">
                                        <p:cTn id="15" dur="500" fill="hold"/>
                                        <p:tgtEl>
                                          <p:spTgt spid="59456"/>
                                        </p:tgtEl>
                                        <p:attrNameLst>
                                          <p:attrName>ppt_y</p:attrName>
                                        </p:attrNameLst>
                                      </p:cBhvr>
                                      <p:tavLst>
                                        <p:tav tm="100000">
                                          <p:val>
                                            <p:strVal val="#ppt_y"/>
                                          </p:val>
                                        </p:tav>
                                        <p:tav>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2" fill="hold" nodeType="clickEffect">
                                  <p:stCondLst>
                                    <p:cond delay="0"/>
                                  </p:stCondLst>
                                  <p:childTnLst>
                                    <p:set>
                                      <p:cBhvr additive="repl">
                                        <p:cTn id="19" dur="1" fill="hold">
                                          <p:stCondLst>
                                            <p:cond delay="0"/>
                                          </p:stCondLst>
                                        </p:cTn>
                                        <p:tgtEl>
                                          <p:spTgt spid="59432"/>
                                        </p:tgtEl>
                                        <p:attrNameLst>
                                          <p:attrName>style.visibility</p:attrName>
                                        </p:attrNameLst>
                                      </p:cBhvr>
                                      <p:to>
                                        <p:strVal val="visible"/>
                                      </p:to>
                                    </p:set>
                                    <p:animEffect transition="in" filter="wipe(right)">
                                      <p:cBhvr additive="repl">
                                        <p:cTn id="20" dur="500"/>
                                        <p:tgtEl>
                                          <p:spTgt spid="59432"/>
                                        </p:tgtEl>
                                      </p:cBhvr>
                                    </p:animEffect>
                                  </p:childTnLst>
                                </p:cTn>
                              </p:par>
                            </p:childTnLst>
                          </p:cTn>
                        </p:par>
                        <p:par>
                          <p:cTn id="21" fill="hold" nodeType="afterGroup">
                            <p:stCondLst>
                              <p:cond delay="0"/>
                            </p:stCondLst>
                            <p:childTnLst>
                              <p:par>
                                <p:cTn id="22" presetID="10" presetClass="entr" fill="hold" nodeType="afterEffect">
                                  <p:stCondLst>
                                    <p:cond delay="0"/>
                                  </p:stCondLst>
                                  <p:childTnLst>
                                    <p:set>
                                      <p:cBhvr additive="repl">
                                        <p:cTn id="23" dur="1" fill="hold">
                                          <p:stCondLst>
                                            <p:cond delay="0"/>
                                          </p:stCondLst>
                                        </p:cTn>
                                        <p:tgtEl>
                                          <p:spTgt spid="59433"/>
                                        </p:tgtEl>
                                        <p:attrNameLst>
                                          <p:attrName>style.visibility</p:attrName>
                                        </p:attrNameLst>
                                      </p:cBhvr>
                                      <p:to>
                                        <p:strVal val="visible"/>
                                      </p:to>
                                    </p:set>
                                    <p:animEffect transition="in" filter="fade">
                                      <p:cBhvr additive="repl">
                                        <p:cTn id="24" dur="1000"/>
                                        <p:tgtEl>
                                          <p:spTgt spid="59433"/>
                                        </p:tgtEl>
                                      </p:cBhvr>
                                    </p:animEffect>
                                  </p:childTnLst>
                                </p:cTn>
                              </p:par>
                            </p:childTnLst>
                          </p:cTn>
                        </p:par>
                        <p:par>
                          <p:cTn id="25" fill="hold" nodeType="afterGroup">
                            <p:stCondLst>
                              <p:cond delay="0"/>
                            </p:stCondLst>
                            <p:childTnLst>
                              <p:par>
                                <p:cTn id="26" presetID="2" presetClass="entr" presetSubtype="8" fill="hold" nodeType="afterEffect">
                                  <p:stCondLst>
                                    <p:cond delay="0"/>
                                  </p:stCondLst>
                                  <p:childTnLst>
                                    <p:set>
                                      <p:cBhvr additive="repl">
                                        <p:cTn id="27" dur="1" fill="hold">
                                          <p:stCondLst>
                                            <p:cond delay="0"/>
                                          </p:stCondLst>
                                        </p:cTn>
                                        <p:tgtEl>
                                          <p:spTgt spid="59457"/>
                                        </p:tgtEl>
                                        <p:attrNameLst>
                                          <p:attrName>style.visibility</p:attrName>
                                        </p:attrNameLst>
                                      </p:cBhvr>
                                      <p:to>
                                        <p:strVal val="visible"/>
                                      </p:to>
                                    </p:set>
                                    <p:anim calcmode="lin" valueType="num">
                                      <p:cBhvr additive="repl">
                                        <p:cTn id="28" dur="500" fill="hold"/>
                                        <p:tgtEl>
                                          <p:spTgt spid="59457"/>
                                        </p:tgtEl>
                                        <p:attrNameLst>
                                          <p:attrName>ppt_x</p:attrName>
                                        </p:attrNameLst>
                                      </p:cBhvr>
                                      <p:tavLst>
                                        <p:tav tm="100000">
                                          <p:val>
                                            <p:strVal val="0-#ppt_w/2"/>
                                          </p:val>
                                        </p:tav>
                                        <p:tav>
                                          <p:val>
                                            <p:strVal val="#ppt_x"/>
                                          </p:val>
                                        </p:tav>
                                      </p:tavLst>
                                    </p:anim>
                                    <p:anim calcmode="lin" valueType="num">
                                      <p:cBhvr additive="repl">
                                        <p:cTn id="29" dur="500" fill="hold"/>
                                        <p:tgtEl>
                                          <p:spTgt spid="59457"/>
                                        </p:tgtEl>
                                        <p:attrNameLst>
                                          <p:attrName>ppt_y</p:attrName>
                                        </p:attrNameLst>
                                      </p:cBhvr>
                                      <p:tavLst>
                                        <p:tav tm="100000">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5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60417" name="Rectangle 1"/>
          <p:cNvSpPr>
            <a:spLocks noChangeArrowheads="1"/>
          </p:cNvSpPr>
          <p:nvPr/>
        </p:nvSpPr>
        <p:spPr bwMode="auto">
          <a:xfrm>
            <a:off x="822325" y="2452688"/>
            <a:ext cx="2070100" cy="5191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0418" name="Rectangle 2"/>
          <p:cNvSpPr>
            <a:spLocks noChangeArrowheads="1"/>
          </p:cNvSpPr>
          <p:nvPr/>
        </p:nvSpPr>
        <p:spPr bwMode="auto">
          <a:xfrm>
            <a:off x="822325" y="2452688"/>
            <a:ext cx="2070100" cy="13731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0419" name="Text Box 3"/>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0420" name="Text Box 4"/>
          <p:cNvSpPr txBox="1">
            <a:spLocks noChangeArrowheads="1"/>
          </p:cNvSpPr>
          <p:nvPr/>
        </p:nvSpPr>
        <p:spPr bwMode="auto">
          <a:xfrm>
            <a:off x="1487488" y="5081588"/>
            <a:ext cx="6157912" cy="7032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2500"/>
              </a:spcBef>
              <a:buClrTx/>
              <a:buFontTx/>
              <a:buNone/>
              <a:defRPr/>
            </a:pPr>
            <a:r>
              <a:rPr lang="hi-in" sz="4000">
                <a:solidFill>
                  <a:srgbClr val="FFD34A"/>
                </a:solidFill>
              </a:rPr>
              <a:t>โยเซฟ </a:t>
            </a:r>
            <a:r>
              <a:rPr lang="en-US" sz="4000">
                <a:solidFill>
                  <a:srgbClr val="FFD34A"/>
                </a:solidFill>
              </a:rPr>
              <a:t>and </a:t>
            </a:r>
            <a:r>
              <a:rPr lang="hi-in" sz="4000">
                <a:solidFill>
                  <a:srgbClr val="FFD34A"/>
                </a:solidFill>
              </a:rPr>
              <a:t>ฮ</a:t>
            </a:r>
            <a:r>
              <a:rPr lang="en-US" sz="4000">
                <a:solidFill>
                  <a:srgbClr val="FFD34A"/>
                </a:solidFill>
              </a:rPr>
              <a:t>is </a:t>
            </a:r>
            <a:r>
              <a:rPr lang="hi-in" sz="4000">
                <a:solidFill>
                  <a:srgbClr val="FFD34A"/>
                </a:solidFill>
              </a:rPr>
              <a:t>บ</a:t>
            </a:r>
            <a:r>
              <a:rPr lang="en-US" sz="4000">
                <a:solidFill>
                  <a:srgbClr val="FFD34A"/>
                </a:solidFill>
              </a:rPr>
              <a:t>rot</a:t>
            </a:r>
            <a:r>
              <a:rPr lang="hi-in" sz="4000">
                <a:solidFill>
                  <a:srgbClr val="FFD34A"/>
                </a:solidFill>
              </a:rPr>
              <a:t>ฮอีทด</a:t>
            </a:r>
          </a:p>
        </p:txBody>
      </p:sp>
      <p:sp>
        <p:nvSpPr>
          <p:cNvPr id="60421" name="Text Box 5"/>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pic>
        <p:nvPicPr>
          <p:cNvPr id="6042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850" y="584200"/>
            <a:ext cx="7808913" cy="5605463"/>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60423" name="Freeform 7"/>
          <p:cNvSpPr>
            <a:spLocks noChangeArrowheads="1"/>
          </p:cNvSpPr>
          <p:nvPr/>
        </p:nvSpPr>
        <p:spPr bwMode="auto">
          <a:xfrm>
            <a:off x="8570913" y="3581400"/>
            <a:ext cx="204787" cy="77788"/>
          </a:xfrm>
          <a:custGeom>
            <a:avLst/>
            <a:gdLst>
              <a:gd name="G0" fmla="*/ 1 0 51712"/>
              <a:gd name="G1" fmla="+- 48 0 0"/>
              <a:gd name="G2" fmla="+- 1 0 0"/>
              <a:gd name="G3" fmla="*/ 1 0 51712"/>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0424" name="Rectangle 8"/>
          <p:cNvSpPr>
            <a:spLocks noChangeArrowheads="1"/>
          </p:cNvSpPr>
          <p:nvPr/>
        </p:nvSpPr>
        <p:spPr bwMode="auto">
          <a:xfrm>
            <a:off x="8151813" y="3911600"/>
            <a:ext cx="304800" cy="114300"/>
          </a:xfrm>
          <a:prstGeom prst="rect">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0425" name="Freeform 9"/>
          <p:cNvSpPr>
            <a:spLocks noChangeArrowheads="1"/>
          </p:cNvSpPr>
          <p:nvPr/>
        </p:nvSpPr>
        <p:spPr bwMode="auto">
          <a:xfrm>
            <a:off x="8566150" y="3541713"/>
            <a:ext cx="234950" cy="120650"/>
          </a:xfrm>
          <a:custGeom>
            <a:avLst/>
            <a:gdLst>
              <a:gd name="G0" fmla="*/ 1 0 51712"/>
              <a:gd name="G1" fmla="+- 48 0 0"/>
              <a:gd name="G2" fmla="+- 1 0 0"/>
              <a:gd name="G3" fmla="*/ 1 0 51712"/>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0426" name="AutoShape 10"/>
          <p:cNvSpPr>
            <a:spLocks noChangeArrowheads="1"/>
          </p:cNvSpPr>
          <p:nvPr/>
        </p:nvSpPr>
        <p:spPr bwMode="auto">
          <a:xfrm>
            <a:off x="7988300" y="3455988"/>
            <a:ext cx="730250" cy="290512"/>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0427" name="Rectangle 11"/>
          <p:cNvSpPr>
            <a:spLocks noChangeArrowheads="1"/>
          </p:cNvSpPr>
          <p:nvPr/>
        </p:nvSpPr>
        <p:spPr bwMode="auto">
          <a:xfrm>
            <a:off x="7989888" y="3603625"/>
            <a:ext cx="952500" cy="498475"/>
          </a:xfrm>
          <a:prstGeom prst="rect">
            <a:avLst/>
          </a:prstGeom>
          <a:solidFill>
            <a:srgbClr val="FFFF00"/>
          </a:solidFill>
          <a:ln w="38160" cap="sq">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0428" name="Rectangle 12"/>
          <p:cNvSpPr>
            <a:spLocks noChangeArrowheads="1"/>
          </p:cNvSpPr>
          <p:nvPr/>
        </p:nvSpPr>
        <p:spPr bwMode="auto">
          <a:xfrm>
            <a:off x="8101013" y="3862388"/>
            <a:ext cx="514350" cy="190500"/>
          </a:xfrm>
          <a:prstGeom prst="rect">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0429" name="AutoShape 13"/>
          <p:cNvSpPr>
            <a:spLocks noChangeArrowheads="1"/>
          </p:cNvSpPr>
          <p:nvPr/>
        </p:nvSpPr>
        <p:spPr bwMode="auto">
          <a:xfrm>
            <a:off x="8007350" y="3487738"/>
            <a:ext cx="692150" cy="290512"/>
          </a:xfrm>
          <a:prstGeom prst="roundRect">
            <a:avLst>
              <a:gd name="adj" fmla="val 16667"/>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0430" name="Line 14"/>
          <p:cNvSpPr>
            <a:spLocks noChangeShapeType="1"/>
          </p:cNvSpPr>
          <p:nvPr/>
        </p:nvSpPr>
        <p:spPr bwMode="auto">
          <a:xfrm>
            <a:off x="8034338" y="3840163"/>
            <a:ext cx="863600" cy="1587"/>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0431" name="Line 15"/>
          <p:cNvSpPr>
            <a:spLocks noChangeShapeType="1"/>
          </p:cNvSpPr>
          <p:nvPr/>
        </p:nvSpPr>
        <p:spPr bwMode="auto">
          <a:xfrm>
            <a:off x="8031163" y="4025900"/>
            <a:ext cx="863600" cy="1588"/>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0432" name="Rectangle 16"/>
          <p:cNvSpPr>
            <a:spLocks noChangeArrowheads="1"/>
          </p:cNvSpPr>
          <p:nvPr/>
        </p:nvSpPr>
        <p:spPr bwMode="auto">
          <a:xfrm>
            <a:off x="8105775" y="3429000"/>
            <a:ext cx="479425" cy="2254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Chicago" charset="0"/>
              </a:rPr>
              <a:t>โยเซฟ</a:t>
            </a:r>
          </a:p>
        </p:txBody>
      </p:sp>
      <p:sp>
        <p:nvSpPr>
          <p:cNvPr id="60433" name="Rectangle 17"/>
          <p:cNvSpPr>
            <a:spLocks noChangeArrowheads="1"/>
          </p:cNvSpPr>
          <p:nvPr/>
        </p:nvSpPr>
        <p:spPr bwMode="auto">
          <a:xfrm>
            <a:off x="8093075" y="6524625"/>
            <a:ext cx="336550" cy="2460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1">
                <a:solidFill>
                  <a:srgbClr val="FFFFFF"/>
                </a:solidFill>
                <a:effectLst>
                  <a:outerShdw blurRad="38100" dist="38100" dir="2700000" algn="tl">
                    <a:srgbClr val="000000"/>
                  </a:outerShdw>
                </a:effectLst>
              </a:rPr>
              <a:t>56</a:t>
            </a:r>
          </a:p>
        </p:txBody>
      </p:sp>
      <p:sp>
        <p:nvSpPr>
          <p:cNvPr id="60434" name="Text Box 18"/>
          <p:cNvSpPr txBox="1">
            <a:spLocks noChangeArrowheads="1"/>
          </p:cNvSpPr>
          <p:nvPr/>
        </p:nvSpPr>
        <p:spPr bwMode="auto">
          <a:xfrm>
            <a:off x="7177088" y="6284913"/>
            <a:ext cx="1266825"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1">
                <a:solidFill>
                  <a:srgbClr val="FFFFFF"/>
                </a:solidFill>
                <a:latin typeface="Arial" charset="0"/>
              </a:rPr>
              <a:t>คู่มือหน้าที่ </a:t>
            </a:r>
            <a:r>
              <a:rPr lang="en-US" sz="1200" b="1">
                <a:solidFill>
                  <a:srgbClr val="FFFFFF"/>
                </a:solidFill>
                <a:latin typeface="Arial" charset="0"/>
              </a:rPr>
              <a:t>24-25</a:t>
            </a:r>
          </a:p>
        </p:txBody>
      </p:sp>
      <p:sp>
        <p:nvSpPr>
          <p:cNvPr id="60435" name="Text Box 19"/>
          <p:cNvSpPr txBox="1">
            <a:spLocks noChangeArrowheads="1"/>
          </p:cNvSpPr>
          <p:nvPr/>
        </p:nvSpPr>
        <p:spPr bwMode="auto">
          <a:xfrm>
            <a:off x="1779588" y="0"/>
            <a:ext cx="2603500"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lgn="l">
              <a:spcBef>
                <a:spcPts val="750"/>
              </a:spcBef>
              <a:buClrTx/>
              <a:buFontTx/>
              <a:buNone/>
              <a:defRPr/>
            </a:pPr>
            <a:r>
              <a:rPr lang="hi-in" sz="1200" b="1">
                <a:solidFill>
                  <a:srgbClr val="FFFFFF"/>
                </a:solidFill>
              </a:rPr>
              <a:t>ปฐม</a:t>
            </a:r>
            <a:r>
              <a:rPr lang="en-US" sz="1200" b="1">
                <a:solidFill>
                  <a:srgbClr val="FFFFFF"/>
                </a:solidFill>
              </a:rPr>
              <a:t>. 42:7</a:t>
            </a:r>
          </a:p>
        </p:txBody>
      </p:sp>
      <p:sp>
        <p:nvSpPr>
          <p:cNvPr id="22" name="TextBox 21"/>
          <p:cNvSpPr txBox="1"/>
          <p:nvPr/>
        </p:nvSpPr>
        <p:spPr>
          <a:xfrm>
            <a:off x="1898650" y="1243013"/>
            <a:ext cx="5353050" cy="646112"/>
          </a:xfrm>
          <a:prstGeom prst="rect">
            <a:avLst/>
          </a:prstGeom>
          <a:solidFill>
            <a:srgbClr val="1A0004"/>
          </a:solidFill>
        </p:spPr>
        <p:txBody>
          <a:bodyPr wrap="none">
            <a:spAutoFit/>
          </a:bodyPr>
          <a:lstStyle/>
          <a:p>
            <a:pPr defTabSz="914400" eaLnBrk="1" fontAlgn="auto" hangingPunct="1">
              <a:spcBef>
                <a:spcPts val="0"/>
              </a:spcBef>
              <a:spcAft>
                <a:spcPts val="0"/>
              </a:spcAft>
              <a:buClrTx/>
              <a:buSzTx/>
              <a:buFontTx/>
              <a:buNone/>
              <a:defRPr/>
            </a:pPr>
            <a:r>
              <a:rPr lang="en-US" sz="3600" i="1" kern="0" dirty="0">
                <a:solidFill>
                  <a:srgbClr val="FFFF00"/>
                </a:solidFill>
                <a:latin typeface="Arial"/>
                <a:cs typeface="Arial"/>
              </a:rPr>
              <a:t>Joseph and His Brothers</a:t>
            </a:r>
          </a:p>
        </p:txBody>
      </p:sp>
    </p:spTree>
  </p:cSld>
  <p:clrMapOvr>
    <a:masterClrMapping/>
  </p:clrMapOvr>
  <p:transition spd="slow">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61441" name="Rectangle 1"/>
          <p:cNvSpPr>
            <a:spLocks noChangeArrowheads="1"/>
          </p:cNvSpPr>
          <p:nvPr/>
        </p:nvSpPr>
        <p:spPr bwMode="auto">
          <a:xfrm>
            <a:off x="1600200" y="838200"/>
            <a:ext cx="6858000" cy="5257800"/>
          </a:xfrm>
          <a:prstGeom prst="rect">
            <a:avLst/>
          </a:prstGeom>
          <a:gradFill rotWithShape="0">
            <a:gsLst>
              <a:gs pos="0">
                <a:srgbClr val="011753"/>
              </a:gs>
              <a:gs pos="100000">
                <a:srgbClr val="0331B3"/>
              </a:gs>
            </a:gsLst>
            <a:path path="shape">
              <a:fillToRect l="50000" t="50000" r="50000" b="50000"/>
            </a:path>
          </a:gradFill>
          <a:ln w="76320" cap="sq">
            <a:solidFill>
              <a:srgbClr val="790015"/>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1442" name="Freeform 2"/>
          <p:cNvSpPr>
            <a:spLocks noChangeArrowheads="1"/>
          </p:cNvSpPr>
          <p:nvPr/>
        </p:nvSpPr>
        <p:spPr bwMode="auto">
          <a:xfrm>
            <a:off x="1616075" y="858838"/>
            <a:ext cx="1620838" cy="3049587"/>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51712"/>
              <a:gd name="G45" fmla="+- 1224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51712"/>
              <a:gd name="G61" fmla="*/ 1 0 51712"/>
              <a:gd name="G62" fmla="+- 1 0 0"/>
              <a:gd name="G63" fmla="+- 1 0 0"/>
              <a:gd name="G64" fmla="+- 1 0 0"/>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0"/>
              <a:gd name="G78" fmla="+- 1 0 0"/>
              <a:gd name="G79" fmla="+- 1 0 0"/>
              <a:gd name="G80" fmla="+- 1 0 0"/>
              <a:gd name="G81" fmla="+- 1920 0 0"/>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560" cap="rnd">
            <a:solidFill>
              <a:srgbClr val="00AE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1443" name="Rectangle 3"/>
          <p:cNvSpPr>
            <a:spLocks noChangeArrowheads="1"/>
          </p:cNvSpPr>
          <p:nvPr/>
        </p:nvSpPr>
        <p:spPr bwMode="auto">
          <a:xfrm>
            <a:off x="441325" y="166688"/>
            <a:ext cx="968375" cy="13731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1444" name="Rectangle 4"/>
          <p:cNvSpPr>
            <a:spLocks noChangeArrowheads="1"/>
          </p:cNvSpPr>
          <p:nvPr/>
        </p:nvSpPr>
        <p:spPr bwMode="auto">
          <a:xfrm>
            <a:off x="590550" y="2020888"/>
            <a:ext cx="1695450" cy="42275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1445" name="Freeform 5"/>
          <p:cNvSpPr>
            <a:spLocks noChangeArrowheads="1"/>
          </p:cNvSpPr>
          <p:nvPr/>
        </p:nvSpPr>
        <p:spPr bwMode="auto">
          <a:xfrm>
            <a:off x="6991350" y="3978275"/>
            <a:ext cx="1430338" cy="2097088"/>
          </a:xfrm>
          <a:custGeom>
            <a:avLst/>
            <a:gdLst>
              <a:gd name="G0" fmla="+- 1 0 0"/>
              <a:gd name="G1" fmla="+- 1 0 0"/>
              <a:gd name="G2" fmla="+- 1 0 0"/>
              <a:gd name="G3" fmla="+- 1 0 0"/>
              <a:gd name="G4" fmla="+- 1 0 0"/>
              <a:gd name="G5" fmla="*/ 1 0 51712"/>
              <a:gd name="G6" fmla="+- 84 0 0"/>
              <a:gd name="G7" fmla="+- 1 0 0"/>
              <a:gd name="G8" fmla="+- 1 0 0"/>
              <a:gd name="G9" fmla="+- 1 0 0"/>
              <a:gd name="G10" fmla="+- 1 0 0"/>
              <a:gd name="G11" fmla="+- 1 0 0"/>
              <a:gd name="G12" fmla="+- 1 0 0"/>
              <a:gd name="G13" fmla="+- 1 0 0"/>
              <a:gd name="G14" fmla="+- 1 0 0"/>
              <a:gd name="G15" fmla="+- 1 0 0"/>
              <a:gd name="G16" fmla="+- 1 0 0"/>
              <a:gd name="G17" fmla="+- 1 0 0"/>
              <a:gd name="G18" fmla="*/ 1 0 51712"/>
              <a:gd name="G19" fmla="*/ 1 0 51712"/>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12735 57600"/>
              <a:gd name="G34" fmla="*/ 1 4243 51712"/>
              <a:gd name="G35" fmla="*/ G34 1 180"/>
              <a:gd name="G36" fmla="*/ G33 1 G35"/>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51712"/>
              <a:gd name="G61" fmla="*/ 1 0 51712"/>
              <a:gd name="G62" fmla="+- 1320 0 0"/>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560" cap="rnd">
            <a:solidFill>
              <a:srgbClr val="00AE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1446" name="Freeform 6"/>
          <p:cNvSpPr>
            <a:spLocks noChangeArrowheads="1"/>
          </p:cNvSpPr>
          <p:nvPr/>
        </p:nvSpPr>
        <p:spPr bwMode="auto">
          <a:xfrm>
            <a:off x="3562350" y="1695450"/>
            <a:ext cx="4097338" cy="291623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51712"/>
              <a:gd name="G21" fmla="+- 1 0 0"/>
              <a:gd name="G22" fmla="+- 1 0 0"/>
              <a:gd name="G23" fmla="+- 1 0 0"/>
              <a:gd name="G24" fmla="+- 1 0 0"/>
              <a:gd name="G25" fmla="+- 1 0 0"/>
              <a:gd name="G26" fmla="+- 1 0 0"/>
              <a:gd name="G27" fmla="+- 1 0 0"/>
              <a:gd name="G28" fmla="+- 1 0 0"/>
              <a:gd name="G29" fmla="+- 1 0 0"/>
              <a:gd name="G30" fmla="*/ 1 0 51712"/>
              <a:gd name="G31" fmla="+- 1423 0 0"/>
              <a:gd name="G32" fmla="cos G30 G31"/>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51712"/>
              <a:gd name="G54" fmla="+- 1 0 0"/>
              <a:gd name="G55" fmla="+- 1 0 0"/>
              <a:gd name="G56" fmla="+- 1 0 0"/>
              <a:gd name="G57" fmla="+- 1 0 0"/>
              <a:gd name="G58" fmla="+- 1 0 0"/>
              <a:gd name="G59" fmla="+- 1 0 0"/>
              <a:gd name="G60" fmla="+- 1 0 0"/>
              <a:gd name="G61" fmla="+- 1 0 0"/>
              <a:gd name="G62" fmla="+- 1 0 0"/>
              <a:gd name="G63" fmla="+- 1 0 0"/>
              <a:gd name="G64" fmla="*/ 1 0 51712"/>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0"/>
              <a:gd name="G78" fmla="+- 1 0 0"/>
              <a:gd name="G79" fmla="+- 1 0 0"/>
              <a:gd name="G80" fmla="*/ 1 0 51712"/>
              <a:gd name="G81" fmla="+- 340 0 0"/>
              <a:gd name="G82" fmla="cos G80 G81"/>
              <a:gd name="G83" fmla="+- 1 0 0"/>
              <a:gd name="G84" fmla="+- 1 0 0"/>
              <a:gd name="G85" fmla="+- 1 0 0"/>
              <a:gd name="G86" fmla="+- 1 0 0"/>
              <a:gd name="G87" fmla="+- 1 0 0"/>
              <a:gd name="G88" fmla="*/ 1 0 51712"/>
              <a:gd name="G89" fmla="sin 54736 G88"/>
              <a:gd name="G90" fmla="*/ 1 0 51712"/>
              <a:gd name="G91" fmla="cos 54943 G90"/>
              <a:gd name="G92" fmla="+- G89 0 G91"/>
              <a:gd name="G93" fmla="*/ G92 65535 1"/>
              <a:gd name="G94" fmla="+- G93 10800 0"/>
              <a:gd name="G95" fmla="+- 1 0 0"/>
              <a:gd name="G96" fmla="+- 1 0 0"/>
              <a:gd name="G97" fmla="+- 1 0 0"/>
              <a:gd name="G98" fmla="+- 1 0 0"/>
              <a:gd name="G99" fmla="+- 1 0 0"/>
              <a:gd name="G100" fmla="+- 1 0 0"/>
              <a:gd name="G101" fmla="+- 1 0 0"/>
              <a:gd name="G102" fmla="+- 1 0 0"/>
              <a:gd name="G103" fmla="+- 1 0 0"/>
              <a:gd name="G104" fmla="+- 1 0 0"/>
              <a:gd name="G105" fmla="+- 1 0 0"/>
              <a:gd name="G106" fmla="+- 1 0 0"/>
              <a:gd name="G107" fmla="+- 1 0 0"/>
              <a:gd name="G108" fmla="+- 1 0 0"/>
              <a:gd name="G109" fmla="*/ 1 0 51712"/>
              <a:gd name="G110" fmla="+- 1 0 0"/>
              <a:gd name="G111" fmla="+- 1 0 0"/>
              <a:gd name="G112" fmla="+- 1 0 0"/>
              <a:gd name="G113" fmla="+- 1 0 0"/>
              <a:gd name="G114" fmla="+- 1 0 0"/>
              <a:gd name="G115" fmla="+- 1 0 0"/>
              <a:gd name="G116" fmla="+- 1 0 0"/>
              <a:gd name="G117" fmla="+- 1 0 0"/>
              <a:gd name="G118" fmla="+- 1 0 0"/>
              <a:gd name="G119" fmla="+- 1 0 0"/>
              <a:gd name="G120" fmla="*/ 1 0 51712"/>
              <a:gd name="G121" fmla="+- 97 0 0"/>
              <a:gd name="G122" fmla="+- 122 0 0"/>
              <a:gd name="G123" fmla="+- 146 0 0"/>
              <a:gd name="G124" fmla="+- 170 0 0"/>
              <a:gd name="G125" fmla="*/ 1 0 51712"/>
              <a:gd name="G126" fmla="+- 1 0 0"/>
              <a:gd name="G127" fmla="+- 1 0 0"/>
              <a:gd name="G128" fmla="+- 1 0 0"/>
              <a:gd name="G129" fmla="+- 1 0 0"/>
              <a:gd name="G130" fmla="+- 1 0 0"/>
              <a:gd name="G131" fmla="+- 1 0 0"/>
              <a:gd name="G132" fmla="+- 1 0 0"/>
              <a:gd name="G133" fmla="+- 1 0 0"/>
              <a:gd name="G134" fmla="+- 1 0 0"/>
              <a:gd name="G135" fmla="+- 1 0 0"/>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560" cap="rnd">
            <a:solidFill>
              <a:srgbClr val="00AE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1447" name="Rectangle 7"/>
          <p:cNvSpPr>
            <a:spLocks noChangeArrowheads="1"/>
          </p:cNvSpPr>
          <p:nvPr/>
        </p:nvSpPr>
        <p:spPr bwMode="auto">
          <a:xfrm>
            <a:off x="4630738" y="2649538"/>
            <a:ext cx="152082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CECECE"/>
                </a:solidFill>
                <a:latin typeface="Times New Roman" charset="0"/>
              </a:rPr>
              <a:t>มย</a:t>
            </a:r>
          </a:p>
        </p:txBody>
      </p:sp>
      <p:sp>
        <p:nvSpPr>
          <p:cNvPr id="61448" name="Freeform 8"/>
          <p:cNvSpPr>
            <a:spLocks noChangeArrowheads="1"/>
          </p:cNvSpPr>
          <p:nvPr/>
        </p:nvSpPr>
        <p:spPr bwMode="auto">
          <a:xfrm>
            <a:off x="2038350" y="4591050"/>
            <a:ext cx="1887538" cy="1487488"/>
          </a:xfrm>
          <a:custGeom>
            <a:avLst/>
            <a:gdLst>
              <a:gd name="G0" fmla="+- 1 0 0"/>
              <a:gd name="G1" fmla="+- 1 0 0"/>
              <a:gd name="G2" fmla="+- 1 0 0"/>
              <a:gd name="G3" fmla="+- 1 0 0"/>
              <a:gd name="G4" fmla="+- 1 0 0"/>
              <a:gd name="G5" fmla="+- 1 0 0"/>
              <a:gd name="G6" fmla="+- 1 0 0"/>
              <a:gd name="G7" fmla="*/ 1 12735 57600"/>
              <a:gd name="G8" fmla="*/ 1 4243 51712"/>
              <a:gd name="G9" fmla="*/ G8 1 180"/>
              <a:gd name="G10" fmla="*/ G7 1 G9"/>
              <a:gd name="G11" fmla="*/ 1 12735 57600"/>
              <a:gd name="G12" fmla="*/ 1 4243 51712"/>
              <a:gd name="G13" fmla="*/ G12 1 180"/>
              <a:gd name="G14" fmla="*/ G11 1 G13"/>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51712"/>
              <a:gd name="G34" fmla="+- 264 0 0"/>
              <a:gd name="G35" fmla="+- 240 0 0"/>
              <a:gd name="G36" fmla="+- 216 0 0"/>
              <a:gd name="G37" fmla="+- 192 0 0"/>
              <a:gd name="G38" fmla="+- 168 0 0"/>
              <a:gd name="G39" fmla="+- 144 0 0"/>
              <a:gd name="G40" fmla="*/ 1 0 51712"/>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51712"/>
              <a:gd name="G60" fmla="*/ 1 0 51712"/>
              <a:gd name="G61" fmla="+- 1 0 0"/>
              <a:gd name="G62" fmla="+- 1 0 0"/>
              <a:gd name="G63" fmla="+- 1 0 0"/>
              <a:gd name="G64" fmla="+- 1 0 0"/>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51712"/>
              <a:gd name="G78" fmla="+- 1 0 0"/>
              <a:gd name="G79" fmla="+- 1 0 0"/>
              <a:gd name="G80" fmla="+- 1 0 0"/>
              <a:gd name="G81" fmla="+- 1 0 0"/>
              <a:gd name="G82" fmla="+- 1 0 0"/>
              <a:gd name="G83" fmla="+- 1 0 0"/>
              <a:gd name="G84" fmla="+- 1 0 0"/>
              <a:gd name="G85" fmla="+- 1 0 0"/>
              <a:gd name="G86" fmla="+- 1 0 0"/>
              <a:gd name="G87" fmla="+- 636 0 0"/>
              <a:gd name="G88" fmla="*/ 1 0 51712"/>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G105" fmla="+- 1 0 0"/>
              <a:gd name="G106" fmla="*/ 1 12735 57600"/>
              <a:gd name="G107" fmla="*/ 1 4243 51712"/>
              <a:gd name="G108" fmla="*/ G107 1 180"/>
              <a:gd name="G109" fmla="*/ G106 1 G108"/>
              <a:gd name="G110" fmla="+- 1 0 0"/>
              <a:gd name="G111" fmla="+- 1 0 0"/>
              <a:gd name="G112" fmla="+- 1 0 0"/>
              <a:gd name="G113" fmla="+- 1 0 0"/>
              <a:gd name="G114" fmla="*/ 1 0 51712"/>
              <a:gd name="G115" fmla="+- 1 0 0"/>
              <a:gd name="G116" fmla="+- 1 0 0"/>
              <a:gd name="G117" fmla="+- 1 0 0"/>
              <a:gd name="G118" fmla="+- 1 0 0"/>
              <a:gd name="G119" fmla="+- 1 0 0"/>
              <a:gd name="G120" fmla="+- 1 0 0"/>
              <a:gd name="G121" fmla="+- 1 0 0"/>
              <a:gd name="G122" fmla="+- 1 0 0"/>
              <a:gd name="G123" fmla="*/ 1 0 51712"/>
              <a:gd name="G124" fmla="+- 1 0 0"/>
              <a:gd name="G125" fmla="+- 1 0 0"/>
              <a:gd name="G126" fmla="+- 1 0 0"/>
              <a:gd name="G127" fmla="+- 1 0 0"/>
              <a:gd name="G128" fmla="+- 1 0 0"/>
              <a:gd name="G129" fmla="+- 1 0 0"/>
              <a:gd name="G130" fmla="+- 1 0 0"/>
              <a:gd name="G131" fmla="+- 1 0 0"/>
              <a:gd name="G132" fmla="+- 1 0 0"/>
              <a:gd name="G133" fmla="+- 1 0 0"/>
              <a:gd name="G134" fmla="+- 1 0 0"/>
              <a:gd name="G135" fmla="+- 1 0 0"/>
              <a:gd name="G136" fmla="+- 1 0 0"/>
              <a:gd name="G137" fmla="+- 1 0 0"/>
              <a:gd name="G138" fmla="+- 1 0 0"/>
              <a:gd name="G139" fmla="+- 1 0 0"/>
              <a:gd name="G140" fmla="+- 1 0 0"/>
              <a:gd name="G141" fmla="+- 1 0 0"/>
              <a:gd name="G142" fmla="+- 1 0 0"/>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560" cap="rnd">
            <a:solidFill>
              <a:srgbClr val="00AE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1449" name="Rectangle 9"/>
          <p:cNvSpPr>
            <a:spLocks noChangeArrowheads="1"/>
          </p:cNvSpPr>
          <p:nvPr/>
        </p:nvSpPr>
        <p:spPr bwMode="auto">
          <a:xfrm>
            <a:off x="7259638" y="5259388"/>
            <a:ext cx="131127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CECECE"/>
                </a:solidFill>
                <a:latin typeface="Times New Roman" charset="0"/>
              </a:rPr>
              <a:t>อป</a:t>
            </a:r>
          </a:p>
        </p:txBody>
      </p:sp>
      <p:sp>
        <p:nvSpPr>
          <p:cNvPr id="61450" name="Freeform 10"/>
          <p:cNvSpPr>
            <a:spLocks noChangeArrowheads="1"/>
          </p:cNvSpPr>
          <p:nvPr/>
        </p:nvSpPr>
        <p:spPr bwMode="auto">
          <a:xfrm>
            <a:off x="3257550" y="2628900"/>
            <a:ext cx="268288" cy="306388"/>
          </a:xfrm>
          <a:custGeom>
            <a:avLst/>
            <a:gdLst>
              <a:gd name="G0" fmla="+- 1 0 0"/>
              <a:gd name="G1" fmla="+- 1 0 0"/>
              <a:gd name="G2" fmla="+- 1 0 0"/>
              <a:gd name="G3" fmla="+- 1 0 0"/>
              <a:gd name="G4" fmla="+- 1 0 0"/>
              <a:gd name="G5" fmla="+- 96 0 0"/>
              <a:gd name="G6" fmla="+- 120 0 0"/>
              <a:gd name="G7" fmla="+- 144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560" cap="rnd">
            <a:solidFill>
              <a:srgbClr val="00AE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1451" name="Freeform 11"/>
          <p:cNvSpPr>
            <a:spLocks noChangeArrowheads="1"/>
          </p:cNvSpPr>
          <p:nvPr/>
        </p:nvSpPr>
        <p:spPr bwMode="auto">
          <a:xfrm>
            <a:off x="3067050" y="3333750"/>
            <a:ext cx="439738" cy="915988"/>
          </a:xfrm>
          <a:custGeom>
            <a:avLst/>
            <a:gdLst>
              <a:gd name="G0" fmla="+- 1 0 0"/>
              <a:gd name="G1" fmla="+- 1 0 0"/>
              <a:gd name="G2" fmla="+- 1 0 0"/>
              <a:gd name="G3" fmla="+- 1 0 0"/>
              <a:gd name="G4" fmla="*/ 1 12735 57600"/>
              <a:gd name="G5" fmla="*/ 1 4243 51712"/>
              <a:gd name="G6" fmla="*/ G5 1 180"/>
              <a:gd name="G7" fmla="*/ G4 1 G6"/>
              <a:gd name="G8" fmla="+- 1 0 0"/>
              <a:gd name="G9" fmla="+- 1 0 0"/>
              <a:gd name="G10" fmla="+- 1 0 0"/>
              <a:gd name="G11" fmla="+- 1 0 0"/>
              <a:gd name="G12" fmla="+- 1 0 0"/>
              <a:gd name="G13" fmla="+- 1 0 0"/>
              <a:gd name="G14" fmla="+- 1 0 0"/>
              <a:gd name="G15" fmla="+- 1 0 0"/>
              <a:gd name="G16" fmla="+- 1 0 0"/>
              <a:gd name="G17" fmla="*/ 1 12735 57600"/>
              <a:gd name="G18" fmla="*/ 1 4243 51712"/>
              <a:gd name="G19" fmla="*/ G18 1 180"/>
              <a:gd name="G20" fmla="*/ G17 1 G19"/>
              <a:gd name="G21" fmla="*/ 1 12735 57600"/>
              <a:gd name="G22" fmla="*/ 1 4243 51712"/>
              <a:gd name="G23" fmla="*/ G22 1 180"/>
              <a:gd name="G24" fmla="*/ G21 1 G23"/>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51712"/>
              <a:gd name="G39" fmla="*/ 1 0 51712"/>
              <a:gd name="G40" fmla="+- 504 0 0"/>
              <a:gd name="G41" fmla="*/ 1 0 51712"/>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560" cap="rnd">
            <a:solidFill>
              <a:srgbClr val="00AE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1452" name="Freeform 12"/>
          <p:cNvSpPr>
            <a:spLocks noChangeArrowheads="1"/>
          </p:cNvSpPr>
          <p:nvPr/>
        </p:nvSpPr>
        <p:spPr bwMode="auto">
          <a:xfrm>
            <a:off x="3333750" y="2933700"/>
            <a:ext cx="58738" cy="420688"/>
          </a:xfrm>
          <a:custGeom>
            <a:avLst/>
            <a:gdLst>
              <a:gd name="G0" fmla="*/ 1 0 51712"/>
              <a:gd name="G1" fmla="+- 1 0 0"/>
              <a:gd name="G2" fmla="+- 1 0 0"/>
              <a:gd name="G3" fmla="+- 1 0 0"/>
              <a:gd name="G4" fmla="+- 1 0 0"/>
              <a:gd name="G5" fmla="+- 1 0 0"/>
              <a:gd name="G6" fmla="+- 1 0 0"/>
              <a:gd name="G7" fmla="*/ 1 0 51712"/>
              <a:gd name="G8" fmla="+- 168 0 0"/>
              <a:gd name="G9" fmla="+- 192 0 0"/>
              <a:gd name="G10" fmla="+- 216 0 0"/>
              <a:gd name="G11" fmla="+- 240 0 0"/>
              <a:gd name="G12" fmla="*/ 1 0 51712"/>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560" cap="rnd">
            <a:solidFill>
              <a:srgbClr val="00AE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1453" name="Rectangle 13"/>
          <p:cNvSpPr>
            <a:spLocks noChangeArrowheads="1"/>
          </p:cNvSpPr>
          <p:nvPr/>
        </p:nvSpPr>
        <p:spPr bwMode="auto">
          <a:xfrm>
            <a:off x="3449638" y="2382838"/>
            <a:ext cx="127317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CECECE"/>
                </a:solidFill>
                <a:latin typeface="Times New Roman" charset="0"/>
              </a:rPr>
              <a:t>ทก</a:t>
            </a:r>
          </a:p>
        </p:txBody>
      </p:sp>
      <p:sp>
        <p:nvSpPr>
          <p:cNvPr id="61454" name="Rectangle 14"/>
          <p:cNvSpPr>
            <a:spLocks noChangeArrowheads="1"/>
          </p:cNvSpPr>
          <p:nvPr/>
        </p:nvSpPr>
        <p:spPr bwMode="auto">
          <a:xfrm>
            <a:off x="2516188" y="5640388"/>
            <a:ext cx="70167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CECECE"/>
                </a:solidFill>
                <a:latin typeface="Times New Roman" charset="0"/>
              </a:rPr>
              <a:t>ทด</a:t>
            </a:r>
          </a:p>
        </p:txBody>
      </p:sp>
      <p:sp>
        <p:nvSpPr>
          <p:cNvPr id="61455" name="Rectangle 15"/>
          <p:cNvSpPr>
            <a:spLocks noChangeArrowheads="1"/>
          </p:cNvSpPr>
          <p:nvPr/>
        </p:nvSpPr>
        <p:spPr bwMode="auto">
          <a:xfrm>
            <a:off x="2020888" y="992188"/>
            <a:ext cx="83502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CECECE"/>
                </a:solidFill>
                <a:latin typeface="Times New Roman" charset="0"/>
              </a:rPr>
              <a:t>ทม</a:t>
            </a:r>
          </a:p>
        </p:txBody>
      </p:sp>
      <p:sp>
        <p:nvSpPr>
          <p:cNvPr id="61456" name="Rectangle 16"/>
          <p:cNvSpPr>
            <a:spLocks noChangeArrowheads="1"/>
          </p:cNvSpPr>
          <p:nvPr/>
        </p:nvSpPr>
        <p:spPr bwMode="auto">
          <a:xfrm>
            <a:off x="3086100" y="4381500"/>
            <a:ext cx="1676400" cy="457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1457" name="Line 17"/>
          <p:cNvSpPr>
            <a:spLocks noChangeShapeType="1"/>
          </p:cNvSpPr>
          <p:nvPr/>
        </p:nvSpPr>
        <p:spPr bwMode="auto">
          <a:xfrm>
            <a:off x="1746250" y="3505200"/>
            <a:ext cx="6546850" cy="1588"/>
          </a:xfrm>
          <a:prstGeom prst="line">
            <a:avLst/>
          </a:prstGeom>
          <a:noFill/>
          <a:ln w="25560" cap="sq">
            <a:solidFill>
              <a:srgbClr val="790015"/>
            </a:solidFill>
            <a:prstDash val="dashDot"/>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1458" name="Line 18"/>
          <p:cNvSpPr>
            <a:spLocks noChangeShapeType="1"/>
          </p:cNvSpPr>
          <p:nvPr/>
        </p:nvSpPr>
        <p:spPr bwMode="auto">
          <a:xfrm>
            <a:off x="4991100" y="984250"/>
            <a:ext cx="1588" cy="5003800"/>
          </a:xfrm>
          <a:prstGeom prst="line">
            <a:avLst/>
          </a:prstGeom>
          <a:noFill/>
          <a:ln w="25560" cap="sq">
            <a:solidFill>
              <a:srgbClr val="790015"/>
            </a:solidFill>
            <a:prstDash val="dashDot"/>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1459" name="Rectangle 19"/>
          <p:cNvSpPr>
            <a:spLocks noChangeArrowheads="1"/>
          </p:cNvSpPr>
          <p:nvPr/>
        </p:nvSpPr>
        <p:spPr bwMode="auto">
          <a:xfrm>
            <a:off x="76200" y="304800"/>
            <a:ext cx="2825750"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1">
                <a:solidFill>
                  <a:srgbClr val="FFD34A"/>
                </a:solidFill>
                <a:latin typeface="Times New Roman" charset="0"/>
              </a:rPr>
              <a:t> </a:t>
            </a:r>
            <a:r>
              <a:rPr lang="hi-in" sz="2400" b="1">
                <a:solidFill>
                  <a:srgbClr val="FFD34A"/>
                </a:solidFill>
                <a:latin typeface="Times New Roman" charset="0"/>
              </a:rPr>
              <a:t>แผนที่</a:t>
            </a:r>
          </a:p>
        </p:txBody>
      </p:sp>
      <p:sp>
        <p:nvSpPr>
          <p:cNvPr id="61460" name="Rectangle 20"/>
          <p:cNvSpPr>
            <a:spLocks noChangeArrowheads="1"/>
          </p:cNvSpPr>
          <p:nvPr/>
        </p:nvSpPr>
        <p:spPr bwMode="auto">
          <a:xfrm>
            <a:off x="2613025" y="3613150"/>
            <a:ext cx="173037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CECECE"/>
                </a:solidFill>
                <a:latin typeface="Times New Roman" charset="0"/>
              </a:rPr>
              <a:t>ทต</a:t>
            </a:r>
          </a:p>
        </p:txBody>
      </p:sp>
      <p:sp>
        <p:nvSpPr>
          <p:cNvPr id="61461" name="Line 21"/>
          <p:cNvSpPr>
            <a:spLocks noChangeShapeType="1"/>
          </p:cNvSpPr>
          <p:nvPr/>
        </p:nvSpPr>
        <p:spPr bwMode="auto">
          <a:xfrm>
            <a:off x="4114800" y="1600200"/>
            <a:ext cx="1693863" cy="1588"/>
          </a:xfrm>
          <a:prstGeom prst="line">
            <a:avLst/>
          </a:prstGeom>
          <a:noFill/>
          <a:ln>
            <a:noFill/>
          </a:ln>
          <a:effectLst/>
          <a:extLst>
            <a:ext uri="{909E8E84-426E-40dd-AFC4-6F175D3DCCD1}">
              <a14:hiddenFill xmlns="" xmlns:a14="http://schemas.microsoft.com/office/drawing/2010/main">
                <a:no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1462" name="Rectangle 22"/>
          <p:cNvSpPr>
            <a:spLocks noChangeArrowheads="1"/>
          </p:cNvSpPr>
          <p:nvPr/>
        </p:nvSpPr>
        <p:spPr bwMode="auto">
          <a:xfrm>
            <a:off x="4081463" y="1125538"/>
            <a:ext cx="812800" cy="5191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1463" name="Rectangle 23"/>
          <p:cNvSpPr>
            <a:spLocks noChangeArrowheads="1"/>
          </p:cNvSpPr>
          <p:nvPr/>
        </p:nvSpPr>
        <p:spPr bwMode="auto">
          <a:xfrm>
            <a:off x="6896100" y="4395788"/>
            <a:ext cx="83502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CECECE"/>
                </a:solidFill>
                <a:latin typeface="Times New Roman" charset="0"/>
              </a:rPr>
              <a:t>อ</a:t>
            </a:r>
          </a:p>
        </p:txBody>
      </p:sp>
      <p:sp>
        <p:nvSpPr>
          <p:cNvPr id="61464" name="Rectangle 24"/>
          <p:cNvSpPr>
            <a:spLocks noChangeArrowheads="1"/>
          </p:cNvSpPr>
          <p:nvPr/>
        </p:nvSpPr>
        <p:spPr bwMode="auto">
          <a:xfrm>
            <a:off x="5830888" y="2884488"/>
            <a:ext cx="83502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CECECE"/>
                </a:solidFill>
                <a:latin typeface="Times New Roman" charset="0"/>
              </a:rPr>
              <a:t>บ</a:t>
            </a:r>
          </a:p>
        </p:txBody>
      </p:sp>
      <p:sp>
        <p:nvSpPr>
          <p:cNvPr id="61465" name="Rectangle 25"/>
          <p:cNvSpPr>
            <a:spLocks noChangeArrowheads="1"/>
          </p:cNvSpPr>
          <p:nvPr/>
        </p:nvSpPr>
        <p:spPr bwMode="auto">
          <a:xfrm>
            <a:off x="5487988" y="1811338"/>
            <a:ext cx="83502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CECECE"/>
                </a:solidFill>
                <a:latin typeface="Times New Roman" charset="0"/>
              </a:rPr>
              <a:t>ฮ</a:t>
            </a:r>
          </a:p>
        </p:txBody>
      </p:sp>
      <p:sp>
        <p:nvSpPr>
          <p:cNvPr id="61466" name="Rectangle 26"/>
          <p:cNvSpPr>
            <a:spLocks noChangeArrowheads="1"/>
          </p:cNvSpPr>
          <p:nvPr/>
        </p:nvSpPr>
        <p:spPr bwMode="auto">
          <a:xfrm>
            <a:off x="7088188" y="1525588"/>
            <a:ext cx="129222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CECECE"/>
                </a:solidFill>
                <a:latin typeface="Times New Roman" charset="0"/>
              </a:rPr>
              <a:t>ม</a:t>
            </a:r>
            <a:r>
              <a:rPr lang="en-US" sz="2400" b="1">
                <a:solidFill>
                  <a:srgbClr val="CECECE"/>
                </a:solidFill>
                <a:latin typeface="Times New Roman" charset="0"/>
              </a:rPr>
              <a:t>(</a:t>
            </a:r>
            <a:r>
              <a:rPr lang="hi-in" sz="2400" b="1">
                <a:solidFill>
                  <a:srgbClr val="CECECE"/>
                </a:solidFill>
                <a:latin typeface="Times New Roman" charset="0"/>
              </a:rPr>
              <a:t>อ</a:t>
            </a:r>
            <a:r>
              <a:rPr lang="en-US" sz="2400" b="1">
                <a:solidFill>
                  <a:srgbClr val="CECECE"/>
                </a:solidFill>
                <a:latin typeface="Times New Roman" charset="0"/>
              </a:rPr>
              <a:t>)</a:t>
            </a:r>
          </a:p>
        </p:txBody>
      </p:sp>
      <p:sp>
        <p:nvSpPr>
          <p:cNvPr id="61467" name="Oval 27"/>
          <p:cNvSpPr>
            <a:spLocks noChangeArrowheads="1"/>
          </p:cNvSpPr>
          <p:nvPr/>
        </p:nvSpPr>
        <p:spPr bwMode="auto">
          <a:xfrm>
            <a:off x="6921500" y="1644650"/>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1468" name="Rectangle 28"/>
          <p:cNvSpPr>
            <a:spLocks noChangeArrowheads="1"/>
          </p:cNvSpPr>
          <p:nvPr/>
        </p:nvSpPr>
        <p:spPr bwMode="auto">
          <a:xfrm>
            <a:off x="3095625" y="2568575"/>
            <a:ext cx="376238"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CECECE"/>
                </a:solidFill>
                <a:latin typeface="Times New Roman" charset="0"/>
              </a:rPr>
              <a:t>ค</a:t>
            </a:r>
          </a:p>
        </p:txBody>
      </p:sp>
      <p:sp>
        <p:nvSpPr>
          <p:cNvPr id="61469" name="Oval 29"/>
          <p:cNvSpPr>
            <a:spLocks noChangeArrowheads="1"/>
          </p:cNvSpPr>
          <p:nvPr/>
        </p:nvSpPr>
        <p:spPr bwMode="auto">
          <a:xfrm>
            <a:off x="2974975" y="3235325"/>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1470" name="Rectangle 30"/>
          <p:cNvSpPr>
            <a:spLocks noChangeArrowheads="1"/>
          </p:cNvSpPr>
          <p:nvPr/>
        </p:nvSpPr>
        <p:spPr bwMode="auto">
          <a:xfrm>
            <a:off x="2711450" y="3078163"/>
            <a:ext cx="366713"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CECECE"/>
                </a:solidFill>
                <a:latin typeface="Times New Roman" charset="0"/>
              </a:rPr>
              <a:t>ย</a:t>
            </a:r>
          </a:p>
        </p:txBody>
      </p:sp>
      <p:sp>
        <p:nvSpPr>
          <p:cNvPr id="61471" name="Oval 31"/>
          <p:cNvSpPr>
            <a:spLocks noChangeArrowheads="1"/>
          </p:cNvSpPr>
          <p:nvPr/>
        </p:nvSpPr>
        <p:spPr bwMode="auto">
          <a:xfrm>
            <a:off x="3516313" y="3201988"/>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1472" name="Oval 32"/>
          <p:cNvSpPr>
            <a:spLocks noChangeArrowheads="1"/>
          </p:cNvSpPr>
          <p:nvPr/>
        </p:nvSpPr>
        <p:spPr bwMode="auto">
          <a:xfrm>
            <a:off x="2906713" y="4573588"/>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1473" name="Rectangle 33"/>
          <p:cNvSpPr>
            <a:spLocks noChangeArrowheads="1"/>
          </p:cNvSpPr>
          <p:nvPr/>
        </p:nvSpPr>
        <p:spPr bwMode="auto">
          <a:xfrm>
            <a:off x="3090863" y="4451350"/>
            <a:ext cx="57467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CECECE"/>
                </a:solidFill>
                <a:latin typeface="Times New Roman" charset="0"/>
              </a:rPr>
              <a:t>คบ</a:t>
            </a:r>
          </a:p>
        </p:txBody>
      </p:sp>
      <p:sp>
        <p:nvSpPr>
          <p:cNvPr id="61474" name="Oval 34"/>
          <p:cNvSpPr>
            <a:spLocks noChangeArrowheads="1"/>
          </p:cNvSpPr>
          <p:nvPr/>
        </p:nvSpPr>
        <p:spPr bwMode="auto">
          <a:xfrm>
            <a:off x="2992438" y="5286375"/>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1475" name="Rectangle 35"/>
          <p:cNvSpPr>
            <a:spLocks noChangeArrowheads="1"/>
          </p:cNvSpPr>
          <p:nvPr/>
        </p:nvSpPr>
        <p:spPr bwMode="auto">
          <a:xfrm>
            <a:off x="3216275" y="5164138"/>
            <a:ext cx="563563"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CECECE"/>
                </a:solidFill>
                <a:latin typeface="Times New Roman" charset="0"/>
              </a:rPr>
              <a:t>ภซ</a:t>
            </a:r>
          </a:p>
        </p:txBody>
      </p:sp>
      <p:sp>
        <p:nvSpPr>
          <p:cNvPr id="61476" name="Rectangle 36"/>
          <p:cNvSpPr>
            <a:spLocks noChangeArrowheads="1"/>
          </p:cNvSpPr>
          <p:nvPr/>
        </p:nvSpPr>
        <p:spPr bwMode="auto">
          <a:xfrm>
            <a:off x="1766888" y="4081463"/>
            <a:ext cx="476250" cy="698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spcBef>
                <a:spcPts val="2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4000" b="1">
                <a:solidFill>
                  <a:srgbClr val="EEFF4B"/>
                </a:solidFill>
                <a:latin typeface="Times New Roman" charset="0"/>
              </a:rPr>
              <a:t>อ</a:t>
            </a:r>
          </a:p>
        </p:txBody>
      </p:sp>
      <p:sp>
        <p:nvSpPr>
          <p:cNvPr id="61477" name="Rectangle 37"/>
          <p:cNvSpPr>
            <a:spLocks noChangeArrowheads="1"/>
          </p:cNvSpPr>
          <p:nvPr/>
        </p:nvSpPr>
        <p:spPr bwMode="auto">
          <a:xfrm>
            <a:off x="3814763" y="3078163"/>
            <a:ext cx="56197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CECECE"/>
                </a:solidFill>
                <a:latin typeface="Times New Roman" charset="0"/>
              </a:rPr>
              <a:t>มน</a:t>
            </a:r>
          </a:p>
        </p:txBody>
      </p:sp>
      <p:sp>
        <p:nvSpPr>
          <p:cNvPr id="61478" name="Freeform 38"/>
          <p:cNvSpPr>
            <a:spLocks noChangeArrowheads="1"/>
          </p:cNvSpPr>
          <p:nvPr/>
        </p:nvSpPr>
        <p:spPr bwMode="auto">
          <a:xfrm>
            <a:off x="5816600" y="3136900"/>
            <a:ext cx="939800" cy="1422400"/>
          </a:xfrm>
          <a:custGeom>
            <a:avLst/>
            <a:gdLst>
              <a:gd name="G0" fmla="+- 1 0 0"/>
              <a:gd name="G1" fmla="+- 1 0 0"/>
              <a:gd name="G2" fmla="+- 1 0 0"/>
              <a:gd name="G3" fmla="+- 1 0 0"/>
              <a:gd name="G4" fmla="*/ 1 0 51712"/>
              <a:gd name="G5" fmla="+- 1 0 0"/>
              <a:gd name="G6" fmla="+- 1 0 0"/>
              <a:gd name="G7" fmla="+- 1 0 0"/>
              <a:gd name="G8" fmla="+- 1 0 0"/>
              <a:gd name="G9" fmla="+- 1 0 0"/>
              <a:gd name="G10" fmla="+- 1 0 0"/>
              <a:gd name="G11" fmla="+- 1 0 0"/>
              <a:gd name="G12" fmla="+- 1 0 0"/>
              <a:gd name="G13" fmla="+- 1 0 0"/>
              <a:gd name="G14" fmla="+- 26 0 0"/>
              <a:gd name="G15" fmla="+- 1 0 0"/>
              <a:gd name="T0" fmla="*/ 592 w 592"/>
              <a:gd name="T1" fmla="*/ 896 h 896"/>
              <a:gd name="T2" fmla="*/ 328 w 592"/>
              <a:gd name="T3" fmla="*/ 760 h 896"/>
              <a:gd name="T4" fmla="*/ 192 w 592"/>
              <a:gd name="T5" fmla="*/ 576 h 896"/>
              <a:gd name="T6" fmla="*/ 40 w 592"/>
              <a:gd name="T7" fmla="*/ 160 h 896"/>
              <a:gd name="T8" fmla="*/ 24 w 592"/>
              <a:gd name="T9" fmla="*/ 80 h 896"/>
              <a:gd name="T10" fmla="*/ 0 w 592"/>
              <a:gd name="T11" fmla="*/ 0 h 896"/>
            </a:gdLst>
            <a:ahLst/>
            <a:cxnLst>
              <a:cxn ang="0">
                <a:pos x="T0" y="T1"/>
              </a:cxn>
              <a:cxn ang="0">
                <a:pos x="T2" y="T3"/>
              </a:cxn>
              <a:cxn ang="0">
                <a:pos x="T4" y="T5"/>
              </a:cxn>
              <a:cxn ang="0">
                <a:pos x="T6" y="T7"/>
              </a:cxn>
              <a:cxn ang="0">
                <a:pos x="T8" y="T9"/>
              </a:cxn>
              <a:cxn ang="0">
                <a:pos x="T10" y="T11"/>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240" cap="flat">
            <a:solidFill>
              <a:srgbClr val="2E7E3B"/>
            </a:solidFill>
            <a:round/>
            <a:headEnd/>
            <a:tailEnd/>
          </a:ln>
          <a:effectLst>
            <a:outerShdw blurRad="63500" dist="38184" dir="2700000" algn="ctr" rotWithShape="0">
              <a:srgbClr val="1A0004">
                <a:alpha val="75014"/>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61479" name="Freeform 39"/>
          <p:cNvSpPr>
            <a:spLocks noChangeArrowheads="1"/>
          </p:cNvSpPr>
          <p:nvPr/>
        </p:nvSpPr>
        <p:spPr bwMode="auto">
          <a:xfrm>
            <a:off x="2921000" y="1852613"/>
            <a:ext cx="2882900" cy="1258887"/>
          </a:xfrm>
          <a:custGeom>
            <a:avLst/>
            <a:gdLst>
              <a:gd name="G0" fmla="+- 1 0 0"/>
              <a:gd name="G1" fmla="+- 764 0 0"/>
              <a:gd name="G2" fmla="*/ 1 0 51712"/>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546 0 0"/>
              <a:gd name="G36" fmla="+- 609 0 0"/>
              <a:gd name="T0" fmla="*/ 1816 w 1816"/>
              <a:gd name="T1" fmla="*/ 793 h 793"/>
              <a:gd name="T2" fmla="*/ 1784 w 1816"/>
              <a:gd name="T3" fmla="*/ 713 h 793"/>
              <a:gd name="T4" fmla="*/ 1640 w 1816"/>
              <a:gd name="T5" fmla="*/ 273 h 793"/>
              <a:gd name="T6" fmla="*/ 1560 w 1816"/>
              <a:gd name="T7" fmla="*/ 129 h 793"/>
              <a:gd name="T8" fmla="*/ 1160 w 1816"/>
              <a:gd name="T9" fmla="*/ 17 h 793"/>
              <a:gd name="T10" fmla="*/ 560 w 1816"/>
              <a:gd name="T11" fmla="*/ 65 h 793"/>
              <a:gd name="T12" fmla="*/ 472 w 1816"/>
              <a:gd name="T13" fmla="*/ 113 h 793"/>
              <a:gd name="T14" fmla="*/ 424 w 1816"/>
              <a:gd name="T15" fmla="*/ 129 h 793"/>
              <a:gd name="T16" fmla="*/ 224 w 1816"/>
              <a:gd name="T17" fmla="*/ 241 h 793"/>
              <a:gd name="T18" fmla="*/ 120 w 1816"/>
              <a:gd name="T19" fmla="*/ 345 h 793"/>
              <a:gd name="T20" fmla="*/ 104 w 1816"/>
              <a:gd name="T21" fmla="*/ 377 h 793"/>
              <a:gd name="T22" fmla="*/ 72 w 1816"/>
              <a:gd name="T23" fmla="*/ 409 h 793"/>
              <a:gd name="T24" fmla="*/ 0 w 1816"/>
              <a:gd name="T25" fmla="*/ 609 h 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240" cap="flat">
            <a:solidFill>
              <a:srgbClr val="2E7E3B"/>
            </a:solidFill>
            <a:round/>
            <a:headEnd/>
            <a:tailEnd/>
          </a:ln>
          <a:effectLst>
            <a:outerShdw blurRad="63500" dist="38184" dir="2700000" algn="ctr" rotWithShape="0">
              <a:srgbClr val="1A0004">
                <a:alpha val="75014"/>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61480" name="Freeform 40"/>
          <p:cNvSpPr>
            <a:spLocks noChangeArrowheads="1"/>
          </p:cNvSpPr>
          <p:nvPr/>
        </p:nvSpPr>
        <p:spPr bwMode="auto">
          <a:xfrm>
            <a:off x="1739900" y="2832100"/>
            <a:ext cx="1181100" cy="1409700"/>
          </a:xfrm>
          <a:custGeom>
            <a:avLst/>
            <a:gdLst>
              <a:gd name="G0" fmla="+- 1 0 0"/>
              <a:gd name="G1" fmla="+- 1 0 0"/>
              <a:gd name="G2" fmla="+- 1 0 0"/>
              <a:gd name="G3" fmla="+- 1 0 0"/>
              <a:gd name="G4" fmla="+- 1 0 0"/>
              <a:gd name="G5" fmla="+- 1 0 0"/>
              <a:gd name="G6" fmla="+- 1 0 0"/>
              <a:gd name="G7" fmla="+- 1 0 0"/>
              <a:gd name="G8" fmla="*/ 1 0 51712"/>
              <a:gd name="G9" fmla="+- 722 0 0"/>
              <a:gd name="G10" fmla="sin G8 G9"/>
              <a:gd name="G11" fmla="+- 1 0 0"/>
              <a:gd name="G12" fmla="+- 1 0 0"/>
              <a:gd name="G13" fmla="*/ 1 0 51712"/>
              <a:gd name="G14" fmla="+- 1 0 0"/>
              <a:gd name="G15" fmla="+- 1 0 0"/>
              <a:gd name="G16" fmla="+- 1 0 0"/>
              <a:gd name="G17" fmla="+- 888 0 0"/>
              <a:gd name="T0" fmla="*/ 744 w 744"/>
              <a:gd name="T1" fmla="*/ 0 h 888"/>
              <a:gd name="T2" fmla="*/ 688 w 744"/>
              <a:gd name="T3" fmla="*/ 344 h 888"/>
              <a:gd name="T4" fmla="*/ 632 w 744"/>
              <a:gd name="T5" fmla="*/ 616 h 888"/>
              <a:gd name="T6" fmla="*/ 456 w 744"/>
              <a:gd name="T7" fmla="*/ 752 h 888"/>
              <a:gd name="T8" fmla="*/ 176 w 744"/>
              <a:gd name="T9" fmla="*/ 824 h 888"/>
              <a:gd name="T10" fmla="*/ 0 w 744"/>
              <a:gd name="T11" fmla="*/ 888 h 888"/>
            </a:gdLst>
            <a:ahLst/>
            <a:cxnLst>
              <a:cxn ang="0">
                <a:pos x="T0" y="T1"/>
              </a:cxn>
              <a:cxn ang="0">
                <a:pos x="T2" y="T3"/>
              </a:cxn>
              <a:cxn ang="0">
                <a:pos x="T4" y="T5"/>
              </a:cxn>
              <a:cxn ang="0">
                <a:pos x="T6" y="T7"/>
              </a:cxn>
              <a:cxn ang="0">
                <a:pos x="T8" y="T9"/>
              </a:cxn>
              <a:cxn ang="0">
                <a:pos x="T10" y="T11"/>
              </a:cxn>
            </a:cxnLst>
            <a:rect l="0" t="0" r="r" b="b"/>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240" cap="flat">
            <a:solidFill>
              <a:srgbClr val="EEFF4B"/>
            </a:solidFill>
            <a:round/>
            <a:headEnd/>
            <a:tailEnd/>
          </a:ln>
          <a:effectLst>
            <a:outerShdw blurRad="63500" dist="81185" dir="3078031" algn="ctr" rotWithShape="0">
              <a:srgbClr val="1A0004">
                <a:alpha val="75014"/>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grpSp>
        <p:nvGrpSpPr>
          <p:cNvPr id="122922" name="Group 41"/>
          <p:cNvGrpSpPr>
            <a:grpSpLocks/>
          </p:cNvGrpSpPr>
          <p:nvPr/>
        </p:nvGrpSpPr>
        <p:grpSpPr bwMode="auto">
          <a:xfrm>
            <a:off x="760413" y="2058988"/>
            <a:ext cx="1509712" cy="2727325"/>
            <a:chOff x="479" y="1297"/>
            <a:chExt cx="951" cy="1718"/>
          </a:xfrm>
        </p:grpSpPr>
        <p:sp>
          <p:nvSpPr>
            <p:cNvPr id="61482" name="Freeform 42"/>
            <p:cNvSpPr>
              <a:spLocks noChangeArrowheads="1"/>
            </p:cNvSpPr>
            <p:nvPr/>
          </p:nvSpPr>
          <p:spPr bwMode="auto">
            <a:xfrm rot="5160000">
              <a:off x="526" y="1298"/>
              <a:ext cx="837" cy="870"/>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5400 0 0"/>
                <a:gd name="G14" fmla="+- 16200 0 0"/>
                <a:gd name="G15" fmla="+- 1 0 0"/>
                <a:gd name="G16" fmla="+- 1 0 0"/>
                <a:gd name="G17" fmla="+- 5400 0 0"/>
                <a:gd name="T0" fmla="*/ 576 w 21600"/>
                <a:gd name="T1" fmla="*/ 0 h 21600"/>
                <a:gd name="T2" fmla="*/ 0 w 21600"/>
                <a:gd name="T3" fmla="*/ 360 h 21600"/>
                <a:gd name="T4" fmla="*/ 576 w 21600"/>
                <a:gd name="T5" fmla="*/ 720 h 21600"/>
                <a:gd name="T6" fmla="*/ 768 w 21600"/>
                <a:gd name="T7" fmla="*/ 360 h 21600"/>
                <a:gd name="T8" fmla="*/ 3375 w 21600"/>
                <a:gd name="T9" fmla="*/ 5400 h 21600"/>
                <a:gd name="T10" fmla="*/ 18900 w 21600"/>
                <a:gd name="T11" fmla="*/ 16200 h 21600"/>
              </a:gdLst>
              <a:ahLst/>
              <a:cxnLst>
                <a:cxn ang="0">
                  <a:pos x="T0" y="T1"/>
                </a:cxn>
                <a:cxn ang="0">
                  <a:pos x="T2" y="T3"/>
                </a:cxn>
                <a:cxn ang="0">
                  <a:pos x="T4" y="T5"/>
                </a:cxn>
                <a:cxn ang="0">
                  <a:pos x="T6" y="T7"/>
                </a:cxn>
              </a:cxnLst>
              <a:rect l="T8" t="T9" r="T10" b="T11"/>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EEFF4B"/>
            </a:solidFill>
            <a:ln w="28440" cap="sq">
              <a:solidFill>
                <a:srgbClr val="D83104"/>
              </a:solidFill>
              <a:miter lim="800000"/>
              <a:headEnd/>
              <a:tailEnd/>
            </a:ln>
            <a:effectLst>
              <a:outerShdw blurRad="63500" dist="89605" dir="2700000" algn="ctr" rotWithShape="0">
                <a:srgbClr val="1A0004">
                  <a:alpha val="75014"/>
                </a:srgbClr>
              </a:outerShdw>
            </a:effectLst>
          </p:spPr>
          <p:txBody>
            <a:bodyPr wrap="none" anchor="ctr"/>
            <a:lstStyle/>
            <a:p>
              <a:pPr>
                <a:defRPr/>
              </a:pPr>
              <a:endParaRPr lang="en-US"/>
            </a:p>
          </p:txBody>
        </p:sp>
        <p:sp>
          <p:nvSpPr>
            <p:cNvPr id="61483" name="Oval 43"/>
            <p:cNvSpPr>
              <a:spLocks noChangeArrowheads="1"/>
            </p:cNvSpPr>
            <p:nvPr/>
          </p:nvSpPr>
          <p:spPr bwMode="auto">
            <a:xfrm>
              <a:off x="620" y="2335"/>
              <a:ext cx="811" cy="680"/>
            </a:xfrm>
            <a:prstGeom prst="ellipse">
              <a:avLst/>
            </a:prstGeom>
            <a:noFill/>
            <a:ln w="57240" cap="sq">
              <a:solidFill>
                <a:srgbClr val="D83104"/>
              </a:solidFill>
              <a:miter lim="800000"/>
              <a:headEnd/>
              <a:tailEnd/>
            </a:ln>
            <a:effectLst>
              <a:outerShdw blurRad="63500" dist="109185" dir="2128308" algn="ctr" rotWithShape="0">
                <a:srgbClr val="1A0004">
                  <a:alpha val="75014"/>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grpSp>
      <p:sp>
        <p:nvSpPr>
          <p:cNvPr id="61484" name="Oval 44"/>
          <p:cNvSpPr>
            <a:spLocks noChangeArrowheads="1"/>
          </p:cNvSpPr>
          <p:nvPr/>
        </p:nvSpPr>
        <p:spPr bwMode="auto">
          <a:xfrm>
            <a:off x="6735763" y="4508500"/>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1485" name="Oval 45"/>
          <p:cNvSpPr>
            <a:spLocks noChangeArrowheads="1"/>
          </p:cNvSpPr>
          <p:nvPr/>
        </p:nvSpPr>
        <p:spPr bwMode="auto">
          <a:xfrm>
            <a:off x="5702300" y="3033713"/>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1486" name="Oval 46"/>
          <p:cNvSpPr>
            <a:spLocks noChangeArrowheads="1"/>
          </p:cNvSpPr>
          <p:nvPr/>
        </p:nvSpPr>
        <p:spPr bwMode="auto">
          <a:xfrm>
            <a:off x="5313363" y="1982788"/>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1487" name="Oval 47"/>
          <p:cNvSpPr>
            <a:spLocks noChangeArrowheads="1"/>
          </p:cNvSpPr>
          <p:nvPr/>
        </p:nvSpPr>
        <p:spPr bwMode="auto">
          <a:xfrm>
            <a:off x="2873375" y="2744788"/>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1488" name="Oval 48"/>
          <p:cNvSpPr>
            <a:spLocks noChangeArrowheads="1"/>
          </p:cNvSpPr>
          <p:nvPr/>
        </p:nvSpPr>
        <p:spPr bwMode="auto">
          <a:xfrm>
            <a:off x="1671638" y="4186238"/>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1489" name="Freeform 49"/>
          <p:cNvSpPr>
            <a:spLocks noChangeArrowheads="1"/>
          </p:cNvSpPr>
          <p:nvPr/>
        </p:nvSpPr>
        <p:spPr bwMode="auto">
          <a:xfrm>
            <a:off x="1892300" y="2984500"/>
            <a:ext cx="1181100" cy="1409700"/>
          </a:xfrm>
          <a:custGeom>
            <a:avLst/>
            <a:gdLst>
              <a:gd name="G0" fmla="+- 1 0 0"/>
              <a:gd name="G1" fmla="+- 1 0 0"/>
              <a:gd name="G2" fmla="+- 1 0 0"/>
              <a:gd name="G3" fmla="+- 1 0 0"/>
              <a:gd name="G4" fmla="+- 1 0 0"/>
              <a:gd name="G5" fmla="+- 1 0 0"/>
              <a:gd name="G6" fmla="+- 1 0 0"/>
              <a:gd name="G7" fmla="+- 1 0 0"/>
              <a:gd name="G8" fmla="*/ 1 0 51712"/>
              <a:gd name="G9" fmla="+- 722 0 0"/>
              <a:gd name="G10" fmla="sin G8 G9"/>
              <a:gd name="G11" fmla="+- 1 0 0"/>
              <a:gd name="G12" fmla="+- 1 0 0"/>
              <a:gd name="G13" fmla="*/ 1 0 51712"/>
              <a:gd name="G14" fmla="+- 1 0 0"/>
              <a:gd name="G15" fmla="+- 1 0 0"/>
              <a:gd name="G16" fmla="+- 1 0 0"/>
              <a:gd name="G17" fmla="+- 888 0 0"/>
              <a:gd name="T0" fmla="*/ 744 w 744"/>
              <a:gd name="T1" fmla="*/ 0 h 888"/>
              <a:gd name="T2" fmla="*/ 688 w 744"/>
              <a:gd name="T3" fmla="*/ 344 h 888"/>
              <a:gd name="T4" fmla="*/ 632 w 744"/>
              <a:gd name="T5" fmla="*/ 616 h 888"/>
              <a:gd name="T6" fmla="*/ 456 w 744"/>
              <a:gd name="T7" fmla="*/ 752 h 888"/>
              <a:gd name="T8" fmla="*/ 176 w 744"/>
              <a:gd name="T9" fmla="*/ 824 h 888"/>
              <a:gd name="T10" fmla="*/ 0 w 744"/>
              <a:gd name="T11" fmla="*/ 888 h 888"/>
            </a:gdLst>
            <a:ahLst/>
            <a:cxnLst>
              <a:cxn ang="0">
                <a:pos x="T0" y="T1"/>
              </a:cxn>
              <a:cxn ang="0">
                <a:pos x="T2" y="T3"/>
              </a:cxn>
              <a:cxn ang="0">
                <a:pos x="T4" y="T5"/>
              </a:cxn>
              <a:cxn ang="0">
                <a:pos x="T6" y="T7"/>
              </a:cxn>
              <a:cxn ang="0">
                <a:pos x="T8" y="T9"/>
              </a:cxn>
              <a:cxn ang="0">
                <a:pos x="T10" y="T11"/>
              </a:cxn>
            </a:cxnLst>
            <a:rect l="0" t="0" r="r" b="b"/>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240" cap="flat">
            <a:solidFill>
              <a:srgbClr val="FF3300"/>
            </a:solidFill>
            <a:round/>
            <a:headEnd/>
            <a:tailEnd/>
          </a:ln>
          <a:effectLst>
            <a:outerShdw blurRad="63500" dist="81185" dir="3078031" algn="ctr" rotWithShape="0">
              <a:srgbClr val="1A0004">
                <a:alpha val="75014"/>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grpSp>
        <p:nvGrpSpPr>
          <p:cNvPr id="61490" name="Group 50"/>
          <p:cNvGrpSpPr>
            <a:grpSpLocks/>
          </p:cNvGrpSpPr>
          <p:nvPr/>
        </p:nvGrpSpPr>
        <p:grpSpPr bwMode="auto">
          <a:xfrm>
            <a:off x="3314700" y="2667000"/>
            <a:ext cx="4954588" cy="2071688"/>
            <a:chOff x="2088" y="1680"/>
            <a:chExt cx="3121" cy="1305"/>
          </a:xfrm>
        </p:grpSpPr>
        <p:sp>
          <p:nvSpPr>
            <p:cNvPr id="61491" name="Rectangle 51"/>
            <p:cNvSpPr>
              <a:spLocks noChangeArrowheads="1"/>
            </p:cNvSpPr>
            <p:nvPr/>
          </p:nvSpPr>
          <p:spPr bwMode="auto">
            <a:xfrm>
              <a:off x="2088" y="1680"/>
              <a:ext cx="3025" cy="1305"/>
            </a:xfrm>
            <a:prstGeom prst="rect">
              <a:avLst/>
            </a:prstGeom>
            <a:gradFill rotWithShape="0">
              <a:gsLst>
                <a:gs pos="0">
                  <a:srgbClr val="041034"/>
                </a:gs>
                <a:gs pos="50000">
                  <a:srgbClr val="114FFB"/>
                </a:gs>
                <a:gs pos="100000">
                  <a:srgbClr val="041034"/>
                </a:gs>
              </a:gsLst>
              <a:lin ang="5400000" scaled="1"/>
            </a:gradFill>
            <a:ln w="76320" cap="sq">
              <a:solidFill>
                <a:srgbClr val="280383"/>
              </a:solidFill>
              <a:miter lim="800000"/>
              <a:headEnd/>
              <a:tailEnd/>
            </a:ln>
            <a:effectLst>
              <a:outerShdw blurRad="63500" dist="89605" dir="2700000" algn="ctr" rotWithShape="0">
                <a:srgbClr val="1A0004">
                  <a:alpha val="75014"/>
                </a:srgbClr>
              </a:outerShdw>
            </a:effectLst>
          </p:spPr>
          <p:txBody>
            <a:bodyPr wrap="none" anchor="ctr"/>
            <a:lstStyle/>
            <a:p>
              <a:pPr>
                <a:defRPr/>
              </a:pPr>
              <a:endParaRPr lang="en-US"/>
            </a:p>
          </p:txBody>
        </p:sp>
        <p:sp>
          <p:nvSpPr>
            <p:cNvPr id="61492" name="Text Box 52"/>
            <p:cNvSpPr txBox="1">
              <a:spLocks noChangeArrowheads="1"/>
            </p:cNvSpPr>
            <p:nvPr/>
          </p:nvSpPr>
          <p:spPr bwMode="auto">
            <a:xfrm>
              <a:off x="2160" y="1760"/>
              <a:ext cx="3049" cy="73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1750"/>
                </a:spcBef>
                <a:buClrTx/>
                <a:buFontTx/>
                <a:buNone/>
                <a:defRPr/>
              </a:pPr>
              <a:r>
                <a:rPr lang="hi-in" b="1">
                  <a:solidFill>
                    <a:srgbClr val="EEFF4B"/>
                  </a:solidFill>
                </a:rPr>
                <a:t>ครอบครัวสืบต่อไป…</a:t>
              </a:r>
            </a:p>
            <a:p>
              <a:pPr>
                <a:spcBef>
                  <a:spcPts val="1750"/>
                </a:spcBef>
                <a:buClrTx/>
                <a:buFontTx/>
                <a:buNone/>
                <a:defRPr/>
              </a:pPr>
              <a:r>
                <a:rPr lang="hi-in" b="1" i="1" u="sng">
                  <a:solidFill>
                    <a:srgbClr val="EEFF4B"/>
                  </a:solidFill>
                </a:rPr>
                <a:t>ครอบครัว</a:t>
              </a:r>
              <a:r>
                <a:rPr lang="hi-in" b="1" i="1">
                  <a:solidFill>
                    <a:srgbClr val="EEFF4B"/>
                  </a:solidFill>
                </a:rPr>
                <a:t>จะกลายเป็น</a:t>
              </a:r>
              <a:r>
                <a:rPr lang="hi-in" b="1" i="1" u="sng">
                  <a:solidFill>
                    <a:srgbClr val="EEFF4B"/>
                  </a:solidFill>
                </a:rPr>
                <a:t>ชนชาติ </a:t>
              </a:r>
              <a:r>
                <a:rPr lang="en-US" b="1">
                  <a:solidFill>
                    <a:srgbClr val="EEFF4B"/>
                  </a:solidFill>
                </a:rPr>
                <a:t>!</a:t>
              </a:r>
            </a:p>
          </p:txBody>
        </p:sp>
      </p:grpSp>
      <p:sp>
        <p:nvSpPr>
          <p:cNvPr id="61493" name="Freeform 53"/>
          <p:cNvSpPr>
            <a:spLocks noChangeArrowheads="1"/>
          </p:cNvSpPr>
          <p:nvPr/>
        </p:nvSpPr>
        <p:spPr bwMode="auto">
          <a:xfrm>
            <a:off x="8570913" y="3581400"/>
            <a:ext cx="204787" cy="77788"/>
          </a:xfrm>
          <a:custGeom>
            <a:avLst/>
            <a:gdLst>
              <a:gd name="G0" fmla="*/ 1 0 51712"/>
              <a:gd name="G1" fmla="+- 48 0 0"/>
              <a:gd name="G2" fmla="+- 1 0 0"/>
              <a:gd name="G3" fmla="*/ 1 0 51712"/>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1494" name="Rectangle 54"/>
          <p:cNvSpPr>
            <a:spLocks noChangeArrowheads="1"/>
          </p:cNvSpPr>
          <p:nvPr/>
        </p:nvSpPr>
        <p:spPr bwMode="auto">
          <a:xfrm>
            <a:off x="8151813" y="3911600"/>
            <a:ext cx="304800" cy="114300"/>
          </a:xfrm>
          <a:prstGeom prst="rect">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1495" name="Freeform 55"/>
          <p:cNvSpPr>
            <a:spLocks noChangeArrowheads="1"/>
          </p:cNvSpPr>
          <p:nvPr/>
        </p:nvSpPr>
        <p:spPr bwMode="auto">
          <a:xfrm>
            <a:off x="8566150" y="3541713"/>
            <a:ext cx="234950" cy="120650"/>
          </a:xfrm>
          <a:custGeom>
            <a:avLst/>
            <a:gdLst>
              <a:gd name="G0" fmla="*/ 1 0 51712"/>
              <a:gd name="G1" fmla="+- 48 0 0"/>
              <a:gd name="G2" fmla="+- 1 0 0"/>
              <a:gd name="G3" fmla="*/ 1 0 51712"/>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1496" name="AutoShape 56"/>
          <p:cNvSpPr>
            <a:spLocks noChangeArrowheads="1"/>
          </p:cNvSpPr>
          <p:nvPr/>
        </p:nvSpPr>
        <p:spPr bwMode="auto">
          <a:xfrm>
            <a:off x="7988300" y="3455988"/>
            <a:ext cx="730250" cy="290512"/>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1497" name="Rectangle 57"/>
          <p:cNvSpPr>
            <a:spLocks noChangeArrowheads="1"/>
          </p:cNvSpPr>
          <p:nvPr/>
        </p:nvSpPr>
        <p:spPr bwMode="auto">
          <a:xfrm>
            <a:off x="7989888" y="3603625"/>
            <a:ext cx="952500" cy="498475"/>
          </a:xfrm>
          <a:prstGeom prst="rect">
            <a:avLst/>
          </a:prstGeom>
          <a:solidFill>
            <a:srgbClr val="FFFF00"/>
          </a:solidFill>
          <a:ln w="38160" cap="sq">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1498" name="Rectangle 58"/>
          <p:cNvSpPr>
            <a:spLocks noChangeArrowheads="1"/>
          </p:cNvSpPr>
          <p:nvPr/>
        </p:nvSpPr>
        <p:spPr bwMode="auto">
          <a:xfrm>
            <a:off x="8101013" y="3862388"/>
            <a:ext cx="514350" cy="190500"/>
          </a:xfrm>
          <a:prstGeom prst="rect">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1499" name="AutoShape 59"/>
          <p:cNvSpPr>
            <a:spLocks noChangeArrowheads="1"/>
          </p:cNvSpPr>
          <p:nvPr/>
        </p:nvSpPr>
        <p:spPr bwMode="auto">
          <a:xfrm>
            <a:off x="8007350" y="3487738"/>
            <a:ext cx="692150" cy="290512"/>
          </a:xfrm>
          <a:prstGeom prst="roundRect">
            <a:avLst>
              <a:gd name="adj" fmla="val 16667"/>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1500" name="Line 60"/>
          <p:cNvSpPr>
            <a:spLocks noChangeShapeType="1"/>
          </p:cNvSpPr>
          <p:nvPr/>
        </p:nvSpPr>
        <p:spPr bwMode="auto">
          <a:xfrm>
            <a:off x="8034338" y="3840163"/>
            <a:ext cx="863600" cy="1587"/>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1501" name="Line 61"/>
          <p:cNvSpPr>
            <a:spLocks noChangeShapeType="1"/>
          </p:cNvSpPr>
          <p:nvPr/>
        </p:nvSpPr>
        <p:spPr bwMode="auto">
          <a:xfrm>
            <a:off x="8031163" y="4025900"/>
            <a:ext cx="863600" cy="1588"/>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1502" name="Rectangle 62"/>
          <p:cNvSpPr>
            <a:spLocks noChangeArrowheads="1"/>
          </p:cNvSpPr>
          <p:nvPr/>
        </p:nvSpPr>
        <p:spPr bwMode="auto">
          <a:xfrm>
            <a:off x="8105775" y="3429000"/>
            <a:ext cx="479425" cy="2254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Chicago" charset="0"/>
              </a:rPr>
              <a:t>โยเซฟ</a:t>
            </a:r>
          </a:p>
        </p:txBody>
      </p:sp>
      <p:sp>
        <p:nvSpPr>
          <p:cNvPr id="61503" name="Text Box 63"/>
          <p:cNvSpPr txBox="1">
            <a:spLocks noChangeArrowheads="1"/>
          </p:cNvSpPr>
          <p:nvPr/>
        </p:nvSpPr>
        <p:spPr bwMode="auto">
          <a:xfrm>
            <a:off x="1782763" y="0"/>
            <a:ext cx="1993900"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lgn="l">
              <a:spcBef>
                <a:spcPts val="750"/>
              </a:spcBef>
              <a:buClrTx/>
              <a:buFontTx/>
              <a:buNone/>
              <a:defRPr/>
            </a:pPr>
            <a:r>
              <a:rPr lang="hi-in" sz="1200" b="1">
                <a:solidFill>
                  <a:srgbClr val="FFFFFF"/>
                </a:solidFill>
              </a:rPr>
              <a:t>ปฐม</a:t>
            </a:r>
            <a:r>
              <a:rPr lang="en-US" sz="1200" b="1">
                <a:solidFill>
                  <a:srgbClr val="FFFFFF"/>
                </a:solidFill>
              </a:rPr>
              <a:t>. 46:3-7</a:t>
            </a:r>
          </a:p>
        </p:txBody>
      </p:sp>
      <p:sp>
        <p:nvSpPr>
          <p:cNvPr id="61504" name="Text Box 64"/>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1505" name="Rectangle 65"/>
          <p:cNvSpPr>
            <a:spLocks noChangeArrowheads="1"/>
          </p:cNvSpPr>
          <p:nvPr/>
        </p:nvSpPr>
        <p:spPr bwMode="auto">
          <a:xfrm>
            <a:off x="8093075" y="6524625"/>
            <a:ext cx="336550" cy="2460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1">
                <a:solidFill>
                  <a:srgbClr val="FFFFFF"/>
                </a:solidFill>
                <a:effectLst>
                  <a:outerShdw blurRad="38100" dist="38100" dir="2700000" algn="tl">
                    <a:srgbClr val="000000"/>
                  </a:outerShdw>
                </a:effectLst>
              </a:rPr>
              <a:t>57</a:t>
            </a:r>
          </a:p>
        </p:txBody>
      </p:sp>
      <p:sp>
        <p:nvSpPr>
          <p:cNvPr id="61506" name="Text Box 66"/>
          <p:cNvSpPr txBox="1">
            <a:spLocks noChangeArrowheads="1"/>
          </p:cNvSpPr>
          <p:nvPr/>
        </p:nvSpPr>
        <p:spPr bwMode="auto">
          <a:xfrm>
            <a:off x="7177088" y="6284913"/>
            <a:ext cx="1266825"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1">
                <a:solidFill>
                  <a:srgbClr val="FFFFFF"/>
                </a:solidFill>
                <a:latin typeface="Arial" charset="0"/>
              </a:rPr>
              <a:t>คู่มือหน้าที่ </a:t>
            </a:r>
            <a:r>
              <a:rPr lang="en-US" sz="1200" b="1">
                <a:solidFill>
                  <a:srgbClr val="FFFFFF"/>
                </a:solidFill>
                <a:latin typeface="Arial" charset="0"/>
              </a:rPr>
              <a:t>24-25</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additive="repl">
                                        <p:cTn id="6" dur="1" fill="hold">
                                          <p:stCondLst>
                                            <p:cond delay="0"/>
                                          </p:stCondLst>
                                        </p:cTn>
                                        <p:tgtEl>
                                          <p:spTgt spid="61489"/>
                                        </p:tgtEl>
                                        <p:attrNameLst>
                                          <p:attrName>style.visibility</p:attrName>
                                        </p:attrNameLst>
                                      </p:cBhvr>
                                      <p:to>
                                        <p:strVal val="visible"/>
                                      </p:to>
                                    </p:set>
                                    <p:animEffect transition="in" filter="wipe(up)">
                                      <p:cBhvr additive="repl">
                                        <p:cTn id="7" dur="500"/>
                                        <p:tgtEl>
                                          <p:spTgt spid="61489"/>
                                        </p:tgtEl>
                                      </p:cBhvr>
                                    </p:animEffect>
                                  </p:childTnLst>
                                </p:cTn>
                              </p:par>
                            </p:childTnLst>
                          </p:cTn>
                        </p:par>
                        <p:par>
                          <p:cTn id="8" fill="hold" nodeType="afterGroup">
                            <p:stCondLst>
                              <p:cond delay="500"/>
                            </p:stCondLst>
                            <p:childTnLst>
                              <p:par>
                                <p:cTn id="9" presetID="23" presetClass="entr" presetSubtype="528" fill="hold" nodeType="afterEffect">
                                  <p:stCondLst>
                                    <p:cond delay="0"/>
                                  </p:stCondLst>
                                  <p:childTnLst>
                                    <p:set>
                                      <p:cBhvr additive="repl">
                                        <p:cTn id="10" dur="1" fill="hold">
                                          <p:stCondLst>
                                            <p:cond delay="0"/>
                                          </p:stCondLst>
                                        </p:cTn>
                                        <p:tgtEl>
                                          <p:spTgt spid="61490"/>
                                        </p:tgtEl>
                                        <p:attrNameLst>
                                          <p:attrName>style.visibility</p:attrName>
                                        </p:attrNameLst>
                                      </p:cBhvr>
                                      <p:to>
                                        <p:strVal val="visible"/>
                                      </p:to>
                                    </p:set>
                                    <p:anim calcmode="lin" valueType="num">
                                      <p:cBhvr additive="repl">
                                        <p:cTn id="11" dur="500" fill="hold"/>
                                        <p:tgtEl>
                                          <p:spTgt spid="61490"/>
                                        </p:tgtEl>
                                        <p:attrNameLst>
                                          <p:attrName>ppt_w</p:attrName>
                                        </p:attrNameLst>
                                      </p:cBhvr>
                                      <p:tavLst>
                                        <p:tav tm="100000">
                                          <p:val>
                                            <p:fltVal val="0"/>
                                          </p:val>
                                        </p:tav>
                                        <p:tav>
                                          <p:val>
                                            <p:strVal val="#ppt_w"/>
                                          </p:val>
                                        </p:tav>
                                      </p:tavLst>
                                    </p:anim>
                                    <p:anim calcmode="lin" valueType="num">
                                      <p:cBhvr additive="repl">
                                        <p:cTn id="12" dur="500" fill="hold"/>
                                        <p:tgtEl>
                                          <p:spTgt spid="61490"/>
                                        </p:tgtEl>
                                        <p:attrNameLst>
                                          <p:attrName>ppt_h</p:attrName>
                                        </p:attrNameLst>
                                      </p:cBhvr>
                                      <p:tavLst>
                                        <p:tav tm="100000">
                                          <p:val>
                                            <p:fltVal val="0"/>
                                          </p:val>
                                        </p:tav>
                                        <p:tav>
                                          <p:val>
                                            <p:strVal val="#ppt_h"/>
                                          </p:val>
                                        </p:tav>
                                      </p:tavLst>
                                    </p:anim>
                                    <p:anim calcmode="lin" valueType="num">
                                      <p:cBhvr additive="repl">
                                        <p:cTn id="13" dur="500" fill="hold"/>
                                        <p:tgtEl>
                                          <p:spTgt spid="61490"/>
                                        </p:tgtEl>
                                        <p:attrNameLst>
                                          <p:attrName>ppt_x</p:attrName>
                                        </p:attrNameLst>
                                      </p:cBhvr>
                                      <p:tavLst>
                                        <p:tav tm="100000">
                                          <p:val>
                                            <p:fltVal val="0.5"/>
                                          </p:val>
                                        </p:tav>
                                        <p:tav>
                                          <p:val>
                                            <p:strVal val="#ppt_x"/>
                                          </p:val>
                                        </p:tav>
                                      </p:tavLst>
                                    </p:anim>
                                    <p:anim calcmode="lin" valueType="num">
                                      <p:cBhvr additive="repl">
                                        <p:cTn id="14" dur="500" fill="hold"/>
                                        <p:tgtEl>
                                          <p:spTgt spid="61490"/>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525" y="1046163"/>
            <a:ext cx="7623175" cy="4849812"/>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7170" name="Text Box 2"/>
          <p:cNvSpPr txBox="1">
            <a:spLocks noChangeArrowheads="1"/>
          </p:cNvSpPr>
          <p:nvPr/>
        </p:nvSpPr>
        <p:spPr bwMode="auto">
          <a:xfrm>
            <a:off x="1736725" y="2286000"/>
            <a:ext cx="2468563" cy="23098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3000"/>
              </a:spcBef>
              <a:buClrTx/>
              <a:buFontTx/>
              <a:buNone/>
              <a:defRPr/>
            </a:pPr>
            <a:r>
              <a:rPr lang="en-US" sz="4800" b="1" dirty="0">
                <a:solidFill>
                  <a:srgbClr val="FFFFFF"/>
                </a:solidFill>
                <a:effectLst>
                  <a:outerShdw blurRad="50800" dist="38100" dir="2700000" algn="tl" rotWithShape="0">
                    <a:srgbClr val="000000"/>
                  </a:outerShdw>
                </a:effectLst>
              </a:rPr>
              <a:t>"</a:t>
            </a:r>
            <a:r>
              <a:rPr lang="hi-in" sz="4800" b="1" dirty="0">
                <a:solidFill>
                  <a:srgbClr val="FFFFFF"/>
                </a:solidFill>
                <a:effectLst>
                  <a:outerShdw blurRad="50800" dist="38100" dir="2700000" algn="tl" rotWithShape="0">
                    <a:srgbClr val="000000"/>
                  </a:outerShdw>
                </a:effectLst>
              </a:rPr>
              <a:t>จุดศูนย์กลางของโลก</a:t>
            </a:r>
            <a:r>
              <a:rPr lang="en-US" sz="4800" b="1" dirty="0">
                <a:solidFill>
                  <a:srgbClr val="FFFFFF"/>
                </a:solidFill>
                <a:effectLst>
                  <a:outerShdw blurRad="50800" dist="38100" dir="2700000" algn="tl" rotWithShape="0">
                    <a:srgbClr val="000000"/>
                  </a:outerShdw>
                </a:effectLst>
              </a:rPr>
              <a:t>"</a:t>
            </a:r>
          </a:p>
        </p:txBody>
      </p:sp>
      <p:sp>
        <p:nvSpPr>
          <p:cNvPr id="7171" name="Freeform 3"/>
          <p:cNvSpPr>
            <a:spLocks noChangeArrowheads="1"/>
          </p:cNvSpPr>
          <p:nvPr/>
        </p:nvSpPr>
        <p:spPr bwMode="auto">
          <a:xfrm>
            <a:off x="2387600" y="1543050"/>
            <a:ext cx="5614988" cy="3289300"/>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51712"/>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51712"/>
              <a:gd name="G32" fmla="+- 1 0 0"/>
              <a:gd name="G33" fmla="+- 1 0 0"/>
              <a:gd name="G34" fmla="+- 1 0 0"/>
              <a:gd name="G35" fmla="+- 1 0 0"/>
              <a:gd name="G36" fmla="*/ 1 0 51712"/>
              <a:gd name="G37" fmla="+- 1 0 0"/>
              <a:gd name="G38" fmla="+- 1 0 0"/>
              <a:gd name="G39" fmla="+- 1 0 0"/>
              <a:gd name="G40" fmla="+- 1 0 0"/>
              <a:gd name="G41" fmla="+- 1 0 0"/>
              <a:gd name="G42" fmla="+- 1 0 0"/>
              <a:gd name="G43" fmla="*/ 1 0 51712"/>
              <a:gd name="G44" fmla="sin 54736 G43"/>
              <a:gd name="G45" fmla="*/ 1 0 51712"/>
              <a:gd name="G46" fmla="cos 55348 G45"/>
              <a:gd name="G47" fmla="+- G44 0 G46"/>
              <a:gd name="G48" fmla="*/ G47 65535 1"/>
              <a:gd name="G49" fmla="+- G48 1080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51712"/>
              <a:gd name="G65" fmla="+- 1 0 0"/>
              <a:gd name="G66" fmla="+- 1 0 0"/>
              <a:gd name="G67" fmla="+- 1 0 0"/>
              <a:gd name="G68" fmla="+- 1 0 0"/>
              <a:gd name="G69" fmla="*/ 1 12735 57600"/>
              <a:gd name="G70" fmla="*/ 1 4243 51712"/>
              <a:gd name="G71" fmla="*/ G70 1 180"/>
              <a:gd name="G72" fmla="*/ G69 1 G71"/>
              <a:gd name="G73" fmla="*/ 1 0 51712"/>
              <a:gd name="G74" fmla="+- 1050 0 0"/>
              <a:gd name="G75" fmla="cos G73 G74"/>
              <a:gd name="G76" fmla="*/ 1 0 51712"/>
              <a:gd name="G77" fmla="+- 1062 0 0"/>
              <a:gd name="G78" fmla="sin G76 G77"/>
              <a:gd name="G79" fmla="*/ 1 0 51712"/>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G105" fmla="+- 1 0 0"/>
              <a:gd name="G106" fmla="+- 1 0 0"/>
              <a:gd name="G107" fmla="+- 1 0 0"/>
              <a:gd name="G108" fmla="+- 1 0 0"/>
              <a:gd name="G109" fmla="+- 1 0 0"/>
              <a:gd name="G110" fmla="+- 1 0 0"/>
              <a:gd name="G111" fmla="+- 1 0 0"/>
              <a:gd name="G112" fmla="+- 1 0 0"/>
              <a:gd name="G113" fmla="+- 1 0 0"/>
              <a:gd name="G114" fmla="+- 1 0 0"/>
              <a:gd name="G115" fmla="+- 1 0 0"/>
              <a:gd name="G116" fmla="+- 1 0 0"/>
              <a:gd name="G117" fmla="+- 1 0 0"/>
              <a:gd name="G118" fmla="+- 1 0 0"/>
              <a:gd name="T0" fmla="*/ 0 w 3537"/>
              <a:gd name="T1" fmla="*/ 0 h 2072"/>
              <a:gd name="T2" fmla="*/ 656 w 3537"/>
              <a:gd name="T3" fmla="*/ 184 h 2072"/>
              <a:gd name="T4" fmla="*/ 832 w 3537"/>
              <a:gd name="T5" fmla="*/ 224 h 2072"/>
              <a:gd name="T6" fmla="*/ 856 w 3537"/>
              <a:gd name="T7" fmla="*/ 240 h 2072"/>
              <a:gd name="T8" fmla="*/ 880 w 3537"/>
              <a:gd name="T9" fmla="*/ 248 h 2072"/>
              <a:gd name="T10" fmla="*/ 928 w 3537"/>
              <a:gd name="T11" fmla="*/ 280 h 2072"/>
              <a:gd name="T12" fmla="*/ 1048 w 3537"/>
              <a:gd name="T13" fmla="*/ 272 h 2072"/>
              <a:gd name="T14" fmla="*/ 1096 w 3537"/>
              <a:gd name="T15" fmla="*/ 256 h 2072"/>
              <a:gd name="T16" fmla="*/ 1216 w 3537"/>
              <a:gd name="T17" fmla="*/ 168 h 2072"/>
              <a:gd name="T18" fmla="*/ 1368 w 3537"/>
              <a:gd name="T19" fmla="*/ 192 h 2072"/>
              <a:gd name="T20" fmla="*/ 1512 w 3537"/>
              <a:gd name="T21" fmla="*/ 368 h 2072"/>
              <a:gd name="T22" fmla="*/ 1616 w 3537"/>
              <a:gd name="T23" fmla="*/ 440 h 2072"/>
              <a:gd name="T24" fmla="*/ 1664 w 3537"/>
              <a:gd name="T25" fmla="*/ 456 h 2072"/>
              <a:gd name="T26" fmla="*/ 1856 w 3537"/>
              <a:gd name="T27" fmla="*/ 528 h 2072"/>
              <a:gd name="T28" fmla="*/ 2160 w 3537"/>
              <a:gd name="T29" fmla="*/ 584 h 2072"/>
              <a:gd name="T30" fmla="*/ 2224 w 3537"/>
              <a:gd name="T31" fmla="*/ 640 h 2072"/>
              <a:gd name="T32" fmla="*/ 2408 w 3537"/>
              <a:gd name="T33" fmla="*/ 712 h 2072"/>
              <a:gd name="T34" fmla="*/ 2520 w 3537"/>
              <a:gd name="T35" fmla="*/ 728 h 2072"/>
              <a:gd name="T36" fmla="*/ 2616 w 3537"/>
              <a:gd name="T37" fmla="*/ 768 h 2072"/>
              <a:gd name="T38" fmla="*/ 2792 w 3537"/>
              <a:gd name="T39" fmla="*/ 808 h 2072"/>
              <a:gd name="T40" fmla="*/ 2848 w 3537"/>
              <a:gd name="T41" fmla="*/ 864 h 2072"/>
              <a:gd name="T42" fmla="*/ 2824 w 3537"/>
              <a:gd name="T43" fmla="*/ 1040 h 2072"/>
              <a:gd name="T44" fmla="*/ 2832 w 3537"/>
              <a:gd name="T45" fmla="*/ 1072 h 2072"/>
              <a:gd name="T46" fmla="*/ 3024 w 3537"/>
              <a:gd name="T47" fmla="*/ 1120 h 2072"/>
              <a:gd name="T48" fmla="*/ 3144 w 3537"/>
              <a:gd name="T49" fmla="*/ 1128 h 2072"/>
              <a:gd name="T50" fmla="*/ 3240 w 3537"/>
              <a:gd name="T51" fmla="*/ 1184 h 2072"/>
              <a:gd name="T52" fmla="*/ 3360 w 3537"/>
              <a:gd name="T53" fmla="*/ 1208 h 2072"/>
              <a:gd name="T54" fmla="*/ 3424 w 3537"/>
              <a:gd name="T55" fmla="*/ 1232 h 2072"/>
              <a:gd name="T56" fmla="*/ 3496 w 3537"/>
              <a:gd name="T57" fmla="*/ 1288 h 2072"/>
              <a:gd name="T58" fmla="*/ 3432 w 3537"/>
              <a:gd name="T59" fmla="*/ 1552 h 2072"/>
              <a:gd name="T60" fmla="*/ 3320 w 3537"/>
              <a:gd name="T61" fmla="*/ 1920 h 2072"/>
              <a:gd name="T62" fmla="*/ 3288 w 3537"/>
              <a:gd name="T63" fmla="*/ 1968 h 2072"/>
              <a:gd name="T64" fmla="*/ 3192 w 3537"/>
              <a:gd name="T65" fmla="*/ 2040 h 2072"/>
              <a:gd name="T66" fmla="*/ 3120 w 3537"/>
              <a:gd name="T67" fmla="*/ 2072 h 2072"/>
              <a:gd name="T68" fmla="*/ 2968 w 3537"/>
              <a:gd name="T69" fmla="*/ 2056 h 2072"/>
              <a:gd name="T70" fmla="*/ 2840 w 3537"/>
              <a:gd name="T71" fmla="*/ 2024 h 2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37" h="2072">
                <a:moveTo>
                  <a:pt x="0" y="0"/>
                </a:moveTo>
                <a:cubicBezTo>
                  <a:pt x="122" y="204"/>
                  <a:pt x="462" y="178"/>
                  <a:pt x="656" y="184"/>
                </a:cubicBezTo>
                <a:cubicBezTo>
                  <a:pt x="706" y="189"/>
                  <a:pt x="786" y="193"/>
                  <a:pt x="832" y="224"/>
                </a:cubicBezTo>
                <a:cubicBezTo>
                  <a:pt x="840" y="229"/>
                  <a:pt x="847" y="235"/>
                  <a:pt x="856" y="240"/>
                </a:cubicBezTo>
                <a:cubicBezTo>
                  <a:pt x="863" y="243"/>
                  <a:pt x="872" y="243"/>
                  <a:pt x="880" y="248"/>
                </a:cubicBezTo>
                <a:cubicBezTo>
                  <a:pt x="896" y="257"/>
                  <a:pt x="928" y="280"/>
                  <a:pt x="928" y="280"/>
                </a:cubicBezTo>
                <a:cubicBezTo>
                  <a:pt x="968" y="277"/>
                  <a:pt x="1008" y="277"/>
                  <a:pt x="1048" y="272"/>
                </a:cubicBezTo>
                <a:cubicBezTo>
                  <a:pt x="1064" y="269"/>
                  <a:pt x="1096" y="256"/>
                  <a:pt x="1096" y="256"/>
                </a:cubicBezTo>
                <a:cubicBezTo>
                  <a:pt x="1130" y="221"/>
                  <a:pt x="1169" y="183"/>
                  <a:pt x="1216" y="168"/>
                </a:cubicBezTo>
                <a:cubicBezTo>
                  <a:pt x="1276" y="173"/>
                  <a:pt x="1314" y="174"/>
                  <a:pt x="1368" y="192"/>
                </a:cubicBezTo>
                <a:cubicBezTo>
                  <a:pt x="1402" y="243"/>
                  <a:pt x="1450" y="347"/>
                  <a:pt x="1512" y="368"/>
                </a:cubicBezTo>
                <a:cubicBezTo>
                  <a:pt x="1542" y="393"/>
                  <a:pt x="1579" y="421"/>
                  <a:pt x="1616" y="440"/>
                </a:cubicBezTo>
                <a:cubicBezTo>
                  <a:pt x="1631" y="447"/>
                  <a:pt x="1648" y="448"/>
                  <a:pt x="1664" y="456"/>
                </a:cubicBezTo>
                <a:cubicBezTo>
                  <a:pt x="1743" y="495"/>
                  <a:pt x="1764" y="517"/>
                  <a:pt x="1856" y="528"/>
                </a:cubicBezTo>
                <a:cubicBezTo>
                  <a:pt x="1943" y="538"/>
                  <a:pt x="2080" y="531"/>
                  <a:pt x="2160" y="584"/>
                </a:cubicBezTo>
                <a:cubicBezTo>
                  <a:pt x="2178" y="612"/>
                  <a:pt x="2191" y="629"/>
                  <a:pt x="2224" y="640"/>
                </a:cubicBezTo>
                <a:cubicBezTo>
                  <a:pt x="2264" y="700"/>
                  <a:pt x="2341" y="702"/>
                  <a:pt x="2408" y="712"/>
                </a:cubicBezTo>
                <a:cubicBezTo>
                  <a:pt x="2445" y="717"/>
                  <a:pt x="2520" y="728"/>
                  <a:pt x="2520" y="728"/>
                </a:cubicBezTo>
                <a:cubicBezTo>
                  <a:pt x="2549" y="737"/>
                  <a:pt x="2586" y="762"/>
                  <a:pt x="2616" y="768"/>
                </a:cubicBezTo>
                <a:cubicBezTo>
                  <a:pt x="2675" y="779"/>
                  <a:pt x="2734" y="788"/>
                  <a:pt x="2792" y="808"/>
                </a:cubicBezTo>
                <a:cubicBezTo>
                  <a:pt x="2820" y="836"/>
                  <a:pt x="2836" y="828"/>
                  <a:pt x="2848" y="864"/>
                </a:cubicBezTo>
                <a:cubicBezTo>
                  <a:pt x="2842" y="931"/>
                  <a:pt x="2836" y="977"/>
                  <a:pt x="2824" y="1040"/>
                </a:cubicBezTo>
                <a:cubicBezTo>
                  <a:pt x="2826" y="1050"/>
                  <a:pt x="2825" y="1062"/>
                  <a:pt x="2832" y="1072"/>
                </a:cubicBezTo>
                <a:cubicBezTo>
                  <a:pt x="2852" y="1103"/>
                  <a:pt x="2985" y="1116"/>
                  <a:pt x="3024" y="1120"/>
                </a:cubicBezTo>
                <a:cubicBezTo>
                  <a:pt x="3063" y="1123"/>
                  <a:pt x="3104" y="1125"/>
                  <a:pt x="3144" y="1128"/>
                </a:cubicBezTo>
                <a:cubicBezTo>
                  <a:pt x="3179" y="1139"/>
                  <a:pt x="3206" y="1175"/>
                  <a:pt x="3240" y="1184"/>
                </a:cubicBezTo>
                <a:cubicBezTo>
                  <a:pt x="3322" y="1204"/>
                  <a:pt x="3282" y="1196"/>
                  <a:pt x="3360" y="1208"/>
                </a:cubicBezTo>
                <a:cubicBezTo>
                  <a:pt x="3381" y="1216"/>
                  <a:pt x="3403" y="1221"/>
                  <a:pt x="3424" y="1232"/>
                </a:cubicBezTo>
                <a:cubicBezTo>
                  <a:pt x="3451" y="1245"/>
                  <a:pt x="3470" y="1270"/>
                  <a:pt x="3496" y="1288"/>
                </a:cubicBezTo>
                <a:cubicBezTo>
                  <a:pt x="3537" y="1411"/>
                  <a:pt x="3463" y="1457"/>
                  <a:pt x="3432" y="1552"/>
                </a:cubicBezTo>
                <a:cubicBezTo>
                  <a:pt x="3426" y="1700"/>
                  <a:pt x="3450" y="1833"/>
                  <a:pt x="3320" y="1920"/>
                </a:cubicBezTo>
                <a:cubicBezTo>
                  <a:pt x="3309" y="1936"/>
                  <a:pt x="3304" y="1957"/>
                  <a:pt x="3288" y="1968"/>
                </a:cubicBezTo>
                <a:cubicBezTo>
                  <a:pt x="3251" y="1992"/>
                  <a:pt x="3224" y="2012"/>
                  <a:pt x="3192" y="2040"/>
                </a:cubicBezTo>
                <a:cubicBezTo>
                  <a:pt x="3171" y="2056"/>
                  <a:pt x="3120" y="2072"/>
                  <a:pt x="3120" y="2072"/>
                </a:cubicBezTo>
                <a:cubicBezTo>
                  <a:pt x="3070" y="2068"/>
                  <a:pt x="3016" y="2069"/>
                  <a:pt x="2968" y="2056"/>
                </a:cubicBezTo>
                <a:cubicBezTo>
                  <a:pt x="2923" y="2043"/>
                  <a:pt x="2886" y="2024"/>
                  <a:pt x="2840" y="2024"/>
                </a:cubicBezTo>
              </a:path>
            </a:pathLst>
          </a:custGeom>
          <a:noFill/>
          <a:ln w="57240" cap="flat">
            <a:solidFill>
              <a:srgbClr val="5DBACA"/>
            </a:solidFill>
            <a:round/>
            <a:headEnd/>
            <a:tailEnd/>
          </a:ln>
          <a:effectLst>
            <a:outerShdw blurRad="63500" dist="57494" dir="3719449" algn="ctr" rotWithShape="0">
              <a:srgbClr val="1A0004">
                <a:alpha val="75014"/>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7172" name="Oval 4"/>
          <p:cNvSpPr>
            <a:spLocks noChangeArrowheads="1"/>
          </p:cNvSpPr>
          <p:nvPr/>
        </p:nvSpPr>
        <p:spPr bwMode="auto">
          <a:xfrm>
            <a:off x="6905625" y="3492500"/>
            <a:ext cx="1200150" cy="1778000"/>
          </a:xfrm>
          <a:prstGeom prst="ellipse">
            <a:avLst/>
          </a:prstGeom>
          <a:noFill/>
          <a:ln w="76320" cap="sq">
            <a:solidFill>
              <a:srgbClr val="FF0000"/>
            </a:solidFill>
            <a:miter lim="800000"/>
            <a:headEnd/>
            <a:tailEnd/>
          </a:ln>
          <a:effectLst>
            <a:outerShdw blurRad="63500" dist="71785" dir="2700000" algn="ctr" rotWithShape="0">
              <a:srgbClr val="1A0004">
                <a:alpha val="75014"/>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7173" name="Rectangle 5"/>
          <p:cNvSpPr>
            <a:spLocks noChangeArrowheads="1"/>
          </p:cNvSpPr>
          <p:nvPr/>
        </p:nvSpPr>
        <p:spPr bwMode="auto">
          <a:xfrm>
            <a:off x="8093075" y="6524625"/>
            <a:ext cx="336550" cy="2460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1">
                <a:solidFill>
                  <a:srgbClr val="FFFFFF"/>
                </a:solidFill>
                <a:effectLst>
                  <a:outerShdw blurRad="38100" dist="38100" dir="2700000" algn="tl">
                    <a:srgbClr val="000000"/>
                  </a:outerShdw>
                </a:effectLst>
              </a:rPr>
              <a:t>05</a:t>
            </a:r>
          </a:p>
        </p:txBody>
      </p:sp>
      <p:sp>
        <p:nvSpPr>
          <p:cNvPr id="7174" name="Text Box 6"/>
          <p:cNvSpPr txBox="1">
            <a:spLocks noChangeArrowheads="1"/>
          </p:cNvSpPr>
          <p:nvPr/>
        </p:nvSpPr>
        <p:spPr bwMode="auto">
          <a:xfrm>
            <a:off x="7175500" y="6242050"/>
            <a:ext cx="1266825"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1">
                <a:solidFill>
                  <a:srgbClr val="FFFFFF"/>
                </a:solidFill>
                <a:latin typeface="Arial" charset="0"/>
              </a:rPr>
              <a:t>คู่มือหน้าที่ </a:t>
            </a:r>
            <a:r>
              <a:rPr lang="en-US" sz="1200" b="1">
                <a:solidFill>
                  <a:srgbClr val="FFFFFF"/>
                </a:solidFill>
                <a:latin typeface="Arial" charset="0"/>
              </a:rPr>
              <a:t>19-24</a:t>
            </a:r>
          </a:p>
        </p:txBody>
      </p:sp>
      <p:sp>
        <p:nvSpPr>
          <p:cNvPr id="7175" name="Text Box 7"/>
          <p:cNvSpPr txBox="1">
            <a:spLocks noChangeArrowheads="1"/>
          </p:cNvSpPr>
          <p:nvPr/>
        </p:nvSpPr>
        <p:spPr bwMode="auto">
          <a:xfrm>
            <a:off x="8569325" y="6469063"/>
            <a:ext cx="482600"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1000"/>
              </a:spcBef>
              <a:buClrTx/>
              <a:buFontTx/>
              <a:buNone/>
              <a:defRPr/>
            </a:pPr>
            <a:r>
              <a:rPr lang="en-US" sz="1600" b="1">
                <a:solidFill>
                  <a:srgbClr val="FFFFFF"/>
                </a:solidFill>
                <a:effectLst>
                  <a:outerShdw blurRad="38100" dist="38100" dir="2700000" algn="tl">
                    <a:srgbClr val="000000"/>
                  </a:outerShdw>
                </a:effectLst>
              </a:rPr>
              <a:t>1</a:t>
            </a:r>
          </a:p>
        </p:txBody>
      </p:sp>
      <p:sp>
        <p:nvSpPr>
          <p:cNvPr id="7176" name="Freeform 8"/>
          <p:cNvSpPr>
            <a:spLocks noChangeArrowheads="1"/>
          </p:cNvSpPr>
          <p:nvPr/>
        </p:nvSpPr>
        <p:spPr bwMode="auto">
          <a:xfrm>
            <a:off x="5448300" y="2420938"/>
            <a:ext cx="2573338" cy="2544762"/>
          </a:xfrm>
          <a:custGeom>
            <a:avLst/>
            <a:gdLst>
              <a:gd name="G0" fmla="+- 27 0 0"/>
              <a:gd name="G1" fmla="+- 1 0 0"/>
              <a:gd name="G2" fmla="+- 28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443 0 0"/>
              <a:gd name="G22" fmla="+- 1 0 0"/>
              <a:gd name="G23" fmla="+- 1 0 0"/>
              <a:gd name="G24" fmla="+- 1 0 0"/>
              <a:gd name="G25" fmla="+- 1 0 0"/>
              <a:gd name="G26" fmla="+- 1 0 0"/>
              <a:gd name="G27" fmla="+- 1 0 0"/>
              <a:gd name="G28" fmla="+- 1 0 0"/>
              <a:gd name="G29" fmla="+- 1 0 0"/>
              <a:gd name="G30" fmla="+- 1 0 0"/>
              <a:gd name="G31" fmla="+- 549 0 0"/>
              <a:gd name="G32" fmla="+- 1 0 0"/>
              <a:gd name="G33" fmla="+- 1 0 0"/>
              <a:gd name="G34" fmla="+- 1 0 0"/>
              <a:gd name="G35" fmla="+- 1 0 0"/>
              <a:gd name="G36" fmla="+- 1 0 0"/>
              <a:gd name="G37" fmla="*/ 1 0 51712"/>
              <a:gd name="G38" fmla="+- 997 0 0"/>
              <a:gd name="G39" fmla="sin G37 G38"/>
              <a:gd name="G40" fmla="+- 1 0 0"/>
              <a:gd name="G41" fmla="+- 1 0 0"/>
              <a:gd name="G42" fmla="+- 1 0 0"/>
              <a:gd name="G43" fmla="+- 1 0 0"/>
              <a:gd name="G44" fmla="+- 1 0 0"/>
              <a:gd name="G45" fmla="+- 1 0 0"/>
              <a:gd name="G46" fmla="+- 1 0 0"/>
              <a:gd name="G47" fmla="+- 1 0 0"/>
              <a:gd name="G48" fmla="+- 1 0 0"/>
              <a:gd name="G49" fmla="*/ 1 0 51712"/>
              <a:gd name="G50" fmla="+- 1456 0 0"/>
              <a:gd name="G51" fmla="sin G49 G50"/>
              <a:gd name="G52" fmla="+- 1 0 0"/>
              <a:gd name="G53" fmla="+- 1 0 0"/>
              <a:gd name="G54" fmla="+- 1 0 0"/>
              <a:gd name="G55" fmla="+- 1 0 0"/>
              <a:gd name="G56" fmla="+- 1 0 0"/>
              <a:gd name="G57" fmla="+- 1 0 0"/>
              <a:gd name="G58" fmla="+- 1 0 0"/>
              <a:gd name="G59" fmla="+- 1513 0 0"/>
              <a:gd name="G60" fmla="+- 1 0 0"/>
              <a:gd name="G61" fmla="+- 1 0 0"/>
              <a:gd name="T0" fmla="*/ 0 w 1621"/>
              <a:gd name="T1" fmla="*/ 27 h 1603"/>
              <a:gd name="T2" fmla="*/ 352 w 1621"/>
              <a:gd name="T3" fmla="*/ 59 h 1603"/>
              <a:gd name="T4" fmla="*/ 432 w 1621"/>
              <a:gd name="T5" fmla="*/ 91 h 1603"/>
              <a:gd name="T6" fmla="*/ 576 w 1621"/>
              <a:gd name="T7" fmla="*/ 179 h 1603"/>
              <a:gd name="T8" fmla="*/ 688 w 1621"/>
              <a:gd name="T9" fmla="*/ 299 h 1603"/>
              <a:gd name="T10" fmla="*/ 720 w 1621"/>
              <a:gd name="T11" fmla="*/ 371 h 1603"/>
              <a:gd name="T12" fmla="*/ 752 w 1621"/>
              <a:gd name="T13" fmla="*/ 419 h 1603"/>
              <a:gd name="T14" fmla="*/ 768 w 1621"/>
              <a:gd name="T15" fmla="*/ 443 h 1603"/>
              <a:gd name="T16" fmla="*/ 840 w 1621"/>
              <a:gd name="T17" fmla="*/ 499 h 1603"/>
              <a:gd name="T18" fmla="*/ 944 w 1621"/>
              <a:gd name="T19" fmla="*/ 547 h 1603"/>
              <a:gd name="T20" fmla="*/ 1520 w 1621"/>
              <a:gd name="T21" fmla="*/ 539 h 1603"/>
              <a:gd name="T22" fmla="*/ 1584 w 1621"/>
              <a:gd name="T23" fmla="*/ 587 h 1603"/>
              <a:gd name="T24" fmla="*/ 1560 w 1621"/>
              <a:gd name="T25" fmla="*/ 955 h 1603"/>
              <a:gd name="T26" fmla="*/ 1512 w 1621"/>
              <a:gd name="T27" fmla="*/ 1075 h 1603"/>
              <a:gd name="T28" fmla="*/ 1496 w 1621"/>
              <a:gd name="T29" fmla="*/ 1123 h 1603"/>
              <a:gd name="T30" fmla="*/ 1344 w 1621"/>
              <a:gd name="T31" fmla="*/ 1411 h 1603"/>
              <a:gd name="T32" fmla="*/ 1248 w 1621"/>
              <a:gd name="T33" fmla="*/ 1459 h 1603"/>
              <a:gd name="T34" fmla="*/ 1096 w 1621"/>
              <a:gd name="T35" fmla="*/ 1467 h 1603"/>
              <a:gd name="T36" fmla="*/ 1048 w 1621"/>
              <a:gd name="T37" fmla="*/ 1491 h 1603"/>
              <a:gd name="T38" fmla="*/ 1000 w 1621"/>
              <a:gd name="T39" fmla="*/ 1603 h 1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21" h="1603">
                <a:moveTo>
                  <a:pt x="0" y="27"/>
                </a:moveTo>
                <a:cubicBezTo>
                  <a:pt x="78" y="0"/>
                  <a:pt x="261" y="28"/>
                  <a:pt x="352" y="59"/>
                </a:cubicBezTo>
                <a:cubicBezTo>
                  <a:pt x="381" y="68"/>
                  <a:pt x="401" y="83"/>
                  <a:pt x="432" y="91"/>
                </a:cubicBezTo>
                <a:cubicBezTo>
                  <a:pt x="477" y="121"/>
                  <a:pt x="536" y="139"/>
                  <a:pt x="576" y="179"/>
                </a:cubicBezTo>
                <a:cubicBezTo>
                  <a:pt x="615" y="218"/>
                  <a:pt x="652" y="256"/>
                  <a:pt x="688" y="299"/>
                </a:cubicBezTo>
                <a:cubicBezTo>
                  <a:pt x="742" y="364"/>
                  <a:pt x="650" y="266"/>
                  <a:pt x="720" y="371"/>
                </a:cubicBezTo>
                <a:cubicBezTo>
                  <a:pt x="730" y="387"/>
                  <a:pt x="741" y="403"/>
                  <a:pt x="752" y="419"/>
                </a:cubicBezTo>
                <a:cubicBezTo>
                  <a:pt x="757" y="427"/>
                  <a:pt x="760" y="437"/>
                  <a:pt x="768" y="443"/>
                </a:cubicBezTo>
                <a:cubicBezTo>
                  <a:pt x="793" y="460"/>
                  <a:pt x="812" y="485"/>
                  <a:pt x="840" y="499"/>
                </a:cubicBezTo>
                <a:cubicBezTo>
                  <a:pt x="874" y="516"/>
                  <a:pt x="911" y="525"/>
                  <a:pt x="944" y="547"/>
                </a:cubicBezTo>
                <a:cubicBezTo>
                  <a:pt x="1140" y="541"/>
                  <a:pt x="1324" y="530"/>
                  <a:pt x="1520" y="539"/>
                </a:cubicBezTo>
                <a:cubicBezTo>
                  <a:pt x="1550" y="549"/>
                  <a:pt x="1557" y="569"/>
                  <a:pt x="1584" y="587"/>
                </a:cubicBezTo>
                <a:cubicBezTo>
                  <a:pt x="1621" y="700"/>
                  <a:pt x="1597" y="842"/>
                  <a:pt x="1560" y="955"/>
                </a:cubicBezTo>
                <a:cubicBezTo>
                  <a:pt x="1545" y="997"/>
                  <a:pt x="1526" y="1032"/>
                  <a:pt x="1512" y="1075"/>
                </a:cubicBezTo>
                <a:cubicBezTo>
                  <a:pt x="1506" y="1091"/>
                  <a:pt x="1496" y="1123"/>
                  <a:pt x="1496" y="1123"/>
                </a:cubicBezTo>
                <a:cubicBezTo>
                  <a:pt x="1483" y="1258"/>
                  <a:pt x="1464" y="1343"/>
                  <a:pt x="1344" y="1411"/>
                </a:cubicBezTo>
                <a:cubicBezTo>
                  <a:pt x="1310" y="1429"/>
                  <a:pt x="1289" y="1456"/>
                  <a:pt x="1248" y="1459"/>
                </a:cubicBezTo>
                <a:cubicBezTo>
                  <a:pt x="1197" y="1461"/>
                  <a:pt x="1146" y="1464"/>
                  <a:pt x="1096" y="1467"/>
                </a:cubicBezTo>
                <a:cubicBezTo>
                  <a:pt x="1079" y="1472"/>
                  <a:pt x="1059" y="1476"/>
                  <a:pt x="1048" y="1491"/>
                </a:cubicBezTo>
                <a:cubicBezTo>
                  <a:pt x="1029" y="1513"/>
                  <a:pt x="1000" y="1575"/>
                  <a:pt x="1000" y="1603"/>
                </a:cubicBezTo>
              </a:path>
            </a:pathLst>
          </a:custGeom>
          <a:noFill/>
          <a:ln w="57240" cap="flat">
            <a:solidFill>
              <a:srgbClr val="FFFF00"/>
            </a:solidFill>
            <a:round/>
            <a:headEnd/>
            <a:tailEnd/>
          </a:ln>
          <a:effectLst>
            <a:outerShdw blurRad="63500" dist="57494" dir="3719449" algn="ctr" rotWithShape="0">
              <a:srgbClr val="1A0004">
                <a:alpha val="75014"/>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7177" name="Freeform 9"/>
          <p:cNvSpPr>
            <a:spLocks noChangeArrowheads="1"/>
          </p:cNvSpPr>
          <p:nvPr/>
        </p:nvSpPr>
        <p:spPr bwMode="auto">
          <a:xfrm>
            <a:off x="5537200" y="1762125"/>
            <a:ext cx="2484438" cy="3111500"/>
          </a:xfrm>
          <a:custGeom>
            <a:avLst/>
            <a:gdLst>
              <a:gd name="G0" fmla="+- 1 0 0"/>
              <a:gd name="G1" fmla="+- 1 0 0"/>
              <a:gd name="G2" fmla="+- 1 0 0"/>
              <a:gd name="G3" fmla="+- 1 0 0"/>
              <a:gd name="G4" fmla="+- 1 0 0"/>
              <a:gd name="G5" fmla="+- 1 0 0"/>
              <a:gd name="G6" fmla="+- 1 0 0"/>
              <a:gd name="G7" fmla="*/ 1 0 51712"/>
              <a:gd name="G8" fmla="*/ 1 12735 57600"/>
              <a:gd name="G9" fmla="*/ 1 4243 51712"/>
              <a:gd name="G10" fmla="*/ G9 1 180"/>
              <a:gd name="G11" fmla="*/ G8 1 G10"/>
              <a:gd name="G12" fmla="+- 120 0 0"/>
              <a:gd name="G13" fmla="+- 89 0 0"/>
              <a:gd name="G14" fmla="*/ 1 0 51712"/>
              <a:gd name="G15" fmla="*/ 1 12735 57600"/>
              <a:gd name="G16" fmla="*/ 1 4243 51712"/>
              <a:gd name="G17" fmla="*/ G16 1 180"/>
              <a:gd name="G18" fmla="*/ G15 1 G17"/>
              <a:gd name="G19" fmla="*/ 1 0 51712"/>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51712"/>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894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51712"/>
              <a:gd name="G64" fmla="+- 1367 0 0"/>
              <a:gd name="G65" fmla="+- 1 0 0"/>
              <a:gd name="G66" fmla="+- 1 0 0"/>
              <a:gd name="G67" fmla="+- 1 0 0"/>
              <a:gd name="G68" fmla="+- 1 0 0"/>
              <a:gd name="G69" fmla="+- 1 0 0"/>
              <a:gd name="G70" fmla="+- 1 0 0"/>
              <a:gd name="G71" fmla="+- 1 0 0"/>
              <a:gd name="G72" fmla="+- 1 0 0"/>
              <a:gd name="G73" fmla="+- 1 0 0"/>
              <a:gd name="G74" fmla="+- 1 0 0"/>
              <a:gd name="G75" fmla="*/ 1 0 51712"/>
              <a:gd name="G76" fmla="+- 1 0 0"/>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12735 57600"/>
              <a:gd name="G90" fmla="*/ 1 4243 51712"/>
              <a:gd name="G91" fmla="*/ G90 1 180"/>
              <a:gd name="G92" fmla="*/ G89 1 G91"/>
              <a:gd name="G93" fmla="*/ 1 12735 57600"/>
              <a:gd name="G94" fmla="*/ 1 4243 51712"/>
              <a:gd name="G95" fmla="*/ G94 1 180"/>
              <a:gd name="G96" fmla="*/ G93 1 G95"/>
              <a:gd name="G97" fmla="+- 1 0 0"/>
              <a:gd name="G98" fmla="+- 1 0 0"/>
              <a:gd name="G99" fmla="+- 1 0 0"/>
              <a:gd name="G100" fmla="+- 1 0 0"/>
              <a:gd name="G101" fmla="+- 1 0 0"/>
              <a:gd name="G102" fmla="+- 1 0 0"/>
              <a:gd name="T0" fmla="*/ 120 w 1565"/>
              <a:gd name="T1" fmla="*/ 0 h 1960"/>
              <a:gd name="T2" fmla="*/ 72 w 1565"/>
              <a:gd name="T3" fmla="*/ 8 h 1960"/>
              <a:gd name="T4" fmla="*/ 24 w 1565"/>
              <a:gd name="T5" fmla="*/ 40 h 1960"/>
              <a:gd name="T6" fmla="*/ 0 w 1565"/>
              <a:gd name="T7" fmla="*/ 120 h 1960"/>
              <a:gd name="T8" fmla="*/ 8 w 1565"/>
              <a:gd name="T9" fmla="*/ 296 h 1960"/>
              <a:gd name="T10" fmla="*/ 96 w 1565"/>
              <a:gd name="T11" fmla="*/ 376 h 1960"/>
              <a:gd name="T12" fmla="*/ 488 w 1565"/>
              <a:gd name="T13" fmla="*/ 504 h 1960"/>
              <a:gd name="T14" fmla="*/ 688 w 1565"/>
              <a:gd name="T15" fmla="*/ 512 h 1960"/>
              <a:gd name="T16" fmla="*/ 864 w 1565"/>
              <a:gd name="T17" fmla="*/ 560 h 1960"/>
              <a:gd name="T18" fmla="*/ 896 w 1565"/>
              <a:gd name="T19" fmla="*/ 608 h 1960"/>
              <a:gd name="T20" fmla="*/ 912 w 1565"/>
              <a:gd name="T21" fmla="*/ 632 h 1960"/>
              <a:gd name="T22" fmla="*/ 936 w 1565"/>
              <a:gd name="T23" fmla="*/ 792 h 1960"/>
              <a:gd name="T24" fmla="*/ 968 w 1565"/>
              <a:gd name="T25" fmla="*/ 840 h 1960"/>
              <a:gd name="T26" fmla="*/ 984 w 1565"/>
              <a:gd name="T27" fmla="*/ 864 h 1960"/>
              <a:gd name="T28" fmla="*/ 1104 w 1565"/>
              <a:gd name="T29" fmla="*/ 960 h 1960"/>
              <a:gd name="T30" fmla="*/ 1216 w 1565"/>
              <a:gd name="T31" fmla="*/ 1000 h 1960"/>
              <a:gd name="T32" fmla="*/ 1272 w 1565"/>
              <a:gd name="T33" fmla="*/ 1040 h 1960"/>
              <a:gd name="T34" fmla="*/ 1376 w 1565"/>
              <a:gd name="T35" fmla="*/ 1088 h 1960"/>
              <a:gd name="T36" fmla="*/ 1496 w 1565"/>
              <a:gd name="T37" fmla="*/ 1136 h 1960"/>
              <a:gd name="T38" fmla="*/ 1552 w 1565"/>
              <a:gd name="T39" fmla="*/ 1216 h 1960"/>
              <a:gd name="T40" fmla="*/ 1488 w 1565"/>
              <a:gd name="T41" fmla="*/ 1448 h 1960"/>
              <a:gd name="T42" fmla="*/ 1432 w 1565"/>
              <a:gd name="T43" fmla="*/ 1520 h 1960"/>
              <a:gd name="T44" fmla="*/ 1416 w 1565"/>
              <a:gd name="T45" fmla="*/ 1568 h 1960"/>
              <a:gd name="T46" fmla="*/ 1408 w 1565"/>
              <a:gd name="T47" fmla="*/ 1864 h 1960"/>
              <a:gd name="T48" fmla="*/ 1384 w 1565"/>
              <a:gd name="T49" fmla="*/ 1888 h 1960"/>
              <a:gd name="T50" fmla="*/ 1248 w 1565"/>
              <a:gd name="T51" fmla="*/ 1960 h 1960"/>
              <a:gd name="T52" fmla="*/ 1104 w 1565"/>
              <a:gd name="T53" fmla="*/ 1944 h 1960"/>
              <a:gd name="T54" fmla="*/ 1056 w 1565"/>
              <a:gd name="T55" fmla="*/ 1928 h 1960"/>
              <a:gd name="T56" fmla="*/ 1032 w 1565"/>
              <a:gd name="T57" fmla="*/ 1920 h 1960"/>
              <a:gd name="T58" fmla="*/ 944 w 1565"/>
              <a:gd name="T59" fmla="*/ 1840 h 1960"/>
              <a:gd name="T60" fmla="*/ 912 w 1565"/>
              <a:gd name="T61" fmla="*/ 1800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65" h="1960">
                <a:moveTo>
                  <a:pt x="120" y="0"/>
                </a:moveTo>
                <a:cubicBezTo>
                  <a:pt x="104" y="2"/>
                  <a:pt x="86" y="1"/>
                  <a:pt x="72" y="8"/>
                </a:cubicBezTo>
                <a:cubicBezTo>
                  <a:pt x="54" y="15"/>
                  <a:pt x="24" y="40"/>
                  <a:pt x="24" y="40"/>
                </a:cubicBezTo>
                <a:cubicBezTo>
                  <a:pt x="15" y="66"/>
                  <a:pt x="8" y="93"/>
                  <a:pt x="0" y="120"/>
                </a:cubicBezTo>
                <a:cubicBezTo>
                  <a:pt x="2" y="178"/>
                  <a:pt x="1" y="237"/>
                  <a:pt x="8" y="296"/>
                </a:cubicBezTo>
                <a:cubicBezTo>
                  <a:pt x="11" y="328"/>
                  <a:pt x="76" y="363"/>
                  <a:pt x="96" y="376"/>
                </a:cubicBezTo>
                <a:cubicBezTo>
                  <a:pt x="210" y="452"/>
                  <a:pt x="350" y="496"/>
                  <a:pt x="488" y="504"/>
                </a:cubicBezTo>
                <a:cubicBezTo>
                  <a:pt x="554" y="507"/>
                  <a:pt x="621" y="509"/>
                  <a:pt x="688" y="512"/>
                </a:cubicBezTo>
                <a:cubicBezTo>
                  <a:pt x="751" y="522"/>
                  <a:pt x="803" y="539"/>
                  <a:pt x="864" y="560"/>
                </a:cubicBezTo>
                <a:cubicBezTo>
                  <a:pt x="874" y="576"/>
                  <a:pt x="885" y="592"/>
                  <a:pt x="896" y="608"/>
                </a:cubicBezTo>
                <a:cubicBezTo>
                  <a:pt x="901" y="616"/>
                  <a:pt x="912" y="632"/>
                  <a:pt x="912" y="632"/>
                </a:cubicBezTo>
                <a:cubicBezTo>
                  <a:pt x="924" y="683"/>
                  <a:pt x="917" y="743"/>
                  <a:pt x="936" y="792"/>
                </a:cubicBezTo>
                <a:cubicBezTo>
                  <a:pt x="942" y="809"/>
                  <a:pt x="957" y="824"/>
                  <a:pt x="968" y="840"/>
                </a:cubicBezTo>
                <a:cubicBezTo>
                  <a:pt x="973" y="848"/>
                  <a:pt x="976" y="858"/>
                  <a:pt x="984" y="864"/>
                </a:cubicBezTo>
                <a:cubicBezTo>
                  <a:pt x="1024" y="894"/>
                  <a:pt x="1054" y="940"/>
                  <a:pt x="1104" y="960"/>
                </a:cubicBezTo>
                <a:cubicBezTo>
                  <a:pt x="1140" y="974"/>
                  <a:pt x="1183" y="978"/>
                  <a:pt x="1216" y="1000"/>
                </a:cubicBezTo>
                <a:cubicBezTo>
                  <a:pt x="1235" y="1012"/>
                  <a:pt x="1252" y="1028"/>
                  <a:pt x="1272" y="1040"/>
                </a:cubicBezTo>
                <a:cubicBezTo>
                  <a:pt x="1302" y="1057"/>
                  <a:pt x="1343" y="1074"/>
                  <a:pt x="1376" y="1088"/>
                </a:cubicBezTo>
                <a:cubicBezTo>
                  <a:pt x="1415" y="1104"/>
                  <a:pt x="1461" y="1107"/>
                  <a:pt x="1496" y="1136"/>
                </a:cubicBezTo>
                <a:cubicBezTo>
                  <a:pt x="1522" y="1158"/>
                  <a:pt x="1533" y="1187"/>
                  <a:pt x="1552" y="1216"/>
                </a:cubicBezTo>
                <a:cubicBezTo>
                  <a:pt x="1543" y="1367"/>
                  <a:pt x="1565" y="1355"/>
                  <a:pt x="1488" y="1448"/>
                </a:cubicBezTo>
                <a:cubicBezTo>
                  <a:pt x="1470" y="1469"/>
                  <a:pt x="1443" y="1494"/>
                  <a:pt x="1432" y="1520"/>
                </a:cubicBezTo>
                <a:cubicBezTo>
                  <a:pt x="1425" y="1535"/>
                  <a:pt x="1416" y="1568"/>
                  <a:pt x="1416" y="1568"/>
                </a:cubicBezTo>
                <a:cubicBezTo>
                  <a:pt x="1413" y="1666"/>
                  <a:pt x="1417" y="1765"/>
                  <a:pt x="1408" y="1864"/>
                </a:cubicBezTo>
                <a:cubicBezTo>
                  <a:pt x="1406" y="1875"/>
                  <a:pt x="1391" y="1879"/>
                  <a:pt x="1384" y="1888"/>
                </a:cubicBezTo>
                <a:cubicBezTo>
                  <a:pt x="1347" y="1932"/>
                  <a:pt x="1305" y="1950"/>
                  <a:pt x="1248" y="1960"/>
                </a:cubicBezTo>
                <a:cubicBezTo>
                  <a:pt x="1200" y="1956"/>
                  <a:pt x="1150" y="1956"/>
                  <a:pt x="1104" y="1944"/>
                </a:cubicBezTo>
                <a:cubicBezTo>
                  <a:pt x="1087" y="1939"/>
                  <a:pt x="1072" y="1933"/>
                  <a:pt x="1056" y="1928"/>
                </a:cubicBezTo>
                <a:cubicBezTo>
                  <a:pt x="1048" y="1925"/>
                  <a:pt x="1032" y="1920"/>
                  <a:pt x="1032" y="1920"/>
                </a:cubicBezTo>
                <a:cubicBezTo>
                  <a:pt x="1004" y="1892"/>
                  <a:pt x="969" y="1870"/>
                  <a:pt x="944" y="1840"/>
                </a:cubicBezTo>
                <a:cubicBezTo>
                  <a:pt x="893" y="1779"/>
                  <a:pt x="958" y="1846"/>
                  <a:pt x="912" y="1800"/>
                </a:cubicBezTo>
              </a:path>
            </a:pathLst>
          </a:custGeom>
          <a:noFill/>
          <a:ln w="57240" cap="flat">
            <a:solidFill>
              <a:srgbClr val="FFFFFF"/>
            </a:solidFill>
            <a:round/>
            <a:headEnd/>
            <a:tailEnd/>
          </a:ln>
          <a:effectLst>
            <a:outerShdw blurRad="63500" dist="57494" dir="3719449" algn="ctr" rotWithShape="0">
              <a:srgbClr val="1A0004">
                <a:alpha val="75014"/>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grpSp>
        <p:nvGrpSpPr>
          <p:cNvPr id="7178" name="Group 10"/>
          <p:cNvGrpSpPr>
            <a:grpSpLocks/>
          </p:cNvGrpSpPr>
          <p:nvPr/>
        </p:nvGrpSpPr>
        <p:grpSpPr bwMode="auto">
          <a:xfrm>
            <a:off x="5541963" y="669925"/>
            <a:ext cx="4024312" cy="6967538"/>
            <a:chOff x="3491" y="422"/>
            <a:chExt cx="2535" cy="4389"/>
          </a:xfrm>
        </p:grpSpPr>
        <p:sp>
          <p:nvSpPr>
            <p:cNvPr id="7179" name="AutoShape 11"/>
            <p:cNvSpPr>
              <a:spLocks noChangeArrowheads="1"/>
            </p:cNvSpPr>
            <p:nvPr/>
          </p:nvSpPr>
          <p:spPr bwMode="auto">
            <a:xfrm rot="17640000">
              <a:off x="4455" y="427"/>
              <a:ext cx="1121" cy="1711"/>
            </a:xfrm>
            <a:prstGeom prst="curvedLeftArrow">
              <a:avLst>
                <a:gd name="adj1" fmla="val 30512"/>
                <a:gd name="adj2" fmla="val 61024"/>
                <a:gd name="adj3" fmla="val 33333"/>
              </a:avLst>
            </a:prstGeom>
            <a:blipFill dpi="0" rotWithShape="0">
              <a:blip r:embed="rId4"/>
              <a:srcRect/>
              <a:tile tx="0" ty="0" sx="100000" sy="100000" flip="none" algn="tl"/>
            </a:blipFill>
            <a:ln w="28440" cap="sq">
              <a:solidFill>
                <a:srgbClr val="FFFFFF"/>
              </a:solidFill>
              <a:miter lim="800000"/>
              <a:headEnd/>
              <a:tailEnd/>
            </a:ln>
            <a:effectLst>
              <a:outerShdw blurRad="63500" dist="64601" dir="4725161" algn="ctr" rotWithShape="0">
                <a:srgbClr val="1A0004">
                  <a:alpha val="75014"/>
                </a:srgbClr>
              </a:outerShdw>
            </a:effectLst>
          </p:spPr>
          <p:txBody>
            <a:bodyPr wrap="none" anchor="ctr"/>
            <a:lstStyle/>
            <a:p>
              <a:pPr>
                <a:defRPr/>
              </a:pPr>
              <a:endParaRPr lang="en-US"/>
            </a:p>
          </p:txBody>
        </p:sp>
        <p:sp>
          <p:nvSpPr>
            <p:cNvPr id="7180" name="AutoShape 12"/>
            <p:cNvSpPr>
              <a:spLocks noChangeArrowheads="1"/>
            </p:cNvSpPr>
            <p:nvPr/>
          </p:nvSpPr>
          <p:spPr bwMode="auto">
            <a:xfrm rot="6540000" flipV="1">
              <a:off x="4001" y="3038"/>
              <a:ext cx="1119" cy="1880"/>
            </a:xfrm>
            <a:prstGeom prst="curvedLeftArrow">
              <a:avLst>
                <a:gd name="adj1" fmla="val 33555"/>
                <a:gd name="adj2" fmla="val 67125"/>
                <a:gd name="adj3" fmla="val 33333"/>
              </a:avLst>
            </a:prstGeom>
            <a:blipFill dpi="0" rotWithShape="0">
              <a:blip r:embed="rId4"/>
              <a:srcRect/>
              <a:tile tx="0" ty="0" sx="100000" sy="100000" flip="none" algn="tl"/>
            </a:blipFill>
            <a:ln w="28440" cap="sq">
              <a:solidFill>
                <a:srgbClr val="FFFFFF"/>
              </a:solidFill>
              <a:miter lim="800000"/>
              <a:headEnd/>
              <a:tailEnd/>
            </a:ln>
            <a:effectLst>
              <a:outerShdw blurRad="63500" dist="64601" dir="4725161" algn="ctr" rotWithShape="0">
                <a:srgbClr val="1A0004">
                  <a:alpha val="75014"/>
                </a:srgbClr>
              </a:outerShdw>
            </a:effectLst>
          </p:spPr>
          <p:txBody>
            <a:bodyPr wrap="none" anchor="ctr"/>
            <a:lstStyle/>
            <a:p>
              <a:pPr>
                <a:defRPr/>
              </a:pPr>
              <a:endParaRPr lang="en-US"/>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nodeType="withEffect">
                                  <p:stCondLst>
                                    <p:cond delay="0"/>
                                  </p:stCondLst>
                                  <p:childTnLst>
                                    <p:set>
                                      <p:cBhvr additive="repl">
                                        <p:cTn id="6" dur="1" fill="hold">
                                          <p:stCondLst>
                                            <p:cond delay="0"/>
                                          </p:stCondLst>
                                        </p:cTn>
                                        <p:tgtEl>
                                          <p:spTgt spid="7170"/>
                                        </p:tgtEl>
                                        <p:attrNameLst>
                                          <p:attrName>style.visibility</p:attrName>
                                        </p:attrNameLst>
                                      </p:cBhvr>
                                      <p:to>
                                        <p:strVal val="visible"/>
                                      </p:to>
                                    </p:set>
                                    <p:anim calcmode="lin" valueType="num">
                                      <p:cBhvr additive="repl">
                                        <p:cTn id="7" dur="500" fill="hold"/>
                                        <p:tgtEl>
                                          <p:spTgt spid="7170"/>
                                        </p:tgtEl>
                                        <p:attrNameLst>
                                          <p:attrName>ppt_x</p:attrName>
                                        </p:attrNameLst>
                                      </p:cBhvr>
                                      <p:tavLst>
                                        <p:tav tm="100000">
                                          <p:val>
                                            <p:strVal val="#ppt_x-#ppt_w/2"/>
                                          </p:val>
                                        </p:tav>
                                        <p:tav>
                                          <p:val>
                                            <p:strVal val="#ppt_x"/>
                                          </p:val>
                                        </p:tav>
                                      </p:tavLst>
                                    </p:anim>
                                    <p:anim calcmode="lin" valueType="num">
                                      <p:cBhvr additive="repl">
                                        <p:cTn id="8" dur="500" fill="hold"/>
                                        <p:tgtEl>
                                          <p:spTgt spid="7170"/>
                                        </p:tgtEl>
                                        <p:attrNameLst>
                                          <p:attrName>ppt_y</p:attrName>
                                        </p:attrNameLst>
                                      </p:cBhvr>
                                      <p:tavLst>
                                        <p:tav tm="100000">
                                          <p:val>
                                            <p:strVal val="#ppt_y"/>
                                          </p:val>
                                        </p:tav>
                                        <p:tav>
                                          <p:val>
                                            <p:strVal val="#ppt_y"/>
                                          </p:val>
                                        </p:tav>
                                      </p:tavLst>
                                    </p:anim>
                                    <p:anim calcmode="lin" valueType="num">
                                      <p:cBhvr additive="repl">
                                        <p:cTn id="9" dur="500" fill="hold"/>
                                        <p:tgtEl>
                                          <p:spTgt spid="7170"/>
                                        </p:tgtEl>
                                        <p:attrNameLst>
                                          <p:attrName>ppt_w</p:attrName>
                                        </p:attrNameLst>
                                      </p:cBhvr>
                                      <p:tavLst>
                                        <p:tav tm="100000">
                                          <p:val>
                                            <p:fltVal val="0"/>
                                          </p:val>
                                        </p:tav>
                                        <p:tav>
                                          <p:val>
                                            <p:strVal val="#ppt_w"/>
                                          </p:val>
                                        </p:tav>
                                      </p:tavLst>
                                    </p:anim>
                                    <p:anim calcmode="lin" valueType="num">
                                      <p:cBhvr additive="repl">
                                        <p:cTn id="10" dur="500" fill="hold"/>
                                        <p:tgtEl>
                                          <p:spTgt spid="7170"/>
                                        </p:tgtEl>
                                        <p:attrNameLst>
                                          <p:attrName>ppt_h</p:attrName>
                                        </p:attrNameLst>
                                      </p:cBhvr>
                                      <p:tavLst>
                                        <p:tav tm="100000">
                                          <p:val>
                                            <p:strVal val="#ppt_h"/>
                                          </p:val>
                                        </p:tav>
                                        <p:tav>
                                          <p:val>
                                            <p:strVal val="#ppt_h"/>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additive="repl">
                                        <p:cTn id="13" dur="1" fill="hold">
                                          <p:stCondLst>
                                            <p:cond delay="0"/>
                                          </p:stCondLst>
                                        </p:cTn>
                                        <p:tgtEl>
                                          <p:spTgt spid="7172"/>
                                        </p:tgtEl>
                                        <p:attrNameLst>
                                          <p:attrName>style.visibility</p:attrName>
                                        </p:attrNameLst>
                                      </p:cBhvr>
                                      <p:to>
                                        <p:strVal val="visible"/>
                                      </p:to>
                                    </p:set>
                                    <p:anim calcmode="lin" valueType="num">
                                      <p:cBhvr additive="repl">
                                        <p:cTn id="14" dur="500" fill="hold"/>
                                        <p:tgtEl>
                                          <p:spTgt spid="7172"/>
                                        </p:tgtEl>
                                        <p:attrNameLst>
                                          <p:attrName>ppt_w</p:attrName>
                                        </p:attrNameLst>
                                      </p:cBhvr>
                                      <p:tavLst>
                                        <p:tav tm="100000">
                                          <p:val>
                                            <p:fltVal val="0"/>
                                          </p:val>
                                        </p:tav>
                                        <p:tav>
                                          <p:val>
                                            <p:strVal val="#ppt_w"/>
                                          </p:val>
                                        </p:tav>
                                      </p:tavLst>
                                    </p:anim>
                                    <p:anim calcmode="lin" valueType="num">
                                      <p:cBhvr additive="repl">
                                        <p:cTn id="15" dur="500" fill="hold"/>
                                        <p:tgtEl>
                                          <p:spTgt spid="7172"/>
                                        </p:tgtEl>
                                        <p:attrNameLst>
                                          <p:attrName>ppt_h</p:attrName>
                                        </p:attrNameLst>
                                      </p:cBhvr>
                                      <p:tavLst>
                                        <p:tav tm="100000">
                                          <p:val>
                                            <p:fltVal val="0"/>
                                          </p:val>
                                        </p:tav>
                                        <p:tav>
                                          <p:val>
                                            <p:strVal val="#ppt_h"/>
                                          </p:val>
                                        </p:tav>
                                      </p:tavLst>
                                    </p:anim>
                                    <p:anim calcmode="lin" valueType="num">
                                      <p:cBhvr additive="repl">
                                        <p:cTn id="16" dur="500" fill="hold"/>
                                        <p:tgtEl>
                                          <p:spTgt spid="7172"/>
                                        </p:tgtEl>
                                        <p:attrNameLst>
                                          <p:attrName>ppt_x</p:attrName>
                                        </p:attrNameLst>
                                      </p:cBhvr>
                                      <p:tavLst>
                                        <p:tav tm="100000">
                                          <p:val>
                                            <p:fltVal val="0.5"/>
                                          </p:val>
                                        </p:tav>
                                        <p:tav>
                                          <p:val>
                                            <p:strVal val="#ppt_x"/>
                                          </p:val>
                                        </p:tav>
                                      </p:tavLst>
                                    </p:anim>
                                    <p:anim calcmode="lin" valueType="num">
                                      <p:cBhvr additive="repl">
                                        <p:cTn id="17" dur="500" fill="hold"/>
                                        <p:tgtEl>
                                          <p:spTgt spid="7172"/>
                                        </p:tgtEl>
                                        <p:attrNameLst>
                                          <p:attrName>ppt_y</p:attrName>
                                        </p:attrNameLst>
                                      </p:cBhvr>
                                      <p:tavLst>
                                        <p:tav tm="100000">
                                          <p:val>
                                            <p:fltVal val="0.5"/>
                                          </p:val>
                                        </p:tav>
                                        <p:tav>
                                          <p:val>
                                            <p:strVal val="#ppt_y"/>
                                          </p:val>
                                        </p:tav>
                                      </p:tavLst>
                                    </p:anim>
                                  </p:childTnLst>
                                </p:cTn>
                              </p:par>
                            </p:childTnLst>
                          </p:cTn>
                        </p:par>
                        <p:par>
                          <p:cTn id="18" fill="hold" nodeType="afterGroup">
                            <p:stCondLst>
                              <p:cond delay="1000"/>
                            </p:stCondLst>
                            <p:childTnLst>
                              <p:par>
                                <p:cTn id="19" presetID="22" presetClass="entr" presetSubtype="1" fill="hold" nodeType="afterEffect">
                                  <p:stCondLst>
                                    <p:cond delay="0"/>
                                  </p:stCondLst>
                                  <p:childTnLst>
                                    <p:set>
                                      <p:cBhvr additive="repl">
                                        <p:cTn id="20" dur="1" fill="hold">
                                          <p:stCondLst>
                                            <p:cond delay="0"/>
                                          </p:stCondLst>
                                        </p:cTn>
                                        <p:tgtEl>
                                          <p:spTgt spid="7171"/>
                                        </p:tgtEl>
                                        <p:attrNameLst>
                                          <p:attrName>style.visibility</p:attrName>
                                        </p:attrNameLst>
                                      </p:cBhvr>
                                      <p:to>
                                        <p:strVal val="visible"/>
                                      </p:to>
                                    </p:set>
                                    <p:animEffect transition="in" filter="wipe(up)">
                                      <p:cBhvr additive="repl">
                                        <p:cTn id="21" dur="2000"/>
                                        <p:tgtEl>
                                          <p:spTgt spid="7171"/>
                                        </p:tgtEl>
                                      </p:cBhvr>
                                    </p:animEffect>
                                  </p:childTnLst>
                                </p:cTn>
                              </p:par>
                            </p:childTnLst>
                          </p:cTn>
                        </p:par>
                        <p:par>
                          <p:cTn id="22" fill="hold" nodeType="afterGroup">
                            <p:stCondLst>
                              <p:cond delay="3000"/>
                            </p:stCondLst>
                            <p:childTnLst>
                              <p:par>
                                <p:cTn id="23" presetID="22" presetClass="entr" presetSubtype="1" fill="hold" nodeType="afterEffect">
                                  <p:stCondLst>
                                    <p:cond delay="0"/>
                                  </p:stCondLst>
                                  <p:childTnLst>
                                    <p:set>
                                      <p:cBhvr additive="repl">
                                        <p:cTn id="24" dur="1" fill="hold">
                                          <p:stCondLst>
                                            <p:cond delay="0"/>
                                          </p:stCondLst>
                                        </p:cTn>
                                        <p:tgtEl>
                                          <p:spTgt spid="7176"/>
                                        </p:tgtEl>
                                        <p:attrNameLst>
                                          <p:attrName>style.visibility</p:attrName>
                                        </p:attrNameLst>
                                      </p:cBhvr>
                                      <p:to>
                                        <p:strVal val="visible"/>
                                      </p:to>
                                    </p:set>
                                    <p:animEffect transition="in" filter="wipe(up)">
                                      <p:cBhvr additive="repl">
                                        <p:cTn id="25" dur="2000"/>
                                        <p:tgtEl>
                                          <p:spTgt spid="7176"/>
                                        </p:tgtEl>
                                      </p:cBhvr>
                                    </p:animEffect>
                                  </p:childTnLst>
                                </p:cTn>
                              </p:par>
                            </p:childTnLst>
                          </p:cTn>
                        </p:par>
                        <p:par>
                          <p:cTn id="26" fill="hold" nodeType="afterGroup">
                            <p:stCondLst>
                              <p:cond delay="5000"/>
                            </p:stCondLst>
                            <p:childTnLst>
                              <p:par>
                                <p:cTn id="27" presetID="22" presetClass="entr" presetSubtype="8" fill="hold" nodeType="afterEffect">
                                  <p:stCondLst>
                                    <p:cond delay="0"/>
                                  </p:stCondLst>
                                  <p:childTnLst>
                                    <p:set>
                                      <p:cBhvr additive="repl">
                                        <p:cTn id="28" dur="1" fill="hold">
                                          <p:stCondLst>
                                            <p:cond delay="0"/>
                                          </p:stCondLst>
                                        </p:cTn>
                                        <p:tgtEl>
                                          <p:spTgt spid="7177"/>
                                        </p:tgtEl>
                                        <p:attrNameLst>
                                          <p:attrName>style.visibility</p:attrName>
                                        </p:attrNameLst>
                                      </p:cBhvr>
                                      <p:to>
                                        <p:strVal val="visible"/>
                                      </p:to>
                                    </p:set>
                                    <p:animEffect transition="in" filter="wipe(left)">
                                      <p:cBhvr additive="repl">
                                        <p:cTn id="29" dur="2000"/>
                                        <p:tgtEl>
                                          <p:spTgt spid="7177"/>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9" presetClass="entr" presetSubtype="10" fill="hold" nodeType="clickEffect">
                                  <p:stCondLst>
                                    <p:cond delay="0"/>
                                  </p:stCondLst>
                                  <p:childTnLst>
                                    <p:set>
                                      <p:cBhvr additive="repl">
                                        <p:cTn id="33" dur="1" fill="hold">
                                          <p:stCondLst>
                                            <p:cond delay="0"/>
                                          </p:stCondLst>
                                        </p:cTn>
                                        <p:tgtEl>
                                          <p:spTgt spid="7178"/>
                                        </p:tgtEl>
                                        <p:attrNameLst>
                                          <p:attrName>style.visibility</p:attrName>
                                        </p:attrNameLst>
                                      </p:cBhvr>
                                      <p:to>
                                        <p:strVal val="visible"/>
                                      </p:to>
                                    </p:set>
                                    <p:anim calcmode="lin" valueType="num">
                                      <p:cBhvr additive="repl">
                                        <p:cTn id="34" dur="5000" fill="hold"/>
                                        <p:tgtEl>
                                          <p:spTgt spid="7178"/>
                                        </p:tgtEl>
                                        <p:attrNameLst>
                                          <p:attrName>ppt_w</p:attrName>
                                        </p:attrNameLst>
                                      </p:cBhvr>
                                      <p:tavLst>
                                        <p:tav tm="0" fmla="#ppt_w*sin(2.5*pi*$)">
                                          <p:val>
                                            <p:fltVal val="0"/>
                                          </p:val>
                                        </p:tav>
                                        <p:tav tm="100000">
                                          <p:val>
                                            <p:fltVal val="1"/>
                                          </p:val>
                                        </p:tav>
                                      </p:tavLst>
                                    </p:anim>
                                    <p:anim calcmode="lin" valueType="num">
                                      <p:cBhvr additive="repl">
                                        <p:cTn id="35" dur="5000" fill="hold"/>
                                        <p:tgtEl>
                                          <p:spTgt spid="7178"/>
                                        </p:tgtEl>
                                        <p:attrNameLst>
                                          <p:attrName>ppt_h</p:attrName>
                                        </p:attrNameLst>
                                      </p:cBhvr>
                                      <p:tavLst>
                                        <p:tav tm="100000">
                                          <p:val>
                                            <p:strVal val="#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grpSp>
        <p:nvGrpSpPr>
          <p:cNvPr id="124930" name="Group 1"/>
          <p:cNvGrpSpPr>
            <a:grpSpLocks/>
          </p:cNvGrpSpPr>
          <p:nvPr/>
        </p:nvGrpSpPr>
        <p:grpSpPr bwMode="auto">
          <a:xfrm>
            <a:off x="519113" y="7938"/>
            <a:ext cx="854075" cy="1701800"/>
            <a:chOff x="327" y="5"/>
            <a:chExt cx="538" cy="1072"/>
          </a:xfrm>
        </p:grpSpPr>
        <p:sp>
          <p:nvSpPr>
            <p:cNvPr id="62466" name="Rectangle 2"/>
            <p:cNvSpPr>
              <a:spLocks noChangeArrowheads="1"/>
            </p:cNvSpPr>
            <p:nvPr/>
          </p:nvSpPr>
          <p:spPr bwMode="auto">
            <a:xfrm>
              <a:off x="327" y="5"/>
              <a:ext cx="538" cy="10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600">
                  <a:solidFill>
                    <a:srgbClr val="FFFF00"/>
                  </a:solidFill>
                  <a:latin typeface="Times New Roman" charset="0"/>
                </a:rPr>
                <a:t>7</a:t>
              </a:r>
            </a:p>
          </p:txBody>
        </p:sp>
        <p:sp>
          <p:nvSpPr>
            <p:cNvPr id="62467" name="Line 3"/>
            <p:cNvSpPr>
              <a:spLocks noChangeShapeType="1"/>
            </p:cNvSpPr>
            <p:nvPr/>
          </p:nvSpPr>
          <p:spPr bwMode="auto">
            <a:xfrm>
              <a:off x="500" y="573"/>
              <a:ext cx="243" cy="0"/>
            </a:xfrm>
            <a:prstGeom prst="line">
              <a:avLst/>
            </a:prstGeom>
            <a:noFill/>
            <a:ln w="76320" cap="sq">
              <a:solidFill>
                <a:srgbClr val="FFFF00"/>
              </a:solidFill>
              <a:miter lim="800000"/>
              <a:headEnd/>
              <a:tailEnd/>
            </a:ln>
            <a:effectLst>
              <a:outerShdw blurRad="63500" dist="107933" dir="2700000" algn="ctr" rotWithShape="0">
                <a:srgbClr val="1A0004">
                  <a:alpha val="75014"/>
                </a:srgbClr>
              </a:outerShdw>
            </a:effectLst>
            <a:extLst>
              <a:ext uri="{909E8E84-426E-40dd-AFC4-6F175D3DCCD1}">
                <a14:hiddenFill xmlns="" xmlns:a14="http://schemas.microsoft.com/office/drawing/2010/main">
                  <a:noFill/>
                </a14:hiddenFill>
              </a:ext>
            </a:extLst>
          </p:spPr>
          <p:txBody>
            <a:bodyPr/>
            <a:lstStyle/>
            <a:p>
              <a:pPr>
                <a:defRPr/>
              </a:pPr>
              <a:endParaRPr lang="en-US"/>
            </a:p>
          </p:txBody>
        </p:sp>
      </p:grpSp>
      <p:sp>
        <p:nvSpPr>
          <p:cNvPr id="62468" name="Text Box 4"/>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2469" name="Rectangle 5"/>
          <p:cNvSpPr>
            <a:spLocks noChangeArrowheads="1"/>
          </p:cNvSpPr>
          <p:nvPr/>
        </p:nvSpPr>
        <p:spPr bwMode="auto">
          <a:xfrm>
            <a:off x="8093075" y="6524625"/>
            <a:ext cx="336550" cy="2460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1">
                <a:solidFill>
                  <a:srgbClr val="FFFFFF"/>
                </a:solidFill>
                <a:effectLst>
                  <a:outerShdw blurRad="38100" dist="38100" dir="2700000" algn="tl">
                    <a:srgbClr val="000000"/>
                  </a:outerShdw>
                </a:effectLst>
              </a:rPr>
              <a:t>58</a:t>
            </a:r>
          </a:p>
        </p:txBody>
      </p:sp>
      <p:sp>
        <p:nvSpPr>
          <p:cNvPr id="62470" name="Text Box 6"/>
          <p:cNvSpPr txBox="1">
            <a:spLocks noChangeArrowheads="1"/>
          </p:cNvSpPr>
          <p:nvPr/>
        </p:nvSpPr>
        <p:spPr bwMode="auto">
          <a:xfrm>
            <a:off x="7177088" y="6284913"/>
            <a:ext cx="1266825"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1">
                <a:solidFill>
                  <a:srgbClr val="FFFFFF"/>
                </a:solidFill>
                <a:latin typeface="Arial" charset="0"/>
              </a:rPr>
              <a:t>คู่มือหน้าที่ </a:t>
            </a:r>
            <a:r>
              <a:rPr lang="en-US" sz="1200" b="1">
                <a:solidFill>
                  <a:srgbClr val="FFFFFF"/>
                </a:solidFill>
                <a:latin typeface="Arial" charset="0"/>
              </a:rPr>
              <a:t>24-25</a:t>
            </a:r>
          </a:p>
        </p:txBody>
      </p:sp>
      <p:pic>
        <p:nvPicPr>
          <p:cNvPr id="62471" name="Picture 7"/>
          <p:cNvPicPr>
            <a:picLocks noChangeAspect="1" noChangeArrowheads="1"/>
          </p:cNvPicPr>
          <p:nvPr/>
        </p:nvPicPr>
        <p:blipFill>
          <a:blip r:embed="rId3">
            <a:extLst>
              <a:ext uri="{28A0092B-C50C-407E-A947-70E740481C1C}">
                <a14:useLocalDpi xmlns:a14="http://schemas.microsoft.com/office/drawing/2010/main" val="0"/>
              </a:ext>
            </a:extLst>
          </a:blip>
          <a:srcRect r="6920"/>
          <a:stretch>
            <a:fillRect/>
          </a:stretch>
        </p:blipFill>
        <p:spPr bwMode="auto">
          <a:xfrm>
            <a:off x="1193800" y="746125"/>
            <a:ext cx="7218363" cy="5111750"/>
          </a:xfrm>
          <a:prstGeom prst="rect">
            <a:avLst/>
          </a:prstGeom>
          <a:noFill/>
          <a:ln>
            <a:noFill/>
          </a:ln>
          <a:effectLst/>
          <a:extLst>
            <a:ext uri="{909E8E84-426E-40dd-AFC4-6F175D3DCCD1}">
              <a14:hiddenFill xmlns="" xmlns:a14="http://schemas.microsoft.com/office/drawing/2010/main">
                <a:blipFill dpi="0" rotWithShape="0">
                  <a:blip/>
                  <a:srcRect r="6920"/>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62472" name="Freeform 8"/>
          <p:cNvSpPr>
            <a:spLocks noChangeArrowheads="1"/>
          </p:cNvSpPr>
          <p:nvPr/>
        </p:nvSpPr>
        <p:spPr bwMode="auto">
          <a:xfrm>
            <a:off x="8570913" y="3581400"/>
            <a:ext cx="204787" cy="77788"/>
          </a:xfrm>
          <a:custGeom>
            <a:avLst/>
            <a:gdLst>
              <a:gd name="G0" fmla="*/ 1 0 51712"/>
              <a:gd name="G1" fmla="+- 48 0 0"/>
              <a:gd name="G2" fmla="+- 1 0 0"/>
              <a:gd name="G3" fmla="*/ 1 0 51712"/>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2473" name="Rectangle 9"/>
          <p:cNvSpPr>
            <a:spLocks noChangeArrowheads="1"/>
          </p:cNvSpPr>
          <p:nvPr/>
        </p:nvSpPr>
        <p:spPr bwMode="auto">
          <a:xfrm>
            <a:off x="8151813" y="3911600"/>
            <a:ext cx="304800" cy="114300"/>
          </a:xfrm>
          <a:prstGeom prst="rect">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2474" name="Freeform 10"/>
          <p:cNvSpPr>
            <a:spLocks noChangeArrowheads="1"/>
          </p:cNvSpPr>
          <p:nvPr/>
        </p:nvSpPr>
        <p:spPr bwMode="auto">
          <a:xfrm>
            <a:off x="8566150" y="3541713"/>
            <a:ext cx="234950" cy="120650"/>
          </a:xfrm>
          <a:custGeom>
            <a:avLst/>
            <a:gdLst>
              <a:gd name="G0" fmla="*/ 1 0 51712"/>
              <a:gd name="G1" fmla="+- 48 0 0"/>
              <a:gd name="G2" fmla="+- 1 0 0"/>
              <a:gd name="G3" fmla="*/ 1 0 51712"/>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2475" name="AutoShape 11"/>
          <p:cNvSpPr>
            <a:spLocks noChangeArrowheads="1"/>
          </p:cNvSpPr>
          <p:nvPr/>
        </p:nvSpPr>
        <p:spPr bwMode="auto">
          <a:xfrm>
            <a:off x="7988300" y="3455988"/>
            <a:ext cx="730250" cy="290512"/>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2476" name="Rectangle 12"/>
          <p:cNvSpPr>
            <a:spLocks noChangeArrowheads="1"/>
          </p:cNvSpPr>
          <p:nvPr/>
        </p:nvSpPr>
        <p:spPr bwMode="auto">
          <a:xfrm>
            <a:off x="7989888" y="3603625"/>
            <a:ext cx="952500" cy="498475"/>
          </a:xfrm>
          <a:prstGeom prst="rect">
            <a:avLst/>
          </a:prstGeom>
          <a:solidFill>
            <a:srgbClr val="FFFF00"/>
          </a:solidFill>
          <a:ln w="38160" cap="sq">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2477" name="Rectangle 13"/>
          <p:cNvSpPr>
            <a:spLocks noChangeArrowheads="1"/>
          </p:cNvSpPr>
          <p:nvPr/>
        </p:nvSpPr>
        <p:spPr bwMode="auto">
          <a:xfrm>
            <a:off x="8101013" y="3862388"/>
            <a:ext cx="514350" cy="190500"/>
          </a:xfrm>
          <a:prstGeom prst="rect">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2478" name="AutoShape 14"/>
          <p:cNvSpPr>
            <a:spLocks noChangeArrowheads="1"/>
          </p:cNvSpPr>
          <p:nvPr/>
        </p:nvSpPr>
        <p:spPr bwMode="auto">
          <a:xfrm>
            <a:off x="8007350" y="3487738"/>
            <a:ext cx="692150" cy="290512"/>
          </a:xfrm>
          <a:prstGeom prst="roundRect">
            <a:avLst>
              <a:gd name="adj" fmla="val 16667"/>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2479" name="Line 15"/>
          <p:cNvSpPr>
            <a:spLocks noChangeShapeType="1"/>
          </p:cNvSpPr>
          <p:nvPr/>
        </p:nvSpPr>
        <p:spPr bwMode="auto">
          <a:xfrm>
            <a:off x="8034338" y="3840163"/>
            <a:ext cx="863600" cy="1587"/>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2480" name="Line 16"/>
          <p:cNvSpPr>
            <a:spLocks noChangeShapeType="1"/>
          </p:cNvSpPr>
          <p:nvPr/>
        </p:nvSpPr>
        <p:spPr bwMode="auto">
          <a:xfrm>
            <a:off x="8031163" y="4025900"/>
            <a:ext cx="863600" cy="1588"/>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2481" name="Rectangle 17"/>
          <p:cNvSpPr>
            <a:spLocks noChangeArrowheads="1"/>
          </p:cNvSpPr>
          <p:nvPr/>
        </p:nvSpPr>
        <p:spPr bwMode="auto">
          <a:xfrm>
            <a:off x="8105775" y="3429000"/>
            <a:ext cx="479425" cy="2254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Chicago" charset="0"/>
              </a:rPr>
              <a:t>โยเซฟ</a:t>
            </a:r>
          </a:p>
        </p:txBody>
      </p:sp>
      <p:grpSp>
        <p:nvGrpSpPr>
          <p:cNvPr id="62482" name="Group 18"/>
          <p:cNvGrpSpPr>
            <a:grpSpLocks/>
          </p:cNvGrpSpPr>
          <p:nvPr/>
        </p:nvGrpSpPr>
        <p:grpSpPr bwMode="auto">
          <a:xfrm>
            <a:off x="1973263" y="5549900"/>
            <a:ext cx="5746750" cy="874713"/>
            <a:chOff x="1243" y="3496"/>
            <a:chExt cx="3620" cy="551"/>
          </a:xfrm>
        </p:grpSpPr>
        <p:sp>
          <p:nvSpPr>
            <p:cNvPr id="62483" name="Rectangle 19"/>
            <p:cNvSpPr>
              <a:spLocks noChangeArrowheads="1"/>
            </p:cNvSpPr>
            <p:nvPr/>
          </p:nvSpPr>
          <p:spPr bwMode="auto">
            <a:xfrm>
              <a:off x="1243" y="3496"/>
              <a:ext cx="3615" cy="369"/>
            </a:xfrm>
            <a:prstGeom prst="rect">
              <a:avLst/>
            </a:prstGeom>
            <a:solidFill>
              <a:srgbClr val="CECECE"/>
            </a:solidFill>
            <a:ln w="50760" cap="sq">
              <a:solidFill>
                <a:srgbClr val="790015"/>
              </a:solidFill>
              <a:miter lim="800000"/>
              <a:headEnd/>
              <a:tailEnd/>
            </a:ln>
            <a:effectLst>
              <a:outerShdw blurRad="63500" dist="40186" dir="4303642" algn="ctr" rotWithShape="0">
                <a:srgbClr val="1A0004">
                  <a:alpha val="75014"/>
                </a:srgbClr>
              </a:outerShdw>
            </a:effectLst>
          </p:spPr>
          <p:txBody>
            <a:bodyPr wrap="none" anchor="ctr"/>
            <a:lstStyle/>
            <a:p>
              <a:pPr>
                <a:defRPr/>
              </a:pPr>
              <a:endParaRPr lang="en-US"/>
            </a:p>
          </p:txBody>
        </p:sp>
        <p:sp>
          <p:nvSpPr>
            <p:cNvPr id="62484" name="Rectangle 20"/>
            <p:cNvSpPr>
              <a:spLocks noChangeArrowheads="1"/>
            </p:cNvSpPr>
            <p:nvPr/>
          </p:nvSpPr>
          <p:spPr bwMode="auto">
            <a:xfrm>
              <a:off x="1247" y="3525"/>
              <a:ext cx="3616" cy="52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dirty="0">
                  <a:solidFill>
                    <a:srgbClr val="790015"/>
                  </a:solidFill>
                </a:rPr>
                <a:t>สฟิงค์และพีรามิดที่ยิ่งใหญ่</a:t>
              </a:r>
            </a:p>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hi-in" sz="2400" b="1" dirty="0">
                <a:solidFill>
                  <a:srgbClr val="790015"/>
                </a:solidFill>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additive="repl">
                                        <p:cTn id="6" dur="1" fill="hold">
                                          <p:stCondLst>
                                            <p:cond delay="0"/>
                                          </p:stCondLst>
                                        </p:cTn>
                                        <p:tgtEl>
                                          <p:spTgt spid="62482"/>
                                        </p:tgtEl>
                                        <p:attrNameLst>
                                          <p:attrName>style.visibility</p:attrName>
                                        </p:attrNameLst>
                                      </p:cBhvr>
                                      <p:to>
                                        <p:strVal val="visible"/>
                                      </p:to>
                                    </p:set>
                                    <p:animEffect transition="in" filter="wipe(left)">
                                      <p:cBhvr additive="repl">
                                        <p:cTn id="7" dur="1000"/>
                                        <p:tgtEl>
                                          <p:spTgt spid="62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63489" name="Text Box 1"/>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3490" name="Rectangle 2"/>
          <p:cNvSpPr>
            <a:spLocks noChangeArrowheads="1"/>
          </p:cNvSpPr>
          <p:nvPr/>
        </p:nvSpPr>
        <p:spPr bwMode="auto">
          <a:xfrm>
            <a:off x="8093075" y="6524625"/>
            <a:ext cx="336550" cy="2460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1">
                <a:solidFill>
                  <a:srgbClr val="FFFFFF"/>
                </a:solidFill>
                <a:effectLst>
                  <a:outerShdw blurRad="38100" dist="38100" dir="2700000" algn="tl">
                    <a:srgbClr val="000000"/>
                  </a:outerShdw>
                </a:effectLst>
              </a:rPr>
              <a:t>59</a:t>
            </a:r>
          </a:p>
        </p:txBody>
      </p:sp>
      <p:sp>
        <p:nvSpPr>
          <p:cNvPr id="63491" name="Text Box 3"/>
          <p:cNvSpPr txBox="1">
            <a:spLocks noChangeArrowheads="1"/>
          </p:cNvSpPr>
          <p:nvPr/>
        </p:nvSpPr>
        <p:spPr bwMode="auto">
          <a:xfrm>
            <a:off x="7177088" y="6284913"/>
            <a:ext cx="1266825"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1">
                <a:solidFill>
                  <a:srgbClr val="FFFFFF"/>
                </a:solidFill>
                <a:latin typeface="Arial" charset="0"/>
              </a:rPr>
              <a:t>คู่มือหน้าที่ </a:t>
            </a:r>
            <a:r>
              <a:rPr lang="en-US" sz="1200" b="1">
                <a:solidFill>
                  <a:srgbClr val="FFFFFF"/>
                </a:solidFill>
                <a:latin typeface="Arial" charset="0"/>
              </a:rPr>
              <a:t>24-25</a:t>
            </a:r>
          </a:p>
        </p:txBody>
      </p:sp>
      <p:pic>
        <p:nvPicPr>
          <p:cNvPr id="63492" name="Picture 4"/>
          <p:cNvPicPr>
            <a:picLocks noChangeAspect="1" noChangeArrowheads="1"/>
          </p:cNvPicPr>
          <p:nvPr/>
        </p:nvPicPr>
        <p:blipFill>
          <a:blip r:embed="rId3">
            <a:lum bright="-12000" contrast="12000"/>
            <a:extLst>
              <a:ext uri="{28A0092B-C50C-407E-A947-70E740481C1C}">
                <a14:useLocalDpi xmlns:a14="http://schemas.microsoft.com/office/drawing/2010/main" val="0"/>
              </a:ext>
            </a:extLst>
          </a:blip>
          <a:srcRect/>
          <a:stretch>
            <a:fillRect/>
          </a:stretch>
        </p:blipFill>
        <p:spPr bwMode="auto">
          <a:xfrm>
            <a:off x="1238250" y="776288"/>
            <a:ext cx="7123113" cy="5049837"/>
          </a:xfrm>
          <a:prstGeom prst="rect">
            <a:avLst/>
          </a:prstGeom>
          <a:noFill/>
          <a:ln>
            <a:noFill/>
          </a:ln>
          <a:effectLst/>
          <a:extLst>
            <a:ext uri="{909E8E84-426E-40dd-AFC4-6F175D3DCCD1}">
              <a14:hiddenFill xmlns="" xmlns:a14="http://schemas.microsoft.com/office/drawing/2010/main">
                <a:blipFill dpi="0" rotWithShape="0">
                  <a:blip>
                    <a:lum bright="-12000" contrast="1200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63493" name="Freeform 5"/>
          <p:cNvSpPr>
            <a:spLocks noChangeArrowheads="1"/>
          </p:cNvSpPr>
          <p:nvPr/>
        </p:nvSpPr>
        <p:spPr bwMode="auto">
          <a:xfrm>
            <a:off x="8570913" y="3581400"/>
            <a:ext cx="204787" cy="77788"/>
          </a:xfrm>
          <a:custGeom>
            <a:avLst/>
            <a:gdLst>
              <a:gd name="G0" fmla="*/ 1 0 51712"/>
              <a:gd name="G1" fmla="+- 48 0 0"/>
              <a:gd name="G2" fmla="+- 1 0 0"/>
              <a:gd name="G3" fmla="*/ 1 0 51712"/>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3494" name="Rectangle 6"/>
          <p:cNvSpPr>
            <a:spLocks noChangeArrowheads="1"/>
          </p:cNvSpPr>
          <p:nvPr/>
        </p:nvSpPr>
        <p:spPr bwMode="auto">
          <a:xfrm>
            <a:off x="8151813" y="3911600"/>
            <a:ext cx="304800" cy="114300"/>
          </a:xfrm>
          <a:prstGeom prst="rect">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3495" name="Freeform 7"/>
          <p:cNvSpPr>
            <a:spLocks noChangeArrowheads="1"/>
          </p:cNvSpPr>
          <p:nvPr/>
        </p:nvSpPr>
        <p:spPr bwMode="auto">
          <a:xfrm>
            <a:off x="8566150" y="3541713"/>
            <a:ext cx="234950" cy="120650"/>
          </a:xfrm>
          <a:custGeom>
            <a:avLst/>
            <a:gdLst>
              <a:gd name="G0" fmla="*/ 1 0 51712"/>
              <a:gd name="G1" fmla="+- 48 0 0"/>
              <a:gd name="G2" fmla="+- 1 0 0"/>
              <a:gd name="G3" fmla="*/ 1 0 51712"/>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3496" name="AutoShape 8"/>
          <p:cNvSpPr>
            <a:spLocks noChangeArrowheads="1"/>
          </p:cNvSpPr>
          <p:nvPr/>
        </p:nvSpPr>
        <p:spPr bwMode="auto">
          <a:xfrm>
            <a:off x="7988300" y="3455988"/>
            <a:ext cx="730250" cy="290512"/>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3497" name="Rectangle 9"/>
          <p:cNvSpPr>
            <a:spLocks noChangeArrowheads="1"/>
          </p:cNvSpPr>
          <p:nvPr/>
        </p:nvSpPr>
        <p:spPr bwMode="auto">
          <a:xfrm>
            <a:off x="7989888" y="3603625"/>
            <a:ext cx="952500" cy="498475"/>
          </a:xfrm>
          <a:prstGeom prst="rect">
            <a:avLst/>
          </a:prstGeom>
          <a:solidFill>
            <a:srgbClr val="FFFF00"/>
          </a:solidFill>
          <a:ln w="38160" cap="sq">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3498" name="Rectangle 10"/>
          <p:cNvSpPr>
            <a:spLocks noChangeArrowheads="1"/>
          </p:cNvSpPr>
          <p:nvPr/>
        </p:nvSpPr>
        <p:spPr bwMode="auto">
          <a:xfrm>
            <a:off x="8101013" y="3862388"/>
            <a:ext cx="514350" cy="190500"/>
          </a:xfrm>
          <a:prstGeom prst="rect">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3499" name="AutoShape 11"/>
          <p:cNvSpPr>
            <a:spLocks noChangeArrowheads="1"/>
          </p:cNvSpPr>
          <p:nvPr/>
        </p:nvSpPr>
        <p:spPr bwMode="auto">
          <a:xfrm>
            <a:off x="8007350" y="3487738"/>
            <a:ext cx="692150" cy="290512"/>
          </a:xfrm>
          <a:prstGeom prst="roundRect">
            <a:avLst>
              <a:gd name="adj" fmla="val 16667"/>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3500" name="Line 12"/>
          <p:cNvSpPr>
            <a:spLocks noChangeShapeType="1"/>
          </p:cNvSpPr>
          <p:nvPr/>
        </p:nvSpPr>
        <p:spPr bwMode="auto">
          <a:xfrm>
            <a:off x="8034338" y="3840163"/>
            <a:ext cx="863600" cy="1587"/>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3501" name="Line 13"/>
          <p:cNvSpPr>
            <a:spLocks noChangeShapeType="1"/>
          </p:cNvSpPr>
          <p:nvPr/>
        </p:nvSpPr>
        <p:spPr bwMode="auto">
          <a:xfrm>
            <a:off x="8031163" y="4025900"/>
            <a:ext cx="863600" cy="1588"/>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3502" name="Rectangle 14"/>
          <p:cNvSpPr>
            <a:spLocks noChangeArrowheads="1"/>
          </p:cNvSpPr>
          <p:nvPr/>
        </p:nvSpPr>
        <p:spPr bwMode="auto">
          <a:xfrm>
            <a:off x="8105775" y="3429000"/>
            <a:ext cx="479425" cy="2254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Chicago" charset="0"/>
              </a:rPr>
              <a:t>โยเซฟ</a:t>
            </a:r>
          </a:p>
        </p:txBody>
      </p:sp>
      <p:grpSp>
        <p:nvGrpSpPr>
          <p:cNvPr id="63503" name="Group 15"/>
          <p:cNvGrpSpPr>
            <a:grpSpLocks/>
          </p:cNvGrpSpPr>
          <p:nvPr/>
        </p:nvGrpSpPr>
        <p:grpSpPr bwMode="auto">
          <a:xfrm>
            <a:off x="1925638" y="5549900"/>
            <a:ext cx="5738812" cy="585788"/>
            <a:chOff x="1213" y="3496"/>
            <a:chExt cx="3615" cy="369"/>
          </a:xfrm>
        </p:grpSpPr>
        <p:sp>
          <p:nvSpPr>
            <p:cNvPr id="63504" name="Rectangle 16"/>
            <p:cNvSpPr>
              <a:spLocks noChangeArrowheads="1"/>
            </p:cNvSpPr>
            <p:nvPr/>
          </p:nvSpPr>
          <p:spPr bwMode="auto">
            <a:xfrm>
              <a:off x="1213" y="3496"/>
              <a:ext cx="3615" cy="369"/>
            </a:xfrm>
            <a:prstGeom prst="rect">
              <a:avLst/>
            </a:prstGeom>
            <a:solidFill>
              <a:srgbClr val="CECECE"/>
            </a:solidFill>
            <a:ln w="50760" cap="sq">
              <a:solidFill>
                <a:srgbClr val="790015"/>
              </a:solidFill>
              <a:miter lim="800000"/>
              <a:headEnd/>
              <a:tailEnd/>
            </a:ln>
            <a:effectLst>
              <a:outerShdw blurRad="63500" dist="40186" dir="4303642" algn="ctr" rotWithShape="0">
                <a:srgbClr val="1A0004">
                  <a:alpha val="75014"/>
                </a:srgbClr>
              </a:outerShdw>
            </a:effectLst>
          </p:spPr>
          <p:txBody>
            <a:bodyPr wrap="none" anchor="ctr"/>
            <a:lstStyle/>
            <a:p>
              <a:pPr>
                <a:defRPr/>
              </a:pPr>
              <a:endParaRPr lang="en-US"/>
            </a:p>
          </p:txBody>
        </p:sp>
        <p:sp>
          <p:nvSpPr>
            <p:cNvPr id="63505" name="Rectangle 17"/>
            <p:cNvSpPr>
              <a:spLocks noChangeArrowheads="1"/>
            </p:cNvSpPr>
            <p:nvPr/>
          </p:nvSpPr>
          <p:spPr bwMode="auto">
            <a:xfrm>
              <a:off x="1291" y="3543"/>
              <a:ext cx="3476" cy="28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790015"/>
                  </a:solidFill>
                </a:rPr>
                <a:t>หินพีรามิดที่ยิ่งใหญ่ </a:t>
              </a:r>
            </a:p>
          </p:txBody>
        </p:sp>
      </p:grpSp>
      <p:grpSp>
        <p:nvGrpSpPr>
          <p:cNvPr id="126993" name="Group 18"/>
          <p:cNvGrpSpPr>
            <a:grpSpLocks/>
          </p:cNvGrpSpPr>
          <p:nvPr/>
        </p:nvGrpSpPr>
        <p:grpSpPr bwMode="auto">
          <a:xfrm>
            <a:off x="519113" y="7938"/>
            <a:ext cx="854075" cy="1701800"/>
            <a:chOff x="327" y="5"/>
            <a:chExt cx="538" cy="1072"/>
          </a:xfrm>
        </p:grpSpPr>
        <p:sp>
          <p:nvSpPr>
            <p:cNvPr id="63507" name="Rectangle 19"/>
            <p:cNvSpPr>
              <a:spLocks noChangeArrowheads="1"/>
            </p:cNvSpPr>
            <p:nvPr/>
          </p:nvSpPr>
          <p:spPr bwMode="auto">
            <a:xfrm>
              <a:off x="327" y="5"/>
              <a:ext cx="538" cy="10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600">
                  <a:solidFill>
                    <a:srgbClr val="FFFF00"/>
                  </a:solidFill>
                  <a:latin typeface="Times New Roman" charset="0"/>
                </a:rPr>
                <a:t>7</a:t>
              </a:r>
            </a:p>
          </p:txBody>
        </p:sp>
        <p:sp>
          <p:nvSpPr>
            <p:cNvPr id="63508" name="Line 20"/>
            <p:cNvSpPr>
              <a:spLocks noChangeShapeType="1"/>
            </p:cNvSpPr>
            <p:nvPr/>
          </p:nvSpPr>
          <p:spPr bwMode="auto">
            <a:xfrm>
              <a:off x="500" y="573"/>
              <a:ext cx="243" cy="0"/>
            </a:xfrm>
            <a:prstGeom prst="line">
              <a:avLst/>
            </a:prstGeom>
            <a:noFill/>
            <a:ln w="76320" cap="sq">
              <a:solidFill>
                <a:srgbClr val="FFFF00"/>
              </a:solidFill>
              <a:miter lim="800000"/>
              <a:headEnd/>
              <a:tailEnd/>
            </a:ln>
            <a:effectLst>
              <a:outerShdw blurRad="63500" dist="107933" dir="2700000" algn="ctr" rotWithShape="0">
                <a:srgbClr val="1A0004">
                  <a:alpha val="75014"/>
                </a:srgbClr>
              </a:outerShdw>
            </a:effectLst>
            <a:extLst>
              <a:ext uri="{909E8E84-426E-40dd-AFC4-6F175D3DCCD1}">
                <a14:hiddenFill xmlns="" xmlns:a14="http://schemas.microsoft.com/office/drawing/2010/main">
                  <a:noFill/>
                </a14:hiddenFill>
              </a:ext>
            </a:extLst>
          </p:spPr>
          <p:txBody>
            <a:bodyPr/>
            <a:lstStyle/>
            <a:p>
              <a:pPr>
                <a:defRPr/>
              </a:pPr>
              <a:endParaRPr lang="en-US"/>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additive="repl">
                                        <p:cTn id="6" dur="1" fill="hold">
                                          <p:stCondLst>
                                            <p:cond delay="0"/>
                                          </p:stCondLst>
                                        </p:cTn>
                                        <p:tgtEl>
                                          <p:spTgt spid="63503"/>
                                        </p:tgtEl>
                                        <p:attrNameLst>
                                          <p:attrName>style.visibility</p:attrName>
                                        </p:attrNameLst>
                                      </p:cBhvr>
                                      <p:to>
                                        <p:strVal val="visible"/>
                                      </p:to>
                                    </p:set>
                                    <p:animEffect transition="in" filter="wipe(left)">
                                      <p:cBhvr additive="repl">
                                        <p:cTn id="7" dur="1000"/>
                                        <p:tgtEl>
                                          <p:spTgt spid="635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64513" name="Freeform 1"/>
          <p:cNvSpPr>
            <a:spLocks noChangeArrowheads="1"/>
          </p:cNvSpPr>
          <p:nvPr/>
        </p:nvSpPr>
        <p:spPr bwMode="auto">
          <a:xfrm>
            <a:off x="8570913" y="3581400"/>
            <a:ext cx="204787" cy="77788"/>
          </a:xfrm>
          <a:custGeom>
            <a:avLst/>
            <a:gdLst>
              <a:gd name="G0" fmla="*/ 1 0 51712"/>
              <a:gd name="G1" fmla="+- 48 0 0"/>
              <a:gd name="G2" fmla="+- 1 0 0"/>
              <a:gd name="G3" fmla="*/ 1 0 51712"/>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4514" name="Rectangle 2"/>
          <p:cNvSpPr>
            <a:spLocks noChangeArrowheads="1"/>
          </p:cNvSpPr>
          <p:nvPr/>
        </p:nvSpPr>
        <p:spPr bwMode="auto">
          <a:xfrm>
            <a:off x="8151813" y="3911600"/>
            <a:ext cx="304800" cy="114300"/>
          </a:xfrm>
          <a:prstGeom prst="rect">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4515" name="Freeform 3"/>
          <p:cNvSpPr>
            <a:spLocks noChangeArrowheads="1"/>
          </p:cNvSpPr>
          <p:nvPr/>
        </p:nvSpPr>
        <p:spPr bwMode="auto">
          <a:xfrm>
            <a:off x="8566150" y="3541713"/>
            <a:ext cx="234950" cy="120650"/>
          </a:xfrm>
          <a:custGeom>
            <a:avLst/>
            <a:gdLst>
              <a:gd name="G0" fmla="*/ 1 0 51712"/>
              <a:gd name="G1" fmla="+- 48 0 0"/>
              <a:gd name="G2" fmla="+- 1 0 0"/>
              <a:gd name="G3" fmla="*/ 1 0 51712"/>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4516" name="AutoShape 4"/>
          <p:cNvSpPr>
            <a:spLocks noChangeArrowheads="1"/>
          </p:cNvSpPr>
          <p:nvPr/>
        </p:nvSpPr>
        <p:spPr bwMode="auto">
          <a:xfrm>
            <a:off x="7988300" y="3455988"/>
            <a:ext cx="730250" cy="290512"/>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4517" name="Rectangle 5"/>
          <p:cNvSpPr>
            <a:spLocks noChangeArrowheads="1"/>
          </p:cNvSpPr>
          <p:nvPr/>
        </p:nvSpPr>
        <p:spPr bwMode="auto">
          <a:xfrm>
            <a:off x="7989888" y="3603625"/>
            <a:ext cx="952500" cy="498475"/>
          </a:xfrm>
          <a:prstGeom prst="rect">
            <a:avLst/>
          </a:prstGeom>
          <a:solidFill>
            <a:srgbClr val="FFFF00"/>
          </a:solidFill>
          <a:ln w="38160" cap="sq">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4518" name="Rectangle 6"/>
          <p:cNvSpPr>
            <a:spLocks noChangeArrowheads="1"/>
          </p:cNvSpPr>
          <p:nvPr/>
        </p:nvSpPr>
        <p:spPr bwMode="auto">
          <a:xfrm>
            <a:off x="8101013" y="3862388"/>
            <a:ext cx="514350" cy="190500"/>
          </a:xfrm>
          <a:prstGeom prst="rect">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4519" name="AutoShape 7"/>
          <p:cNvSpPr>
            <a:spLocks noChangeArrowheads="1"/>
          </p:cNvSpPr>
          <p:nvPr/>
        </p:nvSpPr>
        <p:spPr bwMode="auto">
          <a:xfrm>
            <a:off x="8007350" y="3487738"/>
            <a:ext cx="692150" cy="290512"/>
          </a:xfrm>
          <a:prstGeom prst="roundRect">
            <a:avLst>
              <a:gd name="adj" fmla="val 16667"/>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4520" name="Line 8"/>
          <p:cNvSpPr>
            <a:spLocks noChangeShapeType="1"/>
          </p:cNvSpPr>
          <p:nvPr/>
        </p:nvSpPr>
        <p:spPr bwMode="auto">
          <a:xfrm>
            <a:off x="8034338" y="3840163"/>
            <a:ext cx="863600" cy="1587"/>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4521" name="Line 9"/>
          <p:cNvSpPr>
            <a:spLocks noChangeShapeType="1"/>
          </p:cNvSpPr>
          <p:nvPr/>
        </p:nvSpPr>
        <p:spPr bwMode="auto">
          <a:xfrm>
            <a:off x="8031163" y="4025900"/>
            <a:ext cx="863600" cy="1588"/>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4522" name="Rectangle 10"/>
          <p:cNvSpPr>
            <a:spLocks noChangeArrowheads="1"/>
          </p:cNvSpPr>
          <p:nvPr/>
        </p:nvSpPr>
        <p:spPr bwMode="auto">
          <a:xfrm>
            <a:off x="8105775" y="3429000"/>
            <a:ext cx="479425" cy="2254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Chicago" charset="0"/>
              </a:rPr>
              <a:t>โยเซฟ</a:t>
            </a:r>
          </a:p>
        </p:txBody>
      </p:sp>
      <p:sp>
        <p:nvSpPr>
          <p:cNvPr id="64523" name="Text Box 11"/>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4524" name="Rectangle 12"/>
          <p:cNvSpPr>
            <a:spLocks noChangeArrowheads="1"/>
          </p:cNvSpPr>
          <p:nvPr/>
        </p:nvSpPr>
        <p:spPr bwMode="auto">
          <a:xfrm>
            <a:off x="8093075" y="6524625"/>
            <a:ext cx="336550" cy="2460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1">
                <a:solidFill>
                  <a:srgbClr val="FFFFFF"/>
                </a:solidFill>
                <a:effectLst>
                  <a:outerShdw blurRad="38100" dist="38100" dir="2700000" algn="tl">
                    <a:srgbClr val="000000"/>
                  </a:outerShdw>
                </a:effectLst>
              </a:rPr>
              <a:t>60</a:t>
            </a:r>
          </a:p>
        </p:txBody>
      </p:sp>
      <p:sp>
        <p:nvSpPr>
          <p:cNvPr id="64525" name="Text Box 13"/>
          <p:cNvSpPr txBox="1">
            <a:spLocks noChangeArrowheads="1"/>
          </p:cNvSpPr>
          <p:nvPr/>
        </p:nvSpPr>
        <p:spPr bwMode="auto">
          <a:xfrm>
            <a:off x="7177088" y="6284913"/>
            <a:ext cx="1266825"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1">
                <a:solidFill>
                  <a:srgbClr val="FFFFFF"/>
                </a:solidFill>
                <a:latin typeface="Arial" charset="0"/>
              </a:rPr>
              <a:t>คู่มือหน้าที่ </a:t>
            </a:r>
            <a:r>
              <a:rPr lang="en-US" sz="1200" b="1">
                <a:solidFill>
                  <a:srgbClr val="FFFFFF"/>
                </a:solidFill>
                <a:latin typeface="Arial" charset="0"/>
              </a:rPr>
              <a:t>24-25</a:t>
            </a:r>
          </a:p>
        </p:txBody>
      </p:sp>
      <p:pic>
        <p:nvPicPr>
          <p:cNvPr id="64526" name="Picture 14"/>
          <p:cNvPicPr>
            <a:picLocks noChangeAspect="1" noChangeArrowheads="1"/>
          </p:cNvPicPr>
          <p:nvPr/>
        </p:nvPicPr>
        <p:blipFill>
          <a:blip r:embed="rId3">
            <a:extLst>
              <a:ext uri="{28A0092B-C50C-407E-A947-70E740481C1C}">
                <a14:useLocalDpi xmlns:a14="http://schemas.microsoft.com/office/drawing/2010/main" val="0"/>
              </a:ext>
            </a:extLst>
          </a:blip>
          <a:srcRect t="20189" r="15411" b="8771"/>
          <a:stretch>
            <a:fillRect/>
          </a:stretch>
        </p:blipFill>
        <p:spPr bwMode="auto">
          <a:xfrm>
            <a:off x="1543050" y="1423988"/>
            <a:ext cx="6210300" cy="3913187"/>
          </a:xfrm>
          <a:prstGeom prst="rect">
            <a:avLst/>
          </a:prstGeom>
          <a:noFill/>
          <a:ln>
            <a:noFill/>
          </a:ln>
          <a:effectLst/>
          <a:extLst>
            <a:ext uri="{909E8E84-426E-40dd-AFC4-6F175D3DCCD1}">
              <a14:hiddenFill xmlns="" xmlns:a14="http://schemas.microsoft.com/office/drawing/2010/main">
                <a:blipFill dpi="0" rotWithShape="0">
                  <a:blip/>
                  <a:srcRect t="20189" r="15411" b="8771"/>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64527"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388" y="3103563"/>
            <a:ext cx="1724025" cy="2538412"/>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64528"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7713" y="962025"/>
            <a:ext cx="2595562" cy="172085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64529"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97425" y="3887788"/>
            <a:ext cx="1473200" cy="2238375"/>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64530" name="Text Box 18"/>
          <p:cNvSpPr txBox="1">
            <a:spLocks noChangeArrowheads="1"/>
          </p:cNvSpPr>
          <p:nvPr/>
        </p:nvSpPr>
        <p:spPr bwMode="auto">
          <a:xfrm>
            <a:off x="1046163" y="523875"/>
            <a:ext cx="7007225" cy="642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lgn="r">
              <a:spcBef>
                <a:spcPts val="2250"/>
              </a:spcBef>
              <a:buClrTx/>
              <a:buFontTx/>
              <a:buNone/>
              <a:defRPr/>
            </a:pPr>
            <a:r>
              <a:rPr lang="hi-in" sz="3600" b="1" i="1">
                <a:solidFill>
                  <a:srgbClr val="FFFF00"/>
                </a:solidFill>
                <a:effectLst>
                  <a:outerShdw blurRad="38100" dist="38100" dir="2700000" algn="tl">
                    <a:srgbClr val="000000"/>
                  </a:outerShdw>
                </a:effectLst>
              </a:rPr>
              <a:t>คนอิสราเอลเห็น…</a:t>
            </a:r>
          </a:p>
        </p:txBody>
      </p:sp>
      <p:sp>
        <p:nvSpPr>
          <p:cNvPr id="64531" name="Text Box 19"/>
          <p:cNvSpPr txBox="1">
            <a:spLocks noChangeArrowheads="1"/>
          </p:cNvSpPr>
          <p:nvPr/>
        </p:nvSpPr>
        <p:spPr bwMode="auto">
          <a:xfrm>
            <a:off x="917575" y="5668963"/>
            <a:ext cx="7713663" cy="6429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2250"/>
              </a:spcBef>
              <a:buClrTx/>
              <a:buFontTx/>
              <a:buNone/>
              <a:defRPr/>
            </a:pPr>
            <a:r>
              <a:rPr lang="en-US" sz="3600" b="1" i="1">
                <a:solidFill>
                  <a:srgbClr val="FFFF00"/>
                </a:solidFill>
                <a:effectLst>
                  <a:outerShdw blurRad="38100" dist="38100" dir="2700000" algn="tl">
                    <a:srgbClr val="000000"/>
                  </a:outerShdw>
                </a:effectLst>
              </a:rPr>
              <a:t>…</a:t>
            </a:r>
            <a:r>
              <a:rPr lang="hi-in" sz="3600" b="1" i="1">
                <a:solidFill>
                  <a:srgbClr val="FFFF00"/>
                </a:solidFill>
                <a:effectLst>
                  <a:outerShdw blurRad="38100" dist="38100" dir="2700000" algn="tl">
                    <a:srgbClr val="000000"/>
                  </a:outerShdw>
                </a:effectLst>
              </a:rPr>
              <a:t>สิ่งมหัศจรรย์ต่างๆในอียิปต์โบราณ</a:t>
            </a:r>
          </a:p>
        </p:txBody>
      </p:sp>
      <p:grpSp>
        <p:nvGrpSpPr>
          <p:cNvPr id="129045" name="Group 20"/>
          <p:cNvGrpSpPr>
            <a:grpSpLocks/>
          </p:cNvGrpSpPr>
          <p:nvPr/>
        </p:nvGrpSpPr>
        <p:grpSpPr bwMode="auto">
          <a:xfrm>
            <a:off x="519113" y="7938"/>
            <a:ext cx="854075" cy="1701800"/>
            <a:chOff x="327" y="5"/>
            <a:chExt cx="538" cy="1072"/>
          </a:xfrm>
        </p:grpSpPr>
        <p:sp>
          <p:nvSpPr>
            <p:cNvPr id="64533" name="Rectangle 21"/>
            <p:cNvSpPr>
              <a:spLocks noChangeArrowheads="1"/>
            </p:cNvSpPr>
            <p:nvPr/>
          </p:nvSpPr>
          <p:spPr bwMode="auto">
            <a:xfrm>
              <a:off x="327" y="5"/>
              <a:ext cx="538" cy="10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600">
                  <a:solidFill>
                    <a:srgbClr val="FFFF00"/>
                  </a:solidFill>
                  <a:latin typeface="Times New Roman" charset="0"/>
                </a:rPr>
                <a:t>7</a:t>
              </a:r>
            </a:p>
          </p:txBody>
        </p:sp>
        <p:sp>
          <p:nvSpPr>
            <p:cNvPr id="64534" name="Line 22"/>
            <p:cNvSpPr>
              <a:spLocks noChangeShapeType="1"/>
            </p:cNvSpPr>
            <p:nvPr/>
          </p:nvSpPr>
          <p:spPr bwMode="auto">
            <a:xfrm>
              <a:off x="500" y="573"/>
              <a:ext cx="243" cy="0"/>
            </a:xfrm>
            <a:prstGeom prst="line">
              <a:avLst/>
            </a:prstGeom>
            <a:noFill/>
            <a:ln w="76320" cap="sq">
              <a:solidFill>
                <a:srgbClr val="FFFF00"/>
              </a:solidFill>
              <a:miter lim="800000"/>
              <a:headEnd/>
              <a:tailEnd/>
            </a:ln>
            <a:effectLst>
              <a:outerShdw blurRad="63500" dist="107933" dir="2700000" algn="ctr" rotWithShape="0">
                <a:srgbClr val="1A0004">
                  <a:alpha val="75014"/>
                </a:srgbClr>
              </a:outerShdw>
            </a:effectLst>
            <a:extLst>
              <a:ext uri="{909E8E84-426E-40dd-AFC4-6F175D3DCCD1}">
                <a14:hiddenFill xmlns="" xmlns:a14="http://schemas.microsoft.com/office/drawing/2010/main">
                  <a:noFill/>
                </a14:hiddenFill>
              </a:ext>
            </a:extLst>
          </p:spPr>
          <p:txBody>
            <a:bodyPr/>
            <a:lstStyle/>
            <a:p>
              <a:pPr>
                <a:defRPr/>
              </a:pPr>
              <a:endParaRPr lang="en-US"/>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additive="repl">
                                        <p:cTn id="6" dur="1" fill="hold">
                                          <p:stCondLst>
                                            <p:cond delay="0"/>
                                          </p:stCondLst>
                                        </p:cTn>
                                        <p:tgtEl>
                                          <p:spTgt spid="64527"/>
                                        </p:tgtEl>
                                        <p:attrNameLst>
                                          <p:attrName>style.visibility</p:attrName>
                                        </p:attrNameLst>
                                      </p:cBhvr>
                                      <p:to>
                                        <p:strVal val="visible"/>
                                      </p:to>
                                    </p:set>
                                    <p:animEffect transition="in" filter="fade">
                                      <p:cBhvr additive="repl">
                                        <p:cTn id="7" dur="1000"/>
                                        <p:tgtEl>
                                          <p:spTgt spid="64527"/>
                                        </p:tgtEl>
                                      </p:cBhvr>
                                    </p:animEffect>
                                  </p:childTnLst>
                                </p:cTn>
                              </p:par>
                            </p:childTnLst>
                          </p:cTn>
                        </p:par>
                        <p:par>
                          <p:cTn id="8" fill="hold" nodeType="afterGroup">
                            <p:stCondLst>
                              <p:cond delay="1000"/>
                            </p:stCondLst>
                            <p:childTnLst>
                              <p:par>
                                <p:cTn id="9" presetID="10" presetClass="entr" fill="hold" nodeType="afterEffect">
                                  <p:stCondLst>
                                    <p:cond delay="0"/>
                                  </p:stCondLst>
                                  <p:childTnLst>
                                    <p:set>
                                      <p:cBhvr additive="repl">
                                        <p:cTn id="10" dur="1" fill="hold">
                                          <p:stCondLst>
                                            <p:cond delay="0"/>
                                          </p:stCondLst>
                                        </p:cTn>
                                        <p:tgtEl>
                                          <p:spTgt spid="64529"/>
                                        </p:tgtEl>
                                        <p:attrNameLst>
                                          <p:attrName>style.visibility</p:attrName>
                                        </p:attrNameLst>
                                      </p:cBhvr>
                                      <p:to>
                                        <p:strVal val="visible"/>
                                      </p:to>
                                    </p:set>
                                    <p:animEffect transition="in" filter="fade">
                                      <p:cBhvr additive="repl">
                                        <p:cTn id="11" dur="1000"/>
                                        <p:tgtEl>
                                          <p:spTgt spid="64529"/>
                                        </p:tgtEl>
                                      </p:cBhvr>
                                    </p:animEffect>
                                  </p:childTnLst>
                                </p:cTn>
                              </p:par>
                            </p:childTnLst>
                          </p:cTn>
                        </p:par>
                        <p:par>
                          <p:cTn id="12" fill="hold" nodeType="afterGroup">
                            <p:stCondLst>
                              <p:cond delay="2000"/>
                            </p:stCondLst>
                            <p:childTnLst>
                              <p:par>
                                <p:cTn id="13" presetID="10" presetClass="entr" fill="hold" nodeType="afterEffect">
                                  <p:stCondLst>
                                    <p:cond delay="0"/>
                                  </p:stCondLst>
                                  <p:childTnLst>
                                    <p:set>
                                      <p:cBhvr additive="repl">
                                        <p:cTn id="14" dur="1" fill="hold">
                                          <p:stCondLst>
                                            <p:cond delay="0"/>
                                          </p:stCondLst>
                                        </p:cTn>
                                        <p:tgtEl>
                                          <p:spTgt spid="64528"/>
                                        </p:tgtEl>
                                        <p:attrNameLst>
                                          <p:attrName>style.visibility</p:attrName>
                                        </p:attrNameLst>
                                      </p:cBhvr>
                                      <p:to>
                                        <p:strVal val="visible"/>
                                      </p:to>
                                    </p:set>
                                    <p:animEffect transition="in" filter="fade">
                                      <p:cBhvr additive="repl">
                                        <p:cTn id="15" dur="1000"/>
                                        <p:tgtEl>
                                          <p:spTgt spid="645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65537" name="Rectangle 1"/>
          <p:cNvSpPr>
            <a:spLocks noChangeArrowheads="1"/>
          </p:cNvSpPr>
          <p:nvPr/>
        </p:nvSpPr>
        <p:spPr bwMode="auto">
          <a:xfrm>
            <a:off x="801688" y="4321175"/>
            <a:ext cx="2106612" cy="14303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4400">
                <a:solidFill>
                  <a:srgbClr val="FFD34A"/>
                </a:solidFill>
                <a:latin typeface="Times New Roman" charset="0"/>
              </a:rPr>
              <a:t>A</a:t>
            </a:r>
            <a:r>
              <a:rPr lang="hi-in" sz="8800">
                <a:solidFill>
                  <a:srgbClr val="51DC00"/>
                </a:solidFill>
                <a:latin typeface="Times New Roman" charset="0"/>
              </a:rPr>
              <a:t>ย</a:t>
            </a:r>
            <a:r>
              <a:rPr lang="en-US" sz="4400">
                <a:solidFill>
                  <a:srgbClr val="FFD34A"/>
                </a:solidFill>
                <a:latin typeface="Times New Roman" charset="0"/>
              </a:rPr>
              <a:t>M</a:t>
            </a:r>
            <a:r>
              <a:rPr lang="hi-in" sz="4400">
                <a:solidFill>
                  <a:srgbClr val="FFD34A"/>
                </a:solidFill>
                <a:latin typeface="Times New Roman" charset="0"/>
              </a:rPr>
              <a:t>ย</a:t>
            </a:r>
          </a:p>
        </p:txBody>
      </p:sp>
      <p:sp>
        <p:nvSpPr>
          <p:cNvPr id="65538" name="Rectangle 2"/>
          <p:cNvSpPr>
            <a:spLocks noChangeArrowheads="1"/>
          </p:cNvSpPr>
          <p:nvPr/>
        </p:nvSpPr>
        <p:spPr bwMode="auto">
          <a:xfrm>
            <a:off x="3130550" y="1377950"/>
            <a:ext cx="2044700" cy="1054100"/>
          </a:xfrm>
          <a:prstGeom prst="rect">
            <a:avLst/>
          </a:prstGeom>
          <a:solidFill>
            <a:srgbClr val="FFD34A"/>
          </a:solidFill>
          <a:ln w="1260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5539" name="Rectangle 3"/>
          <p:cNvSpPr>
            <a:spLocks noChangeArrowheads="1"/>
          </p:cNvSpPr>
          <p:nvPr/>
        </p:nvSpPr>
        <p:spPr bwMode="auto">
          <a:xfrm>
            <a:off x="3551238" y="968375"/>
            <a:ext cx="963612" cy="3635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800" b="1">
                <a:solidFill>
                  <a:srgbClr val="790015"/>
                </a:solidFill>
                <a:latin typeface="Times New Roman" charset="0"/>
              </a:rPr>
              <a:t>อับราฮัม</a:t>
            </a:r>
          </a:p>
        </p:txBody>
      </p:sp>
      <p:sp>
        <p:nvSpPr>
          <p:cNvPr id="65540" name="Rectangle 4"/>
          <p:cNvSpPr>
            <a:spLocks noChangeArrowheads="1"/>
          </p:cNvSpPr>
          <p:nvPr/>
        </p:nvSpPr>
        <p:spPr bwMode="auto">
          <a:xfrm>
            <a:off x="3130550" y="1377950"/>
            <a:ext cx="2882900" cy="1587500"/>
          </a:xfrm>
          <a:prstGeom prst="rect">
            <a:avLst/>
          </a:prstGeom>
          <a:solidFill>
            <a:srgbClr val="FFD34A"/>
          </a:solidFill>
          <a:ln w="12600" cap="sq">
            <a:solidFill>
              <a:srgbClr val="CECECE"/>
            </a:solidFill>
            <a:miter lim="800000"/>
            <a:headEnd/>
            <a:tailEnd/>
          </a:ln>
          <a:effectLst>
            <a:outerShdw blurRad="63500" dist="107933" dir="2700000" algn="ctr" rotWithShape="0">
              <a:srgbClr val="1A0004">
                <a:alpha val="75014"/>
              </a:srgbClr>
            </a:outerShdw>
          </a:effectLst>
        </p:spPr>
        <p:txBody>
          <a:bodyPr wrap="none" anchor="ctr"/>
          <a:lstStyle/>
          <a:p>
            <a:pPr>
              <a:defRPr/>
            </a:pPr>
            <a:endParaRPr lang="en-US"/>
          </a:p>
        </p:txBody>
      </p:sp>
      <p:sp>
        <p:nvSpPr>
          <p:cNvPr id="65541" name="AutoShape 5"/>
          <p:cNvSpPr>
            <a:spLocks noChangeArrowheads="1"/>
          </p:cNvSpPr>
          <p:nvPr/>
        </p:nvSpPr>
        <p:spPr bwMode="auto">
          <a:xfrm>
            <a:off x="3130550" y="996950"/>
            <a:ext cx="1663700" cy="1054100"/>
          </a:xfrm>
          <a:prstGeom prst="roundRect">
            <a:avLst>
              <a:gd name="adj" fmla="val 12495"/>
            </a:avLst>
          </a:prstGeom>
          <a:solidFill>
            <a:srgbClr val="FFD34A"/>
          </a:solidFill>
          <a:ln w="12600" cap="sq">
            <a:solidFill>
              <a:srgbClr val="CECECE"/>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5542" name="Rectangle 6"/>
          <p:cNvSpPr>
            <a:spLocks noChangeArrowheads="1"/>
          </p:cNvSpPr>
          <p:nvPr/>
        </p:nvSpPr>
        <p:spPr bwMode="auto">
          <a:xfrm>
            <a:off x="3130550" y="1377950"/>
            <a:ext cx="2044700" cy="1054100"/>
          </a:xfrm>
          <a:prstGeom prst="rect">
            <a:avLst/>
          </a:prstGeom>
          <a:solidFill>
            <a:srgbClr val="FFD34A"/>
          </a:solidFill>
          <a:ln w="1260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5543" name="Rectangle 7"/>
          <p:cNvSpPr>
            <a:spLocks noChangeArrowheads="1"/>
          </p:cNvSpPr>
          <p:nvPr/>
        </p:nvSpPr>
        <p:spPr bwMode="auto">
          <a:xfrm>
            <a:off x="8355013" y="3668713"/>
            <a:ext cx="1096962" cy="3937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000" b="1">
                <a:solidFill>
                  <a:srgbClr val="790015"/>
                </a:solidFill>
                <a:latin typeface="Times New Roman" charset="0"/>
              </a:rPr>
              <a:t>   </a:t>
            </a:r>
            <a:r>
              <a:rPr lang="hi-in" sz="2000" b="1">
                <a:solidFill>
                  <a:srgbClr val="790015"/>
                </a:solidFill>
                <a:latin typeface="Times New Roman" charset="0"/>
              </a:rPr>
              <a:t>โยเซฟ</a:t>
            </a:r>
          </a:p>
        </p:txBody>
      </p:sp>
      <p:sp>
        <p:nvSpPr>
          <p:cNvPr id="65544" name="Line 8"/>
          <p:cNvSpPr>
            <a:spLocks noChangeShapeType="1"/>
          </p:cNvSpPr>
          <p:nvPr/>
        </p:nvSpPr>
        <p:spPr bwMode="auto">
          <a:xfrm>
            <a:off x="3321050" y="2514600"/>
            <a:ext cx="2501900" cy="1588"/>
          </a:xfrm>
          <a:prstGeom prst="line">
            <a:avLst/>
          </a:prstGeom>
          <a:noFill/>
          <a:ln w="1260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5545" name="Line 9"/>
          <p:cNvSpPr>
            <a:spLocks noChangeShapeType="1"/>
          </p:cNvSpPr>
          <p:nvPr/>
        </p:nvSpPr>
        <p:spPr bwMode="auto">
          <a:xfrm>
            <a:off x="3321050" y="2057400"/>
            <a:ext cx="2501900" cy="1588"/>
          </a:xfrm>
          <a:prstGeom prst="line">
            <a:avLst/>
          </a:prstGeom>
          <a:noFill/>
          <a:ln w="1260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5546" name="Rectangle 10"/>
          <p:cNvSpPr>
            <a:spLocks noChangeArrowheads="1"/>
          </p:cNvSpPr>
          <p:nvPr/>
        </p:nvSpPr>
        <p:spPr bwMode="auto">
          <a:xfrm>
            <a:off x="4060825" y="1603375"/>
            <a:ext cx="1677988" cy="515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b="1">
                <a:solidFill>
                  <a:srgbClr val="790015"/>
                </a:solidFill>
                <a:latin typeface="Times New Roman" charset="0"/>
              </a:rPr>
              <a:t>ทาส </a:t>
            </a:r>
            <a:r>
              <a:rPr lang="en-US" sz="2000" b="1">
                <a:solidFill>
                  <a:srgbClr val="790015"/>
                </a:solidFill>
                <a:latin typeface="Times New Roman" charset="0"/>
              </a:rPr>
              <a:t>         </a:t>
            </a:r>
          </a:p>
        </p:txBody>
      </p:sp>
      <p:sp>
        <p:nvSpPr>
          <p:cNvPr id="65547" name="Rectangle 11"/>
          <p:cNvSpPr>
            <a:spLocks noChangeArrowheads="1"/>
          </p:cNvSpPr>
          <p:nvPr/>
        </p:nvSpPr>
        <p:spPr bwMode="auto">
          <a:xfrm>
            <a:off x="822325" y="2452688"/>
            <a:ext cx="2070100" cy="5191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5548" name="Rectangle 12"/>
          <p:cNvSpPr>
            <a:spLocks noChangeArrowheads="1"/>
          </p:cNvSpPr>
          <p:nvPr/>
        </p:nvSpPr>
        <p:spPr bwMode="auto">
          <a:xfrm>
            <a:off x="822325" y="2452688"/>
            <a:ext cx="2070100" cy="13731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5549" name="Rectangle 13"/>
          <p:cNvSpPr>
            <a:spLocks noChangeArrowheads="1"/>
          </p:cNvSpPr>
          <p:nvPr/>
        </p:nvSpPr>
        <p:spPr bwMode="auto">
          <a:xfrm>
            <a:off x="1927225" y="3716338"/>
            <a:ext cx="2070100" cy="31416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5550" name="Line 14"/>
          <p:cNvSpPr>
            <a:spLocks noChangeShapeType="1"/>
          </p:cNvSpPr>
          <p:nvPr/>
        </p:nvSpPr>
        <p:spPr bwMode="auto">
          <a:xfrm>
            <a:off x="3335338" y="2527300"/>
            <a:ext cx="2463800" cy="1588"/>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5551" name="Line 15"/>
          <p:cNvSpPr>
            <a:spLocks noChangeShapeType="1"/>
          </p:cNvSpPr>
          <p:nvPr/>
        </p:nvSpPr>
        <p:spPr bwMode="auto">
          <a:xfrm>
            <a:off x="3335338" y="2070100"/>
            <a:ext cx="2463800" cy="1588"/>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5552" name="Rectangle 16"/>
          <p:cNvSpPr>
            <a:spLocks noChangeArrowheads="1"/>
          </p:cNvSpPr>
          <p:nvPr/>
        </p:nvSpPr>
        <p:spPr bwMode="auto">
          <a:xfrm>
            <a:off x="482600" y="2308225"/>
            <a:ext cx="2665413" cy="25257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200">
                <a:solidFill>
                  <a:srgbClr val="FAFD00"/>
                </a:solidFill>
                <a:latin typeface="Times New Roman" charset="0"/>
              </a:rPr>
              <a:t>T</a:t>
            </a:r>
            <a:r>
              <a:rPr lang="hi-in" sz="3200">
                <a:solidFill>
                  <a:srgbClr val="FAFD00"/>
                </a:solidFill>
                <a:latin typeface="Times New Roman" charset="0"/>
              </a:rPr>
              <a:t>ฮอี</a:t>
            </a:r>
            <a:r>
              <a:rPr lang="en-US" sz="3200">
                <a:solidFill>
                  <a:srgbClr val="FFD34A"/>
                </a:solidFill>
                <a:latin typeface="Times New Roman" charset="0"/>
              </a:rPr>
              <a:t> </a:t>
            </a:r>
            <a:r>
              <a:rPr lang="en-US" sz="3200" b="1" i="1">
                <a:solidFill>
                  <a:srgbClr val="FFFFFF"/>
                </a:solidFill>
                <a:latin typeface="Times New Roman" charset="0"/>
              </a:rPr>
              <a:t>S</a:t>
            </a:r>
            <a:r>
              <a:rPr lang="hi-in" sz="3200" b="1" i="1">
                <a:solidFill>
                  <a:srgbClr val="FFFFFF"/>
                </a:solidFill>
                <a:latin typeface="Times New Roman" charset="0"/>
              </a:rPr>
              <a:t>อีค</a:t>
            </a:r>
            <a:r>
              <a:rPr lang="en-US" sz="3200" b="1" i="1">
                <a:solidFill>
                  <a:srgbClr val="FFFFFF"/>
                </a:solidFill>
                <a:latin typeface="Times New Roman" charset="0"/>
              </a:rPr>
              <a:t>OND</a:t>
            </a:r>
            <a:r>
              <a:rPr lang="en-US" sz="3200" b="1">
                <a:solidFill>
                  <a:srgbClr val="FFFFFF"/>
                </a:solidFill>
                <a:latin typeface="Times New Roman" charset="0"/>
              </a:rPr>
              <a:t> </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200">
                <a:solidFill>
                  <a:srgbClr val="FAFD00"/>
                </a:solidFill>
                <a:latin typeface="Times New Roman" charset="0"/>
              </a:rPr>
              <a:t>of t</a:t>
            </a:r>
            <a:r>
              <a:rPr lang="hi-in" sz="3200">
                <a:solidFill>
                  <a:srgbClr val="FAFD00"/>
                </a:solidFill>
                <a:latin typeface="Times New Roman" charset="0"/>
              </a:rPr>
              <a:t>ฮอี</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200" b="1">
                <a:solidFill>
                  <a:srgbClr val="FFFFFF"/>
                </a:solidFill>
                <a:latin typeface="Times New Roman" charset="0"/>
              </a:rPr>
              <a:t>4 P</a:t>
            </a:r>
            <a:r>
              <a:rPr lang="hi-in" sz="3200" b="1">
                <a:solidFill>
                  <a:srgbClr val="FFFFFF"/>
                </a:solidFill>
                <a:latin typeface="Times New Roman" charset="0"/>
              </a:rPr>
              <a:t>อี</a:t>
            </a:r>
            <a:r>
              <a:rPr lang="en-US" sz="3200" b="1">
                <a:solidFill>
                  <a:srgbClr val="FFFFFF"/>
                </a:solidFill>
                <a:latin typeface="Times New Roman" charset="0"/>
              </a:rPr>
              <a:t>OPL</a:t>
            </a:r>
            <a:r>
              <a:rPr lang="hi-in" sz="3200" b="1">
                <a:solidFill>
                  <a:srgbClr val="FFFFFF"/>
                </a:solidFill>
                <a:latin typeface="Times New Roman" charset="0"/>
              </a:rPr>
              <a:t>อี</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200">
                <a:solidFill>
                  <a:srgbClr val="FAFD00"/>
                </a:solidFill>
                <a:latin typeface="Times New Roman" charset="0"/>
              </a:rPr>
              <a:t>is:</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3200">
              <a:solidFill>
                <a:srgbClr val="FAFD00"/>
              </a:solidFill>
              <a:latin typeface="Times New Roman" charset="0"/>
            </a:endParaRPr>
          </a:p>
        </p:txBody>
      </p:sp>
      <p:sp>
        <p:nvSpPr>
          <p:cNvPr id="65553" name="Text Box 17"/>
          <p:cNvSpPr txBox="1">
            <a:spLocks noChangeArrowheads="1"/>
          </p:cNvSpPr>
          <p:nvPr/>
        </p:nvSpPr>
        <p:spPr bwMode="auto">
          <a:xfrm>
            <a:off x="1778000" y="0"/>
            <a:ext cx="3738563"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lgn="l">
              <a:spcBef>
                <a:spcPts val="750"/>
              </a:spcBef>
              <a:buClrTx/>
              <a:buFontTx/>
              <a:buNone/>
              <a:defRPr/>
            </a:pPr>
            <a:r>
              <a:rPr lang="hi-in" sz="1200" b="1">
                <a:solidFill>
                  <a:srgbClr val="FFFFFF"/>
                </a:solidFill>
              </a:rPr>
              <a:t>อี</a:t>
            </a:r>
            <a:r>
              <a:rPr lang="en-US" sz="1200" b="1">
                <a:solidFill>
                  <a:srgbClr val="FFFFFF"/>
                </a:solidFill>
              </a:rPr>
              <a:t>x. 8:8-10</a:t>
            </a:r>
          </a:p>
        </p:txBody>
      </p:sp>
      <p:sp>
        <p:nvSpPr>
          <p:cNvPr id="65554" name="Rectangle 18"/>
          <p:cNvSpPr>
            <a:spLocks noChangeArrowheads="1"/>
          </p:cNvSpPr>
          <p:nvPr/>
        </p:nvSpPr>
        <p:spPr bwMode="auto">
          <a:xfrm>
            <a:off x="1941513" y="4397375"/>
            <a:ext cx="180975" cy="7588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5555" name="Text Box 19"/>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nvGrpSpPr>
          <p:cNvPr id="65556" name="Group 20"/>
          <p:cNvGrpSpPr>
            <a:grpSpLocks/>
          </p:cNvGrpSpPr>
          <p:nvPr/>
        </p:nvGrpSpPr>
        <p:grpSpPr bwMode="auto">
          <a:xfrm>
            <a:off x="750888" y="3008313"/>
            <a:ext cx="4049712" cy="2827337"/>
            <a:chOff x="473" y="1895"/>
            <a:chExt cx="2551" cy="1781"/>
          </a:xfrm>
        </p:grpSpPr>
        <p:grpSp>
          <p:nvGrpSpPr>
            <p:cNvPr id="144143" name="Group 21"/>
            <p:cNvGrpSpPr>
              <a:grpSpLocks/>
            </p:cNvGrpSpPr>
            <p:nvPr/>
          </p:nvGrpSpPr>
          <p:grpSpPr bwMode="auto">
            <a:xfrm>
              <a:off x="1471" y="2201"/>
              <a:ext cx="339" cy="297"/>
              <a:chOff x="1471" y="2201"/>
              <a:chExt cx="339" cy="297"/>
            </a:xfrm>
          </p:grpSpPr>
          <p:sp>
            <p:nvSpPr>
              <p:cNvPr id="144763" name="Oval 22"/>
              <p:cNvSpPr>
                <a:spLocks noChangeArrowheads="1"/>
              </p:cNvSpPr>
              <p:nvPr/>
            </p:nvSpPr>
            <p:spPr bwMode="auto">
              <a:xfrm>
                <a:off x="1564" y="220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764" name="Oval 23"/>
              <p:cNvSpPr>
                <a:spLocks noChangeArrowheads="1"/>
              </p:cNvSpPr>
              <p:nvPr/>
            </p:nvSpPr>
            <p:spPr bwMode="auto">
              <a:xfrm>
                <a:off x="1660" y="229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765" name="Oval 24"/>
              <p:cNvSpPr>
                <a:spLocks noChangeArrowheads="1"/>
              </p:cNvSpPr>
              <p:nvPr/>
            </p:nvSpPr>
            <p:spPr bwMode="auto">
              <a:xfrm>
                <a:off x="1650" y="220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766" name="Oval 25"/>
              <p:cNvSpPr>
                <a:spLocks noChangeArrowheads="1"/>
              </p:cNvSpPr>
              <p:nvPr/>
            </p:nvSpPr>
            <p:spPr bwMode="auto">
              <a:xfrm>
                <a:off x="1632" y="235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767" name="Oval 26"/>
              <p:cNvSpPr>
                <a:spLocks noChangeArrowheads="1"/>
              </p:cNvSpPr>
              <p:nvPr/>
            </p:nvSpPr>
            <p:spPr bwMode="auto">
              <a:xfrm>
                <a:off x="1517" y="230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768" name="Oval 27"/>
              <p:cNvSpPr>
                <a:spLocks noChangeArrowheads="1"/>
              </p:cNvSpPr>
              <p:nvPr/>
            </p:nvSpPr>
            <p:spPr bwMode="auto">
              <a:xfrm>
                <a:off x="1660" y="229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769" name="Oval 28"/>
              <p:cNvSpPr>
                <a:spLocks noChangeArrowheads="1"/>
              </p:cNvSpPr>
              <p:nvPr/>
            </p:nvSpPr>
            <p:spPr bwMode="auto">
              <a:xfrm>
                <a:off x="1756" y="239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770" name="Oval 29"/>
              <p:cNvSpPr>
                <a:spLocks noChangeArrowheads="1"/>
              </p:cNvSpPr>
              <p:nvPr/>
            </p:nvSpPr>
            <p:spPr bwMode="auto">
              <a:xfrm>
                <a:off x="1746" y="230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771" name="Oval 30"/>
              <p:cNvSpPr>
                <a:spLocks noChangeArrowheads="1"/>
              </p:cNvSpPr>
              <p:nvPr/>
            </p:nvSpPr>
            <p:spPr bwMode="auto">
              <a:xfrm>
                <a:off x="1728" y="245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772" name="Oval 31"/>
              <p:cNvSpPr>
                <a:spLocks noChangeArrowheads="1"/>
              </p:cNvSpPr>
              <p:nvPr/>
            </p:nvSpPr>
            <p:spPr bwMode="auto">
              <a:xfrm>
                <a:off x="1613" y="240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773" name="Oval 32"/>
              <p:cNvSpPr>
                <a:spLocks noChangeArrowheads="1"/>
              </p:cNvSpPr>
              <p:nvPr/>
            </p:nvSpPr>
            <p:spPr bwMode="auto">
              <a:xfrm>
                <a:off x="1499" y="223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774" name="Oval 33"/>
              <p:cNvSpPr>
                <a:spLocks noChangeArrowheads="1"/>
              </p:cNvSpPr>
              <p:nvPr/>
            </p:nvSpPr>
            <p:spPr bwMode="auto">
              <a:xfrm>
                <a:off x="1471" y="236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775" name="Oval 34"/>
              <p:cNvSpPr>
                <a:spLocks noChangeArrowheads="1"/>
              </p:cNvSpPr>
              <p:nvPr/>
            </p:nvSpPr>
            <p:spPr bwMode="auto">
              <a:xfrm>
                <a:off x="1577" y="228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776" name="Oval 35"/>
              <p:cNvSpPr>
                <a:spLocks noChangeArrowheads="1"/>
              </p:cNvSpPr>
              <p:nvPr/>
            </p:nvSpPr>
            <p:spPr bwMode="auto">
              <a:xfrm>
                <a:off x="1532" y="239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grpSp>
        <p:grpSp>
          <p:nvGrpSpPr>
            <p:cNvPr id="144144" name="Group 36"/>
            <p:cNvGrpSpPr>
              <a:grpSpLocks/>
            </p:cNvGrpSpPr>
            <p:nvPr/>
          </p:nvGrpSpPr>
          <p:grpSpPr bwMode="auto">
            <a:xfrm>
              <a:off x="1878" y="2115"/>
              <a:ext cx="339" cy="297"/>
              <a:chOff x="1878" y="2115"/>
              <a:chExt cx="339" cy="297"/>
            </a:xfrm>
          </p:grpSpPr>
          <p:sp>
            <p:nvSpPr>
              <p:cNvPr id="144749" name="Oval 37"/>
              <p:cNvSpPr>
                <a:spLocks noChangeArrowheads="1"/>
              </p:cNvSpPr>
              <p:nvPr/>
            </p:nvSpPr>
            <p:spPr bwMode="auto">
              <a:xfrm>
                <a:off x="1971" y="211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750" name="Oval 38"/>
              <p:cNvSpPr>
                <a:spLocks noChangeArrowheads="1"/>
              </p:cNvSpPr>
              <p:nvPr/>
            </p:nvSpPr>
            <p:spPr bwMode="auto">
              <a:xfrm>
                <a:off x="2067" y="221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751" name="Oval 39"/>
              <p:cNvSpPr>
                <a:spLocks noChangeArrowheads="1"/>
              </p:cNvSpPr>
              <p:nvPr/>
            </p:nvSpPr>
            <p:spPr bwMode="auto">
              <a:xfrm>
                <a:off x="2057" y="212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752" name="Oval 40"/>
              <p:cNvSpPr>
                <a:spLocks noChangeArrowheads="1"/>
              </p:cNvSpPr>
              <p:nvPr/>
            </p:nvSpPr>
            <p:spPr bwMode="auto">
              <a:xfrm>
                <a:off x="2039" y="227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753" name="Oval 41"/>
              <p:cNvSpPr>
                <a:spLocks noChangeArrowheads="1"/>
              </p:cNvSpPr>
              <p:nvPr/>
            </p:nvSpPr>
            <p:spPr bwMode="auto">
              <a:xfrm>
                <a:off x="1924" y="221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754" name="Oval 42"/>
              <p:cNvSpPr>
                <a:spLocks noChangeArrowheads="1"/>
              </p:cNvSpPr>
              <p:nvPr/>
            </p:nvSpPr>
            <p:spPr bwMode="auto">
              <a:xfrm>
                <a:off x="2067" y="221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755" name="Oval 43"/>
              <p:cNvSpPr>
                <a:spLocks noChangeArrowheads="1"/>
              </p:cNvSpPr>
              <p:nvPr/>
            </p:nvSpPr>
            <p:spPr bwMode="auto">
              <a:xfrm>
                <a:off x="2163" y="230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756" name="Oval 44"/>
              <p:cNvSpPr>
                <a:spLocks noChangeArrowheads="1"/>
              </p:cNvSpPr>
              <p:nvPr/>
            </p:nvSpPr>
            <p:spPr bwMode="auto">
              <a:xfrm>
                <a:off x="2153" y="221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757" name="Oval 45"/>
              <p:cNvSpPr>
                <a:spLocks noChangeArrowheads="1"/>
              </p:cNvSpPr>
              <p:nvPr/>
            </p:nvSpPr>
            <p:spPr bwMode="auto">
              <a:xfrm>
                <a:off x="2135" y="236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758" name="Oval 46"/>
              <p:cNvSpPr>
                <a:spLocks noChangeArrowheads="1"/>
              </p:cNvSpPr>
              <p:nvPr/>
            </p:nvSpPr>
            <p:spPr bwMode="auto">
              <a:xfrm>
                <a:off x="2020" y="231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759" name="Oval 47"/>
              <p:cNvSpPr>
                <a:spLocks noChangeArrowheads="1"/>
              </p:cNvSpPr>
              <p:nvPr/>
            </p:nvSpPr>
            <p:spPr bwMode="auto">
              <a:xfrm>
                <a:off x="1906" y="214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760" name="Oval 48"/>
              <p:cNvSpPr>
                <a:spLocks noChangeArrowheads="1"/>
              </p:cNvSpPr>
              <p:nvPr/>
            </p:nvSpPr>
            <p:spPr bwMode="auto">
              <a:xfrm>
                <a:off x="1878" y="227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761" name="Oval 49"/>
              <p:cNvSpPr>
                <a:spLocks noChangeArrowheads="1"/>
              </p:cNvSpPr>
              <p:nvPr/>
            </p:nvSpPr>
            <p:spPr bwMode="auto">
              <a:xfrm>
                <a:off x="1984" y="219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762" name="Oval 50"/>
              <p:cNvSpPr>
                <a:spLocks noChangeArrowheads="1"/>
              </p:cNvSpPr>
              <p:nvPr/>
            </p:nvSpPr>
            <p:spPr bwMode="auto">
              <a:xfrm>
                <a:off x="1939" y="231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grpSp>
        <p:grpSp>
          <p:nvGrpSpPr>
            <p:cNvPr id="144145" name="Group 51"/>
            <p:cNvGrpSpPr>
              <a:grpSpLocks/>
            </p:cNvGrpSpPr>
            <p:nvPr/>
          </p:nvGrpSpPr>
          <p:grpSpPr bwMode="auto">
            <a:xfrm>
              <a:off x="1058" y="2658"/>
              <a:ext cx="339" cy="297"/>
              <a:chOff x="1058" y="2658"/>
              <a:chExt cx="339" cy="297"/>
            </a:xfrm>
          </p:grpSpPr>
          <p:sp>
            <p:nvSpPr>
              <p:cNvPr id="144735" name="Oval 52"/>
              <p:cNvSpPr>
                <a:spLocks noChangeArrowheads="1"/>
              </p:cNvSpPr>
              <p:nvPr/>
            </p:nvSpPr>
            <p:spPr bwMode="auto">
              <a:xfrm>
                <a:off x="1151" y="265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736" name="Oval 53"/>
              <p:cNvSpPr>
                <a:spLocks noChangeArrowheads="1"/>
              </p:cNvSpPr>
              <p:nvPr/>
            </p:nvSpPr>
            <p:spPr bwMode="auto">
              <a:xfrm>
                <a:off x="1247" y="275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737" name="Oval 54"/>
              <p:cNvSpPr>
                <a:spLocks noChangeArrowheads="1"/>
              </p:cNvSpPr>
              <p:nvPr/>
            </p:nvSpPr>
            <p:spPr bwMode="auto">
              <a:xfrm>
                <a:off x="1237" y="266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738" name="Oval 55"/>
              <p:cNvSpPr>
                <a:spLocks noChangeArrowheads="1"/>
              </p:cNvSpPr>
              <p:nvPr/>
            </p:nvSpPr>
            <p:spPr bwMode="auto">
              <a:xfrm>
                <a:off x="1219" y="281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739" name="Oval 56"/>
              <p:cNvSpPr>
                <a:spLocks noChangeArrowheads="1"/>
              </p:cNvSpPr>
              <p:nvPr/>
            </p:nvSpPr>
            <p:spPr bwMode="auto">
              <a:xfrm>
                <a:off x="1104" y="276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740" name="Oval 57"/>
              <p:cNvSpPr>
                <a:spLocks noChangeArrowheads="1"/>
              </p:cNvSpPr>
              <p:nvPr/>
            </p:nvSpPr>
            <p:spPr bwMode="auto">
              <a:xfrm>
                <a:off x="1247" y="275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741" name="Oval 58"/>
              <p:cNvSpPr>
                <a:spLocks noChangeArrowheads="1"/>
              </p:cNvSpPr>
              <p:nvPr/>
            </p:nvSpPr>
            <p:spPr bwMode="auto">
              <a:xfrm>
                <a:off x="1343" y="285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742" name="Oval 59"/>
              <p:cNvSpPr>
                <a:spLocks noChangeArrowheads="1"/>
              </p:cNvSpPr>
              <p:nvPr/>
            </p:nvSpPr>
            <p:spPr bwMode="auto">
              <a:xfrm>
                <a:off x="1333" y="276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743" name="Oval 60"/>
              <p:cNvSpPr>
                <a:spLocks noChangeArrowheads="1"/>
              </p:cNvSpPr>
              <p:nvPr/>
            </p:nvSpPr>
            <p:spPr bwMode="auto">
              <a:xfrm>
                <a:off x="1315" y="291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744" name="Oval 61"/>
              <p:cNvSpPr>
                <a:spLocks noChangeArrowheads="1"/>
              </p:cNvSpPr>
              <p:nvPr/>
            </p:nvSpPr>
            <p:spPr bwMode="auto">
              <a:xfrm>
                <a:off x="1200" y="285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745" name="Oval 62"/>
              <p:cNvSpPr>
                <a:spLocks noChangeArrowheads="1"/>
              </p:cNvSpPr>
              <p:nvPr/>
            </p:nvSpPr>
            <p:spPr bwMode="auto">
              <a:xfrm>
                <a:off x="1086" y="268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746" name="Oval 63"/>
              <p:cNvSpPr>
                <a:spLocks noChangeArrowheads="1"/>
              </p:cNvSpPr>
              <p:nvPr/>
            </p:nvSpPr>
            <p:spPr bwMode="auto">
              <a:xfrm>
                <a:off x="1058" y="282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747" name="Oval 64"/>
              <p:cNvSpPr>
                <a:spLocks noChangeArrowheads="1"/>
              </p:cNvSpPr>
              <p:nvPr/>
            </p:nvSpPr>
            <p:spPr bwMode="auto">
              <a:xfrm>
                <a:off x="1164" y="274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748" name="Oval 65"/>
              <p:cNvSpPr>
                <a:spLocks noChangeArrowheads="1"/>
              </p:cNvSpPr>
              <p:nvPr/>
            </p:nvSpPr>
            <p:spPr bwMode="auto">
              <a:xfrm>
                <a:off x="1119" y="285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grpSp>
        <p:grpSp>
          <p:nvGrpSpPr>
            <p:cNvPr id="144146" name="Group 66"/>
            <p:cNvGrpSpPr>
              <a:grpSpLocks/>
            </p:cNvGrpSpPr>
            <p:nvPr/>
          </p:nvGrpSpPr>
          <p:grpSpPr bwMode="auto">
            <a:xfrm>
              <a:off x="637" y="2558"/>
              <a:ext cx="1099" cy="312"/>
              <a:chOff x="637" y="2558"/>
              <a:chExt cx="1099" cy="312"/>
            </a:xfrm>
          </p:grpSpPr>
          <p:grpSp>
            <p:nvGrpSpPr>
              <p:cNvPr id="144705" name="Group 67"/>
              <p:cNvGrpSpPr>
                <a:grpSpLocks/>
              </p:cNvGrpSpPr>
              <p:nvPr/>
            </p:nvGrpSpPr>
            <p:grpSpPr bwMode="auto">
              <a:xfrm>
                <a:off x="1397" y="2558"/>
                <a:ext cx="339" cy="297"/>
                <a:chOff x="1397" y="2558"/>
                <a:chExt cx="339" cy="297"/>
              </a:xfrm>
            </p:grpSpPr>
            <p:sp>
              <p:nvSpPr>
                <p:cNvPr id="144721" name="Oval 68"/>
                <p:cNvSpPr>
                  <a:spLocks noChangeArrowheads="1"/>
                </p:cNvSpPr>
                <p:nvPr/>
              </p:nvSpPr>
              <p:spPr bwMode="auto">
                <a:xfrm>
                  <a:off x="1490" y="255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722" name="Oval 69"/>
                <p:cNvSpPr>
                  <a:spLocks noChangeArrowheads="1"/>
                </p:cNvSpPr>
                <p:nvPr/>
              </p:nvSpPr>
              <p:spPr bwMode="auto">
                <a:xfrm>
                  <a:off x="1586" y="265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723" name="Oval 70"/>
                <p:cNvSpPr>
                  <a:spLocks noChangeArrowheads="1"/>
                </p:cNvSpPr>
                <p:nvPr/>
              </p:nvSpPr>
              <p:spPr bwMode="auto">
                <a:xfrm>
                  <a:off x="1576" y="256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724" name="Oval 71"/>
                <p:cNvSpPr>
                  <a:spLocks noChangeArrowheads="1"/>
                </p:cNvSpPr>
                <p:nvPr/>
              </p:nvSpPr>
              <p:spPr bwMode="auto">
                <a:xfrm>
                  <a:off x="1558" y="271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725" name="Oval 72"/>
                <p:cNvSpPr>
                  <a:spLocks noChangeArrowheads="1"/>
                </p:cNvSpPr>
                <p:nvPr/>
              </p:nvSpPr>
              <p:spPr bwMode="auto">
                <a:xfrm>
                  <a:off x="1443" y="266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726" name="Oval 73"/>
                <p:cNvSpPr>
                  <a:spLocks noChangeArrowheads="1"/>
                </p:cNvSpPr>
                <p:nvPr/>
              </p:nvSpPr>
              <p:spPr bwMode="auto">
                <a:xfrm>
                  <a:off x="1586" y="265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727" name="Oval 74"/>
                <p:cNvSpPr>
                  <a:spLocks noChangeArrowheads="1"/>
                </p:cNvSpPr>
                <p:nvPr/>
              </p:nvSpPr>
              <p:spPr bwMode="auto">
                <a:xfrm>
                  <a:off x="1682" y="275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728" name="Oval 75"/>
                <p:cNvSpPr>
                  <a:spLocks noChangeArrowheads="1"/>
                </p:cNvSpPr>
                <p:nvPr/>
              </p:nvSpPr>
              <p:spPr bwMode="auto">
                <a:xfrm>
                  <a:off x="1672" y="266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729" name="Oval 76"/>
                <p:cNvSpPr>
                  <a:spLocks noChangeArrowheads="1"/>
                </p:cNvSpPr>
                <p:nvPr/>
              </p:nvSpPr>
              <p:spPr bwMode="auto">
                <a:xfrm>
                  <a:off x="1654" y="281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730" name="Oval 77"/>
                <p:cNvSpPr>
                  <a:spLocks noChangeArrowheads="1"/>
                </p:cNvSpPr>
                <p:nvPr/>
              </p:nvSpPr>
              <p:spPr bwMode="auto">
                <a:xfrm>
                  <a:off x="1539" y="275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731" name="Oval 78"/>
                <p:cNvSpPr>
                  <a:spLocks noChangeArrowheads="1"/>
                </p:cNvSpPr>
                <p:nvPr/>
              </p:nvSpPr>
              <p:spPr bwMode="auto">
                <a:xfrm>
                  <a:off x="1425" y="258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732" name="Oval 79"/>
                <p:cNvSpPr>
                  <a:spLocks noChangeArrowheads="1"/>
                </p:cNvSpPr>
                <p:nvPr/>
              </p:nvSpPr>
              <p:spPr bwMode="auto">
                <a:xfrm>
                  <a:off x="1397" y="272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733" name="Oval 80"/>
                <p:cNvSpPr>
                  <a:spLocks noChangeArrowheads="1"/>
                </p:cNvSpPr>
                <p:nvPr/>
              </p:nvSpPr>
              <p:spPr bwMode="auto">
                <a:xfrm>
                  <a:off x="1503" y="264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734" name="Oval 81"/>
                <p:cNvSpPr>
                  <a:spLocks noChangeArrowheads="1"/>
                </p:cNvSpPr>
                <p:nvPr/>
              </p:nvSpPr>
              <p:spPr bwMode="auto">
                <a:xfrm>
                  <a:off x="1458" y="275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grpSp>
          <p:grpSp>
            <p:nvGrpSpPr>
              <p:cNvPr id="144706" name="Group 82"/>
              <p:cNvGrpSpPr>
                <a:grpSpLocks/>
              </p:cNvGrpSpPr>
              <p:nvPr/>
            </p:nvGrpSpPr>
            <p:grpSpPr bwMode="auto">
              <a:xfrm>
                <a:off x="637" y="2573"/>
                <a:ext cx="339" cy="297"/>
                <a:chOff x="637" y="2573"/>
                <a:chExt cx="339" cy="297"/>
              </a:xfrm>
            </p:grpSpPr>
            <p:sp>
              <p:nvSpPr>
                <p:cNvPr id="144707" name="Oval 83"/>
                <p:cNvSpPr>
                  <a:spLocks noChangeArrowheads="1"/>
                </p:cNvSpPr>
                <p:nvPr/>
              </p:nvSpPr>
              <p:spPr bwMode="auto">
                <a:xfrm>
                  <a:off x="730" y="257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708" name="Oval 84"/>
                <p:cNvSpPr>
                  <a:spLocks noChangeArrowheads="1"/>
                </p:cNvSpPr>
                <p:nvPr/>
              </p:nvSpPr>
              <p:spPr bwMode="auto">
                <a:xfrm>
                  <a:off x="826" y="266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709" name="Oval 85"/>
                <p:cNvSpPr>
                  <a:spLocks noChangeArrowheads="1"/>
                </p:cNvSpPr>
                <p:nvPr/>
              </p:nvSpPr>
              <p:spPr bwMode="auto">
                <a:xfrm>
                  <a:off x="816" y="258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710" name="Oval 86"/>
                <p:cNvSpPr>
                  <a:spLocks noChangeArrowheads="1"/>
                </p:cNvSpPr>
                <p:nvPr/>
              </p:nvSpPr>
              <p:spPr bwMode="auto">
                <a:xfrm>
                  <a:off x="798" y="272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711" name="Oval 87"/>
                <p:cNvSpPr>
                  <a:spLocks noChangeArrowheads="1"/>
                </p:cNvSpPr>
                <p:nvPr/>
              </p:nvSpPr>
              <p:spPr bwMode="auto">
                <a:xfrm>
                  <a:off x="683" y="267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712" name="Oval 88"/>
                <p:cNvSpPr>
                  <a:spLocks noChangeArrowheads="1"/>
                </p:cNvSpPr>
                <p:nvPr/>
              </p:nvSpPr>
              <p:spPr bwMode="auto">
                <a:xfrm>
                  <a:off x="826" y="266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713" name="Oval 89"/>
                <p:cNvSpPr>
                  <a:spLocks noChangeArrowheads="1"/>
                </p:cNvSpPr>
                <p:nvPr/>
              </p:nvSpPr>
              <p:spPr bwMode="auto">
                <a:xfrm>
                  <a:off x="922" y="276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714" name="Oval 90"/>
                <p:cNvSpPr>
                  <a:spLocks noChangeArrowheads="1"/>
                </p:cNvSpPr>
                <p:nvPr/>
              </p:nvSpPr>
              <p:spPr bwMode="auto">
                <a:xfrm>
                  <a:off x="912" y="267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715" name="Oval 91"/>
                <p:cNvSpPr>
                  <a:spLocks noChangeArrowheads="1"/>
                </p:cNvSpPr>
                <p:nvPr/>
              </p:nvSpPr>
              <p:spPr bwMode="auto">
                <a:xfrm>
                  <a:off x="894" y="282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716" name="Oval 92"/>
                <p:cNvSpPr>
                  <a:spLocks noChangeArrowheads="1"/>
                </p:cNvSpPr>
                <p:nvPr/>
              </p:nvSpPr>
              <p:spPr bwMode="auto">
                <a:xfrm>
                  <a:off x="779" y="277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717" name="Oval 93"/>
                <p:cNvSpPr>
                  <a:spLocks noChangeArrowheads="1"/>
                </p:cNvSpPr>
                <p:nvPr/>
              </p:nvSpPr>
              <p:spPr bwMode="auto">
                <a:xfrm>
                  <a:off x="665" y="260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718" name="Oval 94"/>
                <p:cNvSpPr>
                  <a:spLocks noChangeArrowheads="1"/>
                </p:cNvSpPr>
                <p:nvPr/>
              </p:nvSpPr>
              <p:spPr bwMode="auto">
                <a:xfrm>
                  <a:off x="637" y="273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719" name="Oval 95"/>
                <p:cNvSpPr>
                  <a:spLocks noChangeArrowheads="1"/>
                </p:cNvSpPr>
                <p:nvPr/>
              </p:nvSpPr>
              <p:spPr bwMode="auto">
                <a:xfrm>
                  <a:off x="743" y="265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720" name="Oval 96"/>
                <p:cNvSpPr>
                  <a:spLocks noChangeArrowheads="1"/>
                </p:cNvSpPr>
                <p:nvPr/>
              </p:nvSpPr>
              <p:spPr bwMode="auto">
                <a:xfrm>
                  <a:off x="698" y="277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grpSp>
        </p:grpSp>
        <p:grpSp>
          <p:nvGrpSpPr>
            <p:cNvPr id="144147" name="Group 97"/>
            <p:cNvGrpSpPr>
              <a:grpSpLocks/>
            </p:cNvGrpSpPr>
            <p:nvPr/>
          </p:nvGrpSpPr>
          <p:grpSpPr bwMode="auto">
            <a:xfrm>
              <a:off x="990" y="1975"/>
              <a:ext cx="1657" cy="586"/>
              <a:chOff x="990" y="1975"/>
              <a:chExt cx="1657" cy="586"/>
            </a:xfrm>
          </p:grpSpPr>
          <p:grpSp>
            <p:nvGrpSpPr>
              <p:cNvPr id="144675" name="Group 98"/>
              <p:cNvGrpSpPr>
                <a:grpSpLocks/>
              </p:cNvGrpSpPr>
              <p:nvPr/>
            </p:nvGrpSpPr>
            <p:grpSpPr bwMode="auto">
              <a:xfrm>
                <a:off x="2308" y="1975"/>
                <a:ext cx="339" cy="297"/>
                <a:chOff x="2308" y="1975"/>
                <a:chExt cx="339" cy="297"/>
              </a:xfrm>
            </p:grpSpPr>
            <p:sp>
              <p:nvSpPr>
                <p:cNvPr id="144691" name="Oval 99"/>
                <p:cNvSpPr>
                  <a:spLocks noChangeArrowheads="1"/>
                </p:cNvSpPr>
                <p:nvPr/>
              </p:nvSpPr>
              <p:spPr bwMode="auto">
                <a:xfrm>
                  <a:off x="2401" y="197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692" name="Oval 100"/>
                <p:cNvSpPr>
                  <a:spLocks noChangeArrowheads="1"/>
                </p:cNvSpPr>
                <p:nvPr/>
              </p:nvSpPr>
              <p:spPr bwMode="auto">
                <a:xfrm>
                  <a:off x="2497" y="207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693" name="Oval 101"/>
                <p:cNvSpPr>
                  <a:spLocks noChangeArrowheads="1"/>
                </p:cNvSpPr>
                <p:nvPr/>
              </p:nvSpPr>
              <p:spPr bwMode="auto">
                <a:xfrm>
                  <a:off x="2487" y="198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694" name="Oval 102"/>
                <p:cNvSpPr>
                  <a:spLocks noChangeArrowheads="1"/>
                </p:cNvSpPr>
                <p:nvPr/>
              </p:nvSpPr>
              <p:spPr bwMode="auto">
                <a:xfrm>
                  <a:off x="2469" y="213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695" name="Oval 103"/>
                <p:cNvSpPr>
                  <a:spLocks noChangeArrowheads="1"/>
                </p:cNvSpPr>
                <p:nvPr/>
              </p:nvSpPr>
              <p:spPr bwMode="auto">
                <a:xfrm>
                  <a:off x="2354" y="207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696" name="Oval 104"/>
                <p:cNvSpPr>
                  <a:spLocks noChangeArrowheads="1"/>
                </p:cNvSpPr>
                <p:nvPr/>
              </p:nvSpPr>
              <p:spPr bwMode="auto">
                <a:xfrm>
                  <a:off x="2497" y="207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697" name="Oval 105"/>
                <p:cNvSpPr>
                  <a:spLocks noChangeArrowheads="1"/>
                </p:cNvSpPr>
                <p:nvPr/>
              </p:nvSpPr>
              <p:spPr bwMode="auto">
                <a:xfrm>
                  <a:off x="2593" y="216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698" name="Oval 106"/>
                <p:cNvSpPr>
                  <a:spLocks noChangeArrowheads="1"/>
                </p:cNvSpPr>
                <p:nvPr/>
              </p:nvSpPr>
              <p:spPr bwMode="auto">
                <a:xfrm>
                  <a:off x="2583" y="207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699" name="Oval 107"/>
                <p:cNvSpPr>
                  <a:spLocks noChangeArrowheads="1"/>
                </p:cNvSpPr>
                <p:nvPr/>
              </p:nvSpPr>
              <p:spPr bwMode="auto">
                <a:xfrm>
                  <a:off x="2565" y="222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700" name="Oval 108"/>
                <p:cNvSpPr>
                  <a:spLocks noChangeArrowheads="1"/>
                </p:cNvSpPr>
                <p:nvPr/>
              </p:nvSpPr>
              <p:spPr bwMode="auto">
                <a:xfrm>
                  <a:off x="2450" y="217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701" name="Oval 109"/>
                <p:cNvSpPr>
                  <a:spLocks noChangeArrowheads="1"/>
                </p:cNvSpPr>
                <p:nvPr/>
              </p:nvSpPr>
              <p:spPr bwMode="auto">
                <a:xfrm>
                  <a:off x="2336" y="200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702" name="Oval 110"/>
                <p:cNvSpPr>
                  <a:spLocks noChangeArrowheads="1"/>
                </p:cNvSpPr>
                <p:nvPr/>
              </p:nvSpPr>
              <p:spPr bwMode="auto">
                <a:xfrm>
                  <a:off x="2308" y="213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703" name="Oval 111"/>
                <p:cNvSpPr>
                  <a:spLocks noChangeArrowheads="1"/>
                </p:cNvSpPr>
                <p:nvPr/>
              </p:nvSpPr>
              <p:spPr bwMode="auto">
                <a:xfrm>
                  <a:off x="2414" y="205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704" name="Oval 112"/>
                <p:cNvSpPr>
                  <a:spLocks noChangeArrowheads="1"/>
                </p:cNvSpPr>
                <p:nvPr/>
              </p:nvSpPr>
              <p:spPr bwMode="auto">
                <a:xfrm>
                  <a:off x="2369" y="217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grpSp>
          <p:grpSp>
            <p:nvGrpSpPr>
              <p:cNvPr id="144676" name="Group 113"/>
              <p:cNvGrpSpPr>
                <a:grpSpLocks/>
              </p:cNvGrpSpPr>
              <p:nvPr/>
            </p:nvGrpSpPr>
            <p:grpSpPr bwMode="auto">
              <a:xfrm>
                <a:off x="990" y="2264"/>
                <a:ext cx="339" cy="297"/>
                <a:chOff x="990" y="2264"/>
                <a:chExt cx="339" cy="297"/>
              </a:xfrm>
            </p:grpSpPr>
            <p:sp>
              <p:nvSpPr>
                <p:cNvPr id="144677" name="Oval 114"/>
                <p:cNvSpPr>
                  <a:spLocks noChangeArrowheads="1"/>
                </p:cNvSpPr>
                <p:nvPr/>
              </p:nvSpPr>
              <p:spPr bwMode="auto">
                <a:xfrm>
                  <a:off x="1083" y="226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678" name="Oval 115"/>
                <p:cNvSpPr>
                  <a:spLocks noChangeArrowheads="1"/>
                </p:cNvSpPr>
                <p:nvPr/>
              </p:nvSpPr>
              <p:spPr bwMode="auto">
                <a:xfrm>
                  <a:off x="1179" y="236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679" name="Oval 116"/>
                <p:cNvSpPr>
                  <a:spLocks noChangeArrowheads="1"/>
                </p:cNvSpPr>
                <p:nvPr/>
              </p:nvSpPr>
              <p:spPr bwMode="auto">
                <a:xfrm>
                  <a:off x="1169" y="227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680" name="Oval 117"/>
                <p:cNvSpPr>
                  <a:spLocks noChangeArrowheads="1"/>
                </p:cNvSpPr>
                <p:nvPr/>
              </p:nvSpPr>
              <p:spPr bwMode="auto">
                <a:xfrm>
                  <a:off x="1151" y="242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681" name="Oval 118"/>
                <p:cNvSpPr>
                  <a:spLocks noChangeArrowheads="1"/>
                </p:cNvSpPr>
                <p:nvPr/>
              </p:nvSpPr>
              <p:spPr bwMode="auto">
                <a:xfrm>
                  <a:off x="1036" y="236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682" name="Oval 119"/>
                <p:cNvSpPr>
                  <a:spLocks noChangeArrowheads="1"/>
                </p:cNvSpPr>
                <p:nvPr/>
              </p:nvSpPr>
              <p:spPr bwMode="auto">
                <a:xfrm>
                  <a:off x="1179" y="236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683" name="Oval 120"/>
                <p:cNvSpPr>
                  <a:spLocks noChangeArrowheads="1"/>
                </p:cNvSpPr>
                <p:nvPr/>
              </p:nvSpPr>
              <p:spPr bwMode="auto">
                <a:xfrm>
                  <a:off x="1275" y="245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684" name="Oval 121"/>
                <p:cNvSpPr>
                  <a:spLocks noChangeArrowheads="1"/>
                </p:cNvSpPr>
                <p:nvPr/>
              </p:nvSpPr>
              <p:spPr bwMode="auto">
                <a:xfrm>
                  <a:off x="1265" y="236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685" name="Oval 122"/>
                <p:cNvSpPr>
                  <a:spLocks noChangeArrowheads="1"/>
                </p:cNvSpPr>
                <p:nvPr/>
              </p:nvSpPr>
              <p:spPr bwMode="auto">
                <a:xfrm>
                  <a:off x="1247" y="251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686" name="Oval 123"/>
                <p:cNvSpPr>
                  <a:spLocks noChangeArrowheads="1"/>
                </p:cNvSpPr>
                <p:nvPr/>
              </p:nvSpPr>
              <p:spPr bwMode="auto">
                <a:xfrm>
                  <a:off x="1132" y="246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687" name="Oval 124"/>
                <p:cNvSpPr>
                  <a:spLocks noChangeArrowheads="1"/>
                </p:cNvSpPr>
                <p:nvPr/>
              </p:nvSpPr>
              <p:spPr bwMode="auto">
                <a:xfrm>
                  <a:off x="1018" y="229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688" name="Oval 125"/>
                <p:cNvSpPr>
                  <a:spLocks noChangeArrowheads="1"/>
                </p:cNvSpPr>
                <p:nvPr/>
              </p:nvSpPr>
              <p:spPr bwMode="auto">
                <a:xfrm>
                  <a:off x="990" y="242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689" name="Oval 126"/>
                <p:cNvSpPr>
                  <a:spLocks noChangeArrowheads="1"/>
                </p:cNvSpPr>
                <p:nvPr/>
              </p:nvSpPr>
              <p:spPr bwMode="auto">
                <a:xfrm>
                  <a:off x="1096" y="234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690" name="Oval 127"/>
                <p:cNvSpPr>
                  <a:spLocks noChangeArrowheads="1"/>
                </p:cNvSpPr>
                <p:nvPr/>
              </p:nvSpPr>
              <p:spPr bwMode="auto">
                <a:xfrm>
                  <a:off x="1051" y="246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grpSp>
        </p:grpSp>
        <p:grpSp>
          <p:nvGrpSpPr>
            <p:cNvPr id="144148" name="Group 128"/>
            <p:cNvGrpSpPr>
              <a:grpSpLocks/>
            </p:cNvGrpSpPr>
            <p:nvPr/>
          </p:nvGrpSpPr>
          <p:grpSpPr bwMode="auto">
            <a:xfrm>
              <a:off x="2016" y="2518"/>
              <a:ext cx="623" cy="1055"/>
              <a:chOff x="2016" y="2518"/>
              <a:chExt cx="623" cy="1055"/>
            </a:xfrm>
          </p:grpSpPr>
          <p:grpSp>
            <p:nvGrpSpPr>
              <p:cNvPr id="144645" name="Group 129"/>
              <p:cNvGrpSpPr>
                <a:grpSpLocks/>
              </p:cNvGrpSpPr>
              <p:nvPr/>
            </p:nvGrpSpPr>
            <p:grpSpPr bwMode="auto">
              <a:xfrm>
                <a:off x="2301" y="3276"/>
                <a:ext cx="338" cy="297"/>
                <a:chOff x="2301" y="3276"/>
                <a:chExt cx="338" cy="297"/>
              </a:xfrm>
            </p:grpSpPr>
            <p:sp>
              <p:nvSpPr>
                <p:cNvPr id="144661" name="Oval 130"/>
                <p:cNvSpPr>
                  <a:spLocks noChangeArrowheads="1"/>
                </p:cNvSpPr>
                <p:nvPr/>
              </p:nvSpPr>
              <p:spPr bwMode="auto">
                <a:xfrm>
                  <a:off x="2392" y="327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662" name="Oval 131"/>
                <p:cNvSpPr>
                  <a:spLocks noChangeArrowheads="1"/>
                </p:cNvSpPr>
                <p:nvPr/>
              </p:nvSpPr>
              <p:spPr bwMode="auto">
                <a:xfrm>
                  <a:off x="2489" y="337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663" name="Oval 132"/>
                <p:cNvSpPr>
                  <a:spLocks noChangeArrowheads="1"/>
                </p:cNvSpPr>
                <p:nvPr/>
              </p:nvSpPr>
              <p:spPr bwMode="auto">
                <a:xfrm>
                  <a:off x="2480" y="328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664" name="Oval 133"/>
                <p:cNvSpPr>
                  <a:spLocks noChangeArrowheads="1"/>
                </p:cNvSpPr>
                <p:nvPr/>
              </p:nvSpPr>
              <p:spPr bwMode="auto">
                <a:xfrm>
                  <a:off x="2460" y="343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665" name="Oval 134"/>
                <p:cNvSpPr>
                  <a:spLocks noChangeArrowheads="1"/>
                </p:cNvSpPr>
                <p:nvPr/>
              </p:nvSpPr>
              <p:spPr bwMode="auto">
                <a:xfrm>
                  <a:off x="2345" y="337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666" name="Oval 135"/>
                <p:cNvSpPr>
                  <a:spLocks noChangeArrowheads="1"/>
                </p:cNvSpPr>
                <p:nvPr/>
              </p:nvSpPr>
              <p:spPr bwMode="auto">
                <a:xfrm>
                  <a:off x="2489" y="337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667" name="Oval 136"/>
                <p:cNvSpPr>
                  <a:spLocks noChangeArrowheads="1"/>
                </p:cNvSpPr>
                <p:nvPr/>
              </p:nvSpPr>
              <p:spPr bwMode="auto">
                <a:xfrm>
                  <a:off x="2585" y="346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668" name="Oval 137"/>
                <p:cNvSpPr>
                  <a:spLocks noChangeArrowheads="1"/>
                </p:cNvSpPr>
                <p:nvPr/>
              </p:nvSpPr>
              <p:spPr bwMode="auto">
                <a:xfrm>
                  <a:off x="2575" y="338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669" name="Oval 138"/>
                <p:cNvSpPr>
                  <a:spLocks noChangeArrowheads="1"/>
                </p:cNvSpPr>
                <p:nvPr/>
              </p:nvSpPr>
              <p:spPr bwMode="auto">
                <a:xfrm>
                  <a:off x="2558" y="352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670" name="Oval 139"/>
                <p:cNvSpPr>
                  <a:spLocks noChangeArrowheads="1"/>
                </p:cNvSpPr>
                <p:nvPr/>
              </p:nvSpPr>
              <p:spPr bwMode="auto">
                <a:xfrm>
                  <a:off x="2443" y="347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671" name="Oval 140"/>
                <p:cNvSpPr>
                  <a:spLocks noChangeArrowheads="1"/>
                </p:cNvSpPr>
                <p:nvPr/>
              </p:nvSpPr>
              <p:spPr bwMode="auto">
                <a:xfrm>
                  <a:off x="2328" y="330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672" name="Oval 141"/>
                <p:cNvSpPr>
                  <a:spLocks noChangeArrowheads="1"/>
                </p:cNvSpPr>
                <p:nvPr/>
              </p:nvSpPr>
              <p:spPr bwMode="auto">
                <a:xfrm>
                  <a:off x="2301" y="343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673" name="Oval 142"/>
                <p:cNvSpPr>
                  <a:spLocks noChangeArrowheads="1"/>
                </p:cNvSpPr>
                <p:nvPr/>
              </p:nvSpPr>
              <p:spPr bwMode="auto">
                <a:xfrm>
                  <a:off x="2407" y="335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674" name="Oval 143"/>
                <p:cNvSpPr>
                  <a:spLocks noChangeArrowheads="1"/>
                </p:cNvSpPr>
                <p:nvPr/>
              </p:nvSpPr>
              <p:spPr bwMode="auto">
                <a:xfrm>
                  <a:off x="2360" y="347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grpSp>
          <p:grpSp>
            <p:nvGrpSpPr>
              <p:cNvPr id="144646" name="Group 144"/>
              <p:cNvGrpSpPr>
                <a:grpSpLocks/>
              </p:cNvGrpSpPr>
              <p:nvPr/>
            </p:nvGrpSpPr>
            <p:grpSpPr bwMode="auto">
              <a:xfrm>
                <a:off x="2016" y="2518"/>
                <a:ext cx="338" cy="297"/>
                <a:chOff x="2016" y="2518"/>
                <a:chExt cx="338" cy="297"/>
              </a:xfrm>
            </p:grpSpPr>
            <p:sp>
              <p:nvSpPr>
                <p:cNvPr id="144647" name="Oval 145"/>
                <p:cNvSpPr>
                  <a:spLocks noChangeArrowheads="1"/>
                </p:cNvSpPr>
                <p:nvPr/>
              </p:nvSpPr>
              <p:spPr bwMode="auto">
                <a:xfrm>
                  <a:off x="2109" y="251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648" name="Oval 146"/>
                <p:cNvSpPr>
                  <a:spLocks noChangeArrowheads="1"/>
                </p:cNvSpPr>
                <p:nvPr/>
              </p:nvSpPr>
              <p:spPr bwMode="auto">
                <a:xfrm>
                  <a:off x="2204" y="261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649" name="Oval 147"/>
                <p:cNvSpPr>
                  <a:spLocks noChangeArrowheads="1"/>
                </p:cNvSpPr>
                <p:nvPr/>
              </p:nvSpPr>
              <p:spPr bwMode="auto">
                <a:xfrm>
                  <a:off x="2194" y="252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650" name="Oval 148"/>
                <p:cNvSpPr>
                  <a:spLocks noChangeArrowheads="1"/>
                </p:cNvSpPr>
                <p:nvPr/>
              </p:nvSpPr>
              <p:spPr bwMode="auto">
                <a:xfrm>
                  <a:off x="2177" y="267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651" name="Oval 149"/>
                <p:cNvSpPr>
                  <a:spLocks noChangeArrowheads="1"/>
                </p:cNvSpPr>
                <p:nvPr/>
              </p:nvSpPr>
              <p:spPr bwMode="auto">
                <a:xfrm>
                  <a:off x="2062" y="262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652" name="Oval 150"/>
                <p:cNvSpPr>
                  <a:spLocks noChangeArrowheads="1"/>
                </p:cNvSpPr>
                <p:nvPr/>
              </p:nvSpPr>
              <p:spPr bwMode="auto">
                <a:xfrm>
                  <a:off x="2204" y="261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653" name="Oval 151"/>
                <p:cNvSpPr>
                  <a:spLocks noChangeArrowheads="1"/>
                </p:cNvSpPr>
                <p:nvPr/>
              </p:nvSpPr>
              <p:spPr bwMode="auto">
                <a:xfrm>
                  <a:off x="2300" y="271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654" name="Oval 152"/>
                <p:cNvSpPr>
                  <a:spLocks noChangeArrowheads="1"/>
                </p:cNvSpPr>
                <p:nvPr/>
              </p:nvSpPr>
              <p:spPr bwMode="auto">
                <a:xfrm>
                  <a:off x="2290" y="262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655" name="Oval 153"/>
                <p:cNvSpPr>
                  <a:spLocks noChangeArrowheads="1"/>
                </p:cNvSpPr>
                <p:nvPr/>
              </p:nvSpPr>
              <p:spPr bwMode="auto">
                <a:xfrm>
                  <a:off x="2272" y="277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656" name="Oval 154"/>
                <p:cNvSpPr>
                  <a:spLocks noChangeArrowheads="1"/>
                </p:cNvSpPr>
                <p:nvPr/>
              </p:nvSpPr>
              <p:spPr bwMode="auto">
                <a:xfrm>
                  <a:off x="2158" y="271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657" name="Oval 155"/>
                <p:cNvSpPr>
                  <a:spLocks noChangeArrowheads="1"/>
                </p:cNvSpPr>
                <p:nvPr/>
              </p:nvSpPr>
              <p:spPr bwMode="auto">
                <a:xfrm>
                  <a:off x="2044" y="254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658" name="Oval 156"/>
                <p:cNvSpPr>
                  <a:spLocks noChangeArrowheads="1"/>
                </p:cNvSpPr>
                <p:nvPr/>
              </p:nvSpPr>
              <p:spPr bwMode="auto">
                <a:xfrm>
                  <a:off x="2016" y="268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659" name="Oval 157"/>
                <p:cNvSpPr>
                  <a:spLocks noChangeArrowheads="1"/>
                </p:cNvSpPr>
                <p:nvPr/>
              </p:nvSpPr>
              <p:spPr bwMode="auto">
                <a:xfrm>
                  <a:off x="2122" y="260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660" name="Oval 158"/>
                <p:cNvSpPr>
                  <a:spLocks noChangeArrowheads="1"/>
                </p:cNvSpPr>
                <p:nvPr/>
              </p:nvSpPr>
              <p:spPr bwMode="auto">
                <a:xfrm>
                  <a:off x="2077" y="271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grpSp>
        </p:grpSp>
        <p:grpSp>
          <p:nvGrpSpPr>
            <p:cNvPr id="144149" name="Group 159"/>
            <p:cNvGrpSpPr>
              <a:grpSpLocks/>
            </p:cNvGrpSpPr>
            <p:nvPr/>
          </p:nvGrpSpPr>
          <p:grpSpPr bwMode="auto">
            <a:xfrm>
              <a:off x="1729" y="1895"/>
              <a:ext cx="1295" cy="966"/>
              <a:chOff x="1729" y="1895"/>
              <a:chExt cx="1295" cy="966"/>
            </a:xfrm>
          </p:grpSpPr>
          <p:grpSp>
            <p:nvGrpSpPr>
              <p:cNvPr id="144615" name="Group 160"/>
              <p:cNvGrpSpPr>
                <a:grpSpLocks/>
              </p:cNvGrpSpPr>
              <p:nvPr/>
            </p:nvGrpSpPr>
            <p:grpSpPr bwMode="auto">
              <a:xfrm>
                <a:off x="2686" y="2564"/>
                <a:ext cx="338" cy="297"/>
                <a:chOff x="2686" y="2564"/>
                <a:chExt cx="338" cy="297"/>
              </a:xfrm>
            </p:grpSpPr>
            <p:sp>
              <p:nvSpPr>
                <p:cNvPr id="144631" name="Oval 161"/>
                <p:cNvSpPr>
                  <a:spLocks noChangeArrowheads="1"/>
                </p:cNvSpPr>
                <p:nvPr/>
              </p:nvSpPr>
              <p:spPr bwMode="auto">
                <a:xfrm>
                  <a:off x="2779" y="256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632" name="Oval 162"/>
                <p:cNvSpPr>
                  <a:spLocks noChangeArrowheads="1"/>
                </p:cNvSpPr>
                <p:nvPr/>
              </p:nvSpPr>
              <p:spPr bwMode="auto">
                <a:xfrm>
                  <a:off x="2875" y="266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633" name="Oval 163"/>
                <p:cNvSpPr>
                  <a:spLocks noChangeArrowheads="1"/>
                </p:cNvSpPr>
                <p:nvPr/>
              </p:nvSpPr>
              <p:spPr bwMode="auto">
                <a:xfrm>
                  <a:off x="2865" y="257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634" name="Oval 164"/>
                <p:cNvSpPr>
                  <a:spLocks noChangeArrowheads="1"/>
                </p:cNvSpPr>
                <p:nvPr/>
              </p:nvSpPr>
              <p:spPr bwMode="auto">
                <a:xfrm>
                  <a:off x="2847" y="272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635" name="Oval 165"/>
                <p:cNvSpPr>
                  <a:spLocks noChangeArrowheads="1"/>
                </p:cNvSpPr>
                <p:nvPr/>
              </p:nvSpPr>
              <p:spPr bwMode="auto">
                <a:xfrm>
                  <a:off x="2732" y="266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636" name="Oval 166"/>
                <p:cNvSpPr>
                  <a:spLocks noChangeArrowheads="1"/>
                </p:cNvSpPr>
                <p:nvPr/>
              </p:nvSpPr>
              <p:spPr bwMode="auto">
                <a:xfrm>
                  <a:off x="2875" y="266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637" name="Oval 167"/>
                <p:cNvSpPr>
                  <a:spLocks noChangeArrowheads="1"/>
                </p:cNvSpPr>
                <p:nvPr/>
              </p:nvSpPr>
              <p:spPr bwMode="auto">
                <a:xfrm>
                  <a:off x="2970" y="275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638" name="Oval 168"/>
                <p:cNvSpPr>
                  <a:spLocks noChangeArrowheads="1"/>
                </p:cNvSpPr>
                <p:nvPr/>
              </p:nvSpPr>
              <p:spPr bwMode="auto">
                <a:xfrm>
                  <a:off x="2961" y="266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639" name="Oval 169"/>
                <p:cNvSpPr>
                  <a:spLocks noChangeArrowheads="1"/>
                </p:cNvSpPr>
                <p:nvPr/>
              </p:nvSpPr>
              <p:spPr bwMode="auto">
                <a:xfrm>
                  <a:off x="2943" y="281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640" name="Oval 170"/>
                <p:cNvSpPr>
                  <a:spLocks noChangeArrowheads="1"/>
                </p:cNvSpPr>
                <p:nvPr/>
              </p:nvSpPr>
              <p:spPr bwMode="auto">
                <a:xfrm>
                  <a:off x="2828" y="276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641" name="Oval 171"/>
                <p:cNvSpPr>
                  <a:spLocks noChangeArrowheads="1"/>
                </p:cNvSpPr>
                <p:nvPr/>
              </p:nvSpPr>
              <p:spPr bwMode="auto">
                <a:xfrm>
                  <a:off x="2714" y="259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642" name="Oval 172"/>
                <p:cNvSpPr>
                  <a:spLocks noChangeArrowheads="1"/>
                </p:cNvSpPr>
                <p:nvPr/>
              </p:nvSpPr>
              <p:spPr bwMode="auto">
                <a:xfrm>
                  <a:off x="2686" y="272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643" name="Oval 173"/>
                <p:cNvSpPr>
                  <a:spLocks noChangeArrowheads="1"/>
                </p:cNvSpPr>
                <p:nvPr/>
              </p:nvSpPr>
              <p:spPr bwMode="auto">
                <a:xfrm>
                  <a:off x="2792" y="264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644" name="Oval 174"/>
                <p:cNvSpPr>
                  <a:spLocks noChangeArrowheads="1"/>
                </p:cNvSpPr>
                <p:nvPr/>
              </p:nvSpPr>
              <p:spPr bwMode="auto">
                <a:xfrm>
                  <a:off x="2747" y="276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grpSp>
          <p:grpSp>
            <p:nvGrpSpPr>
              <p:cNvPr id="144616" name="Group 175"/>
              <p:cNvGrpSpPr>
                <a:grpSpLocks/>
              </p:cNvGrpSpPr>
              <p:nvPr/>
            </p:nvGrpSpPr>
            <p:grpSpPr bwMode="auto">
              <a:xfrm>
                <a:off x="1729" y="1895"/>
                <a:ext cx="339" cy="297"/>
                <a:chOff x="1729" y="1895"/>
                <a:chExt cx="339" cy="297"/>
              </a:xfrm>
            </p:grpSpPr>
            <p:sp>
              <p:nvSpPr>
                <p:cNvPr id="144617" name="Oval 176"/>
                <p:cNvSpPr>
                  <a:spLocks noChangeArrowheads="1"/>
                </p:cNvSpPr>
                <p:nvPr/>
              </p:nvSpPr>
              <p:spPr bwMode="auto">
                <a:xfrm>
                  <a:off x="1822" y="189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618" name="Oval 177"/>
                <p:cNvSpPr>
                  <a:spLocks noChangeArrowheads="1"/>
                </p:cNvSpPr>
                <p:nvPr/>
              </p:nvSpPr>
              <p:spPr bwMode="auto">
                <a:xfrm>
                  <a:off x="1918" y="199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619" name="Oval 178"/>
                <p:cNvSpPr>
                  <a:spLocks noChangeArrowheads="1"/>
                </p:cNvSpPr>
                <p:nvPr/>
              </p:nvSpPr>
              <p:spPr bwMode="auto">
                <a:xfrm>
                  <a:off x="1908" y="190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620" name="Oval 179"/>
                <p:cNvSpPr>
                  <a:spLocks noChangeArrowheads="1"/>
                </p:cNvSpPr>
                <p:nvPr/>
              </p:nvSpPr>
              <p:spPr bwMode="auto">
                <a:xfrm>
                  <a:off x="1890" y="205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621" name="Oval 180"/>
                <p:cNvSpPr>
                  <a:spLocks noChangeArrowheads="1"/>
                </p:cNvSpPr>
                <p:nvPr/>
              </p:nvSpPr>
              <p:spPr bwMode="auto">
                <a:xfrm>
                  <a:off x="1775" y="199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622" name="Oval 181"/>
                <p:cNvSpPr>
                  <a:spLocks noChangeArrowheads="1"/>
                </p:cNvSpPr>
                <p:nvPr/>
              </p:nvSpPr>
              <p:spPr bwMode="auto">
                <a:xfrm>
                  <a:off x="1918" y="199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623" name="Oval 182"/>
                <p:cNvSpPr>
                  <a:spLocks noChangeArrowheads="1"/>
                </p:cNvSpPr>
                <p:nvPr/>
              </p:nvSpPr>
              <p:spPr bwMode="auto">
                <a:xfrm>
                  <a:off x="2014" y="208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624" name="Oval 183"/>
                <p:cNvSpPr>
                  <a:spLocks noChangeArrowheads="1"/>
                </p:cNvSpPr>
                <p:nvPr/>
              </p:nvSpPr>
              <p:spPr bwMode="auto">
                <a:xfrm>
                  <a:off x="2004" y="199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625" name="Oval 184"/>
                <p:cNvSpPr>
                  <a:spLocks noChangeArrowheads="1"/>
                </p:cNvSpPr>
                <p:nvPr/>
              </p:nvSpPr>
              <p:spPr bwMode="auto">
                <a:xfrm>
                  <a:off x="1986" y="214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626" name="Oval 185"/>
                <p:cNvSpPr>
                  <a:spLocks noChangeArrowheads="1"/>
                </p:cNvSpPr>
                <p:nvPr/>
              </p:nvSpPr>
              <p:spPr bwMode="auto">
                <a:xfrm>
                  <a:off x="1871" y="209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627" name="Oval 186"/>
                <p:cNvSpPr>
                  <a:spLocks noChangeArrowheads="1"/>
                </p:cNvSpPr>
                <p:nvPr/>
              </p:nvSpPr>
              <p:spPr bwMode="auto">
                <a:xfrm>
                  <a:off x="1757" y="192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628" name="Oval 187"/>
                <p:cNvSpPr>
                  <a:spLocks noChangeArrowheads="1"/>
                </p:cNvSpPr>
                <p:nvPr/>
              </p:nvSpPr>
              <p:spPr bwMode="auto">
                <a:xfrm>
                  <a:off x="1729" y="205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629" name="Oval 188"/>
                <p:cNvSpPr>
                  <a:spLocks noChangeArrowheads="1"/>
                </p:cNvSpPr>
                <p:nvPr/>
              </p:nvSpPr>
              <p:spPr bwMode="auto">
                <a:xfrm>
                  <a:off x="1835" y="197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630" name="Oval 189"/>
                <p:cNvSpPr>
                  <a:spLocks noChangeArrowheads="1"/>
                </p:cNvSpPr>
                <p:nvPr/>
              </p:nvSpPr>
              <p:spPr bwMode="auto">
                <a:xfrm>
                  <a:off x="1790" y="209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grpSp>
        </p:grpSp>
        <p:grpSp>
          <p:nvGrpSpPr>
            <p:cNvPr id="144150" name="Group 190"/>
            <p:cNvGrpSpPr>
              <a:grpSpLocks/>
            </p:cNvGrpSpPr>
            <p:nvPr/>
          </p:nvGrpSpPr>
          <p:grpSpPr bwMode="auto">
            <a:xfrm>
              <a:off x="734" y="1963"/>
              <a:ext cx="975" cy="501"/>
              <a:chOff x="734" y="1963"/>
              <a:chExt cx="975" cy="501"/>
            </a:xfrm>
          </p:grpSpPr>
          <p:grpSp>
            <p:nvGrpSpPr>
              <p:cNvPr id="144585" name="Group 191"/>
              <p:cNvGrpSpPr>
                <a:grpSpLocks/>
              </p:cNvGrpSpPr>
              <p:nvPr/>
            </p:nvGrpSpPr>
            <p:grpSpPr bwMode="auto">
              <a:xfrm>
                <a:off x="1373" y="1963"/>
                <a:ext cx="336" cy="297"/>
                <a:chOff x="1373" y="1963"/>
                <a:chExt cx="336" cy="297"/>
              </a:xfrm>
            </p:grpSpPr>
            <p:sp>
              <p:nvSpPr>
                <p:cNvPr id="144601" name="Oval 192"/>
                <p:cNvSpPr>
                  <a:spLocks noChangeArrowheads="1"/>
                </p:cNvSpPr>
                <p:nvPr/>
              </p:nvSpPr>
              <p:spPr bwMode="auto">
                <a:xfrm>
                  <a:off x="1462" y="196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602" name="Oval 193"/>
                <p:cNvSpPr>
                  <a:spLocks noChangeArrowheads="1"/>
                </p:cNvSpPr>
                <p:nvPr/>
              </p:nvSpPr>
              <p:spPr bwMode="auto">
                <a:xfrm>
                  <a:off x="1560" y="205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603" name="Oval 194"/>
                <p:cNvSpPr>
                  <a:spLocks noChangeArrowheads="1"/>
                </p:cNvSpPr>
                <p:nvPr/>
              </p:nvSpPr>
              <p:spPr bwMode="auto">
                <a:xfrm>
                  <a:off x="1550" y="197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604" name="Oval 195"/>
                <p:cNvSpPr>
                  <a:spLocks noChangeArrowheads="1"/>
                </p:cNvSpPr>
                <p:nvPr/>
              </p:nvSpPr>
              <p:spPr bwMode="auto">
                <a:xfrm>
                  <a:off x="1530" y="211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605" name="Oval 196"/>
                <p:cNvSpPr>
                  <a:spLocks noChangeArrowheads="1"/>
                </p:cNvSpPr>
                <p:nvPr/>
              </p:nvSpPr>
              <p:spPr bwMode="auto">
                <a:xfrm>
                  <a:off x="1416" y="206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606" name="Oval 197"/>
                <p:cNvSpPr>
                  <a:spLocks noChangeArrowheads="1"/>
                </p:cNvSpPr>
                <p:nvPr/>
              </p:nvSpPr>
              <p:spPr bwMode="auto">
                <a:xfrm>
                  <a:off x="1560" y="205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607" name="Oval 198"/>
                <p:cNvSpPr>
                  <a:spLocks noChangeArrowheads="1"/>
                </p:cNvSpPr>
                <p:nvPr/>
              </p:nvSpPr>
              <p:spPr bwMode="auto">
                <a:xfrm>
                  <a:off x="1655" y="215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608" name="Oval 199"/>
                <p:cNvSpPr>
                  <a:spLocks noChangeArrowheads="1"/>
                </p:cNvSpPr>
                <p:nvPr/>
              </p:nvSpPr>
              <p:spPr bwMode="auto">
                <a:xfrm>
                  <a:off x="1645" y="206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609" name="Oval 200"/>
                <p:cNvSpPr>
                  <a:spLocks noChangeArrowheads="1"/>
                </p:cNvSpPr>
                <p:nvPr/>
              </p:nvSpPr>
              <p:spPr bwMode="auto">
                <a:xfrm>
                  <a:off x="1628" y="221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610" name="Oval 201"/>
                <p:cNvSpPr>
                  <a:spLocks noChangeArrowheads="1"/>
                </p:cNvSpPr>
                <p:nvPr/>
              </p:nvSpPr>
              <p:spPr bwMode="auto">
                <a:xfrm>
                  <a:off x="1513" y="216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611" name="Oval 202"/>
                <p:cNvSpPr>
                  <a:spLocks noChangeArrowheads="1"/>
                </p:cNvSpPr>
                <p:nvPr/>
              </p:nvSpPr>
              <p:spPr bwMode="auto">
                <a:xfrm>
                  <a:off x="1399" y="199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612" name="Oval 203"/>
                <p:cNvSpPr>
                  <a:spLocks noChangeArrowheads="1"/>
                </p:cNvSpPr>
                <p:nvPr/>
              </p:nvSpPr>
              <p:spPr bwMode="auto">
                <a:xfrm>
                  <a:off x="1373" y="212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613" name="Oval 204"/>
                <p:cNvSpPr>
                  <a:spLocks noChangeArrowheads="1"/>
                </p:cNvSpPr>
                <p:nvPr/>
              </p:nvSpPr>
              <p:spPr bwMode="auto">
                <a:xfrm>
                  <a:off x="1477" y="204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614" name="Oval 205"/>
                <p:cNvSpPr>
                  <a:spLocks noChangeArrowheads="1"/>
                </p:cNvSpPr>
                <p:nvPr/>
              </p:nvSpPr>
              <p:spPr bwMode="auto">
                <a:xfrm>
                  <a:off x="1431" y="216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grpSp>
          <p:grpSp>
            <p:nvGrpSpPr>
              <p:cNvPr id="144586" name="Group 206"/>
              <p:cNvGrpSpPr>
                <a:grpSpLocks/>
              </p:cNvGrpSpPr>
              <p:nvPr/>
            </p:nvGrpSpPr>
            <p:grpSpPr bwMode="auto">
              <a:xfrm>
                <a:off x="734" y="2167"/>
                <a:ext cx="336" cy="297"/>
                <a:chOff x="734" y="2167"/>
                <a:chExt cx="336" cy="297"/>
              </a:xfrm>
            </p:grpSpPr>
            <p:sp>
              <p:nvSpPr>
                <p:cNvPr id="144587" name="Oval 207"/>
                <p:cNvSpPr>
                  <a:spLocks noChangeArrowheads="1"/>
                </p:cNvSpPr>
                <p:nvPr/>
              </p:nvSpPr>
              <p:spPr bwMode="auto">
                <a:xfrm>
                  <a:off x="827" y="216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588" name="Oval 208"/>
                <p:cNvSpPr>
                  <a:spLocks noChangeArrowheads="1"/>
                </p:cNvSpPr>
                <p:nvPr/>
              </p:nvSpPr>
              <p:spPr bwMode="auto">
                <a:xfrm>
                  <a:off x="921" y="226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589" name="Oval 209"/>
                <p:cNvSpPr>
                  <a:spLocks noChangeArrowheads="1"/>
                </p:cNvSpPr>
                <p:nvPr/>
              </p:nvSpPr>
              <p:spPr bwMode="auto">
                <a:xfrm>
                  <a:off x="911" y="217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590" name="Oval 210"/>
                <p:cNvSpPr>
                  <a:spLocks noChangeArrowheads="1"/>
                </p:cNvSpPr>
                <p:nvPr/>
              </p:nvSpPr>
              <p:spPr bwMode="auto">
                <a:xfrm>
                  <a:off x="895" y="232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591" name="Oval 211"/>
                <p:cNvSpPr>
                  <a:spLocks noChangeArrowheads="1"/>
                </p:cNvSpPr>
                <p:nvPr/>
              </p:nvSpPr>
              <p:spPr bwMode="auto">
                <a:xfrm>
                  <a:off x="780" y="227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592" name="Oval 212"/>
                <p:cNvSpPr>
                  <a:spLocks noChangeArrowheads="1"/>
                </p:cNvSpPr>
                <p:nvPr/>
              </p:nvSpPr>
              <p:spPr bwMode="auto">
                <a:xfrm>
                  <a:off x="921" y="226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593" name="Oval 213"/>
                <p:cNvSpPr>
                  <a:spLocks noChangeArrowheads="1"/>
                </p:cNvSpPr>
                <p:nvPr/>
              </p:nvSpPr>
              <p:spPr bwMode="auto">
                <a:xfrm>
                  <a:off x="1016" y="235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594" name="Oval 214"/>
                <p:cNvSpPr>
                  <a:spLocks noChangeArrowheads="1"/>
                </p:cNvSpPr>
                <p:nvPr/>
              </p:nvSpPr>
              <p:spPr bwMode="auto">
                <a:xfrm>
                  <a:off x="1005" y="227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595" name="Oval 215"/>
                <p:cNvSpPr>
                  <a:spLocks noChangeArrowheads="1"/>
                </p:cNvSpPr>
                <p:nvPr/>
              </p:nvSpPr>
              <p:spPr bwMode="auto">
                <a:xfrm>
                  <a:off x="987" y="241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596" name="Oval 216"/>
                <p:cNvSpPr>
                  <a:spLocks noChangeArrowheads="1"/>
                </p:cNvSpPr>
                <p:nvPr/>
              </p:nvSpPr>
              <p:spPr bwMode="auto">
                <a:xfrm>
                  <a:off x="876" y="236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597" name="Oval 217"/>
                <p:cNvSpPr>
                  <a:spLocks noChangeArrowheads="1"/>
                </p:cNvSpPr>
                <p:nvPr/>
              </p:nvSpPr>
              <p:spPr bwMode="auto">
                <a:xfrm>
                  <a:off x="762" y="219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598" name="Oval 218"/>
                <p:cNvSpPr>
                  <a:spLocks noChangeArrowheads="1"/>
                </p:cNvSpPr>
                <p:nvPr/>
              </p:nvSpPr>
              <p:spPr bwMode="auto">
                <a:xfrm>
                  <a:off x="734" y="232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599" name="Oval 219"/>
                <p:cNvSpPr>
                  <a:spLocks noChangeArrowheads="1"/>
                </p:cNvSpPr>
                <p:nvPr/>
              </p:nvSpPr>
              <p:spPr bwMode="auto">
                <a:xfrm>
                  <a:off x="840" y="225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600" name="Oval 220"/>
                <p:cNvSpPr>
                  <a:spLocks noChangeArrowheads="1"/>
                </p:cNvSpPr>
                <p:nvPr/>
              </p:nvSpPr>
              <p:spPr bwMode="auto">
                <a:xfrm>
                  <a:off x="795" y="236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grpSp>
        </p:grpSp>
        <p:grpSp>
          <p:nvGrpSpPr>
            <p:cNvPr id="144151" name="Group 221"/>
            <p:cNvGrpSpPr>
              <a:grpSpLocks/>
            </p:cNvGrpSpPr>
            <p:nvPr/>
          </p:nvGrpSpPr>
          <p:grpSpPr bwMode="auto">
            <a:xfrm>
              <a:off x="1064" y="2015"/>
              <a:ext cx="897" cy="421"/>
              <a:chOff x="1064" y="2015"/>
              <a:chExt cx="897" cy="421"/>
            </a:xfrm>
          </p:grpSpPr>
          <p:grpSp>
            <p:nvGrpSpPr>
              <p:cNvPr id="144555" name="Group 222"/>
              <p:cNvGrpSpPr>
                <a:grpSpLocks/>
              </p:cNvGrpSpPr>
              <p:nvPr/>
            </p:nvGrpSpPr>
            <p:grpSpPr bwMode="auto">
              <a:xfrm>
                <a:off x="1064" y="2015"/>
                <a:ext cx="339" cy="297"/>
                <a:chOff x="1064" y="2015"/>
                <a:chExt cx="339" cy="297"/>
              </a:xfrm>
            </p:grpSpPr>
            <p:sp>
              <p:nvSpPr>
                <p:cNvPr id="144571" name="Oval 223"/>
                <p:cNvSpPr>
                  <a:spLocks noChangeArrowheads="1"/>
                </p:cNvSpPr>
                <p:nvPr/>
              </p:nvSpPr>
              <p:spPr bwMode="auto">
                <a:xfrm>
                  <a:off x="1157" y="201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572" name="Oval 224"/>
                <p:cNvSpPr>
                  <a:spLocks noChangeArrowheads="1"/>
                </p:cNvSpPr>
                <p:nvPr/>
              </p:nvSpPr>
              <p:spPr bwMode="auto">
                <a:xfrm>
                  <a:off x="1253" y="211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573" name="Oval 225"/>
                <p:cNvSpPr>
                  <a:spLocks noChangeArrowheads="1"/>
                </p:cNvSpPr>
                <p:nvPr/>
              </p:nvSpPr>
              <p:spPr bwMode="auto">
                <a:xfrm>
                  <a:off x="1243" y="202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574" name="Oval 226"/>
                <p:cNvSpPr>
                  <a:spLocks noChangeArrowheads="1"/>
                </p:cNvSpPr>
                <p:nvPr/>
              </p:nvSpPr>
              <p:spPr bwMode="auto">
                <a:xfrm>
                  <a:off x="1225" y="217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575" name="Oval 227"/>
                <p:cNvSpPr>
                  <a:spLocks noChangeArrowheads="1"/>
                </p:cNvSpPr>
                <p:nvPr/>
              </p:nvSpPr>
              <p:spPr bwMode="auto">
                <a:xfrm>
                  <a:off x="1110" y="211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576" name="Oval 228"/>
                <p:cNvSpPr>
                  <a:spLocks noChangeArrowheads="1"/>
                </p:cNvSpPr>
                <p:nvPr/>
              </p:nvSpPr>
              <p:spPr bwMode="auto">
                <a:xfrm>
                  <a:off x="1253" y="211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577" name="Oval 229"/>
                <p:cNvSpPr>
                  <a:spLocks noChangeArrowheads="1"/>
                </p:cNvSpPr>
                <p:nvPr/>
              </p:nvSpPr>
              <p:spPr bwMode="auto">
                <a:xfrm>
                  <a:off x="1349" y="220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578" name="Oval 230"/>
                <p:cNvSpPr>
                  <a:spLocks noChangeArrowheads="1"/>
                </p:cNvSpPr>
                <p:nvPr/>
              </p:nvSpPr>
              <p:spPr bwMode="auto">
                <a:xfrm>
                  <a:off x="1339" y="211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579" name="Oval 231"/>
                <p:cNvSpPr>
                  <a:spLocks noChangeArrowheads="1"/>
                </p:cNvSpPr>
                <p:nvPr/>
              </p:nvSpPr>
              <p:spPr bwMode="auto">
                <a:xfrm>
                  <a:off x="1321" y="226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580" name="Oval 232"/>
                <p:cNvSpPr>
                  <a:spLocks noChangeArrowheads="1"/>
                </p:cNvSpPr>
                <p:nvPr/>
              </p:nvSpPr>
              <p:spPr bwMode="auto">
                <a:xfrm>
                  <a:off x="1206" y="221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581" name="Oval 233"/>
                <p:cNvSpPr>
                  <a:spLocks noChangeArrowheads="1"/>
                </p:cNvSpPr>
                <p:nvPr/>
              </p:nvSpPr>
              <p:spPr bwMode="auto">
                <a:xfrm>
                  <a:off x="1092" y="204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582" name="Oval 234"/>
                <p:cNvSpPr>
                  <a:spLocks noChangeArrowheads="1"/>
                </p:cNvSpPr>
                <p:nvPr/>
              </p:nvSpPr>
              <p:spPr bwMode="auto">
                <a:xfrm>
                  <a:off x="1064" y="217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583" name="Oval 235"/>
                <p:cNvSpPr>
                  <a:spLocks noChangeArrowheads="1"/>
                </p:cNvSpPr>
                <p:nvPr/>
              </p:nvSpPr>
              <p:spPr bwMode="auto">
                <a:xfrm>
                  <a:off x="1170" y="209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584" name="Oval 236"/>
                <p:cNvSpPr>
                  <a:spLocks noChangeArrowheads="1"/>
                </p:cNvSpPr>
                <p:nvPr/>
              </p:nvSpPr>
              <p:spPr bwMode="auto">
                <a:xfrm>
                  <a:off x="1125" y="221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grpSp>
          <p:grpSp>
            <p:nvGrpSpPr>
              <p:cNvPr id="144556" name="Group 237"/>
              <p:cNvGrpSpPr>
                <a:grpSpLocks/>
              </p:cNvGrpSpPr>
              <p:nvPr/>
            </p:nvGrpSpPr>
            <p:grpSpPr bwMode="auto">
              <a:xfrm>
                <a:off x="1622" y="2140"/>
                <a:ext cx="339" cy="296"/>
                <a:chOff x="1622" y="2140"/>
                <a:chExt cx="339" cy="296"/>
              </a:xfrm>
            </p:grpSpPr>
            <p:sp>
              <p:nvSpPr>
                <p:cNvPr id="144557" name="Oval 238"/>
                <p:cNvSpPr>
                  <a:spLocks noChangeArrowheads="1"/>
                </p:cNvSpPr>
                <p:nvPr/>
              </p:nvSpPr>
              <p:spPr bwMode="auto">
                <a:xfrm>
                  <a:off x="1715" y="214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558" name="Oval 239"/>
                <p:cNvSpPr>
                  <a:spLocks noChangeArrowheads="1"/>
                </p:cNvSpPr>
                <p:nvPr/>
              </p:nvSpPr>
              <p:spPr bwMode="auto">
                <a:xfrm>
                  <a:off x="1811" y="223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559" name="Oval 240"/>
                <p:cNvSpPr>
                  <a:spLocks noChangeArrowheads="1"/>
                </p:cNvSpPr>
                <p:nvPr/>
              </p:nvSpPr>
              <p:spPr bwMode="auto">
                <a:xfrm>
                  <a:off x="1801" y="214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560" name="Oval 241"/>
                <p:cNvSpPr>
                  <a:spLocks noChangeArrowheads="1"/>
                </p:cNvSpPr>
                <p:nvPr/>
              </p:nvSpPr>
              <p:spPr bwMode="auto">
                <a:xfrm>
                  <a:off x="1783" y="229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561" name="Oval 242"/>
                <p:cNvSpPr>
                  <a:spLocks noChangeArrowheads="1"/>
                </p:cNvSpPr>
                <p:nvPr/>
              </p:nvSpPr>
              <p:spPr bwMode="auto">
                <a:xfrm>
                  <a:off x="1668" y="224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562" name="Oval 243"/>
                <p:cNvSpPr>
                  <a:spLocks noChangeArrowheads="1"/>
                </p:cNvSpPr>
                <p:nvPr/>
              </p:nvSpPr>
              <p:spPr bwMode="auto">
                <a:xfrm>
                  <a:off x="1811" y="223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563" name="Oval 244"/>
                <p:cNvSpPr>
                  <a:spLocks noChangeArrowheads="1"/>
                </p:cNvSpPr>
                <p:nvPr/>
              </p:nvSpPr>
              <p:spPr bwMode="auto">
                <a:xfrm>
                  <a:off x="1907" y="233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564" name="Oval 245"/>
                <p:cNvSpPr>
                  <a:spLocks noChangeArrowheads="1"/>
                </p:cNvSpPr>
                <p:nvPr/>
              </p:nvSpPr>
              <p:spPr bwMode="auto">
                <a:xfrm>
                  <a:off x="1897" y="224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565" name="Oval 246"/>
                <p:cNvSpPr>
                  <a:spLocks noChangeArrowheads="1"/>
                </p:cNvSpPr>
                <p:nvPr/>
              </p:nvSpPr>
              <p:spPr bwMode="auto">
                <a:xfrm>
                  <a:off x="1879" y="239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566" name="Oval 247"/>
                <p:cNvSpPr>
                  <a:spLocks noChangeArrowheads="1"/>
                </p:cNvSpPr>
                <p:nvPr/>
              </p:nvSpPr>
              <p:spPr bwMode="auto">
                <a:xfrm>
                  <a:off x="1764" y="233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567" name="Oval 248"/>
                <p:cNvSpPr>
                  <a:spLocks noChangeArrowheads="1"/>
                </p:cNvSpPr>
                <p:nvPr/>
              </p:nvSpPr>
              <p:spPr bwMode="auto">
                <a:xfrm>
                  <a:off x="1650" y="217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568" name="Oval 249"/>
                <p:cNvSpPr>
                  <a:spLocks noChangeArrowheads="1"/>
                </p:cNvSpPr>
                <p:nvPr/>
              </p:nvSpPr>
              <p:spPr bwMode="auto">
                <a:xfrm>
                  <a:off x="1622" y="230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569" name="Oval 250"/>
                <p:cNvSpPr>
                  <a:spLocks noChangeArrowheads="1"/>
                </p:cNvSpPr>
                <p:nvPr/>
              </p:nvSpPr>
              <p:spPr bwMode="auto">
                <a:xfrm>
                  <a:off x="1728" y="222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570" name="Oval 251"/>
                <p:cNvSpPr>
                  <a:spLocks noChangeArrowheads="1"/>
                </p:cNvSpPr>
                <p:nvPr/>
              </p:nvSpPr>
              <p:spPr bwMode="auto">
                <a:xfrm>
                  <a:off x="1683" y="233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grpSp>
        </p:grpSp>
        <p:grpSp>
          <p:nvGrpSpPr>
            <p:cNvPr id="144152" name="Group 252"/>
            <p:cNvGrpSpPr>
              <a:grpSpLocks/>
            </p:cNvGrpSpPr>
            <p:nvPr/>
          </p:nvGrpSpPr>
          <p:grpSpPr bwMode="auto">
            <a:xfrm>
              <a:off x="1261" y="2298"/>
              <a:ext cx="653" cy="745"/>
              <a:chOff x="1261" y="2298"/>
              <a:chExt cx="653" cy="745"/>
            </a:xfrm>
          </p:grpSpPr>
          <p:grpSp>
            <p:nvGrpSpPr>
              <p:cNvPr id="144525" name="Group 253"/>
              <p:cNvGrpSpPr>
                <a:grpSpLocks/>
              </p:cNvGrpSpPr>
              <p:nvPr/>
            </p:nvGrpSpPr>
            <p:grpSpPr bwMode="auto">
              <a:xfrm>
                <a:off x="1261" y="2298"/>
                <a:ext cx="337" cy="297"/>
                <a:chOff x="1261" y="2298"/>
                <a:chExt cx="337" cy="297"/>
              </a:xfrm>
            </p:grpSpPr>
            <p:sp>
              <p:nvSpPr>
                <p:cNvPr id="144541" name="Oval 254"/>
                <p:cNvSpPr>
                  <a:spLocks noChangeArrowheads="1"/>
                </p:cNvSpPr>
                <p:nvPr/>
              </p:nvSpPr>
              <p:spPr bwMode="auto">
                <a:xfrm>
                  <a:off x="1354" y="229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542" name="Oval 255"/>
                <p:cNvSpPr>
                  <a:spLocks noChangeArrowheads="1"/>
                </p:cNvSpPr>
                <p:nvPr/>
              </p:nvSpPr>
              <p:spPr bwMode="auto">
                <a:xfrm>
                  <a:off x="1450" y="239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543" name="Oval 256"/>
                <p:cNvSpPr>
                  <a:spLocks noChangeArrowheads="1"/>
                </p:cNvSpPr>
                <p:nvPr/>
              </p:nvSpPr>
              <p:spPr bwMode="auto">
                <a:xfrm>
                  <a:off x="1440" y="230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544" name="Oval 257"/>
                <p:cNvSpPr>
                  <a:spLocks noChangeArrowheads="1"/>
                </p:cNvSpPr>
                <p:nvPr/>
              </p:nvSpPr>
              <p:spPr bwMode="auto">
                <a:xfrm>
                  <a:off x="1422" y="245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545" name="Oval 258"/>
                <p:cNvSpPr>
                  <a:spLocks noChangeArrowheads="1"/>
                </p:cNvSpPr>
                <p:nvPr/>
              </p:nvSpPr>
              <p:spPr bwMode="auto">
                <a:xfrm>
                  <a:off x="1307" y="240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546" name="Oval 259"/>
                <p:cNvSpPr>
                  <a:spLocks noChangeArrowheads="1"/>
                </p:cNvSpPr>
                <p:nvPr/>
              </p:nvSpPr>
              <p:spPr bwMode="auto">
                <a:xfrm>
                  <a:off x="1450" y="239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547" name="Oval 260"/>
                <p:cNvSpPr>
                  <a:spLocks noChangeArrowheads="1"/>
                </p:cNvSpPr>
                <p:nvPr/>
              </p:nvSpPr>
              <p:spPr bwMode="auto">
                <a:xfrm>
                  <a:off x="1544" y="249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548" name="Oval 261"/>
                <p:cNvSpPr>
                  <a:spLocks noChangeArrowheads="1"/>
                </p:cNvSpPr>
                <p:nvPr/>
              </p:nvSpPr>
              <p:spPr bwMode="auto">
                <a:xfrm>
                  <a:off x="1534" y="240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549" name="Oval 262"/>
                <p:cNvSpPr>
                  <a:spLocks noChangeArrowheads="1"/>
                </p:cNvSpPr>
                <p:nvPr/>
              </p:nvSpPr>
              <p:spPr bwMode="auto">
                <a:xfrm>
                  <a:off x="1517" y="255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550" name="Oval 263"/>
                <p:cNvSpPr>
                  <a:spLocks noChangeArrowheads="1"/>
                </p:cNvSpPr>
                <p:nvPr/>
              </p:nvSpPr>
              <p:spPr bwMode="auto">
                <a:xfrm>
                  <a:off x="1403" y="249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551" name="Oval 264"/>
                <p:cNvSpPr>
                  <a:spLocks noChangeArrowheads="1"/>
                </p:cNvSpPr>
                <p:nvPr/>
              </p:nvSpPr>
              <p:spPr bwMode="auto">
                <a:xfrm>
                  <a:off x="1289" y="232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552" name="Oval 265"/>
                <p:cNvSpPr>
                  <a:spLocks noChangeArrowheads="1"/>
                </p:cNvSpPr>
                <p:nvPr/>
              </p:nvSpPr>
              <p:spPr bwMode="auto">
                <a:xfrm>
                  <a:off x="1261" y="246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553" name="Oval 266"/>
                <p:cNvSpPr>
                  <a:spLocks noChangeArrowheads="1"/>
                </p:cNvSpPr>
                <p:nvPr/>
              </p:nvSpPr>
              <p:spPr bwMode="auto">
                <a:xfrm>
                  <a:off x="1367" y="238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554" name="Oval 267"/>
                <p:cNvSpPr>
                  <a:spLocks noChangeArrowheads="1"/>
                </p:cNvSpPr>
                <p:nvPr/>
              </p:nvSpPr>
              <p:spPr bwMode="auto">
                <a:xfrm>
                  <a:off x="1322" y="249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grpSp>
          <p:grpSp>
            <p:nvGrpSpPr>
              <p:cNvPr id="144526" name="Group 268"/>
              <p:cNvGrpSpPr>
                <a:grpSpLocks/>
              </p:cNvGrpSpPr>
              <p:nvPr/>
            </p:nvGrpSpPr>
            <p:grpSpPr bwMode="auto">
              <a:xfrm>
                <a:off x="1576" y="2746"/>
                <a:ext cx="338" cy="297"/>
                <a:chOff x="1576" y="2746"/>
                <a:chExt cx="338" cy="297"/>
              </a:xfrm>
            </p:grpSpPr>
            <p:sp>
              <p:nvSpPr>
                <p:cNvPr id="144527" name="Oval 269"/>
                <p:cNvSpPr>
                  <a:spLocks noChangeArrowheads="1"/>
                </p:cNvSpPr>
                <p:nvPr/>
              </p:nvSpPr>
              <p:spPr bwMode="auto">
                <a:xfrm>
                  <a:off x="1667" y="274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528" name="Oval 270"/>
                <p:cNvSpPr>
                  <a:spLocks noChangeArrowheads="1"/>
                </p:cNvSpPr>
                <p:nvPr/>
              </p:nvSpPr>
              <p:spPr bwMode="auto">
                <a:xfrm>
                  <a:off x="1765" y="284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529" name="Oval 271"/>
                <p:cNvSpPr>
                  <a:spLocks noChangeArrowheads="1"/>
                </p:cNvSpPr>
                <p:nvPr/>
              </p:nvSpPr>
              <p:spPr bwMode="auto">
                <a:xfrm>
                  <a:off x="1755" y="275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530" name="Oval 272"/>
                <p:cNvSpPr>
                  <a:spLocks noChangeArrowheads="1"/>
                </p:cNvSpPr>
                <p:nvPr/>
              </p:nvSpPr>
              <p:spPr bwMode="auto">
                <a:xfrm>
                  <a:off x="1735" y="290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531" name="Oval 273"/>
                <p:cNvSpPr>
                  <a:spLocks noChangeArrowheads="1"/>
                </p:cNvSpPr>
                <p:nvPr/>
              </p:nvSpPr>
              <p:spPr bwMode="auto">
                <a:xfrm>
                  <a:off x="1621" y="284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532" name="Oval 274"/>
                <p:cNvSpPr>
                  <a:spLocks noChangeArrowheads="1"/>
                </p:cNvSpPr>
                <p:nvPr/>
              </p:nvSpPr>
              <p:spPr bwMode="auto">
                <a:xfrm>
                  <a:off x="1765" y="284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533" name="Oval 275"/>
                <p:cNvSpPr>
                  <a:spLocks noChangeArrowheads="1"/>
                </p:cNvSpPr>
                <p:nvPr/>
              </p:nvSpPr>
              <p:spPr bwMode="auto">
                <a:xfrm>
                  <a:off x="1860" y="293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534" name="Oval 276"/>
                <p:cNvSpPr>
                  <a:spLocks noChangeArrowheads="1"/>
                </p:cNvSpPr>
                <p:nvPr/>
              </p:nvSpPr>
              <p:spPr bwMode="auto">
                <a:xfrm>
                  <a:off x="1850" y="285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535" name="Oval 277"/>
                <p:cNvSpPr>
                  <a:spLocks noChangeArrowheads="1"/>
                </p:cNvSpPr>
                <p:nvPr/>
              </p:nvSpPr>
              <p:spPr bwMode="auto">
                <a:xfrm>
                  <a:off x="1833" y="299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536" name="Oval 278"/>
                <p:cNvSpPr>
                  <a:spLocks noChangeArrowheads="1"/>
                </p:cNvSpPr>
                <p:nvPr/>
              </p:nvSpPr>
              <p:spPr bwMode="auto">
                <a:xfrm>
                  <a:off x="1718" y="294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537" name="Oval 279"/>
                <p:cNvSpPr>
                  <a:spLocks noChangeArrowheads="1"/>
                </p:cNvSpPr>
                <p:nvPr/>
              </p:nvSpPr>
              <p:spPr bwMode="auto">
                <a:xfrm>
                  <a:off x="1604" y="277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538" name="Oval 280"/>
                <p:cNvSpPr>
                  <a:spLocks noChangeArrowheads="1"/>
                </p:cNvSpPr>
                <p:nvPr/>
              </p:nvSpPr>
              <p:spPr bwMode="auto">
                <a:xfrm>
                  <a:off x="1576" y="290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539" name="Oval 281"/>
                <p:cNvSpPr>
                  <a:spLocks noChangeArrowheads="1"/>
                </p:cNvSpPr>
                <p:nvPr/>
              </p:nvSpPr>
              <p:spPr bwMode="auto">
                <a:xfrm>
                  <a:off x="1682" y="282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540" name="Oval 282"/>
                <p:cNvSpPr>
                  <a:spLocks noChangeArrowheads="1"/>
                </p:cNvSpPr>
                <p:nvPr/>
              </p:nvSpPr>
              <p:spPr bwMode="auto">
                <a:xfrm>
                  <a:off x="1635" y="294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grpSp>
        </p:grpSp>
        <p:grpSp>
          <p:nvGrpSpPr>
            <p:cNvPr id="144153" name="Group 283"/>
            <p:cNvGrpSpPr>
              <a:grpSpLocks/>
            </p:cNvGrpSpPr>
            <p:nvPr/>
          </p:nvGrpSpPr>
          <p:grpSpPr bwMode="auto">
            <a:xfrm>
              <a:off x="820" y="1943"/>
              <a:ext cx="1480" cy="1125"/>
              <a:chOff x="820" y="1943"/>
              <a:chExt cx="1480" cy="1125"/>
            </a:xfrm>
          </p:grpSpPr>
          <p:grpSp>
            <p:nvGrpSpPr>
              <p:cNvPr id="144495" name="Group 284"/>
              <p:cNvGrpSpPr>
                <a:grpSpLocks/>
              </p:cNvGrpSpPr>
              <p:nvPr/>
            </p:nvGrpSpPr>
            <p:grpSpPr bwMode="auto">
              <a:xfrm>
                <a:off x="820" y="2771"/>
                <a:ext cx="339" cy="297"/>
                <a:chOff x="820" y="2771"/>
                <a:chExt cx="339" cy="297"/>
              </a:xfrm>
            </p:grpSpPr>
            <p:sp>
              <p:nvSpPr>
                <p:cNvPr id="144511" name="Oval 285"/>
                <p:cNvSpPr>
                  <a:spLocks noChangeArrowheads="1"/>
                </p:cNvSpPr>
                <p:nvPr/>
              </p:nvSpPr>
              <p:spPr bwMode="auto">
                <a:xfrm>
                  <a:off x="913" y="277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512" name="Oval 286"/>
                <p:cNvSpPr>
                  <a:spLocks noChangeArrowheads="1"/>
                </p:cNvSpPr>
                <p:nvPr/>
              </p:nvSpPr>
              <p:spPr bwMode="auto">
                <a:xfrm>
                  <a:off x="1009" y="286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513" name="Oval 287"/>
                <p:cNvSpPr>
                  <a:spLocks noChangeArrowheads="1"/>
                </p:cNvSpPr>
                <p:nvPr/>
              </p:nvSpPr>
              <p:spPr bwMode="auto">
                <a:xfrm>
                  <a:off x="999" y="277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514" name="Oval 288"/>
                <p:cNvSpPr>
                  <a:spLocks noChangeArrowheads="1"/>
                </p:cNvSpPr>
                <p:nvPr/>
              </p:nvSpPr>
              <p:spPr bwMode="auto">
                <a:xfrm>
                  <a:off x="981" y="292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515" name="Oval 289"/>
                <p:cNvSpPr>
                  <a:spLocks noChangeArrowheads="1"/>
                </p:cNvSpPr>
                <p:nvPr/>
              </p:nvSpPr>
              <p:spPr bwMode="auto">
                <a:xfrm>
                  <a:off x="866" y="287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516" name="Oval 290"/>
                <p:cNvSpPr>
                  <a:spLocks noChangeArrowheads="1"/>
                </p:cNvSpPr>
                <p:nvPr/>
              </p:nvSpPr>
              <p:spPr bwMode="auto">
                <a:xfrm>
                  <a:off x="1009" y="286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517" name="Oval 291"/>
                <p:cNvSpPr>
                  <a:spLocks noChangeArrowheads="1"/>
                </p:cNvSpPr>
                <p:nvPr/>
              </p:nvSpPr>
              <p:spPr bwMode="auto">
                <a:xfrm>
                  <a:off x="1105" y="296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518" name="Oval 292"/>
                <p:cNvSpPr>
                  <a:spLocks noChangeArrowheads="1"/>
                </p:cNvSpPr>
                <p:nvPr/>
              </p:nvSpPr>
              <p:spPr bwMode="auto">
                <a:xfrm>
                  <a:off x="1095" y="287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519" name="Oval 293"/>
                <p:cNvSpPr>
                  <a:spLocks noChangeArrowheads="1"/>
                </p:cNvSpPr>
                <p:nvPr/>
              </p:nvSpPr>
              <p:spPr bwMode="auto">
                <a:xfrm>
                  <a:off x="1077" y="302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520" name="Oval 294"/>
                <p:cNvSpPr>
                  <a:spLocks noChangeArrowheads="1"/>
                </p:cNvSpPr>
                <p:nvPr/>
              </p:nvSpPr>
              <p:spPr bwMode="auto">
                <a:xfrm>
                  <a:off x="962" y="297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521" name="Oval 295"/>
                <p:cNvSpPr>
                  <a:spLocks noChangeArrowheads="1"/>
                </p:cNvSpPr>
                <p:nvPr/>
              </p:nvSpPr>
              <p:spPr bwMode="auto">
                <a:xfrm>
                  <a:off x="848" y="280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522" name="Oval 296"/>
                <p:cNvSpPr>
                  <a:spLocks noChangeArrowheads="1"/>
                </p:cNvSpPr>
                <p:nvPr/>
              </p:nvSpPr>
              <p:spPr bwMode="auto">
                <a:xfrm>
                  <a:off x="820" y="293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523" name="Oval 297"/>
                <p:cNvSpPr>
                  <a:spLocks noChangeArrowheads="1"/>
                </p:cNvSpPr>
                <p:nvPr/>
              </p:nvSpPr>
              <p:spPr bwMode="auto">
                <a:xfrm>
                  <a:off x="926" y="285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524" name="Oval 298"/>
                <p:cNvSpPr>
                  <a:spLocks noChangeArrowheads="1"/>
                </p:cNvSpPr>
                <p:nvPr/>
              </p:nvSpPr>
              <p:spPr bwMode="auto">
                <a:xfrm>
                  <a:off x="881" y="296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grpSp>
          <p:grpSp>
            <p:nvGrpSpPr>
              <p:cNvPr id="144496" name="Group 299"/>
              <p:cNvGrpSpPr>
                <a:grpSpLocks/>
              </p:cNvGrpSpPr>
              <p:nvPr/>
            </p:nvGrpSpPr>
            <p:grpSpPr bwMode="auto">
              <a:xfrm>
                <a:off x="1961" y="1943"/>
                <a:ext cx="339" cy="297"/>
                <a:chOff x="1961" y="1943"/>
                <a:chExt cx="339" cy="297"/>
              </a:xfrm>
            </p:grpSpPr>
            <p:sp>
              <p:nvSpPr>
                <p:cNvPr id="144497" name="Oval 300"/>
                <p:cNvSpPr>
                  <a:spLocks noChangeArrowheads="1"/>
                </p:cNvSpPr>
                <p:nvPr/>
              </p:nvSpPr>
              <p:spPr bwMode="auto">
                <a:xfrm>
                  <a:off x="2054" y="194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498" name="Oval 301"/>
                <p:cNvSpPr>
                  <a:spLocks noChangeArrowheads="1"/>
                </p:cNvSpPr>
                <p:nvPr/>
              </p:nvSpPr>
              <p:spPr bwMode="auto">
                <a:xfrm>
                  <a:off x="2150" y="203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499" name="Oval 302"/>
                <p:cNvSpPr>
                  <a:spLocks noChangeArrowheads="1"/>
                </p:cNvSpPr>
                <p:nvPr/>
              </p:nvSpPr>
              <p:spPr bwMode="auto">
                <a:xfrm>
                  <a:off x="2140" y="195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500" name="Oval 303"/>
                <p:cNvSpPr>
                  <a:spLocks noChangeArrowheads="1"/>
                </p:cNvSpPr>
                <p:nvPr/>
              </p:nvSpPr>
              <p:spPr bwMode="auto">
                <a:xfrm>
                  <a:off x="2122" y="209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501" name="Oval 304"/>
                <p:cNvSpPr>
                  <a:spLocks noChangeArrowheads="1"/>
                </p:cNvSpPr>
                <p:nvPr/>
              </p:nvSpPr>
              <p:spPr bwMode="auto">
                <a:xfrm>
                  <a:off x="2007" y="204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502" name="Oval 305"/>
                <p:cNvSpPr>
                  <a:spLocks noChangeArrowheads="1"/>
                </p:cNvSpPr>
                <p:nvPr/>
              </p:nvSpPr>
              <p:spPr bwMode="auto">
                <a:xfrm>
                  <a:off x="2150" y="203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503" name="Oval 306"/>
                <p:cNvSpPr>
                  <a:spLocks noChangeArrowheads="1"/>
                </p:cNvSpPr>
                <p:nvPr/>
              </p:nvSpPr>
              <p:spPr bwMode="auto">
                <a:xfrm>
                  <a:off x="2246" y="213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504" name="Oval 307"/>
                <p:cNvSpPr>
                  <a:spLocks noChangeArrowheads="1"/>
                </p:cNvSpPr>
                <p:nvPr/>
              </p:nvSpPr>
              <p:spPr bwMode="auto">
                <a:xfrm>
                  <a:off x="2236" y="204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505" name="Oval 308"/>
                <p:cNvSpPr>
                  <a:spLocks noChangeArrowheads="1"/>
                </p:cNvSpPr>
                <p:nvPr/>
              </p:nvSpPr>
              <p:spPr bwMode="auto">
                <a:xfrm>
                  <a:off x="2218" y="219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506" name="Oval 309"/>
                <p:cNvSpPr>
                  <a:spLocks noChangeArrowheads="1"/>
                </p:cNvSpPr>
                <p:nvPr/>
              </p:nvSpPr>
              <p:spPr bwMode="auto">
                <a:xfrm>
                  <a:off x="2103" y="214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507" name="Oval 310"/>
                <p:cNvSpPr>
                  <a:spLocks noChangeArrowheads="1"/>
                </p:cNvSpPr>
                <p:nvPr/>
              </p:nvSpPr>
              <p:spPr bwMode="auto">
                <a:xfrm>
                  <a:off x="1989" y="197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508" name="Oval 311"/>
                <p:cNvSpPr>
                  <a:spLocks noChangeArrowheads="1"/>
                </p:cNvSpPr>
                <p:nvPr/>
              </p:nvSpPr>
              <p:spPr bwMode="auto">
                <a:xfrm>
                  <a:off x="1961" y="210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509" name="Oval 312"/>
                <p:cNvSpPr>
                  <a:spLocks noChangeArrowheads="1"/>
                </p:cNvSpPr>
                <p:nvPr/>
              </p:nvSpPr>
              <p:spPr bwMode="auto">
                <a:xfrm>
                  <a:off x="2067" y="202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510" name="Oval 313"/>
                <p:cNvSpPr>
                  <a:spLocks noChangeArrowheads="1"/>
                </p:cNvSpPr>
                <p:nvPr/>
              </p:nvSpPr>
              <p:spPr bwMode="auto">
                <a:xfrm>
                  <a:off x="2022" y="214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grpSp>
        </p:grpSp>
        <p:grpSp>
          <p:nvGrpSpPr>
            <p:cNvPr id="144154" name="Group 314"/>
            <p:cNvGrpSpPr>
              <a:grpSpLocks/>
            </p:cNvGrpSpPr>
            <p:nvPr/>
          </p:nvGrpSpPr>
          <p:grpSpPr bwMode="auto">
            <a:xfrm>
              <a:off x="1240" y="2447"/>
              <a:ext cx="780" cy="481"/>
              <a:chOff x="1240" y="2447"/>
              <a:chExt cx="780" cy="481"/>
            </a:xfrm>
          </p:grpSpPr>
          <p:grpSp>
            <p:nvGrpSpPr>
              <p:cNvPr id="144465" name="Group 315"/>
              <p:cNvGrpSpPr>
                <a:grpSpLocks/>
              </p:cNvGrpSpPr>
              <p:nvPr/>
            </p:nvGrpSpPr>
            <p:grpSpPr bwMode="auto">
              <a:xfrm>
                <a:off x="1240" y="2631"/>
                <a:ext cx="338" cy="297"/>
                <a:chOff x="1240" y="2631"/>
                <a:chExt cx="338" cy="297"/>
              </a:xfrm>
            </p:grpSpPr>
            <p:sp>
              <p:nvSpPr>
                <p:cNvPr id="144481" name="Oval 316"/>
                <p:cNvSpPr>
                  <a:spLocks noChangeArrowheads="1"/>
                </p:cNvSpPr>
                <p:nvPr/>
              </p:nvSpPr>
              <p:spPr bwMode="auto">
                <a:xfrm>
                  <a:off x="1333" y="263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482" name="Oval 317"/>
                <p:cNvSpPr>
                  <a:spLocks noChangeArrowheads="1"/>
                </p:cNvSpPr>
                <p:nvPr/>
              </p:nvSpPr>
              <p:spPr bwMode="auto">
                <a:xfrm>
                  <a:off x="1428" y="272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483" name="Oval 318"/>
                <p:cNvSpPr>
                  <a:spLocks noChangeArrowheads="1"/>
                </p:cNvSpPr>
                <p:nvPr/>
              </p:nvSpPr>
              <p:spPr bwMode="auto">
                <a:xfrm>
                  <a:off x="1418" y="263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484" name="Oval 319"/>
                <p:cNvSpPr>
                  <a:spLocks noChangeArrowheads="1"/>
                </p:cNvSpPr>
                <p:nvPr/>
              </p:nvSpPr>
              <p:spPr bwMode="auto">
                <a:xfrm>
                  <a:off x="1401" y="278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485" name="Oval 320"/>
                <p:cNvSpPr>
                  <a:spLocks noChangeArrowheads="1"/>
                </p:cNvSpPr>
                <p:nvPr/>
              </p:nvSpPr>
              <p:spPr bwMode="auto">
                <a:xfrm>
                  <a:off x="1286" y="273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486" name="Oval 321"/>
                <p:cNvSpPr>
                  <a:spLocks noChangeArrowheads="1"/>
                </p:cNvSpPr>
                <p:nvPr/>
              </p:nvSpPr>
              <p:spPr bwMode="auto">
                <a:xfrm>
                  <a:off x="1428" y="272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487" name="Oval 322"/>
                <p:cNvSpPr>
                  <a:spLocks noChangeArrowheads="1"/>
                </p:cNvSpPr>
                <p:nvPr/>
              </p:nvSpPr>
              <p:spPr bwMode="auto">
                <a:xfrm>
                  <a:off x="1524" y="282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488" name="Oval 323"/>
                <p:cNvSpPr>
                  <a:spLocks noChangeArrowheads="1"/>
                </p:cNvSpPr>
                <p:nvPr/>
              </p:nvSpPr>
              <p:spPr bwMode="auto">
                <a:xfrm>
                  <a:off x="1514" y="273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489" name="Oval 324"/>
                <p:cNvSpPr>
                  <a:spLocks noChangeArrowheads="1"/>
                </p:cNvSpPr>
                <p:nvPr/>
              </p:nvSpPr>
              <p:spPr bwMode="auto">
                <a:xfrm>
                  <a:off x="1496" y="288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490" name="Oval 325"/>
                <p:cNvSpPr>
                  <a:spLocks noChangeArrowheads="1"/>
                </p:cNvSpPr>
                <p:nvPr/>
              </p:nvSpPr>
              <p:spPr bwMode="auto">
                <a:xfrm>
                  <a:off x="1381" y="283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491" name="Oval 326"/>
                <p:cNvSpPr>
                  <a:spLocks noChangeArrowheads="1"/>
                </p:cNvSpPr>
                <p:nvPr/>
              </p:nvSpPr>
              <p:spPr bwMode="auto">
                <a:xfrm>
                  <a:off x="1268" y="266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492" name="Oval 327"/>
                <p:cNvSpPr>
                  <a:spLocks noChangeArrowheads="1"/>
                </p:cNvSpPr>
                <p:nvPr/>
              </p:nvSpPr>
              <p:spPr bwMode="auto">
                <a:xfrm>
                  <a:off x="1240" y="279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493" name="Oval 328"/>
                <p:cNvSpPr>
                  <a:spLocks noChangeArrowheads="1"/>
                </p:cNvSpPr>
                <p:nvPr/>
              </p:nvSpPr>
              <p:spPr bwMode="auto">
                <a:xfrm>
                  <a:off x="1346" y="271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494" name="Oval 329"/>
                <p:cNvSpPr>
                  <a:spLocks noChangeArrowheads="1"/>
                </p:cNvSpPr>
                <p:nvPr/>
              </p:nvSpPr>
              <p:spPr bwMode="auto">
                <a:xfrm>
                  <a:off x="1301" y="282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grpSp>
          <p:grpSp>
            <p:nvGrpSpPr>
              <p:cNvPr id="144466" name="Group 330"/>
              <p:cNvGrpSpPr>
                <a:grpSpLocks/>
              </p:cNvGrpSpPr>
              <p:nvPr/>
            </p:nvGrpSpPr>
            <p:grpSpPr bwMode="auto">
              <a:xfrm>
                <a:off x="1682" y="2447"/>
                <a:ext cx="338" cy="297"/>
                <a:chOff x="1682" y="2447"/>
                <a:chExt cx="338" cy="297"/>
              </a:xfrm>
            </p:grpSpPr>
            <p:sp>
              <p:nvSpPr>
                <p:cNvPr id="144467" name="Oval 331"/>
                <p:cNvSpPr>
                  <a:spLocks noChangeArrowheads="1"/>
                </p:cNvSpPr>
                <p:nvPr/>
              </p:nvSpPr>
              <p:spPr bwMode="auto">
                <a:xfrm>
                  <a:off x="1773" y="244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468" name="Oval 332"/>
                <p:cNvSpPr>
                  <a:spLocks noChangeArrowheads="1"/>
                </p:cNvSpPr>
                <p:nvPr/>
              </p:nvSpPr>
              <p:spPr bwMode="auto">
                <a:xfrm>
                  <a:off x="1870" y="254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469" name="Oval 333"/>
                <p:cNvSpPr>
                  <a:spLocks noChangeArrowheads="1"/>
                </p:cNvSpPr>
                <p:nvPr/>
              </p:nvSpPr>
              <p:spPr bwMode="auto">
                <a:xfrm>
                  <a:off x="1860" y="245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470" name="Oval 334"/>
                <p:cNvSpPr>
                  <a:spLocks noChangeArrowheads="1"/>
                </p:cNvSpPr>
                <p:nvPr/>
              </p:nvSpPr>
              <p:spPr bwMode="auto">
                <a:xfrm>
                  <a:off x="1841" y="260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471" name="Oval 335"/>
                <p:cNvSpPr>
                  <a:spLocks noChangeArrowheads="1"/>
                </p:cNvSpPr>
                <p:nvPr/>
              </p:nvSpPr>
              <p:spPr bwMode="auto">
                <a:xfrm>
                  <a:off x="1726" y="255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472" name="Oval 336"/>
                <p:cNvSpPr>
                  <a:spLocks noChangeArrowheads="1"/>
                </p:cNvSpPr>
                <p:nvPr/>
              </p:nvSpPr>
              <p:spPr bwMode="auto">
                <a:xfrm>
                  <a:off x="1870" y="254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473" name="Oval 337"/>
                <p:cNvSpPr>
                  <a:spLocks noChangeArrowheads="1"/>
                </p:cNvSpPr>
                <p:nvPr/>
              </p:nvSpPr>
              <p:spPr bwMode="auto">
                <a:xfrm>
                  <a:off x="1966" y="263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474" name="Oval 338"/>
                <p:cNvSpPr>
                  <a:spLocks noChangeArrowheads="1"/>
                </p:cNvSpPr>
                <p:nvPr/>
              </p:nvSpPr>
              <p:spPr bwMode="auto">
                <a:xfrm>
                  <a:off x="1955" y="255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475" name="Oval 339"/>
                <p:cNvSpPr>
                  <a:spLocks noChangeArrowheads="1"/>
                </p:cNvSpPr>
                <p:nvPr/>
              </p:nvSpPr>
              <p:spPr bwMode="auto">
                <a:xfrm>
                  <a:off x="1938" y="269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476" name="Oval 340"/>
                <p:cNvSpPr>
                  <a:spLocks noChangeArrowheads="1"/>
                </p:cNvSpPr>
                <p:nvPr/>
              </p:nvSpPr>
              <p:spPr bwMode="auto">
                <a:xfrm>
                  <a:off x="1822" y="264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477" name="Oval 341"/>
                <p:cNvSpPr>
                  <a:spLocks noChangeArrowheads="1"/>
                </p:cNvSpPr>
                <p:nvPr/>
              </p:nvSpPr>
              <p:spPr bwMode="auto">
                <a:xfrm>
                  <a:off x="1708" y="247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478" name="Oval 342"/>
                <p:cNvSpPr>
                  <a:spLocks noChangeArrowheads="1"/>
                </p:cNvSpPr>
                <p:nvPr/>
              </p:nvSpPr>
              <p:spPr bwMode="auto">
                <a:xfrm>
                  <a:off x="1682" y="260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479" name="Oval 343"/>
                <p:cNvSpPr>
                  <a:spLocks noChangeArrowheads="1"/>
                </p:cNvSpPr>
                <p:nvPr/>
              </p:nvSpPr>
              <p:spPr bwMode="auto">
                <a:xfrm>
                  <a:off x="1786" y="253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480" name="Oval 344"/>
                <p:cNvSpPr>
                  <a:spLocks noChangeArrowheads="1"/>
                </p:cNvSpPr>
                <p:nvPr/>
              </p:nvSpPr>
              <p:spPr bwMode="auto">
                <a:xfrm>
                  <a:off x="1741" y="264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grpSp>
        </p:grpSp>
        <p:grpSp>
          <p:nvGrpSpPr>
            <p:cNvPr id="144155" name="Group 345"/>
            <p:cNvGrpSpPr>
              <a:grpSpLocks/>
            </p:cNvGrpSpPr>
            <p:nvPr/>
          </p:nvGrpSpPr>
          <p:grpSpPr bwMode="auto">
            <a:xfrm>
              <a:off x="1979" y="3006"/>
              <a:ext cx="643" cy="394"/>
              <a:chOff x="1979" y="3006"/>
              <a:chExt cx="643" cy="394"/>
            </a:xfrm>
          </p:grpSpPr>
          <p:grpSp>
            <p:nvGrpSpPr>
              <p:cNvPr id="144435" name="Group 346"/>
              <p:cNvGrpSpPr>
                <a:grpSpLocks/>
              </p:cNvGrpSpPr>
              <p:nvPr/>
            </p:nvGrpSpPr>
            <p:grpSpPr bwMode="auto">
              <a:xfrm>
                <a:off x="2283" y="3006"/>
                <a:ext cx="339" cy="297"/>
                <a:chOff x="2283" y="3006"/>
                <a:chExt cx="339" cy="297"/>
              </a:xfrm>
            </p:grpSpPr>
            <p:sp>
              <p:nvSpPr>
                <p:cNvPr id="144451" name="Oval 347"/>
                <p:cNvSpPr>
                  <a:spLocks noChangeArrowheads="1"/>
                </p:cNvSpPr>
                <p:nvPr/>
              </p:nvSpPr>
              <p:spPr bwMode="auto">
                <a:xfrm>
                  <a:off x="2376" y="300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452" name="Oval 348"/>
                <p:cNvSpPr>
                  <a:spLocks noChangeArrowheads="1"/>
                </p:cNvSpPr>
                <p:nvPr/>
              </p:nvSpPr>
              <p:spPr bwMode="auto">
                <a:xfrm>
                  <a:off x="2472" y="310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453" name="Oval 349"/>
                <p:cNvSpPr>
                  <a:spLocks noChangeArrowheads="1"/>
                </p:cNvSpPr>
                <p:nvPr/>
              </p:nvSpPr>
              <p:spPr bwMode="auto">
                <a:xfrm>
                  <a:off x="2462" y="301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454" name="Oval 350"/>
                <p:cNvSpPr>
                  <a:spLocks noChangeArrowheads="1"/>
                </p:cNvSpPr>
                <p:nvPr/>
              </p:nvSpPr>
              <p:spPr bwMode="auto">
                <a:xfrm>
                  <a:off x="2444" y="316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455" name="Oval 351"/>
                <p:cNvSpPr>
                  <a:spLocks noChangeArrowheads="1"/>
                </p:cNvSpPr>
                <p:nvPr/>
              </p:nvSpPr>
              <p:spPr bwMode="auto">
                <a:xfrm>
                  <a:off x="2329" y="310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456" name="Oval 352"/>
                <p:cNvSpPr>
                  <a:spLocks noChangeArrowheads="1"/>
                </p:cNvSpPr>
                <p:nvPr/>
              </p:nvSpPr>
              <p:spPr bwMode="auto">
                <a:xfrm>
                  <a:off x="2472" y="310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457" name="Oval 353"/>
                <p:cNvSpPr>
                  <a:spLocks noChangeArrowheads="1"/>
                </p:cNvSpPr>
                <p:nvPr/>
              </p:nvSpPr>
              <p:spPr bwMode="auto">
                <a:xfrm>
                  <a:off x="2568" y="319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458" name="Oval 354"/>
                <p:cNvSpPr>
                  <a:spLocks noChangeArrowheads="1"/>
                </p:cNvSpPr>
                <p:nvPr/>
              </p:nvSpPr>
              <p:spPr bwMode="auto">
                <a:xfrm>
                  <a:off x="2558" y="311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459" name="Oval 355"/>
                <p:cNvSpPr>
                  <a:spLocks noChangeArrowheads="1"/>
                </p:cNvSpPr>
                <p:nvPr/>
              </p:nvSpPr>
              <p:spPr bwMode="auto">
                <a:xfrm>
                  <a:off x="2540" y="325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460" name="Oval 356"/>
                <p:cNvSpPr>
                  <a:spLocks noChangeArrowheads="1"/>
                </p:cNvSpPr>
                <p:nvPr/>
              </p:nvSpPr>
              <p:spPr bwMode="auto">
                <a:xfrm>
                  <a:off x="2425" y="320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461" name="Oval 357"/>
                <p:cNvSpPr>
                  <a:spLocks noChangeArrowheads="1"/>
                </p:cNvSpPr>
                <p:nvPr/>
              </p:nvSpPr>
              <p:spPr bwMode="auto">
                <a:xfrm>
                  <a:off x="2311" y="303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462" name="Oval 358"/>
                <p:cNvSpPr>
                  <a:spLocks noChangeArrowheads="1"/>
                </p:cNvSpPr>
                <p:nvPr/>
              </p:nvSpPr>
              <p:spPr bwMode="auto">
                <a:xfrm>
                  <a:off x="2283" y="316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463" name="Oval 359"/>
                <p:cNvSpPr>
                  <a:spLocks noChangeArrowheads="1"/>
                </p:cNvSpPr>
                <p:nvPr/>
              </p:nvSpPr>
              <p:spPr bwMode="auto">
                <a:xfrm>
                  <a:off x="2389" y="308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464" name="Oval 360"/>
                <p:cNvSpPr>
                  <a:spLocks noChangeArrowheads="1"/>
                </p:cNvSpPr>
                <p:nvPr/>
              </p:nvSpPr>
              <p:spPr bwMode="auto">
                <a:xfrm>
                  <a:off x="2344" y="320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grpSp>
          <p:grpSp>
            <p:nvGrpSpPr>
              <p:cNvPr id="144436" name="Group 361"/>
              <p:cNvGrpSpPr>
                <a:grpSpLocks/>
              </p:cNvGrpSpPr>
              <p:nvPr/>
            </p:nvGrpSpPr>
            <p:grpSpPr bwMode="auto">
              <a:xfrm>
                <a:off x="1979" y="3104"/>
                <a:ext cx="339" cy="296"/>
                <a:chOff x="1979" y="3104"/>
                <a:chExt cx="339" cy="296"/>
              </a:xfrm>
            </p:grpSpPr>
            <p:sp>
              <p:nvSpPr>
                <p:cNvPr id="144437" name="Oval 362"/>
                <p:cNvSpPr>
                  <a:spLocks noChangeArrowheads="1"/>
                </p:cNvSpPr>
                <p:nvPr/>
              </p:nvSpPr>
              <p:spPr bwMode="auto">
                <a:xfrm>
                  <a:off x="2072" y="310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438" name="Oval 363"/>
                <p:cNvSpPr>
                  <a:spLocks noChangeArrowheads="1"/>
                </p:cNvSpPr>
                <p:nvPr/>
              </p:nvSpPr>
              <p:spPr bwMode="auto">
                <a:xfrm>
                  <a:off x="2168" y="320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439" name="Oval 364"/>
                <p:cNvSpPr>
                  <a:spLocks noChangeArrowheads="1"/>
                </p:cNvSpPr>
                <p:nvPr/>
              </p:nvSpPr>
              <p:spPr bwMode="auto">
                <a:xfrm>
                  <a:off x="2158" y="311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440" name="Oval 365"/>
                <p:cNvSpPr>
                  <a:spLocks noChangeArrowheads="1"/>
                </p:cNvSpPr>
                <p:nvPr/>
              </p:nvSpPr>
              <p:spPr bwMode="auto">
                <a:xfrm>
                  <a:off x="2140" y="325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441" name="Oval 366"/>
                <p:cNvSpPr>
                  <a:spLocks noChangeArrowheads="1"/>
                </p:cNvSpPr>
                <p:nvPr/>
              </p:nvSpPr>
              <p:spPr bwMode="auto">
                <a:xfrm>
                  <a:off x="2025" y="320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442" name="Oval 367"/>
                <p:cNvSpPr>
                  <a:spLocks noChangeArrowheads="1"/>
                </p:cNvSpPr>
                <p:nvPr/>
              </p:nvSpPr>
              <p:spPr bwMode="auto">
                <a:xfrm>
                  <a:off x="2168" y="320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443" name="Oval 368"/>
                <p:cNvSpPr>
                  <a:spLocks noChangeArrowheads="1"/>
                </p:cNvSpPr>
                <p:nvPr/>
              </p:nvSpPr>
              <p:spPr bwMode="auto">
                <a:xfrm>
                  <a:off x="2264" y="329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444" name="Oval 369"/>
                <p:cNvSpPr>
                  <a:spLocks noChangeArrowheads="1"/>
                </p:cNvSpPr>
                <p:nvPr/>
              </p:nvSpPr>
              <p:spPr bwMode="auto">
                <a:xfrm>
                  <a:off x="2254" y="320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445" name="Oval 370"/>
                <p:cNvSpPr>
                  <a:spLocks noChangeArrowheads="1"/>
                </p:cNvSpPr>
                <p:nvPr/>
              </p:nvSpPr>
              <p:spPr bwMode="auto">
                <a:xfrm>
                  <a:off x="2236" y="335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446" name="Oval 371"/>
                <p:cNvSpPr>
                  <a:spLocks noChangeArrowheads="1"/>
                </p:cNvSpPr>
                <p:nvPr/>
              </p:nvSpPr>
              <p:spPr bwMode="auto">
                <a:xfrm>
                  <a:off x="2121" y="330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447" name="Oval 372"/>
                <p:cNvSpPr>
                  <a:spLocks noChangeArrowheads="1"/>
                </p:cNvSpPr>
                <p:nvPr/>
              </p:nvSpPr>
              <p:spPr bwMode="auto">
                <a:xfrm>
                  <a:off x="2007" y="313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448" name="Oval 373"/>
                <p:cNvSpPr>
                  <a:spLocks noChangeArrowheads="1"/>
                </p:cNvSpPr>
                <p:nvPr/>
              </p:nvSpPr>
              <p:spPr bwMode="auto">
                <a:xfrm>
                  <a:off x="1979" y="326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449" name="Oval 374"/>
                <p:cNvSpPr>
                  <a:spLocks noChangeArrowheads="1"/>
                </p:cNvSpPr>
                <p:nvPr/>
              </p:nvSpPr>
              <p:spPr bwMode="auto">
                <a:xfrm>
                  <a:off x="2085" y="318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450" name="Oval 375"/>
                <p:cNvSpPr>
                  <a:spLocks noChangeArrowheads="1"/>
                </p:cNvSpPr>
                <p:nvPr/>
              </p:nvSpPr>
              <p:spPr bwMode="auto">
                <a:xfrm>
                  <a:off x="2040" y="330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grpSp>
        </p:grpSp>
        <p:grpSp>
          <p:nvGrpSpPr>
            <p:cNvPr id="144156" name="Group 376"/>
            <p:cNvGrpSpPr>
              <a:grpSpLocks/>
            </p:cNvGrpSpPr>
            <p:nvPr/>
          </p:nvGrpSpPr>
          <p:grpSpPr bwMode="auto">
            <a:xfrm>
              <a:off x="695" y="3060"/>
              <a:ext cx="1561" cy="615"/>
              <a:chOff x="695" y="3060"/>
              <a:chExt cx="1561" cy="615"/>
            </a:xfrm>
          </p:grpSpPr>
          <p:grpSp>
            <p:nvGrpSpPr>
              <p:cNvPr id="144405" name="Group 377"/>
              <p:cNvGrpSpPr>
                <a:grpSpLocks/>
              </p:cNvGrpSpPr>
              <p:nvPr/>
            </p:nvGrpSpPr>
            <p:grpSpPr bwMode="auto">
              <a:xfrm>
                <a:off x="1918" y="3378"/>
                <a:ext cx="338" cy="297"/>
                <a:chOff x="1918" y="3378"/>
                <a:chExt cx="338" cy="297"/>
              </a:xfrm>
            </p:grpSpPr>
            <p:sp>
              <p:nvSpPr>
                <p:cNvPr id="144421" name="Oval 378"/>
                <p:cNvSpPr>
                  <a:spLocks noChangeArrowheads="1"/>
                </p:cNvSpPr>
                <p:nvPr/>
              </p:nvSpPr>
              <p:spPr bwMode="auto">
                <a:xfrm>
                  <a:off x="2010" y="337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422" name="Oval 379"/>
                <p:cNvSpPr>
                  <a:spLocks noChangeArrowheads="1"/>
                </p:cNvSpPr>
                <p:nvPr/>
              </p:nvSpPr>
              <p:spPr bwMode="auto">
                <a:xfrm>
                  <a:off x="2106" y="347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423" name="Oval 380"/>
                <p:cNvSpPr>
                  <a:spLocks noChangeArrowheads="1"/>
                </p:cNvSpPr>
                <p:nvPr/>
              </p:nvSpPr>
              <p:spPr bwMode="auto">
                <a:xfrm>
                  <a:off x="2097" y="338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424" name="Oval 381"/>
                <p:cNvSpPr>
                  <a:spLocks noChangeArrowheads="1"/>
                </p:cNvSpPr>
                <p:nvPr/>
              </p:nvSpPr>
              <p:spPr bwMode="auto">
                <a:xfrm>
                  <a:off x="2078" y="353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425" name="Oval 382"/>
                <p:cNvSpPr>
                  <a:spLocks noChangeArrowheads="1"/>
                </p:cNvSpPr>
                <p:nvPr/>
              </p:nvSpPr>
              <p:spPr bwMode="auto">
                <a:xfrm>
                  <a:off x="1963" y="348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426" name="Oval 383"/>
                <p:cNvSpPr>
                  <a:spLocks noChangeArrowheads="1"/>
                </p:cNvSpPr>
                <p:nvPr/>
              </p:nvSpPr>
              <p:spPr bwMode="auto">
                <a:xfrm>
                  <a:off x="2106" y="347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427" name="Oval 384"/>
                <p:cNvSpPr>
                  <a:spLocks noChangeArrowheads="1"/>
                </p:cNvSpPr>
                <p:nvPr/>
              </p:nvSpPr>
              <p:spPr bwMode="auto">
                <a:xfrm>
                  <a:off x="2202" y="357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428" name="Oval 385"/>
                <p:cNvSpPr>
                  <a:spLocks noChangeArrowheads="1"/>
                </p:cNvSpPr>
                <p:nvPr/>
              </p:nvSpPr>
              <p:spPr bwMode="auto">
                <a:xfrm>
                  <a:off x="2193" y="348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429" name="Oval 386"/>
                <p:cNvSpPr>
                  <a:spLocks noChangeArrowheads="1"/>
                </p:cNvSpPr>
                <p:nvPr/>
              </p:nvSpPr>
              <p:spPr bwMode="auto">
                <a:xfrm>
                  <a:off x="2176" y="363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430" name="Oval 387"/>
                <p:cNvSpPr>
                  <a:spLocks noChangeArrowheads="1"/>
                </p:cNvSpPr>
                <p:nvPr/>
              </p:nvSpPr>
              <p:spPr bwMode="auto">
                <a:xfrm>
                  <a:off x="2060" y="357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431" name="Oval 388"/>
                <p:cNvSpPr>
                  <a:spLocks noChangeArrowheads="1"/>
                </p:cNvSpPr>
                <p:nvPr/>
              </p:nvSpPr>
              <p:spPr bwMode="auto">
                <a:xfrm>
                  <a:off x="1945" y="340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432" name="Oval 389"/>
                <p:cNvSpPr>
                  <a:spLocks noChangeArrowheads="1"/>
                </p:cNvSpPr>
                <p:nvPr/>
              </p:nvSpPr>
              <p:spPr bwMode="auto">
                <a:xfrm>
                  <a:off x="1918" y="354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433" name="Oval 390"/>
                <p:cNvSpPr>
                  <a:spLocks noChangeArrowheads="1"/>
                </p:cNvSpPr>
                <p:nvPr/>
              </p:nvSpPr>
              <p:spPr bwMode="auto">
                <a:xfrm>
                  <a:off x="2023" y="346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434" name="Oval 391"/>
                <p:cNvSpPr>
                  <a:spLocks noChangeArrowheads="1"/>
                </p:cNvSpPr>
                <p:nvPr/>
              </p:nvSpPr>
              <p:spPr bwMode="auto">
                <a:xfrm>
                  <a:off x="1978" y="357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grpSp>
          <p:grpSp>
            <p:nvGrpSpPr>
              <p:cNvPr id="144406" name="Group 392"/>
              <p:cNvGrpSpPr>
                <a:grpSpLocks/>
              </p:cNvGrpSpPr>
              <p:nvPr/>
            </p:nvGrpSpPr>
            <p:grpSpPr bwMode="auto">
              <a:xfrm>
                <a:off x="695" y="3060"/>
                <a:ext cx="338" cy="297"/>
                <a:chOff x="695" y="3060"/>
                <a:chExt cx="338" cy="297"/>
              </a:xfrm>
            </p:grpSpPr>
            <p:sp>
              <p:nvSpPr>
                <p:cNvPr id="144407" name="Oval 393"/>
                <p:cNvSpPr>
                  <a:spLocks noChangeArrowheads="1"/>
                </p:cNvSpPr>
                <p:nvPr/>
              </p:nvSpPr>
              <p:spPr bwMode="auto">
                <a:xfrm>
                  <a:off x="788" y="306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408" name="Oval 394"/>
                <p:cNvSpPr>
                  <a:spLocks noChangeArrowheads="1"/>
                </p:cNvSpPr>
                <p:nvPr/>
              </p:nvSpPr>
              <p:spPr bwMode="auto">
                <a:xfrm>
                  <a:off x="883" y="315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409" name="Oval 395"/>
                <p:cNvSpPr>
                  <a:spLocks noChangeArrowheads="1"/>
                </p:cNvSpPr>
                <p:nvPr/>
              </p:nvSpPr>
              <p:spPr bwMode="auto">
                <a:xfrm>
                  <a:off x="873" y="306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410" name="Oval 396"/>
                <p:cNvSpPr>
                  <a:spLocks noChangeArrowheads="1"/>
                </p:cNvSpPr>
                <p:nvPr/>
              </p:nvSpPr>
              <p:spPr bwMode="auto">
                <a:xfrm>
                  <a:off x="855" y="321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411" name="Oval 397"/>
                <p:cNvSpPr>
                  <a:spLocks noChangeArrowheads="1"/>
                </p:cNvSpPr>
                <p:nvPr/>
              </p:nvSpPr>
              <p:spPr bwMode="auto">
                <a:xfrm>
                  <a:off x="741" y="316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412" name="Oval 398"/>
                <p:cNvSpPr>
                  <a:spLocks noChangeArrowheads="1"/>
                </p:cNvSpPr>
                <p:nvPr/>
              </p:nvSpPr>
              <p:spPr bwMode="auto">
                <a:xfrm>
                  <a:off x="883" y="315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413" name="Oval 399"/>
                <p:cNvSpPr>
                  <a:spLocks noChangeArrowheads="1"/>
                </p:cNvSpPr>
                <p:nvPr/>
              </p:nvSpPr>
              <p:spPr bwMode="auto">
                <a:xfrm>
                  <a:off x="979" y="325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414" name="Oval 400"/>
                <p:cNvSpPr>
                  <a:spLocks noChangeArrowheads="1"/>
                </p:cNvSpPr>
                <p:nvPr/>
              </p:nvSpPr>
              <p:spPr bwMode="auto">
                <a:xfrm>
                  <a:off x="969" y="316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415" name="Oval 401"/>
                <p:cNvSpPr>
                  <a:spLocks noChangeArrowheads="1"/>
                </p:cNvSpPr>
                <p:nvPr/>
              </p:nvSpPr>
              <p:spPr bwMode="auto">
                <a:xfrm>
                  <a:off x="951" y="331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416" name="Oval 402"/>
                <p:cNvSpPr>
                  <a:spLocks noChangeArrowheads="1"/>
                </p:cNvSpPr>
                <p:nvPr/>
              </p:nvSpPr>
              <p:spPr bwMode="auto">
                <a:xfrm>
                  <a:off x="836" y="325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417" name="Oval 403"/>
                <p:cNvSpPr>
                  <a:spLocks noChangeArrowheads="1"/>
                </p:cNvSpPr>
                <p:nvPr/>
              </p:nvSpPr>
              <p:spPr bwMode="auto">
                <a:xfrm>
                  <a:off x="723" y="309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418" name="Oval 404"/>
                <p:cNvSpPr>
                  <a:spLocks noChangeArrowheads="1"/>
                </p:cNvSpPr>
                <p:nvPr/>
              </p:nvSpPr>
              <p:spPr bwMode="auto">
                <a:xfrm>
                  <a:off x="695" y="322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419" name="Oval 405"/>
                <p:cNvSpPr>
                  <a:spLocks noChangeArrowheads="1"/>
                </p:cNvSpPr>
                <p:nvPr/>
              </p:nvSpPr>
              <p:spPr bwMode="auto">
                <a:xfrm>
                  <a:off x="801" y="314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420" name="Oval 406"/>
                <p:cNvSpPr>
                  <a:spLocks noChangeArrowheads="1"/>
                </p:cNvSpPr>
                <p:nvPr/>
              </p:nvSpPr>
              <p:spPr bwMode="auto">
                <a:xfrm>
                  <a:off x="756" y="325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grpSp>
        </p:grpSp>
        <p:grpSp>
          <p:nvGrpSpPr>
            <p:cNvPr id="144157" name="Group 407"/>
            <p:cNvGrpSpPr>
              <a:grpSpLocks/>
            </p:cNvGrpSpPr>
            <p:nvPr/>
          </p:nvGrpSpPr>
          <p:grpSpPr bwMode="auto">
            <a:xfrm>
              <a:off x="473" y="2716"/>
              <a:ext cx="1407" cy="960"/>
              <a:chOff x="473" y="2716"/>
              <a:chExt cx="1407" cy="960"/>
            </a:xfrm>
          </p:grpSpPr>
          <p:grpSp>
            <p:nvGrpSpPr>
              <p:cNvPr id="144375" name="Group 408"/>
              <p:cNvGrpSpPr>
                <a:grpSpLocks/>
              </p:cNvGrpSpPr>
              <p:nvPr/>
            </p:nvGrpSpPr>
            <p:grpSpPr bwMode="auto">
              <a:xfrm>
                <a:off x="1541" y="3379"/>
                <a:ext cx="339" cy="297"/>
                <a:chOff x="1541" y="3379"/>
                <a:chExt cx="339" cy="297"/>
              </a:xfrm>
            </p:grpSpPr>
            <p:sp>
              <p:nvSpPr>
                <p:cNvPr id="144391" name="Oval 409"/>
                <p:cNvSpPr>
                  <a:spLocks noChangeArrowheads="1"/>
                </p:cNvSpPr>
                <p:nvPr/>
              </p:nvSpPr>
              <p:spPr bwMode="auto">
                <a:xfrm>
                  <a:off x="1634" y="337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392" name="Oval 410"/>
                <p:cNvSpPr>
                  <a:spLocks noChangeArrowheads="1"/>
                </p:cNvSpPr>
                <p:nvPr/>
              </p:nvSpPr>
              <p:spPr bwMode="auto">
                <a:xfrm>
                  <a:off x="1730" y="347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393" name="Oval 411"/>
                <p:cNvSpPr>
                  <a:spLocks noChangeArrowheads="1"/>
                </p:cNvSpPr>
                <p:nvPr/>
              </p:nvSpPr>
              <p:spPr bwMode="auto">
                <a:xfrm>
                  <a:off x="1720" y="338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394" name="Oval 412"/>
                <p:cNvSpPr>
                  <a:spLocks noChangeArrowheads="1"/>
                </p:cNvSpPr>
                <p:nvPr/>
              </p:nvSpPr>
              <p:spPr bwMode="auto">
                <a:xfrm>
                  <a:off x="1702" y="353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395" name="Oval 413"/>
                <p:cNvSpPr>
                  <a:spLocks noChangeArrowheads="1"/>
                </p:cNvSpPr>
                <p:nvPr/>
              </p:nvSpPr>
              <p:spPr bwMode="auto">
                <a:xfrm>
                  <a:off x="1587" y="348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396" name="Oval 414"/>
                <p:cNvSpPr>
                  <a:spLocks noChangeArrowheads="1"/>
                </p:cNvSpPr>
                <p:nvPr/>
              </p:nvSpPr>
              <p:spPr bwMode="auto">
                <a:xfrm>
                  <a:off x="1730" y="347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397" name="Oval 415"/>
                <p:cNvSpPr>
                  <a:spLocks noChangeArrowheads="1"/>
                </p:cNvSpPr>
                <p:nvPr/>
              </p:nvSpPr>
              <p:spPr bwMode="auto">
                <a:xfrm>
                  <a:off x="1826" y="357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398" name="Oval 416"/>
                <p:cNvSpPr>
                  <a:spLocks noChangeArrowheads="1"/>
                </p:cNvSpPr>
                <p:nvPr/>
              </p:nvSpPr>
              <p:spPr bwMode="auto">
                <a:xfrm>
                  <a:off x="1816" y="348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399" name="Oval 417"/>
                <p:cNvSpPr>
                  <a:spLocks noChangeArrowheads="1"/>
                </p:cNvSpPr>
                <p:nvPr/>
              </p:nvSpPr>
              <p:spPr bwMode="auto">
                <a:xfrm>
                  <a:off x="1798" y="363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400" name="Oval 418"/>
                <p:cNvSpPr>
                  <a:spLocks noChangeArrowheads="1"/>
                </p:cNvSpPr>
                <p:nvPr/>
              </p:nvSpPr>
              <p:spPr bwMode="auto">
                <a:xfrm>
                  <a:off x="1683" y="357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401" name="Oval 419"/>
                <p:cNvSpPr>
                  <a:spLocks noChangeArrowheads="1"/>
                </p:cNvSpPr>
                <p:nvPr/>
              </p:nvSpPr>
              <p:spPr bwMode="auto">
                <a:xfrm>
                  <a:off x="1569" y="341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402" name="Oval 420"/>
                <p:cNvSpPr>
                  <a:spLocks noChangeArrowheads="1"/>
                </p:cNvSpPr>
                <p:nvPr/>
              </p:nvSpPr>
              <p:spPr bwMode="auto">
                <a:xfrm>
                  <a:off x="1541" y="354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403" name="Oval 421"/>
                <p:cNvSpPr>
                  <a:spLocks noChangeArrowheads="1"/>
                </p:cNvSpPr>
                <p:nvPr/>
              </p:nvSpPr>
              <p:spPr bwMode="auto">
                <a:xfrm>
                  <a:off x="1647" y="346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404" name="Oval 422"/>
                <p:cNvSpPr>
                  <a:spLocks noChangeArrowheads="1"/>
                </p:cNvSpPr>
                <p:nvPr/>
              </p:nvSpPr>
              <p:spPr bwMode="auto">
                <a:xfrm>
                  <a:off x="1602" y="357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grpSp>
          <p:grpSp>
            <p:nvGrpSpPr>
              <p:cNvPr id="144376" name="Group 423"/>
              <p:cNvGrpSpPr>
                <a:grpSpLocks/>
              </p:cNvGrpSpPr>
              <p:nvPr/>
            </p:nvGrpSpPr>
            <p:grpSpPr bwMode="auto">
              <a:xfrm>
                <a:off x="473" y="2716"/>
                <a:ext cx="339" cy="297"/>
                <a:chOff x="473" y="2716"/>
                <a:chExt cx="339" cy="297"/>
              </a:xfrm>
            </p:grpSpPr>
            <p:sp>
              <p:nvSpPr>
                <p:cNvPr id="144377" name="Oval 424"/>
                <p:cNvSpPr>
                  <a:spLocks noChangeArrowheads="1"/>
                </p:cNvSpPr>
                <p:nvPr/>
              </p:nvSpPr>
              <p:spPr bwMode="auto">
                <a:xfrm>
                  <a:off x="566" y="271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378" name="Oval 425"/>
                <p:cNvSpPr>
                  <a:spLocks noChangeArrowheads="1"/>
                </p:cNvSpPr>
                <p:nvPr/>
              </p:nvSpPr>
              <p:spPr bwMode="auto">
                <a:xfrm>
                  <a:off x="662" y="281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379" name="Oval 426"/>
                <p:cNvSpPr>
                  <a:spLocks noChangeArrowheads="1"/>
                </p:cNvSpPr>
                <p:nvPr/>
              </p:nvSpPr>
              <p:spPr bwMode="auto">
                <a:xfrm>
                  <a:off x="652" y="272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380" name="Oval 427"/>
                <p:cNvSpPr>
                  <a:spLocks noChangeArrowheads="1"/>
                </p:cNvSpPr>
                <p:nvPr/>
              </p:nvSpPr>
              <p:spPr bwMode="auto">
                <a:xfrm>
                  <a:off x="634" y="287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381" name="Oval 428"/>
                <p:cNvSpPr>
                  <a:spLocks noChangeArrowheads="1"/>
                </p:cNvSpPr>
                <p:nvPr/>
              </p:nvSpPr>
              <p:spPr bwMode="auto">
                <a:xfrm>
                  <a:off x="519" y="281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382" name="Oval 429"/>
                <p:cNvSpPr>
                  <a:spLocks noChangeArrowheads="1"/>
                </p:cNvSpPr>
                <p:nvPr/>
              </p:nvSpPr>
              <p:spPr bwMode="auto">
                <a:xfrm>
                  <a:off x="662" y="281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383" name="Oval 430"/>
                <p:cNvSpPr>
                  <a:spLocks noChangeArrowheads="1"/>
                </p:cNvSpPr>
                <p:nvPr/>
              </p:nvSpPr>
              <p:spPr bwMode="auto">
                <a:xfrm>
                  <a:off x="758" y="290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384" name="Oval 431"/>
                <p:cNvSpPr>
                  <a:spLocks noChangeArrowheads="1"/>
                </p:cNvSpPr>
                <p:nvPr/>
              </p:nvSpPr>
              <p:spPr bwMode="auto">
                <a:xfrm>
                  <a:off x="748" y="282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385" name="Oval 432"/>
                <p:cNvSpPr>
                  <a:spLocks noChangeArrowheads="1"/>
                </p:cNvSpPr>
                <p:nvPr/>
              </p:nvSpPr>
              <p:spPr bwMode="auto">
                <a:xfrm>
                  <a:off x="730" y="296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386" name="Oval 433"/>
                <p:cNvSpPr>
                  <a:spLocks noChangeArrowheads="1"/>
                </p:cNvSpPr>
                <p:nvPr/>
              </p:nvSpPr>
              <p:spPr bwMode="auto">
                <a:xfrm>
                  <a:off x="615" y="291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387" name="Oval 434"/>
                <p:cNvSpPr>
                  <a:spLocks noChangeArrowheads="1"/>
                </p:cNvSpPr>
                <p:nvPr/>
              </p:nvSpPr>
              <p:spPr bwMode="auto">
                <a:xfrm>
                  <a:off x="501" y="274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388" name="Oval 435"/>
                <p:cNvSpPr>
                  <a:spLocks noChangeArrowheads="1"/>
                </p:cNvSpPr>
                <p:nvPr/>
              </p:nvSpPr>
              <p:spPr bwMode="auto">
                <a:xfrm>
                  <a:off x="473" y="287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389" name="Oval 436"/>
                <p:cNvSpPr>
                  <a:spLocks noChangeArrowheads="1"/>
                </p:cNvSpPr>
                <p:nvPr/>
              </p:nvSpPr>
              <p:spPr bwMode="auto">
                <a:xfrm>
                  <a:off x="579" y="279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390" name="Oval 437"/>
                <p:cNvSpPr>
                  <a:spLocks noChangeArrowheads="1"/>
                </p:cNvSpPr>
                <p:nvPr/>
              </p:nvSpPr>
              <p:spPr bwMode="auto">
                <a:xfrm>
                  <a:off x="534" y="291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grpSp>
        </p:grpSp>
        <p:grpSp>
          <p:nvGrpSpPr>
            <p:cNvPr id="144158" name="Group 438"/>
            <p:cNvGrpSpPr>
              <a:grpSpLocks/>
            </p:cNvGrpSpPr>
            <p:nvPr/>
          </p:nvGrpSpPr>
          <p:grpSpPr bwMode="auto">
            <a:xfrm>
              <a:off x="1204" y="2303"/>
              <a:ext cx="1181" cy="930"/>
              <a:chOff x="1204" y="2303"/>
              <a:chExt cx="1181" cy="930"/>
            </a:xfrm>
          </p:grpSpPr>
          <p:grpSp>
            <p:nvGrpSpPr>
              <p:cNvPr id="144345" name="Group 439"/>
              <p:cNvGrpSpPr>
                <a:grpSpLocks/>
              </p:cNvGrpSpPr>
              <p:nvPr/>
            </p:nvGrpSpPr>
            <p:grpSpPr bwMode="auto">
              <a:xfrm>
                <a:off x="1204" y="2936"/>
                <a:ext cx="338" cy="297"/>
                <a:chOff x="1204" y="2936"/>
                <a:chExt cx="338" cy="297"/>
              </a:xfrm>
            </p:grpSpPr>
            <p:sp>
              <p:nvSpPr>
                <p:cNvPr id="144361" name="Oval 440"/>
                <p:cNvSpPr>
                  <a:spLocks noChangeArrowheads="1"/>
                </p:cNvSpPr>
                <p:nvPr/>
              </p:nvSpPr>
              <p:spPr bwMode="auto">
                <a:xfrm>
                  <a:off x="1297" y="293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362" name="Oval 441"/>
                <p:cNvSpPr>
                  <a:spLocks noChangeArrowheads="1"/>
                </p:cNvSpPr>
                <p:nvPr/>
              </p:nvSpPr>
              <p:spPr bwMode="auto">
                <a:xfrm>
                  <a:off x="1393" y="303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363" name="Oval 442"/>
                <p:cNvSpPr>
                  <a:spLocks noChangeArrowheads="1"/>
                </p:cNvSpPr>
                <p:nvPr/>
              </p:nvSpPr>
              <p:spPr bwMode="auto">
                <a:xfrm>
                  <a:off x="1383" y="294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364" name="Oval 443"/>
                <p:cNvSpPr>
                  <a:spLocks noChangeArrowheads="1"/>
                </p:cNvSpPr>
                <p:nvPr/>
              </p:nvSpPr>
              <p:spPr bwMode="auto">
                <a:xfrm>
                  <a:off x="1364" y="309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365" name="Oval 444"/>
                <p:cNvSpPr>
                  <a:spLocks noChangeArrowheads="1"/>
                </p:cNvSpPr>
                <p:nvPr/>
              </p:nvSpPr>
              <p:spPr bwMode="auto">
                <a:xfrm>
                  <a:off x="1250" y="303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366" name="Oval 445"/>
                <p:cNvSpPr>
                  <a:spLocks noChangeArrowheads="1"/>
                </p:cNvSpPr>
                <p:nvPr/>
              </p:nvSpPr>
              <p:spPr bwMode="auto">
                <a:xfrm>
                  <a:off x="1393" y="303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367" name="Oval 446"/>
                <p:cNvSpPr>
                  <a:spLocks noChangeArrowheads="1"/>
                </p:cNvSpPr>
                <p:nvPr/>
              </p:nvSpPr>
              <p:spPr bwMode="auto">
                <a:xfrm>
                  <a:off x="1488" y="312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368" name="Oval 447"/>
                <p:cNvSpPr>
                  <a:spLocks noChangeArrowheads="1"/>
                </p:cNvSpPr>
                <p:nvPr/>
              </p:nvSpPr>
              <p:spPr bwMode="auto">
                <a:xfrm>
                  <a:off x="1478" y="304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369" name="Oval 448"/>
                <p:cNvSpPr>
                  <a:spLocks noChangeArrowheads="1"/>
                </p:cNvSpPr>
                <p:nvPr/>
              </p:nvSpPr>
              <p:spPr bwMode="auto">
                <a:xfrm>
                  <a:off x="1460" y="318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370" name="Oval 449"/>
                <p:cNvSpPr>
                  <a:spLocks noChangeArrowheads="1"/>
                </p:cNvSpPr>
                <p:nvPr/>
              </p:nvSpPr>
              <p:spPr bwMode="auto">
                <a:xfrm>
                  <a:off x="1345" y="313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371" name="Oval 450"/>
                <p:cNvSpPr>
                  <a:spLocks noChangeArrowheads="1"/>
                </p:cNvSpPr>
                <p:nvPr/>
              </p:nvSpPr>
              <p:spPr bwMode="auto">
                <a:xfrm>
                  <a:off x="1232" y="296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372" name="Oval 451"/>
                <p:cNvSpPr>
                  <a:spLocks noChangeArrowheads="1"/>
                </p:cNvSpPr>
                <p:nvPr/>
              </p:nvSpPr>
              <p:spPr bwMode="auto">
                <a:xfrm>
                  <a:off x="1204" y="309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373" name="Oval 452"/>
                <p:cNvSpPr>
                  <a:spLocks noChangeArrowheads="1"/>
                </p:cNvSpPr>
                <p:nvPr/>
              </p:nvSpPr>
              <p:spPr bwMode="auto">
                <a:xfrm>
                  <a:off x="1310" y="301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374" name="Oval 453"/>
                <p:cNvSpPr>
                  <a:spLocks noChangeArrowheads="1"/>
                </p:cNvSpPr>
                <p:nvPr/>
              </p:nvSpPr>
              <p:spPr bwMode="auto">
                <a:xfrm>
                  <a:off x="1265" y="313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grpSp>
          <p:grpSp>
            <p:nvGrpSpPr>
              <p:cNvPr id="144346" name="Group 454"/>
              <p:cNvGrpSpPr>
                <a:grpSpLocks/>
              </p:cNvGrpSpPr>
              <p:nvPr/>
            </p:nvGrpSpPr>
            <p:grpSpPr bwMode="auto">
              <a:xfrm>
                <a:off x="2047" y="2303"/>
                <a:ext cx="338" cy="297"/>
                <a:chOff x="2047" y="2303"/>
                <a:chExt cx="338" cy="297"/>
              </a:xfrm>
            </p:grpSpPr>
            <p:sp>
              <p:nvSpPr>
                <p:cNvPr id="144347" name="Oval 455"/>
                <p:cNvSpPr>
                  <a:spLocks noChangeArrowheads="1"/>
                </p:cNvSpPr>
                <p:nvPr/>
              </p:nvSpPr>
              <p:spPr bwMode="auto">
                <a:xfrm>
                  <a:off x="2138" y="230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348" name="Oval 456"/>
                <p:cNvSpPr>
                  <a:spLocks noChangeArrowheads="1"/>
                </p:cNvSpPr>
                <p:nvPr/>
              </p:nvSpPr>
              <p:spPr bwMode="auto">
                <a:xfrm>
                  <a:off x="2236" y="239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349" name="Oval 457"/>
                <p:cNvSpPr>
                  <a:spLocks noChangeArrowheads="1"/>
                </p:cNvSpPr>
                <p:nvPr/>
              </p:nvSpPr>
              <p:spPr bwMode="auto">
                <a:xfrm>
                  <a:off x="2226" y="231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350" name="Oval 458"/>
                <p:cNvSpPr>
                  <a:spLocks noChangeArrowheads="1"/>
                </p:cNvSpPr>
                <p:nvPr/>
              </p:nvSpPr>
              <p:spPr bwMode="auto">
                <a:xfrm>
                  <a:off x="2206" y="245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351" name="Oval 459"/>
                <p:cNvSpPr>
                  <a:spLocks noChangeArrowheads="1"/>
                </p:cNvSpPr>
                <p:nvPr/>
              </p:nvSpPr>
              <p:spPr bwMode="auto">
                <a:xfrm>
                  <a:off x="2092" y="240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352" name="Oval 460"/>
                <p:cNvSpPr>
                  <a:spLocks noChangeArrowheads="1"/>
                </p:cNvSpPr>
                <p:nvPr/>
              </p:nvSpPr>
              <p:spPr bwMode="auto">
                <a:xfrm>
                  <a:off x="2236" y="239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353" name="Oval 461"/>
                <p:cNvSpPr>
                  <a:spLocks noChangeArrowheads="1"/>
                </p:cNvSpPr>
                <p:nvPr/>
              </p:nvSpPr>
              <p:spPr bwMode="auto">
                <a:xfrm>
                  <a:off x="2331" y="249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354" name="Oval 462"/>
                <p:cNvSpPr>
                  <a:spLocks noChangeArrowheads="1"/>
                </p:cNvSpPr>
                <p:nvPr/>
              </p:nvSpPr>
              <p:spPr bwMode="auto">
                <a:xfrm>
                  <a:off x="2321" y="240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355" name="Oval 463"/>
                <p:cNvSpPr>
                  <a:spLocks noChangeArrowheads="1"/>
                </p:cNvSpPr>
                <p:nvPr/>
              </p:nvSpPr>
              <p:spPr bwMode="auto">
                <a:xfrm>
                  <a:off x="2304" y="255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356" name="Oval 464"/>
                <p:cNvSpPr>
                  <a:spLocks noChangeArrowheads="1"/>
                </p:cNvSpPr>
                <p:nvPr/>
              </p:nvSpPr>
              <p:spPr bwMode="auto">
                <a:xfrm>
                  <a:off x="2188" y="250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357" name="Oval 465"/>
                <p:cNvSpPr>
                  <a:spLocks noChangeArrowheads="1"/>
                </p:cNvSpPr>
                <p:nvPr/>
              </p:nvSpPr>
              <p:spPr bwMode="auto">
                <a:xfrm>
                  <a:off x="2075" y="233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358" name="Oval 466"/>
                <p:cNvSpPr>
                  <a:spLocks noChangeArrowheads="1"/>
                </p:cNvSpPr>
                <p:nvPr/>
              </p:nvSpPr>
              <p:spPr bwMode="auto">
                <a:xfrm>
                  <a:off x="2047" y="246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359" name="Oval 467"/>
                <p:cNvSpPr>
                  <a:spLocks noChangeArrowheads="1"/>
                </p:cNvSpPr>
                <p:nvPr/>
              </p:nvSpPr>
              <p:spPr bwMode="auto">
                <a:xfrm>
                  <a:off x="2152" y="238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360" name="Oval 468"/>
                <p:cNvSpPr>
                  <a:spLocks noChangeArrowheads="1"/>
                </p:cNvSpPr>
                <p:nvPr/>
              </p:nvSpPr>
              <p:spPr bwMode="auto">
                <a:xfrm>
                  <a:off x="2106" y="250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grpSp>
        </p:grpSp>
        <p:grpSp>
          <p:nvGrpSpPr>
            <p:cNvPr id="144159" name="Group 469"/>
            <p:cNvGrpSpPr>
              <a:grpSpLocks/>
            </p:cNvGrpSpPr>
            <p:nvPr/>
          </p:nvGrpSpPr>
          <p:grpSpPr bwMode="auto">
            <a:xfrm>
              <a:off x="1775" y="2762"/>
              <a:ext cx="876" cy="532"/>
              <a:chOff x="1775" y="2762"/>
              <a:chExt cx="876" cy="532"/>
            </a:xfrm>
          </p:grpSpPr>
          <p:grpSp>
            <p:nvGrpSpPr>
              <p:cNvPr id="144315" name="Group 470"/>
              <p:cNvGrpSpPr>
                <a:grpSpLocks/>
              </p:cNvGrpSpPr>
              <p:nvPr/>
            </p:nvGrpSpPr>
            <p:grpSpPr bwMode="auto">
              <a:xfrm>
                <a:off x="2313" y="2762"/>
                <a:ext cx="338" cy="297"/>
                <a:chOff x="2313" y="2762"/>
                <a:chExt cx="338" cy="297"/>
              </a:xfrm>
            </p:grpSpPr>
            <p:sp>
              <p:nvSpPr>
                <p:cNvPr id="144331" name="Oval 471"/>
                <p:cNvSpPr>
                  <a:spLocks noChangeArrowheads="1"/>
                </p:cNvSpPr>
                <p:nvPr/>
              </p:nvSpPr>
              <p:spPr bwMode="auto">
                <a:xfrm>
                  <a:off x="2406" y="276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332" name="Oval 472"/>
                <p:cNvSpPr>
                  <a:spLocks noChangeArrowheads="1"/>
                </p:cNvSpPr>
                <p:nvPr/>
              </p:nvSpPr>
              <p:spPr bwMode="auto">
                <a:xfrm>
                  <a:off x="2502" y="285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333" name="Oval 473"/>
                <p:cNvSpPr>
                  <a:spLocks noChangeArrowheads="1"/>
                </p:cNvSpPr>
                <p:nvPr/>
              </p:nvSpPr>
              <p:spPr bwMode="auto">
                <a:xfrm>
                  <a:off x="2492" y="277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334" name="Oval 474"/>
                <p:cNvSpPr>
                  <a:spLocks noChangeArrowheads="1"/>
                </p:cNvSpPr>
                <p:nvPr/>
              </p:nvSpPr>
              <p:spPr bwMode="auto">
                <a:xfrm>
                  <a:off x="2474" y="291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335" name="Oval 475"/>
                <p:cNvSpPr>
                  <a:spLocks noChangeArrowheads="1"/>
                </p:cNvSpPr>
                <p:nvPr/>
              </p:nvSpPr>
              <p:spPr bwMode="auto">
                <a:xfrm>
                  <a:off x="2359" y="286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336" name="Oval 476"/>
                <p:cNvSpPr>
                  <a:spLocks noChangeArrowheads="1"/>
                </p:cNvSpPr>
                <p:nvPr/>
              </p:nvSpPr>
              <p:spPr bwMode="auto">
                <a:xfrm>
                  <a:off x="2502" y="285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337" name="Oval 477"/>
                <p:cNvSpPr>
                  <a:spLocks noChangeArrowheads="1"/>
                </p:cNvSpPr>
                <p:nvPr/>
              </p:nvSpPr>
              <p:spPr bwMode="auto">
                <a:xfrm>
                  <a:off x="2597" y="295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338" name="Oval 478"/>
                <p:cNvSpPr>
                  <a:spLocks noChangeArrowheads="1"/>
                </p:cNvSpPr>
                <p:nvPr/>
              </p:nvSpPr>
              <p:spPr bwMode="auto">
                <a:xfrm>
                  <a:off x="2587" y="286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339" name="Oval 479"/>
                <p:cNvSpPr>
                  <a:spLocks noChangeArrowheads="1"/>
                </p:cNvSpPr>
                <p:nvPr/>
              </p:nvSpPr>
              <p:spPr bwMode="auto">
                <a:xfrm>
                  <a:off x="2570" y="301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340" name="Oval 480"/>
                <p:cNvSpPr>
                  <a:spLocks noChangeArrowheads="1"/>
                </p:cNvSpPr>
                <p:nvPr/>
              </p:nvSpPr>
              <p:spPr bwMode="auto">
                <a:xfrm>
                  <a:off x="2455" y="296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341" name="Oval 481"/>
                <p:cNvSpPr>
                  <a:spLocks noChangeArrowheads="1"/>
                </p:cNvSpPr>
                <p:nvPr/>
              </p:nvSpPr>
              <p:spPr bwMode="auto">
                <a:xfrm>
                  <a:off x="2341" y="279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342" name="Oval 482"/>
                <p:cNvSpPr>
                  <a:spLocks noChangeArrowheads="1"/>
                </p:cNvSpPr>
                <p:nvPr/>
              </p:nvSpPr>
              <p:spPr bwMode="auto">
                <a:xfrm>
                  <a:off x="2313" y="292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343" name="Oval 483"/>
                <p:cNvSpPr>
                  <a:spLocks noChangeArrowheads="1"/>
                </p:cNvSpPr>
                <p:nvPr/>
              </p:nvSpPr>
              <p:spPr bwMode="auto">
                <a:xfrm>
                  <a:off x="2419" y="284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344" name="Oval 484"/>
                <p:cNvSpPr>
                  <a:spLocks noChangeArrowheads="1"/>
                </p:cNvSpPr>
                <p:nvPr/>
              </p:nvSpPr>
              <p:spPr bwMode="auto">
                <a:xfrm>
                  <a:off x="2374" y="295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grpSp>
          <p:grpSp>
            <p:nvGrpSpPr>
              <p:cNvPr id="144316" name="Group 485"/>
              <p:cNvGrpSpPr>
                <a:grpSpLocks/>
              </p:cNvGrpSpPr>
              <p:nvPr/>
            </p:nvGrpSpPr>
            <p:grpSpPr bwMode="auto">
              <a:xfrm>
                <a:off x="1775" y="2997"/>
                <a:ext cx="339" cy="297"/>
                <a:chOff x="1775" y="2997"/>
                <a:chExt cx="339" cy="297"/>
              </a:xfrm>
            </p:grpSpPr>
            <p:sp>
              <p:nvSpPr>
                <p:cNvPr id="144317" name="Oval 486"/>
                <p:cNvSpPr>
                  <a:spLocks noChangeArrowheads="1"/>
                </p:cNvSpPr>
                <p:nvPr/>
              </p:nvSpPr>
              <p:spPr bwMode="auto">
                <a:xfrm>
                  <a:off x="1868" y="299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318" name="Oval 487"/>
                <p:cNvSpPr>
                  <a:spLocks noChangeArrowheads="1"/>
                </p:cNvSpPr>
                <p:nvPr/>
              </p:nvSpPr>
              <p:spPr bwMode="auto">
                <a:xfrm>
                  <a:off x="1964" y="309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319" name="Oval 488"/>
                <p:cNvSpPr>
                  <a:spLocks noChangeArrowheads="1"/>
                </p:cNvSpPr>
                <p:nvPr/>
              </p:nvSpPr>
              <p:spPr bwMode="auto">
                <a:xfrm>
                  <a:off x="1954" y="300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320" name="Oval 489"/>
                <p:cNvSpPr>
                  <a:spLocks noChangeArrowheads="1"/>
                </p:cNvSpPr>
                <p:nvPr/>
              </p:nvSpPr>
              <p:spPr bwMode="auto">
                <a:xfrm>
                  <a:off x="1936" y="315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321" name="Oval 490"/>
                <p:cNvSpPr>
                  <a:spLocks noChangeArrowheads="1"/>
                </p:cNvSpPr>
                <p:nvPr/>
              </p:nvSpPr>
              <p:spPr bwMode="auto">
                <a:xfrm>
                  <a:off x="1821" y="310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322" name="Oval 491"/>
                <p:cNvSpPr>
                  <a:spLocks noChangeArrowheads="1"/>
                </p:cNvSpPr>
                <p:nvPr/>
              </p:nvSpPr>
              <p:spPr bwMode="auto">
                <a:xfrm>
                  <a:off x="1964" y="309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323" name="Oval 492"/>
                <p:cNvSpPr>
                  <a:spLocks noChangeArrowheads="1"/>
                </p:cNvSpPr>
                <p:nvPr/>
              </p:nvSpPr>
              <p:spPr bwMode="auto">
                <a:xfrm>
                  <a:off x="2060" y="318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324" name="Oval 493"/>
                <p:cNvSpPr>
                  <a:spLocks noChangeArrowheads="1"/>
                </p:cNvSpPr>
                <p:nvPr/>
              </p:nvSpPr>
              <p:spPr bwMode="auto">
                <a:xfrm>
                  <a:off x="2050" y="310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325" name="Oval 494"/>
                <p:cNvSpPr>
                  <a:spLocks noChangeArrowheads="1"/>
                </p:cNvSpPr>
                <p:nvPr/>
              </p:nvSpPr>
              <p:spPr bwMode="auto">
                <a:xfrm>
                  <a:off x="2032" y="324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326" name="Oval 495"/>
                <p:cNvSpPr>
                  <a:spLocks noChangeArrowheads="1"/>
                </p:cNvSpPr>
                <p:nvPr/>
              </p:nvSpPr>
              <p:spPr bwMode="auto">
                <a:xfrm>
                  <a:off x="1917" y="319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327" name="Oval 496"/>
                <p:cNvSpPr>
                  <a:spLocks noChangeArrowheads="1"/>
                </p:cNvSpPr>
                <p:nvPr/>
              </p:nvSpPr>
              <p:spPr bwMode="auto">
                <a:xfrm>
                  <a:off x="1803" y="302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328" name="Oval 497"/>
                <p:cNvSpPr>
                  <a:spLocks noChangeArrowheads="1"/>
                </p:cNvSpPr>
                <p:nvPr/>
              </p:nvSpPr>
              <p:spPr bwMode="auto">
                <a:xfrm>
                  <a:off x="1775" y="315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329" name="Oval 498"/>
                <p:cNvSpPr>
                  <a:spLocks noChangeArrowheads="1"/>
                </p:cNvSpPr>
                <p:nvPr/>
              </p:nvSpPr>
              <p:spPr bwMode="auto">
                <a:xfrm>
                  <a:off x="1881" y="308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330" name="Oval 499"/>
                <p:cNvSpPr>
                  <a:spLocks noChangeArrowheads="1"/>
                </p:cNvSpPr>
                <p:nvPr/>
              </p:nvSpPr>
              <p:spPr bwMode="auto">
                <a:xfrm>
                  <a:off x="1836" y="319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grpSp>
        </p:grpSp>
        <p:grpSp>
          <p:nvGrpSpPr>
            <p:cNvPr id="144160" name="Group 500"/>
            <p:cNvGrpSpPr>
              <a:grpSpLocks/>
            </p:cNvGrpSpPr>
            <p:nvPr/>
          </p:nvGrpSpPr>
          <p:grpSpPr bwMode="auto">
            <a:xfrm>
              <a:off x="1575" y="2575"/>
              <a:ext cx="1080" cy="809"/>
              <a:chOff x="1575" y="2575"/>
              <a:chExt cx="1080" cy="809"/>
            </a:xfrm>
          </p:grpSpPr>
          <p:grpSp>
            <p:nvGrpSpPr>
              <p:cNvPr id="144285" name="Group 501"/>
              <p:cNvGrpSpPr>
                <a:grpSpLocks/>
              </p:cNvGrpSpPr>
              <p:nvPr/>
            </p:nvGrpSpPr>
            <p:grpSpPr bwMode="auto">
              <a:xfrm>
                <a:off x="1575" y="3087"/>
                <a:ext cx="339" cy="297"/>
                <a:chOff x="1575" y="3087"/>
                <a:chExt cx="339" cy="297"/>
              </a:xfrm>
            </p:grpSpPr>
            <p:sp>
              <p:nvSpPr>
                <p:cNvPr id="144301" name="Oval 502"/>
                <p:cNvSpPr>
                  <a:spLocks noChangeArrowheads="1"/>
                </p:cNvSpPr>
                <p:nvPr/>
              </p:nvSpPr>
              <p:spPr bwMode="auto">
                <a:xfrm>
                  <a:off x="1668" y="308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302" name="Oval 503"/>
                <p:cNvSpPr>
                  <a:spLocks noChangeArrowheads="1"/>
                </p:cNvSpPr>
                <p:nvPr/>
              </p:nvSpPr>
              <p:spPr bwMode="auto">
                <a:xfrm>
                  <a:off x="1764" y="318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303" name="Oval 504"/>
                <p:cNvSpPr>
                  <a:spLocks noChangeArrowheads="1"/>
                </p:cNvSpPr>
                <p:nvPr/>
              </p:nvSpPr>
              <p:spPr bwMode="auto">
                <a:xfrm>
                  <a:off x="1754" y="309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304" name="Oval 505"/>
                <p:cNvSpPr>
                  <a:spLocks noChangeArrowheads="1"/>
                </p:cNvSpPr>
                <p:nvPr/>
              </p:nvSpPr>
              <p:spPr bwMode="auto">
                <a:xfrm>
                  <a:off x="1736" y="324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305" name="Oval 506"/>
                <p:cNvSpPr>
                  <a:spLocks noChangeArrowheads="1"/>
                </p:cNvSpPr>
                <p:nvPr/>
              </p:nvSpPr>
              <p:spPr bwMode="auto">
                <a:xfrm>
                  <a:off x="1621" y="319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306" name="Oval 507"/>
                <p:cNvSpPr>
                  <a:spLocks noChangeArrowheads="1"/>
                </p:cNvSpPr>
                <p:nvPr/>
              </p:nvSpPr>
              <p:spPr bwMode="auto">
                <a:xfrm>
                  <a:off x="1764" y="318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307" name="Oval 508"/>
                <p:cNvSpPr>
                  <a:spLocks noChangeArrowheads="1"/>
                </p:cNvSpPr>
                <p:nvPr/>
              </p:nvSpPr>
              <p:spPr bwMode="auto">
                <a:xfrm>
                  <a:off x="1860" y="327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308" name="Oval 509"/>
                <p:cNvSpPr>
                  <a:spLocks noChangeArrowheads="1"/>
                </p:cNvSpPr>
                <p:nvPr/>
              </p:nvSpPr>
              <p:spPr bwMode="auto">
                <a:xfrm>
                  <a:off x="1850" y="319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309" name="Oval 510"/>
                <p:cNvSpPr>
                  <a:spLocks noChangeArrowheads="1"/>
                </p:cNvSpPr>
                <p:nvPr/>
              </p:nvSpPr>
              <p:spPr bwMode="auto">
                <a:xfrm>
                  <a:off x="1832" y="333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310" name="Oval 511"/>
                <p:cNvSpPr>
                  <a:spLocks noChangeArrowheads="1"/>
                </p:cNvSpPr>
                <p:nvPr/>
              </p:nvSpPr>
              <p:spPr bwMode="auto">
                <a:xfrm>
                  <a:off x="1717" y="328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311" name="Oval 512"/>
                <p:cNvSpPr>
                  <a:spLocks noChangeArrowheads="1"/>
                </p:cNvSpPr>
                <p:nvPr/>
              </p:nvSpPr>
              <p:spPr bwMode="auto">
                <a:xfrm>
                  <a:off x="1603" y="311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312" name="Oval 513"/>
                <p:cNvSpPr>
                  <a:spLocks noChangeArrowheads="1"/>
                </p:cNvSpPr>
                <p:nvPr/>
              </p:nvSpPr>
              <p:spPr bwMode="auto">
                <a:xfrm>
                  <a:off x="1575" y="324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313" name="Oval 514"/>
                <p:cNvSpPr>
                  <a:spLocks noChangeArrowheads="1"/>
                </p:cNvSpPr>
                <p:nvPr/>
              </p:nvSpPr>
              <p:spPr bwMode="auto">
                <a:xfrm>
                  <a:off x="1681" y="317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314" name="Oval 515"/>
                <p:cNvSpPr>
                  <a:spLocks noChangeArrowheads="1"/>
                </p:cNvSpPr>
                <p:nvPr/>
              </p:nvSpPr>
              <p:spPr bwMode="auto">
                <a:xfrm>
                  <a:off x="1636" y="328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grpSp>
          <p:grpSp>
            <p:nvGrpSpPr>
              <p:cNvPr id="144286" name="Group 516"/>
              <p:cNvGrpSpPr>
                <a:grpSpLocks/>
              </p:cNvGrpSpPr>
              <p:nvPr/>
            </p:nvGrpSpPr>
            <p:grpSpPr bwMode="auto">
              <a:xfrm>
                <a:off x="2316" y="2575"/>
                <a:ext cx="339" cy="297"/>
                <a:chOff x="2316" y="2575"/>
                <a:chExt cx="339" cy="297"/>
              </a:xfrm>
            </p:grpSpPr>
            <p:sp>
              <p:nvSpPr>
                <p:cNvPr id="144287" name="Oval 517"/>
                <p:cNvSpPr>
                  <a:spLocks noChangeArrowheads="1"/>
                </p:cNvSpPr>
                <p:nvPr/>
              </p:nvSpPr>
              <p:spPr bwMode="auto">
                <a:xfrm>
                  <a:off x="2409" y="257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288" name="Oval 518"/>
                <p:cNvSpPr>
                  <a:spLocks noChangeArrowheads="1"/>
                </p:cNvSpPr>
                <p:nvPr/>
              </p:nvSpPr>
              <p:spPr bwMode="auto">
                <a:xfrm>
                  <a:off x="2505" y="267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289" name="Oval 519"/>
                <p:cNvSpPr>
                  <a:spLocks noChangeArrowheads="1"/>
                </p:cNvSpPr>
                <p:nvPr/>
              </p:nvSpPr>
              <p:spPr bwMode="auto">
                <a:xfrm>
                  <a:off x="2495" y="258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290" name="Oval 520"/>
                <p:cNvSpPr>
                  <a:spLocks noChangeArrowheads="1"/>
                </p:cNvSpPr>
                <p:nvPr/>
              </p:nvSpPr>
              <p:spPr bwMode="auto">
                <a:xfrm>
                  <a:off x="2477" y="273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291" name="Oval 521"/>
                <p:cNvSpPr>
                  <a:spLocks noChangeArrowheads="1"/>
                </p:cNvSpPr>
                <p:nvPr/>
              </p:nvSpPr>
              <p:spPr bwMode="auto">
                <a:xfrm>
                  <a:off x="2362" y="267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292" name="Oval 522"/>
                <p:cNvSpPr>
                  <a:spLocks noChangeArrowheads="1"/>
                </p:cNvSpPr>
                <p:nvPr/>
              </p:nvSpPr>
              <p:spPr bwMode="auto">
                <a:xfrm>
                  <a:off x="2505" y="267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293" name="Oval 523"/>
                <p:cNvSpPr>
                  <a:spLocks noChangeArrowheads="1"/>
                </p:cNvSpPr>
                <p:nvPr/>
              </p:nvSpPr>
              <p:spPr bwMode="auto">
                <a:xfrm>
                  <a:off x="2601" y="276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294" name="Oval 524"/>
                <p:cNvSpPr>
                  <a:spLocks noChangeArrowheads="1"/>
                </p:cNvSpPr>
                <p:nvPr/>
              </p:nvSpPr>
              <p:spPr bwMode="auto">
                <a:xfrm>
                  <a:off x="2591" y="267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295" name="Oval 525"/>
                <p:cNvSpPr>
                  <a:spLocks noChangeArrowheads="1"/>
                </p:cNvSpPr>
                <p:nvPr/>
              </p:nvSpPr>
              <p:spPr bwMode="auto">
                <a:xfrm>
                  <a:off x="2573" y="282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296" name="Oval 526"/>
                <p:cNvSpPr>
                  <a:spLocks noChangeArrowheads="1"/>
                </p:cNvSpPr>
                <p:nvPr/>
              </p:nvSpPr>
              <p:spPr bwMode="auto">
                <a:xfrm>
                  <a:off x="2458" y="277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297" name="Oval 527"/>
                <p:cNvSpPr>
                  <a:spLocks noChangeArrowheads="1"/>
                </p:cNvSpPr>
                <p:nvPr/>
              </p:nvSpPr>
              <p:spPr bwMode="auto">
                <a:xfrm>
                  <a:off x="2344" y="260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298" name="Oval 528"/>
                <p:cNvSpPr>
                  <a:spLocks noChangeArrowheads="1"/>
                </p:cNvSpPr>
                <p:nvPr/>
              </p:nvSpPr>
              <p:spPr bwMode="auto">
                <a:xfrm>
                  <a:off x="2316" y="273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299" name="Oval 529"/>
                <p:cNvSpPr>
                  <a:spLocks noChangeArrowheads="1"/>
                </p:cNvSpPr>
                <p:nvPr/>
              </p:nvSpPr>
              <p:spPr bwMode="auto">
                <a:xfrm>
                  <a:off x="2422" y="265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300" name="Oval 530"/>
                <p:cNvSpPr>
                  <a:spLocks noChangeArrowheads="1"/>
                </p:cNvSpPr>
                <p:nvPr/>
              </p:nvSpPr>
              <p:spPr bwMode="auto">
                <a:xfrm>
                  <a:off x="2377" y="277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grpSp>
        </p:grpSp>
        <p:grpSp>
          <p:nvGrpSpPr>
            <p:cNvPr id="144161" name="Group 531"/>
            <p:cNvGrpSpPr>
              <a:grpSpLocks/>
            </p:cNvGrpSpPr>
            <p:nvPr/>
          </p:nvGrpSpPr>
          <p:grpSpPr bwMode="auto">
            <a:xfrm>
              <a:off x="2436" y="2270"/>
              <a:ext cx="450" cy="892"/>
              <a:chOff x="2436" y="2270"/>
              <a:chExt cx="450" cy="892"/>
            </a:xfrm>
          </p:grpSpPr>
          <p:grpSp>
            <p:nvGrpSpPr>
              <p:cNvPr id="144255" name="Group 532"/>
              <p:cNvGrpSpPr>
                <a:grpSpLocks/>
              </p:cNvGrpSpPr>
              <p:nvPr/>
            </p:nvGrpSpPr>
            <p:grpSpPr bwMode="auto">
              <a:xfrm>
                <a:off x="2436" y="2270"/>
                <a:ext cx="339" cy="297"/>
                <a:chOff x="2436" y="2270"/>
                <a:chExt cx="339" cy="297"/>
              </a:xfrm>
            </p:grpSpPr>
            <p:sp>
              <p:nvSpPr>
                <p:cNvPr id="144271" name="Oval 533"/>
                <p:cNvSpPr>
                  <a:spLocks noChangeArrowheads="1"/>
                </p:cNvSpPr>
                <p:nvPr/>
              </p:nvSpPr>
              <p:spPr bwMode="auto">
                <a:xfrm>
                  <a:off x="2529" y="227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272" name="Oval 534"/>
                <p:cNvSpPr>
                  <a:spLocks noChangeArrowheads="1"/>
                </p:cNvSpPr>
                <p:nvPr/>
              </p:nvSpPr>
              <p:spPr bwMode="auto">
                <a:xfrm>
                  <a:off x="2625" y="236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273" name="Oval 535"/>
                <p:cNvSpPr>
                  <a:spLocks noChangeArrowheads="1"/>
                </p:cNvSpPr>
                <p:nvPr/>
              </p:nvSpPr>
              <p:spPr bwMode="auto">
                <a:xfrm>
                  <a:off x="2615" y="227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274" name="Oval 536"/>
                <p:cNvSpPr>
                  <a:spLocks noChangeArrowheads="1"/>
                </p:cNvSpPr>
                <p:nvPr/>
              </p:nvSpPr>
              <p:spPr bwMode="auto">
                <a:xfrm>
                  <a:off x="2597" y="242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275" name="Oval 537"/>
                <p:cNvSpPr>
                  <a:spLocks noChangeArrowheads="1"/>
                </p:cNvSpPr>
                <p:nvPr/>
              </p:nvSpPr>
              <p:spPr bwMode="auto">
                <a:xfrm>
                  <a:off x="2482" y="237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276" name="Oval 538"/>
                <p:cNvSpPr>
                  <a:spLocks noChangeArrowheads="1"/>
                </p:cNvSpPr>
                <p:nvPr/>
              </p:nvSpPr>
              <p:spPr bwMode="auto">
                <a:xfrm>
                  <a:off x="2625" y="236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277" name="Oval 539"/>
                <p:cNvSpPr>
                  <a:spLocks noChangeArrowheads="1"/>
                </p:cNvSpPr>
                <p:nvPr/>
              </p:nvSpPr>
              <p:spPr bwMode="auto">
                <a:xfrm>
                  <a:off x="2721" y="246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278" name="Oval 540"/>
                <p:cNvSpPr>
                  <a:spLocks noChangeArrowheads="1"/>
                </p:cNvSpPr>
                <p:nvPr/>
              </p:nvSpPr>
              <p:spPr bwMode="auto">
                <a:xfrm>
                  <a:off x="2711" y="237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279" name="Oval 541"/>
                <p:cNvSpPr>
                  <a:spLocks noChangeArrowheads="1"/>
                </p:cNvSpPr>
                <p:nvPr/>
              </p:nvSpPr>
              <p:spPr bwMode="auto">
                <a:xfrm>
                  <a:off x="2693" y="252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280" name="Oval 542"/>
                <p:cNvSpPr>
                  <a:spLocks noChangeArrowheads="1"/>
                </p:cNvSpPr>
                <p:nvPr/>
              </p:nvSpPr>
              <p:spPr bwMode="auto">
                <a:xfrm>
                  <a:off x="2578" y="246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281" name="Oval 543"/>
                <p:cNvSpPr>
                  <a:spLocks noChangeArrowheads="1"/>
                </p:cNvSpPr>
                <p:nvPr/>
              </p:nvSpPr>
              <p:spPr bwMode="auto">
                <a:xfrm>
                  <a:off x="2464" y="230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282" name="Oval 544"/>
                <p:cNvSpPr>
                  <a:spLocks noChangeArrowheads="1"/>
                </p:cNvSpPr>
                <p:nvPr/>
              </p:nvSpPr>
              <p:spPr bwMode="auto">
                <a:xfrm>
                  <a:off x="2436" y="243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283" name="Oval 545"/>
                <p:cNvSpPr>
                  <a:spLocks noChangeArrowheads="1"/>
                </p:cNvSpPr>
                <p:nvPr/>
              </p:nvSpPr>
              <p:spPr bwMode="auto">
                <a:xfrm>
                  <a:off x="2542" y="235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284" name="Oval 546"/>
                <p:cNvSpPr>
                  <a:spLocks noChangeArrowheads="1"/>
                </p:cNvSpPr>
                <p:nvPr/>
              </p:nvSpPr>
              <p:spPr bwMode="auto">
                <a:xfrm>
                  <a:off x="2497" y="246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grpSp>
          <p:grpSp>
            <p:nvGrpSpPr>
              <p:cNvPr id="144256" name="Group 547"/>
              <p:cNvGrpSpPr>
                <a:grpSpLocks/>
              </p:cNvGrpSpPr>
              <p:nvPr/>
            </p:nvGrpSpPr>
            <p:grpSpPr bwMode="auto">
              <a:xfrm>
                <a:off x="2547" y="2865"/>
                <a:ext cx="339" cy="297"/>
                <a:chOff x="2547" y="2865"/>
                <a:chExt cx="339" cy="297"/>
              </a:xfrm>
            </p:grpSpPr>
            <p:sp>
              <p:nvSpPr>
                <p:cNvPr id="144257" name="Oval 548"/>
                <p:cNvSpPr>
                  <a:spLocks noChangeArrowheads="1"/>
                </p:cNvSpPr>
                <p:nvPr/>
              </p:nvSpPr>
              <p:spPr bwMode="auto">
                <a:xfrm>
                  <a:off x="2640" y="286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258" name="Oval 549"/>
                <p:cNvSpPr>
                  <a:spLocks noChangeArrowheads="1"/>
                </p:cNvSpPr>
                <p:nvPr/>
              </p:nvSpPr>
              <p:spPr bwMode="auto">
                <a:xfrm>
                  <a:off x="2736" y="296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259" name="Oval 550"/>
                <p:cNvSpPr>
                  <a:spLocks noChangeArrowheads="1"/>
                </p:cNvSpPr>
                <p:nvPr/>
              </p:nvSpPr>
              <p:spPr bwMode="auto">
                <a:xfrm>
                  <a:off x="2726" y="287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260" name="Oval 551"/>
                <p:cNvSpPr>
                  <a:spLocks noChangeArrowheads="1"/>
                </p:cNvSpPr>
                <p:nvPr/>
              </p:nvSpPr>
              <p:spPr bwMode="auto">
                <a:xfrm>
                  <a:off x="2708" y="302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261" name="Oval 552"/>
                <p:cNvSpPr>
                  <a:spLocks noChangeArrowheads="1"/>
                </p:cNvSpPr>
                <p:nvPr/>
              </p:nvSpPr>
              <p:spPr bwMode="auto">
                <a:xfrm>
                  <a:off x="2593" y="296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262" name="Oval 553"/>
                <p:cNvSpPr>
                  <a:spLocks noChangeArrowheads="1"/>
                </p:cNvSpPr>
                <p:nvPr/>
              </p:nvSpPr>
              <p:spPr bwMode="auto">
                <a:xfrm>
                  <a:off x="2736" y="296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263" name="Oval 554"/>
                <p:cNvSpPr>
                  <a:spLocks noChangeArrowheads="1"/>
                </p:cNvSpPr>
                <p:nvPr/>
              </p:nvSpPr>
              <p:spPr bwMode="auto">
                <a:xfrm>
                  <a:off x="2832" y="305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264" name="Oval 555"/>
                <p:cNvSpPr>
                  <a:spLocks noChangeArrowheads="1"/>
                </p:cNvSpPr>
                <p:nvPr/>
              </p:nvSpPr>
              <p:spPr bwMode="auto">
                <a:xfrm>
                  <a:off x="2822" y="296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265" name="Oval 556"/>
                <p:cNvSpPr>
                  <a:spLocks noChangeArrowheads="1"/>
                </p:cNvSpPr>
                <p:nvPr/>
              </p:nvSpPr>
              <p:spPr bwMode="auto">
                <a:xfrm>
                  <a:off x="2804" y="311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266" name="Oval 557"/>
                <p:cNvSpPr>
                  <a:spLocks noChangeArrowheads="1"/>
                </p:cNvSpPr>
                <p:nvPr/>
              </p:nvSpPr>
              <p:spPr bwMode="auto">
                <a:xfrm>
                  <a:off x="2689" y="306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267" name="Oval 558"/>
                <p:cNvSpPr>
                  <a:spLocks noChangeArrowheads="1"/>
                </p:cNvSpPr>
                <p:nvPr/>
              </p:nvSpPr>
              <p:spPr bwMode="auto">
                <a:xfrm>
                  <a:off x="2575" y="289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268" name="Oval 559"/>
                <p:cNvSpPr>
                  <a:spLocks noChangeArrowheads="1"/>
                </p:cNvSpPr>
                <p:nvPr/>
              </p:nvSpPr>
              <p:spPr bwMode="auto">
                <a:xfrm>
                  <a:off x="2547" y="302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269" name="Oval 560"/>
                <p:cNvSpPr>
                  <a:spLocks noChangeArrowheads="1"/>
                </p:cNvSpPr>
                <p:nvPr/>
              </p:nvSpPr>
              <p:spPr bwMode="auto">
                <a:xfrm>
                  <a:off x="2653" y="294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270" name="Oval 561"/>
                <p:cNvSpPr>
                  <a:spLocks noChangeArrowheads="1"/>
                </p:cNvSpPr>
                <p:nvPr/>
              </p:nvSpPr>
              <p:spPr bwMode="auto">
                <a:xfrm>
                  <a:off x="2608" y="306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grpSp>
        </p:grpSp>
        <p:grpSp>
          <p:nvGrpSpPr>
            <p:cNvPr id="144162" name="Group 562"/>
            <p:cNvGrpSpPr>
              <a:grpSpLocks/>
            </p:cNvGrpSpPr>
            <p:nvPr/>
          </p:nvGrpSpPr>
          <p:grpSpPr bwMode="auto">
            <a:xfrm>
              <a:off x="881" y="2704"/>
              <a:ext cx="1237" cy="591"/>
              <a:chOff x="881" y="2704"/>
              <a:chExt cx="1237" cy="591"/>
            </a:xfrm>
          </p:grpSpPr>
          <p:grpSp>
            <p:nvGrpSpPr>
              <p:cNvPr id="144225" name="Group 563"/>
              <p:cNvGrpSpPr>
                <a:grpSpLocks/>
              </p:cNvGrpSpPr>
              <p:nvPr/>
            </p:nvGrpSpPr>
            <p:grpSpPr bwMode="auto">
              <a:xfrm>
                <a:off x="881" y="2998"/>
                <a:ext cx="338" cy="297"/>
                <a:chOff x="881" y="2998"/>
                <a:chExt cx="338" cy="297"/>
              </a:xfrm>
            </p:grpSpPr>
            <p:sp>
              <p:nvSpPr>
                <p:cNvPr id="144241" name="Oval 564"/>
                <p:cNvSpPr>
                  <a:spLocks noChangeArrowheads="1"/>
                </p:cNvSpPr>
                <p:nvPr/>
              </p:nvSpPr>
              <p:spPr bwMode="auto">
                <a:xfrm>
                  <a:off x="974" y="299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242" name="Oval 565"/>
                <p:cNvSpPr>
                  <a:spLocks noChangeArrowheads="1"/>
                </p:cNvSpPr>
                <p:nvPr/>
              </p:nvSpPr>
              <p:spPr bwMode="auto">
                <a:xfrm>
                  <a:off x="1069" y="309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243" name="Oval 566"/>
                <p:cNvSpPr>
                  <a:spLocks noChangeArrowheads="1"/>
                </p:cNvSpPr>
                <p:nvPr/>
              </p:nvSpPr>
              <p:spPr bwMode="auto">
                <a:xfrm>
                  <a:off x="1059" y="300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244" name="Oval 567"/>
                <p:cNvSpPr>
                  <a:spLocks noChangeArrowheads="1"/>
                </p:cNvSpPr>
                <p:nvPr/>
              </p:nvSpPr>
              <p:spPr bwMode="auto">
                <a:xfrm>
                  <a:off x="1042" y="315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245" name="Oval 568"/>
                <p:cNvSpPr>
                  <a:spLocks noChangeArrowheads="1"/>
                </p:cNvSpPr>
                <p:nvPr/>
              </p:nvSpPr>
              <p:spPr bwMode="auto">
                <a:xfrm>
                  <a:off x="927" y="310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246" name="Oval 569"/>
                <p:cNvSpPr>
                  <a:spLocks noChangeArrowheads="1"/>
                </p:cNvSpPr>
                <p:nvPr/>
              </p:nvSpPr>
              <p:spPr bwMode="auto">
                <a:xfrm>
                  <a:off x="1069" y="309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247" name="Oval 570"/>
                <p:cNvSpPr>
                  <a:spLocks noChangeArrowheads="1"/>
                </p:cNvSpPr>
                <p:nvPr/>
              </p:nvSpPr>
              <p:spPr bwMode="auto">
                <a:xfrm>
                  <a:off x="1165" y="319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248" name="Oval 571"/>
                <p:cNvSpPr>
                  <a:spLocks noChangeArrowheads="1"/>
                </p:cNvSpPr>
                <p:nvPr/>
              </p:nvSpPr>
              <p:spPr bwMode="auto">
                <a:xfrm>
                  <a:off x="1155" y="310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249" name="Oval 572"/>
                <p:cNvSpPr>
                  <a:spLocks noChangeArrowheads="1"/>
                </p:cNvSpPr>
                <p:nvPr/>
              </p:nvSpPr>
              <p:spPr bwMode="auto">
                <a:xfrm>
                  <a:off x="1136" y="325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250" name="Oval 573"/>
                <p:cNvSpPr>
                  <a:spLocks noChangeArrowheads="1"/>
                </p:cNvSpPr>
                <p:nvPr/>
              </p:nvSpPr>
              <p:spPr bwMode="auto">
                <a:xfrm>
                  <a:off x="1023" y="319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251" name="Oval 574"/>
                <p:cNvSpPr>
                  <a:spLocks noChangeArrowheads="1"/>
                </p:cNvSpPr>
                <p:nvPr/>
              </p:nvSpPr>
              <p:spPr bwMode="auto">
                <a:xfrm>
                  <a:off x="909" y="302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252" name="Oval 575"/>
                <p:cNvSpPr>
                  <a:spLocks noChangeArrowheads="1"/>
                </p:cNvSpPr>
                <p:nvPr/>
              </p:nvSpPr>
              <p:spPr bwMode="auto">
                <a:xfrm>
                  <a:off x="881" y="316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253" name="Oval 576"/>
                <p:cNvSpPr>
                  <a:spLocks noChangeArrowheads="1"/>
                </p:cNvSpPr>
                <p:nvPr/>
              </p:nvSpPr>
              <p:spPr bwMode="auto">
                <a:xfrm>
                  <a:off x="987" y="308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254" name="Oval 577"/>
                <p:cNvSpPr>
                  <a:spLocks noChangeArrowheads="1"/>
                </p:cNvSpPr>
                <p:nvPr/>
              </p:nvSpPr>
              <p:spPr bwMode="auto">
                <a:xfrm>
                  <a:off x="942" y="319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grpSp>
          <p:grpSp>
            <p:nvGrpSpPr>
              <p:cNvPr id="144226" name="Group 578"/>
              <p:cNvGrpSpPr>
                <a:grpSpLocks/>
              </p:cNvGrpSpPr>
              <p:nvPr/>
            </p:nvGrpSpPr>
            <p:grpSpPr bwMode="auto">
              <a:xfrm>
                <a:off x="1780" y="2704"/>
                <a:ext cx="338" cy="297"/>
                <a:chOff x="1780" y="2704"/>
                <a:chExt cx="338" cy="297"/>
              </a:xfrm>
            </p:grpSpPr>
            <p:sp>
              <p:nvSpPr>
                <p:cNvPr id="144227" name="Oval 579"/>
                <p:cNvSpPr>
                  <a:spLocks noChangeArrowheads="1"/>
                </p:cNvSpPr>
                <p:nvPr/>
              </p:nvSpPr>
              <p:spPr bwMode="auto">
                <a:xfrm>
                  <a:off x="1872" y="270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228" name="Oval 580"/>
                <p:cNvSpPr>
                  <a:spLocks noChangeArrowheads="1"/>
                </p:cNvSpPr>
                <p:nvPr/>
              </p:nvSpPr>
              <p:spPr bwMode="auto">
                <a:xfrm>
                  <a:off x="1969" y="280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229" name="Oval 581"/>
                <p:cNvSpPr>
                  <a:spLocks noChangeArrowheads="1"/>
                </p:cNvSpPr>
                <p:nvPr/>
              </p:nvSpPr>
              <p:spPr bwMode="auto">
                <a:xfrm>
                  <a:off x="1959" y="271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230" name="Oval 582"/>
                <p:cNvSpPr>
                  <a:spLocks noChangeArrowheads="1"/>
                </p:cNvSpPr>
                <p:nvPr/>
              </p:nvSpPr>
              <p:spPr bwMode="auto">
                <a:xfrm>
                  <a:off x="1939" y="286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231" name="Oval 583"/>
                <p:cNvSpPr>
                  <a:spLocks noChangeArrowheads="1"/>
                </p:cNvSpPr>
                <p:nvPr/>
              </p:nvSpPr>
              <p:spPr bwMode="auto">
                <a:xfrm>
                  <a:off x="1825" y="280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232" name="Oval 584"/>
                <p:cNvSpPr>
                  <a:spLocks noChangeArrowheads="1"/>
                </p:cNvSpPr>
                <p:nvPr/>
              </p:nvSpPr>
              <p:spPr bwMode="auto">
                <a:xfrm>
                  <a:off x="1969" y="280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233" name="Oval 585"/>
                <p:cNvSpPr>
                  <a:spLocks noChangeArrowheads="1"/>
                </p:cNvSpPr>
                <p:nvPr/>
              </p:nvSpPr>
              <p:spPr bwMode="auto">
                <a:xfrm>
                  <a:off x="2064" y="289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234" name="Oval 586"/>
                <p:cNvSpPr>
                  <a:spLocks noChangeArrowheads="1"/>
                </p:cNvSpPr>
                <p:nvPr/>
              </p:nvSpPr>
              <p:spPr bwMode="auto">
                <a:xfrm>
                  <a:off x="2054" y="280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235" name="Oval 587"/>
                <p:cNvSpPr>
                  <a:spLocks noChangeArrowheads="1"/>
                </p:cNvSpPr>
                <p:nvPr/>
              </p:nvSpPr>
              <p:spPr bwMode="auto">
                <a:xfrm>
                  <a:off x="2037" y="295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236" name="Oval 588"/>
                <p:cNvSpPr>
                  <a:spLocks noChangeArrowheads="1"/>
                </p:cNvSpPr>
                <p:nvPr/>
              </p:nvSpPr>
              <p:spPr bwMode="auto">
                <a:xfrm>
                  <a:off x="1921" y="290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237" name="Oval 589"/>
                <p:cNvSpPr>
                  <a:spLocks noChangeArrowheads="1"/>
                </p:cNvSpPr>
                <p:nvPr/>
              </p:nvSpPr>
              <p:spPr bwMode="auto">
                <a:xfrm>
                  <a:off x="1808" y="273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238" name="Oval 590"/>
                <p:cNvSpPr>
                  <a:spLocks noChangeArrowheads="1"/>
                </p:cNvSpPr>
                <p:nvPr/>
              </p:nvSpPr>
              <p:spPr bwMode="auto">
                <a:xfrm>
                  <a:off x="1780" y="286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239" name="Oval 591"/>
                <p:cNvSpPr>
                  <a:spLocks noChangeArrowheads="1"/>
                </p:cNvSpPr>
                <p:nvPr/>
              </p:nvSpPr>
              <p:spPr bwMode="auto">
                <a:xfrm>
                  <a:off x="1886" y="278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240" name="Oval 592"/>
                <p:cNvSpPr>
                  <a:spLocks noChangeArrowheads="1"/>
                </p:cNvSpPr>
                <p:nvPr/>
              </p:nvSpPr>
              <p:spPr bwMode="auto">
                <a:xfrm>
                  <a:off x="1840" y="290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grpSp>
        </p:grpSp>
        <p:grpSp>
          <p:nvGrpSpPr>
            <p:cNvPr id="144163" name="Group 593"/>
            <p:cNvGrpSpPr>
              <a:grpSpLocks/>
            </p:cNvGrpSpPr>
            <p:nvPr/>
          </p:nvGrpSpPr>
          <p:grpSpPr bwMode="auto">
            <a:xfrm>
              <a:off x="882" y="2448"/>
              <a:ext cx="1429" cy="641"/>
              <a:chOff x="882" y="2448"/>
              <a:chExt cx="1429" cy="641"/>
            </a:xfrm>
          </p:grpSpPr>
          <p:grpSp>
            <p:nvGrpSpPr>
              <p:cNvPr id="144195" name="Group 594"/>
              <p:cNvGrpSpPr>
                <a:grpSpLocks/>
              </p:cNvGrpSpPr>
              <p:nvPr/>
            </p:nvGrpSpPr>
            <p:grpSpPr bwMode="auto">
              <a:xfrm>
                <a:off x="882" y="2448"/>
                <a:ext cx="338" cy="297"/>
                <a:chOff x="882" y="2448"/>
                <a:chExt cx="338" cy="297"/>
              </a:xfrm>
            </p:grpSpPr>
            <p:sp>
              <p:nvSpPr>
                <p:cNvPr id="144211" name="Oval 595"/>
                <p:cNvSpPr>
                  <a:spLocks noChangeArrowheads="1"/>
                </p:cNvSpPr>
                <p:nvPr/>
              </p:nvSpPr>
              <p:spPr bwMode="auto">
                <a:xfrm>
                  <a:off x="974" y="244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212" name="Oval 596"/>
                <p:cNvSpPr>
                  <a:spLocks noChangeArrowheads="1"/>
                </p:cNvSpPr>
                <p:nvPr/>
              </p:nvSpPr>
              <p:spPr bwMode="auto">
                <a:xfrm>
                  <a:off x="1070" y="254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213" name="Oval 597"/>
                <p:cNvSpPr>
                  <a:spLocks noChangeArrowheads="1"/>
                </p:cNvSpPr>
                <p:nvPr/>
              </p:nvSpPr>
              <p:spPr bwMode="auto">
                <a:xfrm>
                  <a:off x="1060" y="245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214" name="Oval 598"/>
                <p:cNvSpPr>
                  <a:spLocks noChangeArrowheads="1"/>
                </p:cNvSpPr>
                <p:nvPr/>
              </p:nvSpPr>
              <p:spPr bwMode="auto">
                <a:xfrm>
                  <a:off x="1042" y="260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215" name="Oval 599"/>
                <p:cNvSpPr>
                  <a:spLocks noChangeArrowheads="1"/>
                </p:cNvSpPr>
                <p:nvPr/>
              </p:nvSpPr>
              <p:spPr bwMode="auto">
                <a:xfrm>
                  <a:off x="928" y="255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216" name="Oval 600"/>
                <p:cNvSpPr>
                  <a:spLocks noChangeArrowheads="1"/>
                </p:cNvSpPr>
                <p:nvPr/>
              </p:nvSpPr>
              <p:spPr bwMode="auto">
                <a:xfrm>
                  <a:off x="1070" y="254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217" name="Oval 601"/>
                <p:cNvSpPr>
                  <a:spLocks noChangeArrowheads="1"/>
                </p:cNvSpPr>
                <p:nvPr/>
              </p:nvSpPr>
              <p:spPr bwMode="auto">
                <a:xfrm>
                  <a:off x="1166" y="264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218" name="Oval 602"/>
                <p:cNvSpPr>
                  <a:spLocks noChangeArrowheads="1"/>
                </p:cNvSpPr>
                <p:nvPr/>
              </p:nvSpPr>
              <p:spPr bwMode="auto">
                <a:xfrm>
                  <a:off x="1156" y="255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219" name="Oval 603"/>
                <p:cNvSpPr>
                  <a:spLocks noChangeArrowheads="1"/>
                </p:cNvSpPr>
                <p:nvPr/>
              </p:nvSpPr>
              <p:spPr bwMode="auto">
                <a:xfrm>
                  <a:off x="1138" y="270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220" name="Oval 604"/>
                <p:cNvSpPr>
                  <a:spLocks noChangeArrowheads="1"/>
                </p:cNvSpPr>
                <p:nvPr/>
              </p:nvSpPr>
              <p:spPr bwMode="auto">
                <a:xfrm>
                  <a:off x="1024" y="264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221" name="Oval 605"/>
                <p:cNvSpPr>
                  <a:spLocks noChangeArrowheads="1"/>
                </p:cNvSpPr>
                <p:nvPr/>
              </p:nvSpPr>
              <p:spPr bwMode="auto">
                <a:xfrm>
                  <a:off x="910" y="247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222" name="Oval 606"/>
                <p:cNvSpPr>
                  <a:spLocks noChangeArrowheads="1"/>
                </p:cNvSpPr>
                <p:nvPr/>
              </p:nvSpPr>
              <p:spPr bwMode="auto">
                <a:xfrm>
                  <a:off x="882" y="261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223" name="Oval 607"/>
                <p:cNvSpPr>
                  <a:spLocks noChangeArrowheads="1"/>
                </p:cNvSpPr>
                <p:nvPr/>
              </p:nvSpPr>
              <p:spPr bwMode="auto">
                <a:xfrm>
                  <a:off x="988" y="253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224" name="Oval 608"/>
                <p:cNvSpPr>
                  <a:spLocks noChangeArrowheads="1"/>
                </p:cNvSpPr>
                <p:nvPr/>
              </p:nvSpPr>
              <p:spPr bwMode="auto">
                <a:xfrm>
                  <a:off x="943" y="264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grpSp>
          <p:grpSp>
            <p:nvGrpSpPr>
              <p:cNvPr id="144196" name="Group 609"/>
              <p:cNvGrpSpPr>
                <a:grpSpLocks/>
              </p:cNvGrpSpPr>
              <p:nvPr/>
            </p:nvGrpSpPr>
            <p:grpSpPr bwMode="auto">
              <a:xfrm>
                <a:off x="1973" y="2792"/>
                <a:ext cx="338" cy="297"/>
                <a:chOff x="1973" y="2792"/>
                <a:chExt cx="338" cy="297"/>
              </a:xfrm>
            </p:grpSpPr>
            <p:sp>
              <p:nvSpPr>
                <p:cNvPr id="144197" name="Oval 610"/>
                <p:cNvSpPr>
                  <a:spLocks noChangeArrowheads="1"/>
                </p:cNvSpPr>
                <p:nvPr/>
              </p:nvSpPr>
              <p:spPr bwMode="auto">
                <a:xfrm>
                  <a:off x="2064" y="279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198" name="Oval 611"/>
                <p:cNvSpPr>
                  <a:spLocks noChangeArrowheads="1"/>
                </p:cNvSpPr>
                <p:nvPr/>
              </p:nvSpPr>
              <p:spPr bwMode="auto">
                <a:xfrm>
                  <a:off x="2161" y="288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199" name="Oval 612"/>
                <p:cNvSpPr>
                  <a:spLocks noChangeArrowheads="1"/>
                </p:cNvSpPr>
                <p:nvPr/>
              </p:nvSpPr>
              <p:spPr bwMode="auto">
                <a:xfrm>
                  <a:off x="2151" y="280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200" name="Oval 613"/>
                <p:cNvSpPr>
                  <a:spLocks noChangeArrowheads="1"/>
                </p:cNvSpPr>
                <p:nvPr/>
              </p:nvSpPr>
              <p:spPr bwMode="auto">
                <a:xfrm>
                  <a:off x="2132" y="294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201" name="Oval 614"/>
                <p:cNvSpPr>
                  <a:spLocks noChangeArrowheads="1"/>
                </p:cNvSpPr>
                <p:nvPr/>
              </p:nvSpPr>
              <p:spPr bwMode="auto">
                <a:xfrm>
                  <a:off x="2017" y="289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202" name="Oval 615"/>
                <p:cNvSpPr>
                  <a:spLocks noChangeArrowheads="1"/>
                </p:cNvSpPr>
                <p:nvPr/>
              </p:nvSpPr>
              <p:spPr bwMode="auto">
                <a:xfrm>
                  <a:off x="2161" y="288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203" name="Oval 616"/>
                <p:cNvSpPr>
                  <a:spLocks noChangeArrowheads="1"/>
                </p:cNvSpPr>
                <p:nvPr/>
              </p:nvSpPr>
              <p:spPr bwMode="auto">
                <a:xfrm>
                  <a:off x="2257" y="298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204" name="Oval 617"/>
                <p:cNvSpPr>
                  <a:spLocks noChangeArrowheads="1"/>
                </p:cNvSpPr>
                <p:nvPr/>
              </p:nvSpPr>
              <p:spPr bwMode="auto">
                <a:xfrm>
                  <a:off x="2247" y="289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205" name="Oval 618"/>
                <p:cNvSpPr>
                  <a:spLocks noChangeArrowheads="1"/>
                </p:cNvSpPr>
                <p:nvPr/>
              </p:nvSpPr>
              <p:spPr bwMode="auto">
                <a:xfrm>
                  <a:off x="2229" y="304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206" name="Oval 619"/>
                <p:cNvSpPr>
                  <a:spLocks noChangeArrowheads="1"/>
                </p:cNvSpPr>
                <p:nvPr/>
              </p:nvSpPr>
              <p:spPr bwMode="auto">
                <a:xfrm>
                  <a:off x="2114" y="299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207" name="Oval 620"/>
                <p:cNvSpPr>
                  <a:spLocks noChangeArrowheads="1"/>
                </p:cNvSpPr>
                <p:nvPr/>
              </p:nvSpPr>
              <p:spPr bwMode="auto">
                <a:xfrm>
                  <a:off x="2000" y="282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208" name="Oval 621"/>
                <p:cNvSpPr>
                  <a:spLocks noChangeArrowheads="1"/>
                </p:cNvSpPr>
                <p:nvPr/>
              </p:nvSpPr>
              <p:spPr bwMode="auto">
                <a:xfrm>
                  <a:off x="1973" y="295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209" name="Oval 622"/>
                <p:cNvSpPr>
                  <a:spLocks noChangeArrowheads="1"/>
                </p:cNvSpPr>
                <p:nvPr/>
              </p:nvSpPr>
              <p:spPr bwMode="auto">
                <a:xfrm>
                  <a:off x="2078" y="287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210" name="Oval 623"/>
                <p:cNvSpPr>
                  <a:spLocks noChangeArrowheads="1"/>
                </p:cNvSpPr>
                <p:nvPr/>
              </p:nvSpPr>
              <p:spPr bwMode="auto">
                <a:xfrm>
                  <a:off x="2033" y="298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grpSp>
        </p:grpSp>
        <p:grpSp>
          <p:nvGrpSpPr>
            <p:cNvPr id="144164" name="Group 624"/>
            <p:cNvGrpSpPr>
              <a:grpSpLocks/>
            </p:cNvGrpSpPr>
            <p:nvPr/>
          </p:nvGrpSpPr>
          <p:grpSpPr bwMode="auto">
            <a:xfrm>
              <a:off x="477" y="2317"/>
              <a:ext cx="997" cy="1165"/>
              <a:chOff x="477" y="2317"/>
              <a:chExt cx="997" cy="1165"/>
            </a:xfrm>
          </p:grpSpPr>
          <p:grpSp>
            <p:nvGrpSpPr>
              <p:cNvPr id="144165" name="Group 625"/>
              <p:cNvGrpSpPr>
                <a:grpSpLocks/>
              </p:cNvGrpSpPr>
              <p:nvPr/>
            </p:nvGrpSpPr>
            <p:grpSpPr bwMode="auto">
              <a:xfrm>
                <a:off x="1136" y="3185"/>
                <a:ext cx="338" cy="297"/>
                <a:chOff x="1136" y="3185"/>
                <a:chExt cx="338" cy="297"/>
              </a:xfrm>
            </p:grpSpPr>
            <p:sp>
              <p:nvSpPr>
                <p:cNvPr id="144181" name="Oval 626"/>
                <p:cNvSpPr>
                  <a:spLocks noChangeArrowheads="1"/>
                </p:cNvSpPr>
                <p:nvPr/>
              </p:nvSpPr>
              <p:spPr bwMode="auto">
                <a:xfrm>
                  <a:off x="1227" y="318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182" name="Oval 627"/>
                <p:cNvSpPr>
                  <a:spLocks noChangeArrowheads="1"/>
                </p:cNvSpPr>
                <p:nvPr/>
              </p:nvSpPr>
              <p:spPr bwMode="auto">
                <a:xfrm>
                  <a:off x="1324" y="328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183" name="Oval 628"/>
                <p:cNvSpPr>
                  <a:spLocks noChangeArrowheads="1"/>
                </p:cNvSpPr>
                <p:nvPr/>
              </p:nvSpPr>
              <p:spPr bwMode="auto">
                <a:xfrm>
                  <a:off x="1314" y="319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184" name="Oval 629"/>
                <p:cNvSpPr>
                  <a:spLocks noChangeArrowheads="1"/>
                </p:cNvSpPr>
                <p:nvPr/>
              </p:nvSpPr>
              <p:spPr bwMode="auto">
                <a:xfrm>
                  <a:off x="1295" y="334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185" name="Oval 630"/>
                <p:cNvSpPr>
                  <a:spLocks noChangeArrowheads="1"/>
                </p:cNvSpPr>
                <p:nvPr/>
              </p:nvSpPr>
              <p:spPr bwMode="auto">
                <a:xfrm>
                  <a:off x="1180" y="328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186" name="Oval 631"/>
                <p:cNvSpPr>
                  <a:spLocks noChangeArrowheads="1"/>
                </p:cNvSpPr>
                <p:nvPr/>
              </p:nvSpPr>
              <p:spPr bwMode="auto">
                <a:xfrm>
                  <a:off x="1324" y="328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187" name="Oval 632"/>
                <p:cNvSpPr>
                  <a:spLocks noChangeArrowheads="1"/>
                </p:cNvSpPr>
                <p:nvPr/>
              </p:nvSpPr>
              <p:spPr bwMode="auto">
                <a:xfrm>
                  <a:off x="1420" y="337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188" name="Oval 633"/>
                <p:cNvSpPr>
                  <a:spLocks noChangeArrowheads="1"/>
                </p:cNvSpPr>
                <p:nvPr/>
              </p:nvSpPr>
              <p:spPr bwMode="auto">
                <a:xfrm>
                  <a:off x="1411" y="328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189" name="Oval 634"/>
                <p:cNvSpPr>
                  <a:spLocks noChangeArrowheads="1"/>
                </p:cNvSpPr>
                <p:nvPr/>
              </p:nvSpPr>
              <p:spPr bwMode="auto">
                <a:xfrm>
                  <a:off x="1393" y="343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190" name="Oval 635"/>
                <p:cNvSpPr>
                  <a:spLocks noChangeArrowheads="1"/>
                </p:cNvSpPr>
                <p:nvPr/>
              </p:nvSpPr>
              <p:spPr bwMode="auto">
                <a:xfrm>
                  <a:off x="1277" y="338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191" name="Oval 636"/>
                <p:cNvSpPr>
                  <a:spLocks noChangeArrowheads="1"/>
                </p:cNvSpPr>
                <p:nvPr/>
              </p:nvSpPr>
              <p:spPr bwMode="auto">
                <a:xfrm>
                  <a:off x="1164" y="321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192" name="Oval 637"/>
                <p:cNvSpPr>
                  <a:spLocks noChangeArrowheads="1"/>
                </p:cNvSpPr>
                <p:nvPr/>
              </p:nvSpPr>
              <p:spPr bwMode="auto">
                <a:xfrm>
                  <a:off x="1136" y="334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193" name="Oval 638"/>
                <p:cNvSpPr>
                  <a:spLocks noChangeArrowheads="1"/>
                </p:cNvSpPr>
                <p:nvPr/>
              </p:nvSpPr>
              <p:spPr bwMode="auto">
                <a:xfrm>
                  <a:off x="1241" y="326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194" name="Oval 639"/>
                <p:cNvSpPr>
                  <a:spLocks noChangeArrowheads="1"/>
                </p:cNvSpPr>
                <p:nvPr/>
              </p:nvSpPr>
              <p:spPr bwMode="auto">
                <a:xfrm>
                  <a:off x="1196" y="338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grpSp>
          <p:grpSp>
            <p:nvGrpSpPr>
              <p:cNvPr id="144166" name="Group 640"/>
              <p:cNvGrpSpPr>
                <a:grpSpLocks/>
              </p:cNvGrpSpPr>
              <p:nvPr/>
            </p:nvGrpSpPr>
            <p:grpSpPr bwMode="auto">
              <a:xfrm>
                <a:off x="477" y="2317"/>
                <a:ext cx="338" cy="297"/>
                <a:chOff x="477" y="2317"/>
                <a:chExt cx="338" cy="297"/>
              </a:xfrm>
            </p:grpSpPr>
            <p:sp>
              <p:nvSpPr>
                <p:cNvPr id="66177" name="Oval 641"/>
                <p:cNvSpPr>
                  <a:spLocks noChangeArrowheads="1"/>
                </p:cNvSpPr>
                <p:nvPr/>
              </p:nvSpPr>
              <p:spPr bwMode="auto">
                <a:xfrm>
                  <a:off x="570" y="231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178" name="Oval 642"/>
                <p:cNvSpPr>
                  <a:spLocks noChangeArrowheads="1"/>
                </p:cNvSpPr>
                <p:nvPr/>
              </p:nvSpPr>
              <p:spPr bwMode="auto">
                <a:xfrm>
                  <a:off x="666" y="241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179" name="Oval 643"/>
                <p:cNvSpPr>
                  <a:spLocks noChangeArrowheads="1"/>
                </p:cNvSpPr>
                <p:nvPr/>
              </p:nvSpPr>
              <p:spPr bwMode="auto">
                <a:xfrm>
                  <a:off x="656" y="232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180" name="Oval 644"/>
                <p:cNvSpPr>
                  <a:spLocks noChangeArrowheads="1"/>
                </p:cNvSpPr>
                <p:nvPr/>
              </p:nvSpPr>
              <p:spPr bwMode="auto">
                <a:xfrm>
                  <a:off x="638" y="247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4171" name="Oval 645"/>
                <p:cNvSpPr>
                  <a:spLocks noChangeArrowheads="1"/>
                </p:cNvSpPr>
                <p:nvPr/>
              </p:nvSpPr>
              <p:spPr bwMode="auto">
                <a:xfrm>
                  <a:off x="523" y="242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172" name="Oval 646"/>
                <p:cNvSpPr>
                  <a:spLocks noChangeArrowheads="1"/>
                </p:cNvSpPr>
                <p:nvPr/>
              </p:nvSpPr>
              <p:spPr bwMode="auto">
                <a:xfrm>
                  <a:off x="666" y="241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173" name="Oval 647"/>
                <p:cNvSpPr>
                  <a:spLocks noChangeArrowheads="1"/>
                </p:cNvSpPr>
                <p:nvPr/>
              </p:nvSpPr>
              <p:spPr bwMode="auto">
                <a:xfrm>
                  <a:off x="761" y="250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174" name="Oval 648"/>
                <p:cNvSpPr>
                  <a:spLocks noChangeArrowheads="1"/>
                </p:cNvSpPr>
                <p:nvPr/>
              </p:nvSpPr>
              <p:spPr bwMode="auto">
                <a:xfrm>
                  <a:off x="752" y="242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175" name="Oval 649"/>
                <p:cNvSpPr>
                  <a:spLocks noChangeArrowheads="1"/>
                </p:cNvSpPr>
                <p:nvPr/>
              </p:nvSpPr>
              <p:spPr bwMode="auto">
                <a:xfrm>
                  <a:off x="734" y="256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176" name="Oval 650"/>
                <p:cNvSpPr>
                  <a:spLocks noChangeArrowheads="1"/>
                </p:cNvSpPr>
                <p:nvPr/>
              </p:nvSpPr>
              <p:spPr bwMode="auto">
                <a:xfrm>
                  <a:off x="619" y="251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177" name="Oval 651"/>
                <p:cNvSpPr>
                  <a:spLocks noChangeArrowheads="1"/>
                </p:cNvSpPr>
                <p:nvPr/>
              </p:nvSpPr>
              <p:spPr bwMode="auto">
                <a:xfrm>
                  <a:off x="505" y="234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178" name="Oval 652"/>
                <p:cNvSpPr>
                  <a:spLocks noChangeArrowheads="1"/>
                </p:cNvSpPr>
                <p:nvPr/>
              </p:nvSpPr>
              <p:spPr bwMode="auto">
                <a:xfrm>
                  <a:off x="477" y="247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179" name="Oval 653"/>
                <p:cNvSpPr>
                  <a:spLocks noChangeArrowheads="1"/>
                </p:cNvSpPr>
                <p:nvPr/>
              </p:nvSpPr>
              <p:spPr bwMode="auto">
                <a:xfrm>
                  <a:off x="583" y="240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44180" name="Oval 654"/>
                <p:cNvSpPr>
                  <a:spLocks noChangeArrowheads="1"/>
                </p:cNvSpPr>
                <p:nvPr/>
              </p:nvSpPr>
              <p:spPr bwMode="auto">
                <a:xfrm>
                  <a:off x="538" y="251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grpSp>
        </p:grpSp>
      </p:grpSp>
      <p:grpSp>
        <p:nvGrpSpPr>
          <p:cNvPr id="66191" name="Group 655"/>
          <p:cNvGrpSpPr>
            <a:grpSpLocks/>
          </p:cNvGrpSpPr>
          <p:nvPr/>
        </p:nvGrpSpPr>
        <p:grpSpPr bwMode="auto">
          <a:xfrm>
            <a:off x="3249613" y="2641600"/>
            <a:ext cx="4049712" cy="2827338"/>
            <a:chOff x="2047" y="1664"/>
            <a:chExt cx="2551" cy="1781"/>
          </a:xfrm>
        </p:grpSpPr>
        <p:grpSp>
          <p:nvGrpSpPr>
            <p:cNvPr id="143509" name="Group 656"/>
            <p:cNvGrpSpPr>
              <a:grpSpLocks/>
            </p:cNvGrpSpPr>
            <p:nvPr/>
          </p:nvGrpSpPr>
          <p:grpSpPr bwMode="auto">
            <a:xfrm>
              <a:off x="3045" y="1970"/>
              <a:ext cx="339" cy="297"/>
              <a:chOff x="3045" y="1970"/>
              <a:chExt cx="339" cy="297"/>
            </a:xfrm>
          </p:grpSpPr>
          <p:sp>
            <p:nvSpPr>
              <p:cNvPr id="66193" name="Oval 657"/>
              <p:cNvSpPr>
                <a:spLocks noChangeArrowheads="1"/>
              </p:cNvSpPr>
              <p:nvPr/>
            </p:nvSpPr>
            <p:spPr bwMode="auto">
              <a:xfrm>
                <a:off x="3138" y="197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194" name="Oval 658"/>
              <p:cNvSpPr>
                <a:spLocks noChangeArrowheads="1"/>
              </p:cNvSpPr>
              <p:nvPr/>
            </p:nvSpPr>
            <p:spPr bwMode="auto">
              <a:xfrm>
                <a:off x="3234" y="206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195" name="Oval 659"/>
              <p:cNvSpPr>
                <a:spLocks noChangeArrowheads="1"/>
              </p:cNvSpPr>
              <p:nvPr/>
            </p:nvSpPr>
            <p:spPr bwMode="auto">
              <a:xfrm>
                <a:off x="3224" y="197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196" name="Oval 660"/>
              <p:cNvSpPr>
                <a:spLocks noChangeArrowheads="1"/>
              </p:cNvSpPr>
              <p:nvPr/>
            </p:nvSpPr>
            <p:spPr bwMode="auto">
              <a:xfrm>
                <a:off x="3206" y="212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197" name="Oval 661"/>
              <p:cNvSpPr>
                <a:spLocks noChangeArrowheads="1"/>
              </p:cNvSpPr>
              <p:nvPr/>
            </p:nvSpPr>
            <p:spPr bwMode="auto">
              <a:xfrm>
                <a:off x="3091" y="207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198" name="Oval 662"/>
              <p:cNvSpPr>
                <a:spLocks noChangeArrowheads="1"/>
              </p:cNvSpPr>
              <p:nvPr/>
            </p:nvSpPr>
            <p:spPr bwMode="auto">
              <a:xfrm>
                <a:off x="3234" y="206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199" name="Oval 663"/>
              <p:cNvSpPr>
                <a:spLocks noChangeArrowheads="1"/>
              </p:cNvSpPr>
              <p:nvPr/>
            </p:nvSpPr>
            <p:spPr bwMode="auto">
              <a:xfrm>
                <a:off x="3330" y="216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200" name="Oval 664"/>
              <p:cNvSpPr>
                <a:spLocks noChangeArrowheads="1"/>
              </p:cNvSpPr>
              <p:nvPr/>
            </p:nvSpPr>
            <p:spPr bwMode="auto">
              <a:xfrm>
                <a:off x="3320" y="207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201" name="Oval 665"/>
              <p:cNvSpPr>
                <a:spLocks noChangeArrowheads="1"/>
              </p:cNvSpPr>
              <p:nvPr/>
            </p:nvSpPr>
            <p:spPr bwMode="auto">
              <a:xfrm>
                <a:off x="3302" y="222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202" name="Oval 666"/>
              <p:cNvSpPr>
                <a:spLocks noChangeArrowheads="1"/>
              </p:cNvSpPr>
              <p:nvPr/>
            </p:nvSpPr>
            <p:spPr bwMode="auto">
              <a:xfrm>
                <a:off x="3187" y="216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203" name="Oval 667"/>
              <p:cNvSpPr>
                <a:spLocks noChangeArrowheads="1"/>
              </p:cNvSpPr>
              <p:nvPr/>
            </p:nvSpPr>
            <p:spPr bwMode="auto">
              <a:xfrm>
                <a:off x="3073" y="200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204" name="Oval 668"/>
              <p:cNvSpPr>
                <a:spLocks noChangeArrowheads="1"/>
              </p:cNvSpPr>
              <p:nvPr/>
            </p:nvSpPr>
            <p:spPr bwMode="auto">
              <a:xfrm>
                <a:off x="3045" y="213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205" name="Oval 669"/>
              <p:cNvSpPr>
                <a:spLocks noChangeArrowheads="1"/>
              </p:cNvSpPr>
              <p:nvPr/>
            </p:nvSpPr>
            <p:spPr bwMode="auto">
              <a:xfrm>
                <a:off x="3151" y="205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206" name="Oval 670"/>
              <p:cNvSpPr>
                <a:spLocks noChangeArrowheads="1"/>
              </p:cNvSpPr>
              <p:nvPr/>
            </p:nvSpPr>
            <p:spPr bwMode="auto">
              <a:xfrm>
                <a:off x="3106" y="216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43510" name="Group 671"/>
            <p:cNvGrpSpPr>
              <a:grpSpLocks/>
            </p:cNvGrpSpPr>
            <p:nvPr/>
          </p:nvGrpSpPr>
          <p:grpSpPr bwMode="auto">
            <a:xfrm>
              <a:off x="3452" y="1884"/>
              <a:ext cx="339" cy="297"/>
              <a:chOff x="3452" y="1884"/>
              <a:chExt cx="339" cy="297"/>
            </a:xfrm>
          </p:grpSpPr>
          <p:sp>
            <p:nvSpPr>
              <p:cNvPr id="66208" name="Oval 672"/>
              <p:cNvSpPr>
                <a:spLocks noChangeArrowheads="1"/>
              </p:cNvSpPr>
              <p:nvPr/>
            </p:nvSpPr>
            <p:spPr bwMode="auto">
              <a:xfrm>
                <a:off x="3545" y="188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209" name="Oval 673"/>
              <p:cNvSpPr>
                <a:spLocks noChangeArrowheads="1"/>
              </p:cNvSpPr>
              <p:nvPr/>
            </p:nvSpPr>
            <p:spPr bwMode="auto">
              <a:xfrm>
                <a:off x="3641" y="198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210" name="Oval 674"/>
              <p:cNvSpPr>
                <a:spLocks noChangeArrowheads="1"/>
              </p:cNvSpPr>
              <p:nvPr/>
            </p:nvSpPr>
            <p:spPr bwMode="auto">
              <a:xfrm>
                <a:off x="3631" y="189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211" name="Oval 675"/>
              <p:cNvSpPr>
                <a:spLocks noChangeArrowheads="1"/>
              </p:cNvSpPr>
              <p:nvPr/>
            </p:nvSpPr>
            <p:spPr bwMode="auto">
              <a:xfrm>
                <a:off x="3613" y="204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212" name="Oval 676"/>
              <p:cNvSpPr>
                <a:spLocks noChangeArrowheads="1"/>
              </p:cNvSpPr>
              <p:nvPr/>
            </p:nvSpPr>
            <p:spPr bwMode="auto">
              <a:xfrm>
                <a:off x="3498" y="198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213" name="Oval 677"/>
              <p:cNvSpPr>
                <a:spLocks noChangeArrowheads="1"/>
              </p:cNvSpPr>
              <p:nvPr/>
            </p:nvSpPr>
            <p:spPr bwMode="auto">
              <a:xfrm>
                <a:off x="3641" y="198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214" name="Oval 678"/>
              <p:cNvSpPr>
                <a:spLocks noChangeArrowheads="1"/>
              </p:cNvSpPr>
              <p:nvPr/>
            </p:nvSpPr>
            <p:spPr bwMode="auto">
              <a:xfrm>
                <a:off x="3737" y="207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215" name="Oval 679"/>
              <p:cNvSpPr>
                <a:spLocks noChangeArrowheads="1"/>
              </p:cNvSpPr>
              <p:nvPr/>
            </p:nvSpPr>
            <p:spPr bwMode="auto">
              <a:xfrm>
                <a:off x="3727" y="198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216" name="Oval 680"/>
              <p:cNvSpPr>
                <a:spLocks noChangeArrowheads="1"/>
              </p:cNvSpPr>
              <p:nvPr/>
            </p:nvSpPr>
            <p:spPr bwMode="auto">
              <a:xfrm>
                <a:off x="3709" y="213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217" name="Oval 681"/>
              <p:cNvSpPr>
                <a:spLocks noChangeArrowheads="1"/>
              </p:cNvSpPr>
              <p:nvPr/>
            </p:nvSpPr>
            <p:spPr bwMode="auto">
              <a:xfrm>
                <a:off x="3594" y="208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218" name="Oval 682"/>
              <p:cNvSpPr>
                <a:spLocks noChangeArrowheads="1"/>
              </p:cNvSpPr>
              <p:nvPr/>
            </p:nvSpPr>
            <p:spPr bwMode="auto">
              <a:xfrm>
                <a:off x="3480" y="191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219" name="Oval 683"/>
              <p:cNvSpPr>
                <a:spLocks noChangeArrowheads="1"/>
              </p:cNvSpPr>
              <p:nvPr/>
            </p:nvSpPr>
            <p:spPr bwMode="auto">
              <a:xfrm>
                <a:off x="3452" y="204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220" name="Oval 684"/>
              <p:cNvSpPr>
                <a:spLocks noChangeArrowheads="1"/>
              </p:cNvSpPr>
              <p:nvPr/>
            </p:nvSpPr>
            <p:spPr bwMode="auto">
              <a:xfrm>
                <a:off x="3558" y="196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221" name="Oval 685"/>
              <p:cNvSpPr>
                <a:spLocks noChangeArrowheads="1"/>
              </p:cNvSpPr>
              <p:nvPr/>
            </p:nvSpPr>
            <p:spPr bwMode="auto">
              <a:xfrm>
                <a:off x="3513" y="208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43511" name="Group 686"/>
            <p:cNvGrpSpPr>
              <a:grpSpLocks/>
            </p:cNvGrpSpPr>
            <p:nvPr/>
          </p:nvGrpSpPr>
          <p:grpSpPr bwMode="auto">
            <a:xfrm>
              <a:off x="2632" y="2427"/>
              <a:ext cx="339" cy="297"/>
              <a:chOff x="2632" y="2427"/>
              <a:chExt cx="339" cy="297"/>
            </a:xfrm>
          </p:grpSpPr>
          <p:sp>
            <p:nvSpPr>
              <p:cNvPr id="66223" name="Oval 687"/>
              <p:cNvSpPr>
                <a:spLocks noChangeArrowheads="1"/>
              </p:cNvSpPr>
              <p:nvPr/>
            </p:nvSpPr>
            <p:spPr bwMode="auto">
              <a:xfrm>
                <a:off x="2725" y="242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224" name="Oval 688"/>
              <p:cNvSpPr>
                <a:spLocks noChangeArrowheads="1"/>
              </p:cNvSpPr>
              <p:nvPr/>
            </p:nvSpPr>
            <p:spPr bwMode="auto">
              <a:xfrm>
                <a:off x="2821" y="252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225" name="Oval 689"/>
              <p:cNvSpPr>
                <a:spLocks noChangeArrowheads="1"/>
              </p:cNvSpPr>
              <p:nvPr/>
            </p:nvSpPr>
            <p:spPr bwMode="auto">
              <a:xfrm>
                <a:off x="2811" y="243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226" name="Oval 690"/>
              <p:cNvSpPr>
                <a:spLocks noChangeArrowheads="1"/>
              </p:cNvSpPr>
              <p:nvPr/>
            </p:nvSpPr>
            <p:spPr bwMode="auto">
              <a:xfrm>
                <a:off x="2793" y="258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227" name="Oval 691"/>
              <p:cNvSpPr>
                <a:spLocks noChangeArrowheads="1"/>
              </p:cNvSpPr>
              <p:nvPr/>
            </p:nvSpPr>
            <p:spPr bwMode="auto">
              <a:xfrm>
                <a:off x="2678" y="253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228" name="Oval 692"/>
              <p:cNvSpPr>
                <a:spLocks noChangeArrowheads="1"/>
              </p:cNvSpPr>
              <p:nvPr/>
            </p:nvSpPr>
            <p:spPr bwMode="auto">
              <a:xfrm>
                <a:off x="2821" y="252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229" name="Oval 693"/>
              <p:cNvSpPr>
                <a:spLocks noChangeArrowheads="1"/>
              </p:cNvSpPr>
              <p:nvPr/>
            </p:nvSpPr>
            <p:spPr bwMode="auto">
              <a:xfrm>
                <a:off x="2917" y="261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230" name="Oval 694"/>
              <p:cNvSpPr>
                <a:spLocks noChangeArrowheads="1"/>
              </p:cNvSpPr>
              <p:nvPr/>
            </p:nvSpPr>
            <p:spPr bwMode="auto">
              <a:xfrm>
                <a:off x="2907" y="253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231" name="Oval 695"/>
              <p:cNvSpPr>
                <a:spLocks noChangeArrowheads="1"/>
              </p:cNvSpPr>
              <p:nvPr/>
            </p:nvSpPr>
            <p:spPr bwMode="auto">
              <a:xfrm>
                <a:off x="2889" y="267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232" name="Oval 696"/>
              <p:cNvSpPr>
                <a:spLocks noChangeArrowheads="1"/>
              </p:cNvSpPr>
              <p:nvPr/>
            </p:nvSpPr>
            <p:spPr bwMode="auto">
              <a:xfrm>
                <a:off x="2774" y="262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233" name="Oval 697"/>
              <p:cNvSpPr>
                <a:spLocks noChangeArrowheads="1"/>
              </p:cNvSpPr>
              <p:nvPr/>
            </p:nvSpPr>
            <p:spPr bwMode="auto">
              <a:xfrm>
                <a:off x="2660" y="245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234" name="Oval 698"/>
              <p:cNvSpPr>
                <a:spLocks noChangeArrowheads="1"/>
              </p:cNvSpPr>
              <p:nvPr/>
            </p:nvSpPr>
            <p:spPr bwMode="auto">
              <a:xfrm>
                <a:off x="2632" y="258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235" name="Oval 699"/>
              <p:cNvSpPr>
                <a:spLocks noChangeArrowheads="1"/>
              </p:cNvSpPr>
              <p:nvPr/>
            </p:nvSpPr>
            <p:spPr bwMode="auto">
              <a:xfrm>
                <a:off x="2738" y="251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236" name="Oval 700"/>
              <p:cNvSpPr>
                <a:spLocks noChangeArrowheads="1"/>
              </p:cNvSpPr>
              <p:nvPr/>
            </p:nvSpPr>
            <p:spPr bwMode="auto">
              <a:xfrm>
                <a:off x="2693" y="262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43512" name="Group 701"/>
            <p:cNvGrpSpPr>
              <a:grpSpLocks/>
            </p:cNvGrpSpPr>
            <p:nvPr/>
          </p:nvGrpSpPr>
          <p:grpSpPr bwMode="auto">
            <a:xfrm>
              <a:off x="2211" y="2327"/>
              <a:ext cx="1099" cy="312"/>
              <a:chOff x="2211" y="2327"/>
              <a:chExt cx="1099" cy="312"/>
            </a:xfrm>
          </p:grpSpPr>
          <p:grpSp>
            <p:nvGrpSpPr>
              <p:cNvPr id="144071" name="Group 702"/>
              <p:cNvGrpSpPr>
                <a:grpSpLocks/>
              </p:cNvGrpSpPr>
              <p:nvPr/>
            </p:nvGrpSpPr>
            <p:grpSpPr bwMode="auto">
              <a:xfrm>
                <a:off x="2971" y="2327"/>
                <a:ext cx="339" cy="297"/>
                <a:chOff x="2971" y="2327"/>
                <a:chExt cx="339" cy="297"/>
              </a:xfrm>
            </p:grpSpPr>
            <p:sp>
              <p:nvSpPr>
                <p:cNvPr id="66239" name="Oval 703"/>
                <p:cNvSpPr>
                  <a:spLocks noChangeArrowheads="1"/>
                </p:cNvSpPr>
                <p:nvPr/>
              </p:nvSpPr>
              <p:spPr bwMode="auto">
                <a:xfrm>
                  <a:off x="3064" y="232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240" name="Oval 704"/>
                <p:cNvSpPr>
                  <a:spLocks noChangeArrowheads="1"/>
                </p:cNvSpPr>
                <p:nvPr/>
              </p:nvSpPr>
              <p:spPr bwMode="auto">
                <a:xfrm>
                  <a:off x="3160" y="242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241" name="Oval 705"/>
                <p:cNvSpPr>
                  <a:spLocks noChangeArrowheads="1"/>
                </p:cNvSpPr>
                <p:nvPr/>
              </p:nvSpPr>
              <p:spPr bwMode="auto">
                <a:xfrm>
                  <a:off x="3150" y="233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242" name="Oval 706"/>
                <p:cNvSpPr>
                  <a:spLocks noChangeArrowheads="1"/>
                </p:cNvSpPr>
                <p:nvPr/>
              </p:nvSpPr>
              <p:spPr bwMode="auto">
                <a:xfrm>
                  <a:off x="3132" y="248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243" name="Oval 707"/>
                <p:cNvSpPr>
                  <a:spLocks noChangeArrowheads="1"/>
                </p:cNvSpPr>
                <p:nvPr/>
              </p:nvSpPr>
              <p:spPr bwMode="auto">
                <a:xfrm>
                  <a:off x="3017" y="243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244" name="Oval 708"/>
                <p:cNvSpPr>
                  <a:spLocks noChangeArrowheads="1"/>
                </p:cNvSpPr>
                <p:nvPr/>
              </p:nvSpPr>
              <p:spPr bwMode="auto">
                <a:xfrm>
                  <a:off x="3160" y="242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245" name="Oval 709"/>
                <p:cNvSpPr>
                  <a:spLocks noChangeArrowheads="1"/>
                </p:cNvSpPr>
                <p:nvPr/>
              </p:nvSpPr>
              <p:spPr bwMode="auto">
                <a:xfrm>
                  <a:off x="3256" y="251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246" name="Oval 710"/>
                <p:cNvSpPr>
                  <a:spLocks noChangeArrowheads="1"/>
                </p:cNvSpPr>
                <p:nvPr/>
              </p:nvSpPr>
              <p:spPr bwMode="auto">
                <a:xfrm>
                  <a:off x="3246" y="243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247" name="Oval 711"/>
                <p:cNvSpPr>
                  <a:spLocks noChangeArrowheads="1"/>
                </p:cNvSpPr>
                <p:nvPr/>
              </p:nvSpPr>
              <p:spPr bwMode="auto">
                <a:xfrm>
                  <a:off x="3228" y="257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248" name="Oval 712"/>
                <p:cNvSpPr>
                  <a:spLocks noChangeArrowheads="1"/>
                </p:cNvSpPr>
                <p:nvPr/>
              </p:nvSpPr>
              <p:spPr bwMode="auto">
                <a:xfrm>
                  <a:off x="3113" y="252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249" name="Oval 713"/>
                <p:cNvSpPr>
                  <a:spLocks noChangeArrowheads="1"/>
                </p:cNvSpPr>
                <p:nvPr/>
              </p:nvSpPr>
              <p:spPr bwMode="auto">
                <a:xfrm>
                  <a:off x="2999" y="235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250" name="Oval 714"/>
                <p:cNvSpPr>
                  <a:spLocks noChangeArrowheads="1"/>
                </p:cNvSpPr>
                <p:nvPr/>
              </p:nvSpPr>
              <p:spPr bwMode="auto">
                <a:xfrm>
                  <a:off x="2971" y="248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251" name="Oval 715"/>
                <p:cNvSpPr>
                  <a:spLocks noChangeArrowheads="1"/>
                </p:cNvSpPr>
                <p:nvPr/>
              </p:nvSpPr>
              <p:spPr bwMode="auto">
                <a:xfrm>
                  <a:off x="3077" y="241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252" name="Oval 716"/>
                <p:cNvSpPr>
                  <a:spLocks noChangeArrowheads="1"/>
                </p:cNvSpPr>
                <p:nvPr/>
              </p:nvSpPr>
              <p:spPr bwMode="auto">
                <a:xfrm>
                  <a:off x="3032" y="252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44072" name="Group 717"/>
              <p:cNvGrpSpPr>
                <a:grpSpLocks/>
              </p:cNvGrpSpPr>
              <p:nvPr/>
            </p:nvGrpSpPr>
            <p:grpSpPr bwMode="auto">
              <a:xfrm>
                <a:off x="2211" y="2342"/>
                <a:ext cx="339" cy="297"/>
                <a:chOff x="2211" y="2342"/>
                <a:chExt cx="339" cy="297"/>
              </a:xfrm>
            </p:grpSpPr>
            <p:sp>
              <p:nvSpPr>
                <p:cNvPr id="66254" name="Oval 718"/>
                <p:cNvSpPr>
                  <a:spLocks noChangeArrowheads="1"/>
                </p:cNvSpPr>
                <p:nvPr/>
              </p:nvSpPr>
              <p:spPr bwMode="auto">
                <a:xfrm>
                  <a:off x="2304" y="234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255" name="Oval 719"/>
                <p:cNvSpPr>
                  <a:spLocks noChangeArrowheads="1"/>
                </p:cNvSpPr>
                <p:nvPr/>
              </p:nvSpPr>
              <p:spPr bwMode="auto">
                <a:xfrm>
                  <a:off x="2400" y="243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256" name="Oval 720"/>
                <p:cNvSpPr>
                  <a:spLocks noChangeArrowheads="1"/>
                </p:cNvSpPr>
                <p:nvPr/>
              </p:nvSpPr>
              <p:spPr bwMode="auto">
                <a:xfrm>
                  <a:off x="2390" y="235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257" name="Oval 721"/>
                <p:cNvSpPr>
                  <a:spLocks noChangeArrowheads="1"/>
                </p:cNvSpPr>
                <p:nvPr/>
              </p:nvSpPr>
              <p:spPr bwMode="auto">
                <a:xfrm>
                  <a:off x="2372" y="249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258" name="Oval 722"/>
                <p:cNvSpPr>
                  <a:spLocks noChangeArrowheads="1"/>
                </p:cNvSpPr>
                <p:nvPr/>
              </p:nvSpPr>
              <p:spPr bwMode="auto">
                <a:xfrm>
                  <a:off x="2257" y="244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259" name="Oval 723"/>
                <p:cNvSpPr>
                  <a:spLocks noChangeArrowheads="1"/>
                </p:cNvSpPr>
                <p:nvPr/>
              </p:nvSpPr>
              <p:spPr bwMode="auto">
                <a:xfrm>
                  <a:off x="2400" y="243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260" name="Oval 724"/>
                <p:cNvSpPr>
                  <a:spLocks noChangeArrowheads="1"/>
                </p:cNvSpPr>
                <p:nvPr/>
              </p:nvSpPr>
              <p:spPr bwMode="auto">
                <a:xfrm>
                  <a:off x="2496" y="253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261" name="Oval 725"/>
                <p:cNvSpPr>
                  <a:spLocks noChangeArrowheads="1"/>
                </p:cNvSpPr>
                <p:nvPr/>
              </p:nvSpPr>
              <p:spPr bwMode="auto">
                <a:xfrm>
                  <a:off x="2486" y="244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262" name="Oval 726"/>
                <p:cNvSpPr>
                  <a:spLocks noChangeArrowheads="1"/>
                </p:cNvSpPr>
                <p:nvPr/>
              </p:nvSpPr>
              <p:spPr bwMode="auto">
                <a:xfrm>
                  <a:off x="2468" y="259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263" name="Oval 727"/>
                <p:cNvSpPr>
                  <a:spLocks noChangeArrowheads="1"/>
                </p:cNvSpPr>
                <p:nvPr/>
              </p:nvSpPr>
              <p:spPr bwMode="auto">
                <a:xfrm>
                  <a:off x="2353" y="254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264" name="Oval 728"/>
                <p:cNvSpPr>
                  <a:spLocks noChangeArrowheads="1"/>
                </p:cNvSpPr>
                <p:nvPr/>
              </p:nvSpPr>
              <p:spPr bwMode="auto">
                <a:xfrm>
                  <a:off x="2239" y="237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265" name="Oval 729"/>
                <p:cNvSpPr>
                  <a:spLocks noChangeArrowheads="1"/>
                </p:cNvSpPr>
                <p:nvPr/>
              </p:nvSpPr>
              <p:spPr bwMode="auto">
                <a:xfrm>
                  <a:off x="2211" y="250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266" name="Oval 730"/>
                <p:cNvSpPr>
                  <a:spLocks noChangeArrowheads="1"/>
                </p:cNvSpPr>
                <p:nvPr/>
              </p:nvSpPr>
              <p:spPr bwMode="auto">
                <a:xfrm>
                  <a:off x="2317" y="242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267" name="Oval 731"/>
                <p:cNvSpPr>
                  <a:spLocks noChangeArrowheads="1"/>
                </p:cNvSpPr>
                <p:nvPr/>
              </p:nvSpPr>
              <p:spPr bwMode="auto">
                <a:xfrm>
                  <a:off x="2272" y="253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43513" name="Group 732"/>
            <p:cNvGrpSpPr>
              <a:grpSpLocks/>
            </p:cNvGrpSpPr>
            <p:nvPr/>
          </p:nvGrpSpPr>
          <p:grpSpPr bwMode="auto">
            <a:xfrm>
              <a:off x="2564" y="1744"/>
              <a:ext cx="1657" cy="586"/>
              <a:chOff x="2564" y="1744"/>
              <a:chExt cx="1657" cy="586"/>
            </a:xfrm>
          </p:grpSpPr>
          <p:grpSp>
            <p:nvGrpSpPr>
              <p:cNvPr id="144041" name="Group 733"/>
              <p:cNvGrpSpPr>
                <a:grpSpLocks/>
              </p:cNvGrpSpPr>
              <p:nvPr/>
            </p:nvGrpSpPr>
            <p:grpSpPr bwMode="auto">
              <a:xfrm>
                <a:off x="3882" y="1744"/>
                <a:ext cx="339" cy="297"/>
                <a:chOff x="3882" y="1744"/>
                <a:chExt cx="339" cy="297"/>
              </a:xfrm>
            </p:grpSpPr>
            <p:sp>
              <p:nvSpPr>
                <p:cNvPr id="66270" name="Oval 734"/>
                <p:cNvSpPr>
                  <a:spLocks noChangeArrowheads="1"/>
                </p:cNvSpPr>
                <p:nvPr/>
              </p:nvSpPr>
              <p:spPr bwMode="auto">
                <a:xfrm>
                  <a:off x="3975" y="174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271" name="Oval 735"/>
                <p:cNvSpPr>
                  <a:spLocks noChangeArrowheads="1"/>
                </p:cNvSpPr>
                <p:nvPr/>
              </p:nvSpPr>
              <p:spPr bwMode="auto">
                <a:xfrm>
                  <a:off x="4071" y="184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272" name="Oval 736"/>
                <p:cNvSpPr>
                  <a:spLocks noChangeArrowheads="1"/>
                </p:cNvSpPr>
                <p:nvPr/>
              </p:nvSpPr>
              <p:spPr bwMode="auto">
                <a:xfrm>
                  <a:off x="4061" y="175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273" name="Oval 737"/>
                <p:cNvSpPr>
                  <a:spLocks noChangeArrowheads="1"/>
                </p:cNvSpPr>
                <p:nvPr/>
              </p:nvSpPr>
              <p:spPr bwMode="auto">
                <a:xfrm>
                  <a:off x="4043" y="190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274" name="Oval 738"/>
                <p:cNvSpPr>
                  <a:spLocks noChangeArrowheads="1"/>
                </p:cNvSpPr>
                <p:nvPr/>
              </p:nvSpPr>
              <p:spPr bwMode="auto">
                <a:xfrm>
                  <a:off x="3928" y="184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275" name="Oval 739"/>
                <p:cNvSpPr>
                  <a:spLocks noChangeArrowheads="1"/>
                </p:cNvSpPr>
                <p:nvPr/>
              </p:nvSpPr>
              <p:spPr bwMode="auto">
                <a:xfrm>
                  <a:off x="4071" y="184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276" name="Oval 740"/>
                <p:cNvSpPr>
                  <a:spLocks noChangeArrowheads="1"/>
                </p:cNvSpPr>
                <p:nvPr/>
              </p:nvSpPr>
              <p:spPr bwMode="auto">
                <a:xfrm>
                  <a:off x="4167" y="193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277" name="Oval 741"/>
                <p:cNvSpPr>
                  <a:spLocks noChangeArrowheads="1"/>
                </p:cNvSpPr>
                <p:nvPr/>
              </p:nvSpPr>
              <p:spPr bwMode="auto">
                <a:xfrm>
                  <a:off x="4157" y="184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278" name="Oval 742"/>
                <p:cNvSpPr>
                  <a:spLocks noChangeArrowheads="1"/>
                </p:cNvSpPr>
                <p:nvPr/>
              </p:nvSpPr>
              <p:spPr bwMode="auto">
                <a:xfrm>
                  <a:off x="4139" y="199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279" name="Oval 743"/>
                <p:cNvSpPr>
                  <a:spLocks noChangeArrowheads="1"/>
                </p:cNvSpPr>
                <p:nvPr/>
              </p:nvSpPr>
              <p:spPr bwMode="auto">
                <a:xfrm>
                  <a:off x="4024" y="194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280" name="Oval 744"/>
                <p:cNvSpPr>
                  <a:spLocks noChangeArrowheads="1"/>
                </p:cNvSpPr>
                <p:nvPr/>
              </p:nvSpPr>
              <p:spPr bwMode="auto">
                <a:xfrm>
                  <a:off x="3910" y="177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281" name="Oval 745"/>
                <p:cNvSpPr>
                  <a:spLocks noChangeArrowheads="1"/>
                </p:cNvSpPr>
                <p:nvPr/>
              </p:nvSpPr>
              <p:spPr bwMode="auto">
                <a:xfrm>
                  <a:off x="3882" y="190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282" name="Oval 746"/>
                <p:cNvSpPr>
                  <a:spLocks noChangeArrowheads="1"/>
                </p:cNvSpPr>
                <p:nvPr/>
              </p:nvSpPr>
              <p:spPr bwMode="auto">
                <a:xfrm>
                  <a:off x="3988" y="182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283" name="Oval 747"/>
                <p:cNvSpPr>
                  <a:spLocks noChangeArrowheads="1"/>
                </p:cNvSpPr>
                <p:nvPr/>
              </p:nvSpPr>
              <p:spPr bwMode="auto">
                <a:xfrm>
                  <a:off x="3943" y="194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44042" name="Group 748"/>
              <p:cNvGrpSpPr>
                <a:grpSpLocks/>
              </p:cNvGrpSpPr>
              <p:nvPr/>
            </p:nvGrpSpPr>
            <p:grpSpPr bwMode="auto">
              <a:xfrm>
                <a:off x="2564" y="2033"/>
                <a:ext cx="339" cy="297"/>
                <a:chOff x="2564" y="2033"/>
                <a:chExt cx="339" cy="297"/>
              </a:xfrm>
            </p:grpSpPr>
            <p:sp>
              <p:nvSpPr>
                <p:cNvPr id="66285" name="Oval 749"/>
                <p:cNvSpPr>
                  <a:spLocks noChangeArrowheads="1"/>
                </p:cNvSpPr>
                <p:nvPr/>
              </p:nvSpPr>
              <p:spPr bwMode="auto">
                <a:xfrm>
                  <a:off x="2657" y="203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286" name="Oval 750"/>
                <p:cNvSpPr>
                  <a:spLocks noChangeArrowheads="1"/>
                </p:cNvSpPr>
                <p:nvPr/>
              </p:nvSpPr>
              <p:spPr bwMode="auto">
                <a:xfrm>
                  <a:off x="2753" y="212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287" name="Oval 751"/>
                <p:cNvSpPr>
                  <a:spLocks noChangeArrowheads="1"/>
                </p:cNvSpPr>
                <p:nvPr/>
              </p:nvSpPr>
              <p:spPr bwMode="auto">
                <a:xfrm>
                  <a:off x="2743" y="204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288" name="Oval 752"/>
                <p:cNvSpPr>
                  <a:spLocks noChangeArrowheads="1"/>
                </p:cNvSpPr>
                <p:nvPr/>
              </p:nvSpPr>
              <p:spPr bwMode="auto">
                <a:xfrm>
                  <a:off x="2725" y="218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289" name="Oval 753"/>
                <p:cNvSpPr>
                  <a:spLocks noChangeArrowheads="1"/>
                </p:cNvSpPr>
                <p:nvPr/>
              </p:nvSpPr>
              <p:spPr bwMode="auto">
                <a:xfrm>
                  <a:off x="2610" y="213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290" name="Oval 754"/>
                <p:cNvSpPr>
                  <a:spLocks noChangeArrowheads="1"/>
                </p:cNvSpPr>
                <p:nvPr/>
              </p:nvSpPr>
              <p:spPr bwMode="auto">
                <a:xfrm>
                  <a:off x="2753" y="212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291" name="Oval 755"/>
                <p:cNvSpPr>
                  <a:spLocks noChangeArrowheads="1"/>
                </p:cNvSpPr>
                <p:nvPr/>
              </p:nvSpPr>
              <p:spPr bwMode="auto">
                <a:xfrm>
                  <a:off x="2849" y="222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292" name="Oval 756"/>
                <p:cNvSpPr>
                  <a:spLocks noChangeArrowheads="1"/>
                </p:cNvSpPr>
                <p:nvPr/>
              </p:nvSpPr>
              <p:spPr bwMode="auto">
                <a:xfrm>
                  <a:off x="2839" y="213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293" name="Oval 757"/>
                <p:cNvSpPr>
                  <a:spLocks noChangeArrowheads="1"/>
                </p:cNvSpPr>
                <p:nvPr/>
              </p:nvSpPr>
              <p:spPr bwMode="auto">
                <a:xfrm>
                  <a:off x="2821" y="228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294" name="Oval 758"/>
                <p:cNvSpPr>
                  <a:spLocks noChangeArrowheads="1"/>
                </p:cNvSpPr>
                <p:nvPr/>
              </p:nvSpPr>
              <p:spPr bwMode="auto">
                <a:xfrm>
                  <a:off x="2706" y="223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295" name="Oval 759"/>
                <p:cNvSpPr>
                  <a:spLocks noChangeArrowheads="1"/>
                </p:cNvSpPr>
                <p:nvPr/>
              </p:nvSpPr>
              <p:spPr bwMode="auto">
                <a:xfrm>
                  <a:off x="2592" y="206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296" name="Oval 760"/>
                <p:cNvSpPr>
                  <a:spLocks noChangeArrowheads="1"/>
                </p:cNvSpPr>
                <p:nvPr/>
              </p:nvSpPr>
              <p:spPr bwMode="auto">
                <a:xfrm>
                  <a:off x="2564" y="219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297" name="Oval 761"/>
                <p:cNvSpPr>
                  <a:spLocks noChangeArrowheads="1"/>
                </p:cNvSpPr>
                <p:nvPr/>
              </p:nvSpPr>
              <p:spPr bwMode="auto">
                <a:xfrm>
                  <a:off x="2670" y="211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298" name="Oval 762"/>
                <p:cNvSpPr>
                  <a:spLocks noChangeArrowheads="1"/>
                </p:cNvSpPr>
                <p:nvPr/>
              </p:nvSpPr>
              <p:spPr bwMode="auto">
                <a:xfrm>
                  <a:off x="2625" y="223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43514" name="Group 763"/>
            <p:cNvGrpSpPr>
              <a:grpSpLocks/>
            </p:cNvGrpSpPr>
            <p:nvPr/>
          </p:nvGrpSpPr>
          <p:grpSpPr bwMode="auto">
            <a:xfrm>
              <a:off x="3590" y="2287"/>
              <a:ext cx="623" cy="1055"/>
              <a:chOff x="3590" y="2287"/>
              <a:chExt cx="623" cy="1055"/>
            </a:xfrm>
          </p:grpSpPr>
          <p:grpSp>
            <p:nvGrpSpPr>
              <p:cNvPr id="144011" name="Group 764"/>
              <p:cNvGrpSpPr>
                <a:grpSpLocks/>
              </p:cNvGrpSpPr>
              <p:nvPr/>
            </p:nvGrpSpPr>
            <p:grpSpPr bwMode="auto">
              <a:xfrm>
                <a:off x="3875" y="3045"/>
                <a:ext cx="338" cy="297"/>
                <a:chOff x="3875" y="3045"/>
                <a:chExt cx="338" cy="297"/>
              </a:xfrm>
            </p:grpSpPr>
            <p:sp>
              <p:nvSpPr>
                <p:cNvPr id="66301" name="Oval 765"/>
                <p:cNvSpPr>
                  <a:spLocks noChangeArrowheads="1"/>
                </p:cNvSpPr>
                <p:nvPr/>
              </p:nvSpPr>
              <p:spPr bwMode="auto">
                <a:xfrm>
                  <a:off x="3966" y="304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302" name="Oval 766"/>
                <p:cNvSpPr>
                  <a:spLocks noChangeArrowheads="1"/>
                </p:cNvSpPr>
                <p:nvPr/>
              </p:nvSpPr>
              <p:spPr bwMode="auto">
                <a:xfrm>
                  <a:off x="4064" y="314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303" name="Oval 767"/>
                <p:cNvSpPr>
                  <a:spLocks noChangeArrowheads="1"/>
                </p:cNvSpPr>
                <p:nvPr/>
              </p:nvSpPr>
              <p:spPr bwMode="auto">
                <a:xfrm>
                  <a:off x="4054" y="305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304" name="Oval 768"/>
                <p:cNvSpPr>
                  <a:spLocks noChangeArrowheads="1"/>
                </p:cNvSpPr>
                <p:nvPr/>
              </p:nvSpPr>
              <p:spPr bwMode="auto">
                <a:xfrm>
                  <a:off x="4034" y="320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305" name="Oval 769"/>
                <p:cNvSpPr>
                  <a:spLocks noChangeArrowheads="1"/>
                </p:cNvSpPr>
                <p:nvPr/>
              </p:nvSpPr>
              <p:spPr bwMode="auto">
                <a:xfrm>
                  <a:off x="3920" y="314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306" name="Oval 770"/>
                <p:cNvSpPr>
                  <a:spLocks noChangeArrowheads="1"/>
                </p:cNvSpPr>
                <p:nvPr/>
              </p:nvSpPr>
              <p:spPr bwMode="auto">
                <a:xfrm>
                  <a:off x="4064" y="314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307" name="Oval 771"/>
                <p:cNvSpPr>
                  <a:spLocks noChangeArrowheads="1"/>
                </p:cNvSpPr>
                <p:nvPr/>
              </p:nvSpPr>
              <p:spPr bwMode="auto">
                <a:xfrm>
                  <a:off x="4159" y="323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308" name="Oval 772"/>
                <p:cNvSpPr>
                  <a:spLocks noChangeArrowheads="1"/>
                </p:cNvSpPr>
                <p:nvPr/>
              </p:nvSpPr>
              <p:spPr bwMode="auto">
                <a:xfrm>
                  <a:off x="4149" y="314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309" name="Oval 773"/>
                <p:cNvSpPr>
                  <a:spLocks noChangeArrowheads="1"/>
                </p:cNvSpPr>
                <p:nvPr/>
              </p:nvSpPr>
              <p:spPr bwMode="auto">
                <a:xfrm>
                  <a:off x="4132" y="329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310" name="Oval 774"/>
                <p:cNvSpPr>
                  <a:spLocks noChangeArrowheads="1"/>
                </p:cNvSpPr>
                <p:nvPr/>
              </p:nvSpPr>
              <p:spPr bwMode="auto">
                <a:xfrm>
                  <a:off x="4017" y="324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311" name="Oval 775"/>
                <p:cNvSpPr>
                  <a:spLocks noChangeArrowheads="1"/>
                </p:cNvSpPr>
                <p:nvPr/>
              </p:nvSpPr>
              <p:spPr bwMode="auto">
                <a:xfrm>
                  <a:off x="3903" y="307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312" name="Oval 776"/>
                <p:cNvSpPr>
                  <a:spLocks noChangeArrowheads="1"/>
                </p:cNvSpPr>
                <p:nvPr/>
              </p:nvSpPr>
              <p:spPr bwMode="auto">
                <a:xfrm>
                  <a:off x="3875" y="320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313" name="Oval 777"/>
                <p:cNvSpPr>
                  <a:spLocks noChangeArrowheads="1"/>
                </p:cNvSpPr>
                <p:nvPr/>
              </p:nvSpPr>
              <p:spPr bwMode="auto">
                <a:xfrm>
                  <a:off x="3981" y="312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314" name="Oval 778"/>
                <p:cNvSpPr>
                  <a:spLocks noChangeArrowheads="1"/>
                </p:cNvSpPr>
                <p:nvPr/>
              </p:nvSpPr>
              <p:spPr bwMode="auto">
                <a:xfrm>
                  <a:off x="3934" y="324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44012" name="Group 779"/>
              <p:cNvGrpSpPr>
                <a:grpSpLocks/>
              </p:cNvGrpSpPr>
              <p:nvPr/>
            </p:nvGrpSpPr>
            <p:grpSpPr bwMode="auto">
              <a:xfrm>
                <a:off x="3590" y="2287"/>
                <a:ext cx="338" cy="297"/>
                <a:chOff x="3590" y="2287"/>
                <a:chExt cx="338" cy="297"/>
              </a:xfrm>
            </p:grpSpPr>
            <p:sp>
              <p:nvSpPr>
                <p:cNvPr id="66316" name="Oval 780"/>
                <p:cNvSpPr>
                  <a:spLocks noChangeArrowheads="1"/>
                </p:cNvSpPr>
                <p:nvPr/>
              </p:nvSpPr>
              <p:spPr bwMode="auto">
                <a:xfrm>
                  <a:off x="3683" y="228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317" name="Oval 781"/>
                <p:cNvSpPr>
                  <a:spLocks noChangeArrowheads="1"/>
                </p:cNvSpPr>
                <p:nvPr/>
              </p:nvSpPr>
              <p:spPr bwMode="auto">
                <a:xfrm>
                  <a:off x="3778" y="238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318" name="Oval 782"/>
                <p:cNvSpPr>
                  <a:spLocks noChangeArrowheads="1"/>
                </p:cNvSpPr>
                <p:nvPr/>
              </p:nvSpPr>
              <p:spPr bwMode="auto">
                <a:xfrm>
                  <a:off x="3768" y="229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319" name="Oval 783"/>
                <p:cNvSpPr>
                  <a:spLocks noChangeArrowheads="1"/>
                </p:cNvSpPr>
                <p:nvPr/>
              </p:nvSpPr>
              <p:spPr bwMode="auto">
                <a:xfrm>
                  <a:off x="3751" y="244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320" name="Oval 784"/>
                <p:cNvSpPr>
                  <a:spLocks noChangeArrowheads="1"/>
                </p:cNvSpPr>
                <p:nvPr/>
              </p:nvSpPr>
              <p:spPr bwMode="auto">
                <a:xfrm>
                  <a:off x="3636" y="239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321" name="Oval 785"/>
                <p:cNvSpPr>
                  <a:spLocks noChangeArrowheads="1"/>
                </p:cNvSpPr>
                <p:nvPr/>
              </p:nvSpPr>
              <p:spPr bwMode="auto">
                <a:xfrm>
                  <a:off x="3778" y="238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322" name="Oval 786"/>
                <p:cNvSpPr>
                  <a:spLocks noChangeArrowheads="1"/>
                </p:cNvSpPr>
                <p:nvPr/>
              </p:nvSpPr>
              <p:spPr bwMode="auto">
                <a:xfrm>
                  <a:off x="3874" y="247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323" name="Oval 787"/>
                <p:cNvSpPr>
                  <a:spLocks noChangeArrowheads="1"/>
                </p:cNvSpPr>
                <p:nvPr/>
              </p:nvSpPr>
              <p:spPr bwMode="auto">
                <a:xfrm>
                  <a:off x="3864" y="239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324" name="Oval 788"/>
                <p:cNvSpPr>
                  <a:spLocks noChangeArrowheads="1"/>
                </p:cNvSpPr>
                <p:nvPr/>
              </p:nvSpPr>
              <p:spPr bwMode="auto">
                <a:xfrm>
                  <a:off x="3846" y="253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325" name="Oval 789"/>
                <p:cNvSpPr>
                  <a:spLocks noChangeArrowheads="1"/>
                </p:cNvSpPr>
                <p:nvPr/>
              </p:nvSpPr>
              <p:spPr bwMode="auto">
                <a:xfrm>
                  <a:off x="3732" y="248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326" name="Oval 790"/>
                <p:cNvSpPr>
                  <a:spLocks noChangeArrowheads="1"/>
                </p:cNvSpPr>
                <p:nvPr/>
              </p:nvSpPr>
              <p:spPr bwMode="auto">
                <a:xfrm>
                  <a:off x="3618" y="231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327" name="Oval 791"/>
                <p:cNvSpPr>
                  <a:spLocks noChangeArrowheads="1"/>
                </p:cNvSpPr>
                <p:nvPr/>
              </p:nvSpPr>
              <p:spPr bwMode="auto">
                <a:xfrm>
                  <a:off x="3590" y="244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328" name="Oval 792"/>
                <p:cNvSpPr>
                  <a:spLocks noChangeArrowheads="1"/>
                </p:cNvSpPr>
                <p:nvPr/>
              </p:nvSpPr>
              <p:spPr bwMode="auto">
                <a:xfrm>
                  <a:off x="3696" y="237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329" name="Oval 793"/>
                <p:cNvSpPr>
                  <a:spLocks noChangeArrowheads="1"/>
                </p:cNvSpPr>
                <p:nvPr/>
              </p:nvSpPr>
              <p:spPr bwMode="auto">
                <a:xfrm>
                  <a:off x="3651" y="248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43515" name="Group 794"/>
            <p:cNvGrpSpPr>
              <a:grpSpLocks/>
            </p:cNvGrpSpPr>
            <p:nvPr/>
          </p:nvGrpSpPr>
          <p:grpSpPr bwMode="auto">
            <a:xfrm>
              <a:off x="3303" y="1664"/>
              <a:ext cx="1295" cy="966"/>
              <a:chOff x="3303" y="1664"/>
              <a:chExt cx="1295" cy="966"/>
            </a:xfrm>
          </p:grpSpPr>
          <p:grpSp>
            <p:nvGrpSpPr>
              <p:cNvPr id="143981" name="Group 795"/>
              <p:cNvGrpSpPr>
                <a:grpSpLocks/>
              </p:cNvGrpSpPr>
              <p:nvPr/>
            </p:nvGrpSpPr>
            <p:grpSpPr bwMode="auto">
              <a:xfrm>
                <a:off x="4260" y="2333"/>
                <a:ext cx="338" cy="297"/>
                <a:chOff x="4260" y="2333"/>
                <a:chExt cx="338" cy="297"/>
              </a:xfrm>
            </p:grpSpPr>
            <p:sp>
              <p:nvSpPr>
                <p:cNvPr id="66332" name="Oval 796"/>
                <p:cNvSpPr>
                  <a:spLocks noChangeArrowheads="1"/>
                </p:cNvSpPr>
                <p:nvPr/>
              </p:nvSpPr>
              <p:spPr bwMode="auto">
                <a:xfrm>
                  <a:off x="4353" y="233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333" name="Oval 797"/>
                <p:cNvSpPr>
                  <a:spLocks noChangeArrowheads="1"/>
                </p:cNvSpPr>
                <p:nvPr/>
              </p:nvSpPr>
              <p:spPr bwMode="auto">
                <a:xfrm>
                  <a:off x="4448" y="242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334" name="Oval 798"/>
                <p:cNvSpPr>
                  <a:spLocks noChangeArrowheads="1"/>
                </p:cNvSpPr>
                <p:nvPr/>
              </p:nvSpPr>
              <p:spPr bwMode="auto">
                <a:xfrm>
                  <a:off x="4438" y="234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335" name="Oval 799"/>
                <p:cNvSpPr>
                  <a:spLocks noChangeArrowheads="1"/>
                </p:cNvSpPr>
                <p:nvPr/>
              </p:nvSpPr>
              <p:spPr bwMode="auto">
                <a:xfrm>
                  <a:off x="4420" y="248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336" name="Oval 800"/>
                <p:cNvSpPr>
                  <a:spLocks noChangeArrowheads="1"/>
                </p:cNvSpPr>
                <p:nvPr/>
              </p:nvSpPr>
              <p:spPr bwMode="auto">
                <a:xfrm>
                  <a:off x="4306" y="243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337" name="Oval 801"/>
                <p:cNvSpPr>
                  <a:spLocks noChangeArrowheads="1"/>
                </p:cNvSpPr>
                <p:nvPr/>
              </p:nvSpPr>
              <p:spPr bwMode="auto">
                <a:xfrm>
                  <a:off x="4448" y="242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338" name="Oval 802"/>
                <p:cNvSpPr>
                  <a:spLocks noChangeArrowheads="1"/>
                </p:cNvSpPr>
                <p:nvPr/>
              </p:nvSpPr>
              <p:spPr bwMode="auto">
                <a:xfrm>
                  <a:off x="4544" y="252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339" name="Oval 803"/>
                <p:cNvSpPr>
                  <a:spLocks noChangeArrowheads="1"/>
                </p:cNvSpPr>
                <p:nvPr/>
              </p:nvSpPr>
              <p:spPr bwMode="auto">
                <a:xfrm>
                  <a:off x="4534" y="243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340" name="Oval 804"/>
                <p:cNvSpPr>
                  <a:spLocks noChangeArrowheads="1"/>
                </p:cNvSpPr>
                <p:nvPr/>
              </p:nvSpPr>
              <p:spPr bwMode="auto">
                <a:xfrm>
                  <a:off x="4516" y="258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341" name="Oval 805"/>
                <p:cNvSpPr>
                  <a:spLocks noChangeArrowheads="1"/>
                </p:cNvSpPr>
                <p:nvPr/>
              </p:nvSpPr>
              <p:spPr bwMode="auto">
                <a:xfrm>
                  <a:off x="4401" y="253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342" name="Oval 806"/>
                <p:cNvSpPr>
                  <a:spLocks noChangeArrowheads="1"/>
                </p:cNvSpPr>
                <p:nvPr/>
              </p:nvSpPr>
              <p:spPr bwMode="auto">
                <a:xfrm>
                  <a:off x="4288" y="236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343" name="Oval 807"/>
                <p:cNvSpPr>
                  <a:spLocks noChangeArrowheads="1"/>
                </p:cNvSpPr>
                <p:nvPr/>
              </p:nvSpPr>
              <p:spPr bwMode="auto">
                <a:xfrm>
                  <a:off x="4260" y="249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344" name="Oval 808"/>
                <p:cNvSpPr>
                  <a:spLocks noChangeArrowheads="1"/>
                </p:cNvSpPr>
                <p:nvPr/>
              </p:nvSpPr>
              <p:spPr bwMode="auto">
                <a:xfrm>
                  <a:off x="4366" y="241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345" name="Oval 809"/>
                <p:cNvSpPr>
                  <a:spLocks noChangeArrowheads="1"/>
                </p:cNvSpPr>
                <p:nvPr/>
              </p:nvSpPr>
              <p:spPr bwMode="auto">
                <a:xfrm>
                  <a:off x="4321" y="253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43982" name="Group 810"/>
              <p:cNvGrpSpPr>
                <a:grpSpLocks/>
              </p:cNvGrpSpPr>
              <p:nvPr/>
            </p:nvGrpSpPr>
            <p:grpSpPr bwMode="auto">
              <a:xfrm>
                <a:off x="3303" y="1664"/>
                <a:ext cx="339" cy="297"/>
                <a:chOff x="3303" y="1664"/>
                <a:chExt cx="339" cy="297"/>
              </a:xfrm>
            </p:grpSpPr>
            <p:sp>
              <p:nvSpPr>
                <p:cNvPr id="66347" name="Oval 811"/>
                <p:cNvSpPr>
                  <a:spLocks noChangeArrowheads="1"/>
                </p:cNvSpPr>
                <p:nvPr/>
              </p:nvSpPr>
              <p:spPr bwMode="auto">
                <a:xfrm>
                  <a:off x="3396" y="166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348" name="Oval 812"/>
                <p:cNvSpPr>
                  <a:spLocks noChangeArrowheads="1"/>
                </p:cNvSpPr>
                <p:nvPr/>
              </p:nvSpPr>
              <p:spPr bwMode="auto">
                <a:xfrm>
                  <a:off x="3492" y="176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349" name="Oval 813"/>
                <p:cNvSpPr>
                  <a:spLocks noChangeArrowheads="1"/>
                </p:cNvSpPr>
                <p:nvPr/>
              </p:nvSpPr>
              <p:spPr bwMode="auto">
                <a:xfrm>
                  <a:off x="3482" y="167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350" name="Oval 814"/>
                <p:cNvSpPr>
                  <a:spLocks noChangeArrowheads="1"/>
                </p:cNvSpPr>
                <p:nvPr/>
              </p:nvSpPr>
              <p:spPr bwMode="auto">
                <a:xfrm>
                  <a:off x="3464" y="182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351" name="Oval 815"/>
                <p:cNvSpPr>
                  <a:spLocks noChangeArrowheads="1"/>
                </p:cNvSpPr>
                <p:nvPr/>
              </p:nvSpPr>
              <p:spPr bwMode="auto">
                <a:xfrm>
                  <a:off x="3349" y="176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352" name="Oval 816"/>
                <p:cNvSpPr>
                  <a:spLocks noChangeArrowheads="1"/>
                </p:cNvSpPr>
                <p:nvPr/>
              </p:nvSpPr>
              <p:spPr bwMode="auto">
                <a:xfrm>
                  <a:off x="3492" y="176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353" name="Oval 817"/>
                <p:cNvSpPr>
                  <a:spLocks noChangeArrowheads="1"/>
                </p:cNvSpPr>
                <p:nvPr/>
              </p:nvSpPr>
              <p:spPr bwMode="auto">
                <a:xfrm>
                  <a:off x="3588" y="185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354" name="Oval 818"/>
                <p:cNvSpPr>
                  <a:spLocks noChangeArrowheads="1"/>
                </p:cNvSpPr>
                <p:nvPr/>
              </p:nvSpPr>
              <p:spPr bwMode="auto">
                <a:xfrm>
                  <a:off x="3578" y="176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355" name="Oval 819"/>
                <p:cNvSpPr>
                  <a:spLocks noChangeArrowheads="1"/>
                </p:cNvSpPr>
                <p:nvPr/>
              </p:nvSpPr>
              <p:spPr bwMode="auto">
                <a:xfrm>
                  <a:off x="3560" y="191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356" name="Oval 820"/>
                <p:cNvSpPr>
                  <a:spLocks noChangeArrowheads="1"/>
                </p:cNvSpPr>
                <p:nvPr/>
              </p:nvSpPr>
              <p:spPr bwMode="auto">
                <a:xfrm>
                  <a:off x="3445" y="186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357" name="Oval 821"/>
                <p:cNvSpPr>
                  <a:spLocks noChangeArrowheads="1"/>
                </p:cNvSpPr>
                <p:nvPr/>
              </p:nvSpPr>
              <p:spPr bwMode="auto">
                <a:xfrm>
                  <a:off x="3331" y="169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358" name="Oval 822"/>
                <p:cNvSpPr>
                  <a:spLocks noChangeArrowheads="1"/>
                </p:cNvSpPr>
                <p:nvPr/>
              </p:nvSpPr>
              <p:spPr bwMode="auto">
                <a:xfrm>
                  <a:off x="3303" y="182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359" name="Oval 823"/>
                <p:cNvSpPr>
                  <a:spLocks noChangeArrowheads="1"/>
                </p:cNvSpPr>
                <p:nvPr/>
              </p:nvSpPr>
              <p:spPr bwMode="auto">
                <a:xfrm>
                  <a:off x="3409" y="174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360" name="Oval 824"/>
                <p:cNvSpPr>
                  <a:spLocks noChangeArrowheads="1"/>
                </p:cNvSpPr>
                <p:nvPr/>
              </p:nvSpPr>
              <p:spPr bwMode="auto">
                <a:xfrm>
                  <a:off x="3364" y="186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43516" name="Group 825"/>
            <p:cNvGrpSpPr>
              <a:grpSpLocks/>
            </p:cNvGrpSpPr>
            <p:nvPr/>
          </p:nvGrpSpPr>
          <p:grpSpPr bwMode="auto">
            <a:xfrm>
              <a:off x="2308" y="1732"/>
              <a:ext cx="977" cy="501"/>
              <a:chOff x="2308" y="1732"/>
              <a:chExt cx="977" cy="501"/>
            </a:xfrm>
          </p:grpSpPr>
          <p:grpSp>
            <p:nvGrpSpPr>
              <p:cNvPr id="143951" name="Group 826"/>
              <p:cNvGrpSpPr>
                <a:grpSpLocks/>
              </p:cNvGrpSpPr>
              <p:nvPr/>
            </p:nvGrpSpPr>
            <p:grpSpPr bwMode="auto">
              <a:xfrm>
                <a:off x="2947" y="1732"/>
                <a:ext cx="338" cy="297"/>
                <a:chOff x="2947" y="1732"/>
                <a:chExt cx="338" cy="297"/>
              </a:xfrm>
            </p:grpSpPr>
            <p:sp>
              <p:nvSpPr>
                <p:cNvPr id="66363" name="Oval 827"/>
                <p:cNvSpPr>
                  <a:spLocks noChangeArrowheads="1"/>
                </p:cNvSpPr>
                <p:nvPr/>
              </p:nvSpPr>
              <p:spPr bwMode="auto">
                <a:xfrm>
                  <a:off x="3039" y="173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364" name="Oval 828"/>
                <p:cNvSpPr>
                  <a:spLocks noChangeArrowheads="1"/>
                </p:cNvSpPr>
                <p:nvPr/>
              </p:nvSpPr>
              <p:spPr bwMode="auto">
                <a:xfrm>
                  <a:off x="3136" y="182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365" name="Oval 829"/>
                <p:cNvSpPr>
                  <a:spLocks noChangeArrowheads="1"/>
                </p:cNvSpPr>
                <p:nvPr/>
              </p:nvSpPr>
              <p:spPr bwMode="auto">
                <a:xfrm>
                  <a:off x="3127" y="174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366" name="Oval 830"/>
                <p:cNvSpPr>
                  <a:spLocks noChangeArrowheads="1"/>
                </p:cNvSpPr>
                <p:nvPr/>
              </p:nvSpPr>
              <p:spPr bwMode="auto">
                <a:xfrm>
                  <a:off x="3107" y="188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367" name="Oval 831"/>
                <p:cNvSpPr>
                  <a:spLocks noChangeArrowheads="1"/>
                </p:cNvSpPr>
                <p:nvPr/>
              </p:nvSpPr>
              <p:spPr bwMode="auto">
                <a:xfrm>
                  <a:off x="2992" y="183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368" name="Oval 832"/>
                <p:cNvSpPr>
                  <a:spLocks noChangeArrowheads="1"/>
                </p:cNvSpPr>
                <p:nvPr/>
              </p:nvSpPr>
              <p:spPr bwMode="auto">
                <a:xfrm>
                  <a:off x="3136" y="182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369" name="Oval 833"/>
                <p:cNvSpPr>
                  <a:spLocks noChangeArrowheads="1"/>
                </p:cNvSpPr>
                <p:nvPr/>
              </p:nvSpPr>
              <p:spPr bwMode="auto">
                <a:xfrm>
                  <a:off x="3231" y="192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370" name="Oval 834"/>
                <p:cNvSpPr>
                  <a:spLocks noChangeArrowheads="1"/>
                </p:cNvSpPr>
                <p:nvPr/>
              </p:nvSpPr>
              <p:spPr bwMode="auto">
                <a:xfrm>
                  <a:off x="3222" y="183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371" name="Oval 835"/>
                <p:cNvSpPr>
                  <a:spLocks noChangeArrowheads="1"/>
                </p:cNvSpPr>
                <p:nvPr/>
              </p:nvSpPr>
              <p:spPr bwMode="auto">
                <a:xfrm>
                  <a:off x="3205" y="198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372" name="Oval 836"/>
                <p:cNvSpPr>
                  <a:spLocks noChangeArrowheads="1"/>
                </p:cNvSpPr>
                <p:nvPr/>
              </p:nvSpPr>
              <p:spPr bwMode="auto">
                <a:xfrm>
                  <a:off x="3090" y="193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373" name="Oval 837"/>
                <p:cNvSpPr>
                  <a:spLocks noChangeArrowheads="1"/>
                </p:cNvSpPr>
                <p:nvPr/>
              </p:nvSpPr>
              <p:spPr bwMode="auto">
                <a:xfrm>
                  <a:off x="2975" y="176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374" name="Oval 838"/>
                <p:cNvSpPr>
                  <a:spLocks noChangeArrowheads="1"/>
                </p:cNvSpPr>
                <p:nvPr/>
              </p:nvSpPr>
              <p:spPr bwMode="auto">
                <a:xfrm>
                  <a:off x="2947" y="189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375" name="Oval 839"/>
                <p:cNvSpPr>
                  <a:spLocks noChangeArrowheads="1"/>
                </p:cNvSpPr>
                <p:nvPr/>
              </p:nvSpPr>
              <p:spPr bwMode="auto">
                <a:xfrm>
                  <a:off x="3052" y="181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376" name="Oval 840"/>
                <p:cNvSpPr>
                  <a:spLocks noChangeArrowheads="1"/>
                </p:cNvSpPr>
                <p:nvPr/>
              </p:nvSpPr>
              <p:spPr bwMode="auto">
                <a:xfrm>
                  <a:off x="3007" y="192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43952" name="Group 841"/>
              <p:cNvGrpSpPr>
                <a:grpSpLocks/>
              </p:cNvGrpSpPr>
              <p:nvPr/>
            </p:nvGrpSpPr>
            <p:grpSpPr bwMode="auto">
              <a:xfrm>
                <a:off x="2308" y="1936"/>
                <a:ext cx="338" cy="297"/>
                <a:chOff x="2308" y="1936"/>
                <a:chExt cx="338" cy="297"/>
              </a:xfrm>
            </p:grpSpPr>
            <p:sp>
              <p:nvSpPr>
                <p:cNvPr id="66378" name="Oval 842"/>
                <p:cNvSpPr>
                  <a:spLocks noChangeArrowheads="1"/>
                </p:cNvSpPr>
                <p:nvPr/>
              </p:nvSpPr>
              <p:spPr bwMode="auto">
                <a:xfrm>
                  <a:off x="2401" y="193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379" name="Oval 843"/>
                <p:cNvSpPr>
                  <a:spLocks noChangeArrowheads="1"/>
                </p:cNvSpPr>
                <p:nvPr/>
              </p:nvSpPr>
              <p:spPr bwMode="auto">
                <a:xfrm>
                  <a:off x="2497" y="203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380" name="Oval 844"/>
                <p:cNvSpPr>
                  <a:spLocks noChangeArrowheads="1"/>
                </p:cNvSpPr>
                <p:nvPr/>
              </p:nvSpPr>
              <p:spPr bwMode="auto">
                <a:xfrm>
                  <a:off x="2487" y="194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381" name="Oval 845"/>
                <p:cNvSpPr>
                  <a:spLocks noChangeArrowheads="1"/>
                </p:cNvSpPr>
                <p:nvPr/>
              </p:nvSpPr>
              <p:spPr bwMode="auto">
                <a:xfrm>
                  <a:off x="2469" y="209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382" name="Oval 846"/>
                <p:cNvSpPr>
                  <a:spLocks noChangeArrowheads="1"/>
                </p:cNvSpPr>
                <p:nvPr/>
              </p:nvSpPr>
              <p:spPr bwMode="auto">
                <a:xfrm>
                  <a:off x="2354" y="203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383" name="Oval 847"/>
                <p:cNvSpPr>
                  <a:spLocks noChangeArrowheads="1"/>
                </p:cNvSpPr>
                <p:nvPr/>
              </p:nvSpPr>
              <p:spPr bwMode="auto">
                <a:xfrm>
                  <a:off x="2497" y="203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384" name="Oval 848"/>
                <p:cNvSpPr>
                  <a:spLocks noChangeArrowheads="1"/>
                </p:cNvSpPr>
                <p:nvPr/>
              </p:nvSpPr>
              <p:spPr bwMode="auto">
                <a:xfrm>
                  <a:off x="2592" y="212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385" name="Oval 849"/>
                <p:cNvSpPr>
                  <a:spLocks noChangeArrowheads="1"/>
                </p:cNvSpPr>
                <p:nvPr/>
              </p:nvSpPr>
              <p:spPr bwMode="auto">
                <a:xfrm>
                  <a:off x="2582" y="204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386" name="Oval 850"/>
                <p:cNvSpPr>
                  <a:spLocks noChangeArrowheads="1"/>
                </p:cNvSpPr>
                <p:nvPr/>
              </p:nvSpPr>
              <p:spPr bwMode="auto">
                <a:xfrm>
                  <a:off x="2565" y="218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387" name="Oval 851"/>
                <p:cNvSpPr>
                  <a:spLocks noChangeArrowheads="1"/>
                </p:cNvSpPr>
                <p:nvPr/>
              </p:nvSpPr>
              <p:spPr bwMode="auto">
                <a:xfrm>
                  <a:off x="2450" y="213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388" name="Oval 852"/>
                <p:cNvSpPr>
                  <a:spLocks noChangeArrowheads="1"/>
                </p:cNvSpPr>
                <p:nvPr/>
              </p:nvSpPr>
              <p:spPr bwMode="auto">
                <a:xfrm>
                  <a:off x="2336" y="196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389" name="Oval 853"/>
                <p:cNvSpPr>
                  <a:spLocks noChangeArrowheads="1"/>
                </p:cNvSpPr>
                <p:nvPr/>
              </p:nvSpPr>
              <p:spPr bwMode="auto">
                <a:xfrm>
                  <a:off x="2308" y="209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390" name="Oval 854"/>
                <p:cNvSpPr>
                  <a:spLocks noChangeArrowheads="1"/>
                </p:cNvSpPr>
                <p:nvPr/>
              </p:nvSpPr>
              <p:spPr bwMode="auto">
                <a:xfrm>
                  <a:off x="2414" y="201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391" name="Oval 855"/>
                <p:cNvSpPr>
                  <a:spLocks noChangeArrowheads="1"/>
                </p:cNvSpPr>
                <p:nvPr/>
              </p:nvSpPr>
              <p:spPr bwMode="auto">
                <a:xfrm>
                  <a:off x="2369" y="213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43517" name="Group 856"/>
            <p:cNvGrpSpPr>
              <a:grpSpLocks/>
            </p:cNvGrpSpPr>
            <p:nvPr/>
          </p:nvGrpSpPr>
          <p:grpSpPr bwMode="auto">
            <a:xfrm>
              <a:off x="2638" y="1784"/>
              <a:ext cx="897" cy="421"/>
              <a:chOff x="2638" y="1784"/>
              <a:chExt cx="897" cy="421"/>
            </a:xfrm>
          </p:grpSpPr>
          <p:grpSp>
            <p:nvGrpSpPr>
              <p:cNvPr id="143921" name="Group 857"/>
              <p:cNvGrpSpPr>
                <a:grpSpLocks/>
              </p:cNvGrpSpPr>
              <p:nvPr/>
            </p:nvGrpSpPr>
            <p:grpSpPr bwMode="auto">
              <a:xfrm>
                <a:off x="2638" y="1784"/>
                <a:ext cx="339" cy="297"/>
                <a:chOff x="2638" y="1784"/>
                <a:chExt cx="339" cy="297"/>
              </a:xfrm>
            </p:grpSpPr>
            <p:sp>
              <p:nvSpPr>
                <p:cNvPr id="66394" name="Oval 858"/>
                <p:cNvSpPr>
                  <a:spLocks noChangeArrowheads="1"/>
                </p:cNvSpPr>
                <p:nvPr/>
              </p:nvSpPr>
              <p:spPr bwMode="auto">
                <a:xfrm>
                  <a:off x="2731" y="178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395" name="Oval 859"/>
                <p:cNvSpPr>
                  <a:spLocks noChangeArrowheads="1"/>
                </p:cNvSpPr>
                <p:nvPr/>
              </p:nvSpPr>
              <p:spPr bwMode="auto">
                <a:xfrm>
                  <a:off x="2827" y="188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396" name="Oval 860"/>
                <p:cNvSpPr>
                  <a:spLocks noChangeArrowheads="1"/>
                </p:cNvSpPr>
                <p:nvPr/>
              </p:nvSpPr>
              <p:spPr bwMode="auto">
                <a:xfrm>
                  <a:off x="2817" y="179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397" name="Oval 861"/>
                <p:cNvSpPr>
                  <a:spLocks noChangeArrowheads="1"/>
                </p:cNvSpPr>
                <p:nvPr/>
              </p:nvSpPr>
              <p:spPr bwMode="auto">
                <a:xfrm>
                  <a:off x="2799" y="194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398" name="Oval 862"/>
                <p:cNvSpPr>
                  <a:spLocks noChangeArrowheads="1"/>
                </p:cNvSpPr>
                <p:nvPr/>
              </p:nvSpPr>
              <p:spPr bwMode="auto">
                <a:xfrm>
                  <a:off x="2684" y="188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399" name="Oval 863"/>
                <p:cNvSpPr>
                  <a:spLocks noChangeArrowheads="1"/>
                </p:cNvSpPr>
                <p:nvPr/>
              </p:nvSpPr>
              <p:spPr bwMode="auto">
                <a:xfrm>
                  <a:off x="2827" y="188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400" name="Oval 864"/>
                <p:cNvSpPr>
                  <a:spLocks noChangeArrowheads="1"/>
                </p:cNvSpPr>
                <p:nvPr/>
              </p:nvSpPr>
              <p:spPr bwMode="auto">
                <a:xfrm>
                  <a:off x="2923" y="197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401" name="Oval 865"/>
                <p:cNvSpPr>
                  <a:spLocks noChangeArrowheads="1"/>
                </p:cNvSpPr>
                <p:nvPr/>
              </p:nvSpPr>
              <p:spPr bwMode="auto">
                <a:xfrm>
                  <a:off x="2913" y="188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402" name="Oval 866"/>
                <p:cNvSpPr>
                  <a:spLocks noChangeArrowheads="1"/>
                </p:cNvSpPr>
                <p:nvPr/>
              </p:nvSpPr>
              <p:spPr bwMode="auto">
                <a:xfrm>
                  <a:off x="2895" y="203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403" name="Oval 867"/>
                <p:cNvSpPr>
                  <a:spLocks noChangeArrowheads="1"/>
                </p:cNvSpPr>
                <p:nvPr/>
              </p:nvSpPr>
              <p:spPr bwMode="auto">
                <a:xfrm>
                  <a:off x="2780" y="198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404" name="Oval 868"/>
                <p:cNvSpPr>
                  <a:spLocks noChangeArrowheads="1"/>
                </p:cNvSpPr>
                <p:nvPr/>
              </p:nvSpPr>
              <p:spPr bwMode="auto">
                <a:xfrm>
                  <a:off x="2666" y="181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405" name="Oval 869"/>
                <p:cNvSpPr>
                  <a:spLocks noChangeArrowheads="1"/>
                </p:cNvSpPr>
                <p:nvPr/>
              </p:nvSpPr>
              <p:spPr bwMode="auto">
                <a:xfrm>
                  <a:off x="2638" y="194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406" name="Oval 870"/>
                <p:cNvSpPr>
                  <a:spLocks noChangeArrowheads="1"/>
                </p:cNvSpPr>
                <p:nvPr/>
              </p:nvSpPr>
              <p:spPr bwMode="auto">
                <a:xfrm>
                  <a:off x="2744" y="186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407" name="Oval 871"/>
                <p:cNvSpPr>
                  <a:spLocks noChangeArrowheads="1"/>
                </p:cNvSpPr>
                <p:nvPr/>
              </p:nvSpPr>
              <p:spPr bwMode="auto">
                <a:xfrm>
                  <a:off x="2699" y="198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43922" name="Group 872"/>
              <p:cNvGrpSpPr>
                <a:grpSpLocks/>
              </p:cNvGrpSpPr>
              <p:nvPr/>
            </p:nvGrpSpPr>
            <p:grpSpPr bwMode="auto">
              <a:xfrm>
                <a:off x="3196" y="1909"/>
                <a:ext cx="339" cy="296"/>
                <a:chOff x="3196" y="1909"/>
                <a:chExt cx="339" cy="296"/>
              </a:xfrm>
            </p:grpSpPr>
            <p:sp>
              <p:nvSpPr>
                <p:cNvPr id="66409" name="Oval 873"/>
                <p:cNvSpPr>
                  <a:spLocks noChangeArrowheads="1"/>
                </p:cNvSpPr>
                <p:nvPr/>
              </p:nvSpPr>
              <p:spPr bwMode="auto">
                <a:xfrm>
                  <a:off x="3289" y="190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410" name="Oval 874"/>
                <p:cNvSpPr>
                  <a:spLocks noChangeArrowheads="1"/>
                </p:cNvSpPr>
                <p:nvPr/>
              </p:nvSpPr>
              <p:spPr bwMode="auto">
                <a:xfrm>
                  <a:off x="3385" y="200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411" name="Oval 875"/>
                <p:cNvSpPr>
                  <a:spLocks noChangeArrowheads="1"/>
                </p:cNvSpPr>
                <p:nvPr/>
              </p:nvSpPr>
              <p:spPr bwMode="auto">
                <a:xfrm>
                  <a:off x="3375" y="191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412" name="Oval 876"/>
                <p:cNvSpPr>
                  <a:spLocks noChangeArrowheads="1"/>
                </p:cNvSpPr>
                <p:nvPr/>
              </p:nvSpPr>
              <p:spPr bwMode="auto">
                <a:xfrm>
                  <a:off x="3357" y="206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413" name="Oval 877"/>
                <p:cNvSpPr>
                  <a:spLocks noChangeArrowheads="1"/>
                </p:cNvSpPr>
                <p:nvPr/>
              </p:nvSpPr>
              <p:spPr bwMode="auto">
                <a:xfrm>
                  <a:off x="3242" y="201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414" name="Oval 878"/>
                <p:cNvSpPr>
                  <a:spLocks noChangeArrowheads="1"/>
                </p:cNvSpPr>
                <p:nvPr/>
              </p:nvSpPr>
              <p:spPr bwMode="auto">
                <a:xfrm>
                  <a:off x="3385" y="200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415" name="Oval 879"/>
                <p:cNvSpPr>
                  <a:spLocks noChangeArrowheads="1"/>
                </p:cNvSpPr>
                <p:nvPr/>
              </p:nvSpPr>
              <p:spPr bwMode="auto">
                <a:xfrm>
                  <a:off x="3481" y="210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416" name="Oval 880"/>
                <p:cNvSpPr>
                  <a:spLocks noChangeArrowheads="1"/>
                </p:cNvSpPr>
                <p:nvPr/>
              </p:nvSpPr>
              <p:spPr bwMode="auto">
                <a:xfrm>
                  <a:off x="3471" y="201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417" name="Oval 881"/>
                <p:cNvSpPr>
                  <a:spLocks noChangeArrowheads="1"/>
                </p:cNvSpPr>
                <p:nvPr/>
              </p:nvSpPr>
              <p:spPr bwMode="auto">
                <a:xfrm>
                  <a:off x="3453" y="216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418" name="Oval 882"/>
                <p:cNvSpPr>
                  <a:spLocks noChangeArrowheads="1"/>
                </p:cNvSpPr>
                <p:nvPr/>
              </p:nvSpPr>
              <p:spPr bwMode="auto">
                <a:xfrm>
                  <a:off x="3338" y="210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419" name="Oval 883"/>
                <p:cNvSpPr>
                  <a:spLocks noChangeArrowheads="1"/>
                </p:cNvSpPr>
                <p:nvPr/>
              </p:nvSpPr>
              <p:spPr bwMode="auto">
                <a:xfrm>
                  <a:off x="3224" y="194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420" name="Oval 884"/>
                <p:cNvSpPr>
                  <a:spLocks noChangeArrowheads="1"/>
                </p:cNvSpPr>
                <p:nvPr/>
              </p:nvSpPr>
              <p:spPr bwMode="auto">
                <a:xfrm>
                  <a:off x="3196" y="207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421" name="Oval 885"/>
                <p:cNvSpPr>
                  <a:spLocks noChangeArrowheads="1"/>
                </p:cNvSpPr>
                <p:nvPr/>
              </p:nvSpPr>
              <p:spPr bwMode="auto">
                <a:xfrm>
                  <a:off x="3302" y="199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422" name="Oval 886"/>
                <p:cNvSpPr>
                  <a:spLocks noChangeArrowheads="1"/>
                </p:cNvSpPr>
                <p:nvPr/>
              </p:nvSpPr>
              <p:spPr bwMode="auto">
                <a:xfrm>
                  <a:off x="3257" y="210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43518" name="Group 887"/>
            <p:cNvGrpSpPr>
              <a:grpSpLocks/>
            </p:cNvGrpSpPr>
            <p:nvPr/>
          </p:nvGrpSpPr>
          <p:grpSpPr bwMode="auto">
            <a:xfrm>
              <a:off x="2835" y="2067"/>
              <a:ext cx="653" cy="745"/>
              <a:chOff x="2835" y="2067"/>
              <a:chExt cx="653" cy="745"/>
            </a:xfrm>
          </p:grpSpPr>
          <p:grpSp>
            <p:nvGrpSpPr>
              <p:cNvPr id="143891" name="Group 888"/>
              <p:cNvGrpSpPr>
                <a:grpSpLocks/>
              </p:cNvGrpSpPr>
              <p:nvPr/>
            </p:nvGrpSpPr>
            <p:grpSpPr bwMode="auto">
              <a:xfrm>
                <a:off x="2835" y="2067"/>
                <a:ext cx="337" cy="297"/>
                <a:chOff x="2835" y="2067"/>
                <a:chExt cx="337" cy="297"/>
              </a:xfrm>
            </p:grpSpPr>
            <p:sp>
              <p:nvSpPr>
                <p:cNvPr id="66425" name="Oval 889"/>
                <p:cNvSpPr>
                  <a:spLocks noChangeArrowheads="1"/>
                </p:cNvSpPr>
                <p:nvPr/>
              </p:nvSpPr>
              <p:spPr bwMode="auto">
                <a:xfrm>
                  <a:off x="2928" y="206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426" name="Oval 890"/>
                <p:cNvSpPr>
                  <a:spLocks noChangeArrowheads="1"/>
                </p:cNvSpPr>
                <p:nvPr/>
              </p:nvSpPr>
              <p:spPr bwMode="auto">
                <a:xfrm>
                  <a:off x="3024" y="216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427" name="Oval 891"/>
                <p:cNvSpPr>
                  <a:spLocks noChangeArrowheads="1"/>
                </p:cNvSpPr>
                <p:nvPr/>
              </p:nvSpPr>
              <p:spPr bwMode="auto">
                <a:xfrm>
                  <a:off x="3014" y="207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428" name="Oval 892"/>
                <p:cNvSpPr>
                  <a:spLocks noChangeArrowheads="1"/>
                </p:cNvSpPr>
                <p:nvPr/>
              </p:nvSpPr>
              <p:spPr bwMode="auto">
                <a:xfrm>
                  <a:off x="2996" y="222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429" name="Oval 893"/>
                <p:cNvSpPr>
                  <a:spLocks noChangeArrowheads="1"/>
                </p:cNvSpPr>
                <p:nvPr/>
              </p:nvSpPr>
              <p:spPr bwMode="auto">
                <a:xfrm>
                  <a:off x="2881" y="217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430" name="Oval 894"/>
                <p:cNvSpPr>
                  <a:spLocks noChangeArrowheads="1"/>
                </p:cNvSpPr>
                <p:nvPr/>
              </p:nvSpPr>
              <p:spPr bwMode="auto">
                <a:xfrm>
                  <a:off x="3024" y="216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431" name="Oval 895"/>
                <p:cNvSpPr>
                  <a:spLocks noChangeArrowheads="1"/>
                </p:cNvSpPr>
                <p:nvPr/>
              </p:nvSpPr>
              <p:spPr bwMode="auto">
                <a:xfrm>
                  <a:off x="3118" y="225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432" name="Oval 896"/>
                <p:cNvSpPr>
                  <a:spLocks noChangeArrowheads="1"/>
                </p:cNvSpPr>
                <p:nvPr/>
              </p:nvSpPr>
              <p:spPr bwMode="auto">
                <a:xfrm>
                  <a:off x="3108" y="217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433" name="Oval 897"/>
                <p:cNvSpPr>
                  <a:spLocks noChangeArrowheads="1"/>
                </p:cNvSpPr>
                <p:nvPr/>
              </p:nvSpPr>
              <p:spPr bwMode="auto">
                <a:xfrm>
                  <a:off x="3091" y="231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434" name="Oval 898"/>
                <p:cNvSpPr>
                  <a:spLocks noChangeArrowheads="1"/>
                </p:cNvSpPr>
                <p:nvPr/>
              </p:nvSpPr>
              <p:spPr bwMode="auto">
                <a:xfrm>
                  <a:off x="2977" y="226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435" name="Oval 899"/>
                <p:cNvSpPr>
                  <a:spLocks noChangeArrowheads="1"/>
                </p:cNvSpPr>
                <p:nvPr/>
              </p:nvSpPr>
              <p:spPr bwMode="auto">
                <a:xfrm>
                  <a:off x="2863" y="209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436" name="Oval 900"/>
                <p:cNvSpPr>
                  <a:spLocks noChangeArrowheads="1"/>
                </p:cNvSpPr>
                <p:nvPr/>
              </p:nvSpPr>
              <p:spPr bwMode="auto">
                <a:xfrm>
                  <a:off x="2835" y="222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437" name="Oval 901"/>
                <p:cNvSpPr>
                  <a:spLocks noChangeArrowheads="1"/>
                </p:cNvSpPr>
                <p:nvPr/>
              </p:nvSpPr>
              <p:spPr bwMode="auto">
                <a:xfrm>
                  <a:off x="2941" y="215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438" name="Oval 902"/>
                <p:cNvSpPr>
                  <a:spLocks noChangeArrowheads="1"/>
                </p:cNvSpPr>
                <p:nvPr/>
              </p:nvSpPr>
              <p:spPr bwMode="auto">
                <a:xfrm>
                  <a:off x="2896" y="226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43892" name="Group 903"/>
              <p:cNvGrpSpPr>
                <a:grpSpLocks/>
              </p:cNvGrpSpPr>
              <p:nvPr/>
            </p:nvGrpSpPr>
            <p:grpSpPr bwMode="auto">
              <a:xfrm>
                <a:off x="3150" y="2515"/>
                <a:ext cx="338" cy="297"/>
                <a:chOff x="3150" y="2515"/>
                <a:chExt cx="338" cy="297"/>
              </a:xfrm>
            </p:grpSpPr>
            <p:sp>
              <p:nvSpPr>
                <p:cNvPr id="66440" name="Oval 904"/>
                <p:cNvSpPr>
                  <a:spLocks noChangeArrowheads="1"/>
                </p:cNvSpPr>
                <p:nvPr/>
              </p:nvSpPr>
              <p:spPr bwMode="auto">
                <a:xfrm>
                  <a:off x="3241" y="251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441" name="Oval 905"/>
                <p:cNvSpPr>
                  <a:spLocks noChangeArrowheads="1"/>
                </p:cNvSpPr>
                <p:nvPr/>
              </p:nvSpPr>
              <p:spPr bwMode="auto">
                <a:xfrm>
                  <a:off x="3339" y="261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442" name="Oval 906"/>
                <p:cNvSpPr>
                  <a:spLocks noChangeArrowheads="1"/>
                </p:cNvSpPr>
                <p:nvPr/>
              </p:nvSpPr>
              <p:spPr bwMode="auto">
                <a:xfrm>
                  <a:off x="3329" y="252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443" name="Oval 907"/>
                <p:cNvSpPr>
                  <a:spLocks noChangeArrowheads="1"/>
                </p:cNvSpPr>
                <p:nvPr/>
              </p:nvSpPr>
              <p:spPr bwMode="auto">
                <a:xfrm>
                  <a:off x="3310" y="267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444" name="Oval 908"/>
                <p:cNvSpPr>
                  <a:spLocks noChangeArrowheads="1"/>
                </p:cNvSpPr>
                <p:nvPr/>
              </p:nvSpPr>
              <p:spPr bwMode="auto">
                <a:xfrm>
                  <a:off x="3195" y="261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445" name="Oval 909"/>
                <p:cNvSpPr>
                  <a:spLocks noChangeArrowheads="1"/>
                </p:cNvSpPr>
                <p:nvPr/>
              </p:nvSpPr>
              <p:spPr bwMode="auto">
                <a:xfrm>
                  <a:off x="3339" y="261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446" name="Oval 910"/>
                <p:cNvSpPr>
                  <a:spLocks noChangeArrowheads="1"/>
                </p:cNvSpPr>
                <p:nvPr/>
              </p:nvSpPr>
              <p:spPr bwMode="auto">
                <a:xfrm>
                  <a:off x="3434" y="270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447" name="Oval 911"/>
                <p:cNvSpPr>
                  <a:spLocks noChangeArrowheads="1"/>
                </p:cNvSpPr>
                <p:nvPr/>
              </p:nvSpPr>
              <p:spPr bwMode="auto">
                <a:xfrm>
                  <a:off x="3424" y="261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448" name="Oval 912"/>
                <p:cNvSpPr>
                  <a:spLocks noChangeArrowheads="1"/>
                </p:cNvSpPr>
                <p:nvPr/>
              </p:nvSpPr>
              <p:spPr bwMode="auto">
                <a:xfrm>
                  <a:off x="3407" y="276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449" name="Oval 913"/>
                <p:cNvSpPr>
                  <a:spLocks noChangeArrowheads="1"/>
                </p:cNvSpPr>
                <p:nvPr/>
              </p:nvSpPr>
              <p:spPr bwMode="auto">
                <a:xfrm>
                  <a:off x="3292" y="271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450" name="Oval 914"/>
                <p:cNvSpPr>
                  <a:spLocks noChangeArrowheads="1"/>
                </p:cNvSpPr>
                <p:nvPr/>
              </p:nvSpPr>
              <p:spPr bwMode="auto">
                <a:xfrm>
                  <a:off x="3178" y="254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451" name="Oval 915"/>
                <p:cNvSpPr>
                  <a:spLocks noChangeArrowheads="1"/>
                </p:cNvSpPr>
                <p:nvPr/>
              </p:nvSpPr>
              <p:spPr bwMode="auto">
                <a:xfrm>
                  <a:off x="3150" y="267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452" name="Oval 916"/>
                <p:cNvSpPr>
                  <a:spLocks noChangeArrowheads="1"/>
                </p:cNvSpPr>
                <p:nvPr/>
              </p:nvSpPr>
              <p:spPr bwMode="auto">
                <a:xfrm>
                  <a:off x="3256" y="259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453" name="Oval 917"/>
                <p:cNvSpPr>
                  <a:spLocks noChangeArrowheads="1"/>
                </p:cNvSpPr>
                <p:nvPr/>
              </p:nvSpPr>
              <p:spPr bwMode="auto">
                <a:xfrm>
                  <a:off x="3209" y="271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43519" name="Group 918"/>
            <p:cNvGrpSpPr>
              <a:grpSpLocks/>
            </p:cNvGrpSpPr>
            <p:nvPr/>
          </p:nvGrpSpPr>
          <p:grpSpPr bwMode="auto">
            <a:xfrm>
              <a:off x="2394" y="1712"/>
              <a:ext cx="1480" cy="1125"/>
              <a:chOff x="2394" y="1712"/>
              <a:chExt cx="1480" cy="1125"/>
            </a:xfrm>
          </p:grpSpPr>
          <p:grpSp>
            <p:nvGrpSpPr>
              <p:cNvPr id="143861" name="Group 919"/>
              <p:cNvGrpSpPr>
                <a:grpSpLocks/>
              </p:cNvGrpSpPr>
              <p:nvPr/>
            </p:nvGrpSpPr>
            <p:grpSpPr bwMode="auto">
              <a:xfrm>
                <a:off x="2394" y="2540"/>
                <a:ext cx="339" cy="297"/>
                <a:chOff x="2394" y="2540"/>
                <a:chExt cx="339" cy="297"/>
              </a:xfrm>
            </p:grpSpPr>
            <p:sp>
              <p:nvSpPr>
                <p:cNvPr id="66456" name="Oval 920"/>
                <p:cNvSpPr>
                  <a:spLocks noChangeArrowheads="1"/>
                </p:cNvSpPr>
                <p:nvPr/>
              </p:nvSpPr>
              <p:spPr bwMode="auto">
                <a:xfrm>
                  <a:off x="2487" y="254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457" name="Oval 921"/>
                <p:cNvSpPr>
                  <a:spLocks noChangeArrowheads="1"/>
                </p:cNvSpPr>
                <p:nvPr/>
              </p:nvSpPr>
              <p:spPr bwMode="auto">
                <a:xfrm>
                  <a:off x="2583" y="263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458" name="Oval 922"/>
                <p:cNvSpPr>
                  <a:spLocks noChangeArrowheads="1"/>
                </p:cNvSpPr>
                <p:nvPr/>
              </p:nvSpPr>
              <p:spPr bwMode="auto">
                <a:xfrm>
                  <a:off x="2573" y="254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459" name="Oval 923"/>
                <p:cNvSpPr>
                  <a:spLocks noChangeArrowheads="1"/>
                </p:cNvSpPr>
                <p:nvPr/>
              </p:nvSpPr>
              <p:spPr bwMode="auto">
                <a:xfrm>
                  <a:off x="2555" y="269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460" name="Oval 924"/>
                <p:cNvSpPr>
                  <a:spLocks noChangeArrowheads="1"/>
                </p:cNvSpPr>
                <p:nvPr/>
              </p:nvSpPr>
              <p:spPr bwMode="auto">
                <a:xfrm>
                  <a:off x="2440" y="264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461" name="Oval 925"/>
                <p:cNvSpPr>
                  <a:spLocks noChangeArrowheads="1"/>
                </p:cNvSpPr>
                <p:nvPr/>
              </p:nvSpPr>
              <p:spPr bwMode="auto">
                <a:xfrm>
                  <a:off x="2583" y="263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462" name="Oval 926"/>
                <p:cNvSpPr>
                  <a:spLocks noChangeArrowheads="1"/>
                </p:cNvSpPr>
                <p:nvPr/>
              </p:nvSpPr>
              <p:spPr bwMode="auto">
                <a:xfrm>
                  <a:off x="2679" y="273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463" name="Oval 927"/>
                <p:cNvSpPr>
                  <a:spLocks noChangeArrowheads="1"/>
                </p:cNvSpPr>
                <p:nvPr/>
              </p:nvSpPr>
              <p:spPr bwMode="auto">
                <a:xfrm>
                  <a:off x="2669" y="264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464" name="Oval 928"/>
                <p:cNvSpPr>
                  <a:spLocks noChangeArrowheads="1"/>
                </p:cNvSpPr>
                <p:nvPr/>
              </p:nvSpPr>
              <p:spPr bwMode="auto">
                <a:xfrm>
                  <a:off x="2651" y="279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465" name="Oval 929"/>
                <p:cNvSpPr>
                  <a:spLocks noChangeArrowheads="1"/>
                </p:cNvSpPr>
                <p:nvPr/>
              </p:nvSpPr>
              <p:spPr bwMode="auto">
                <a:xfrm>
                  <a:off x="2536" y="273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466" name="Oval 930"/>
                <p:cNvSpPr>
                  <a:spLocks noChangeArrowheads="1"/>
                </p:cNvSpPr>
                <p:nvPr/>
              </p:nvSpPr>
              <p:spPr bwMode="auto">
                <a:xfrm>
                  <a:off x="2422" y="257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467" name="Oval 931"/>
                <p:cNvSpPr>
                  <a:spLocks noChangeArrowheads="1"/>
                </p:cNvSpPr>
                <p:nvPr/>
              </p:nvSpPr>
              <p:spPr bwMode="auto">
                <a:xfrm>
                  <a:off x="2394" y="270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468" name="Oval 932"/>
                <p:cNvSpPr>
                  <a:spLocks noChangeArrowheads="1"/>
                </p:cNvSpPr>
                <p:nvPr/>
              </p:nvSpPr>
              <p:spPr bwMode="auto">
                <a:xfrm>
                  <a:off x="2500" y="262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469" name="Oval 933"/>
                <p:cNvSpPr>
                  <a:spLocks noChangeArrowheads="1"/>
                </p:cNvSpPr>
                <p:nvPr/>
              </p:nvSpPr>
              <p:spPr bwMode="auto">
                <a:xfrm>
                  <a:off x="2455" y="273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43862" name="Group 934"/>
              <p:cNvGrpSpPr>
                <a:grpSpLocks/>
              </p:cNvGrpSpPr>
              <p:nvPr/>
            </p:nvGrpSpPr>
            <p:grpSpPr bwMode="auto">
              <a:xfrm>
                <a:off x="3535" y="1712"/>
                <a:ext cx="339" cy="297"/>
                <a:chOff x="3535" y="1712"/>
                <a:chExt cx="339" cy="297"/>
              </a:xfrm>
            </p:grpSpPr>
            <p:sp>
              <p:nvSpPr>
                <p:cNvPr id="66471" name="Oval 935"/>
                <p:cNvSpPr>
                  <a:spLocks noChangeArrowheads="1"/>
                </p:cNvSpPr>
                <p:nvPr/>
              </p:nvSpPr>
              <p:spPr bwMode="auto">
                <a:xfrm>
                  <a:off x="3628" y="171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472" name="Oval 936"/>
                <p:cNvSpPr>
                  <a:spLocks noChangeArrowheads="1"/>
                </p:cNvSpPr>
                <p:nvPr/>
              </p:nvSpPr>
              <p:spPr bwMode="auto">
                <a:xfrm>
                  <a:off x="3724" y="180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473" name="Oval 937"/>
                <p:cNvSpPr>
                  <a:spLocks noChangeArrowheads="1"/>
                </p:cNvSpPr>
                <p:nvPr/>
              </p:nvSpPr>
              <p:spPr bwMode="auto">
                <a:xfrm>
                  <a:off x="3714" y="172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474" name="Oval 938"/>
                <p:cNvSpPr>
                  <a:spLocks noChangeArrowheads="1"/>
                </p:cNvSpPr>
                <p:nvPr/>
              </p:nvSpPr>
              <p:spPr bwMode="auto">
                <a:xfrm>
                  <a:off x="3696" y="186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475" name="Oval 939"/>
                <p:cNvSpPr>
                  <a:spLocks noChangeArrowheads="1"/>
                </p:cNvSpPr>
                <p:nvPr/>
              </p:nvSpPr>
              <p:spPr bwMode="auto">
                <a:xfrm>
                  <a:off x="3581" y="181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476" name="Oval 940"/>
                <p:cNvSpPr>
                  <a:spLocks noChangeArrowheads="1"/>
                </p:cNvSpPr>
                <p:nvPr/>
              </p:nvSpPr>
              <p:spPr bwMode="auto">
                <a:xfrm>
                  <a:off x="3724" y="180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477" name="Oval 941"/>
                <p:cNvSpPr>
                  <a:spLocks noChangeArrowheads="1"/>
                </p:cNvSpPr>
                <p:nvPr/>
              </p:nvSpPr>
              <p:spPr bwMode="auto">
                <a:xfrm>
                  <a:off x="3820" y="190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478" name="Oval 942"/>
                <p:cNvSpPr>
                  <a:spLocks noChangeArrowheads="1"/>
                </p:cNvSpPr>
                <p:nvPr/>
              </p:nvSpPr>
              <p:spPr bwMode="auto">
                <a:xfrm>
                  <a:off x="3810" y="181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479" name="Oval 943"/>
                <p:cNvSpPr>
                  <a:spLocks noChangeArrowheads="1"/>
                </p:cNvSpPr>
                <p:nvPr/>
              </p:nvSpPr>
              <p:spPr bwMode="auto">
                <a:xfrm>
                  <a:off x="3792" y="196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480" name="Oval 944"/>
                <p:cNvSpPr>
                  <a:spLocks noChangeArrowheads="1"/>
                </p:cNvSpPr>
                <p:nvPr/>
              </p:nvSpPr>
              <p:spPr bwMode="auto">
                <a:xfrm>
                  <a:off x="3677" y="191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481" name="Oval 945"/>
                <p:cNvSpPr>
                  <a:spLocks noChangeArrowheads="1"/>
                </p:cNvSpPr>
                <p:nvPr/>
              </p:nvSpPr>
              <p:spPr bwMode="auto">
                <a:xfrm>
                  <a:off x="3563" y="174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482" name="Oval 946"/>
                <p:cNvSpPr>
                  <a:spLocks noChangeArrowheads="1"/>
                </p:cNvSpPr>
                <p:nvPr/>
              </p:nvSpPr>
              <p:spPr bwMode="auto">
                <a:xfrm>
                  <a:off x="3535" y="187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483" name="Oval 947"/>
                <p:cNvSpPr>
                  <a:spLocks noChangeArrowheads="1"/>
                </p:cNvSpPr>
                <p:nvPr/>
              </p:nvSpPr>
              <p:spPr bwMode="auto">
                <a:xfrm>
                  <a:off x="3641" y="179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484" name="Oval 948"/>
                <p:cNvSpPr>
                  <a:spLocks noChangeArrowheads="1"/>
                </p:cNvSpPr>
                <p:nvPr/>
              </p:nvSpPr>
              <p:spPr bwMode="auto">
                <a:xfrm>
                  <a:off x="3596" y="190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43520" name="Group 949"/>
            <p:cNvGrpSpPr>
              <a:grpSpLocks/>
            </p:cNvGrpSpPr>
            <p:nvPr/>
          </p:nvGrpSpPr>
          <p:grpSpPr bwMode="auto">
            <a:xfrm>
              <a:off x="2814" y="2216"/>
              <a:ext cx="780" cy="481"/>
              <a:chOff x="2814" y="2216"/>
              <a:chExt cx="780" cy="481"/>
            </a:xfrm>
          </p:grpSpPr>
          <p:grpSp>
            <p:nvGrpSpPr>
              <p:cNvPr id="143831" name="Group 950"/>
              <p:cNvGrpSpPr>
                <a:grpSpLocks/>
              </p:cNvGrpSpPr>
              <p:nvPr/>
            </p:nvGrpSpPr>
            <p:grpSpPr bwMode="auto">
              <a:xfrm>
                <a:off x="2814" y="2400"/>
                <a:ext cx="338" cy="297"/>
                <a:chOff x="2814" y="2400"/>
                <a:chExt cx="338" cy="297"/>
              </a:xfrm>
            </p:grpSpPr>
            <p:sp>
              <p:nvSpPr>
                <p:cNvPr id="66487" name="Oval 951"/>
                <p:cNvSpPr>
                  <a:spLocks noChangeArrowheads="1"/>
                </p:cNvSpPr>
                <p:nvPr/>
              </p:nvSpPr>
              <p:spPr bwMode="auto">
                <a:xfrm>
                  <a:off x="2907" y="240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488" name="Oval 952"/>
                <p:cNvSpPr>
                  <a:spLocks noChangeArrowheads="1"/>
                </p:cNvSpPr>
                <p:nvPr/>
              </p:nvSpPr>
              <p:spPr bwMode="auto">
                <a:xfrm>
                  <a:off x="3002" y="249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489" name="Oval 953"/>
                <p:cNvSpPr>
                  <a:spLocks noChangeArrowheads="1"/>
                </p:cNvSpPr>
                <p:nvPr/>
              </p:nvSpPr>
              <p:spPr bwMode="auto">
                <a:xfrm>
                  <a:off x="2992" y="240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490" name="Oval 954"/>
                <p:cNvSpPr>
                  <a:spLocks noChangeArrowheads="1"/>
                </p:cNvSpPr>
                <p:nvPr/>
              </p:nvSpPr>
              <p:spPr bwMode="auto">
                <a:xfrm>
                  <a:off x="2975" y="255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491" name="Oval 955"/>
                <p:cNvSpPr>
                  <a:spLocks noChangeArrowheads="1"/>
                </p:cNvSpPr>
                <p:nvPr/>
              </p:nvSpPr>
              <p:spPr bwMode="auto">
                <a:xfrm>
                  <a:off x="2860" y="250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492" name="Oval 956"/>
                <p:cNvSpPr>
                  <a:spLocks noChangeArrowheads="1"/>
                </p:cNvSpPr>
                <p:nvPr/>
              </p:nvSpPr>
              <p:spPr bwMode="auto">
                <a:xfrm>
                  <a:off x="3002" y="249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493" name="Oval 957"/>
                <p:cNvSpPr>
                  <a:spLocks noChangeArrowheads="1"/>
                </p:cNvSpPr>
                <p:nvPr/>
              </p:nvSpPr>
              <p:spPr bwMode="auto">
                <a:xfrm>
                  <a:off x="3098" y="259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494" name="Oval 958"/>
                <p:cNvSpPr>
                  <a:spLocks noChangeArrowheads="1"/>
                </p:cNvSpPr>
                <p:nvPr/>
              </p:nvSpPr>
              <p:spPr bwMode="auto">
                <a:xfrm>
                  <a:off x="3088" y="250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495" name="Oval 959"/>
                <p:cNvSpPr>
                  <a:spLocks noChangeArrowheads="1"/>
                </p:cNvSpPr>
                <p:nvPr/>
              </p:nvSpPr>
              <p:spPr bwMode="auto">
                <a:xfrm>
                  <a:off x="3069" y="265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496" name="Oval 960"/>
                <p:cNvSpPr>
                  <a:spLocks noChangeArrowheads="1"/>
                </p:cNvSpPr>
                <p:nvPr/>
              </p:nvSpPr>
              <p:spPr bwMode="auto">
                <a:xfrm>
                  <a:off x="2956" y="259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497" name="Oval 961"/>
                <p:cNvSpPr>
                  <a:spLocks noChangeArrowheads="1"/>
                </p:cNvSpPr>
                <p:nvPr/>
              </p:nvSpPr>
              <p:spPr bwMode="auto">
                <a:xfrm>
                  <a:off x="2842" y="243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498" name="Oval 962"/>
                <p:cNvSpPr>
                  <a:spLocks noChangeArrowheads="1"/>
                </p:cNvSpPr>
                <p:nvPr/>
              </p:nvSpPr>
              <p:spPr bwMode="auto">
                <a:xfrm>
                  <a:off x="2814" y="256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499" name="Oval 963"/>
                <p:cNvSpPr>
                  <a:spLocks noChangeArrowheads="1"/>
                </p:cNvSpPr>
                <p:nvPr/>
              </p:nvSpPr>
              <p:spPr bwMode="auto">
                <a:xfrm>
                  <a:off x="2920" y="248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500" name="Oval 964"/>
                <p:cNvSpPr>
                  <a:spLocks noChangeArrowheads="1"/>
                </p:cNvSpPr>
                <p:nvPr/>
              </p:nvSpPr>
              <p:spPr bwMode="auto">
                <a:xfrm>
                  <a:off x="2875" y="259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43832" name="Group 965"/>
              <p:cNvGrpSpPr>
                <a:grpSpLocks/>
              </p:cNvGrpSpPr>
              <p:nvPr/>
            </p:nvGrpSpPr>
            <p:grpSpPr bwMode="auto">
              <a:xfrm>
                <a:off x="3256" y="2216"/>
                <a:ext cx="338" cy="297"/>
                <a:chOff x="3256" y="2216"/>
                <a:chExt cx="338" cy="297"/>
              </a:xfrm>
            </p:grpSpPr>
            <p:sp>
              <p:nvSpPr>
                <p:cNvPr id="66502" name="Oval 966"/>
                <p:cNvSpPr>
                  <a:spLocks noChangeArrowheads="1"/>
                </p:cNvSpPr>
                <p:nvPr/>
              </p:nvSpPr>
              <p:spPr bwMode="auto">
                <a:xfrm>
                  <a:off x="3347" y="221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503" name="Oval 967"/>
                <p:cNvSpPr>
                  <a:spLocks noChangeArrowheads="1"/>
                </p:cNvSpPr>
                <p:nvPr/>
              </p:nvSpPr>
              <p:spPr bwMode="auto">
                <a:xfrm>
                  <a:off x="3445" y="231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504" name="Oval 968"/>
                <p:cNvSpPr>
                  <a:spLocks noChangeArrowheads="1"/>
                </p:cNvSpPr>
                <p:nvPr/>
              </p:nvSpPr>
              <p:spPr bwMode="auto">
                <a:xfrm>
                  <a:off x="3435" y="222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505" name="Oval 969"/>
                <p:cNvSpPr>
                  <a:spLocks noChangeArrowheads="1"/>
                </p:cNvSpPr>
                <p:nvPr/>
              </p:nvSpPr>
              <p:spPr bwMode="auto">
                <a:xfrm>
                  <a:off x="3415" y="237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506" name="Oval 970"/>
                <p:cNvSpPr>
                  <a:spLocks noChangeArrowheads="1"/>
                </p:cNvSpPr>
                <p:nvPr/>
              </p:nvSpPr>
              <p:spPr bwMode="auto">
                <a:xfrm>
                  <a:off x="3300" y="231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507" name="Oval 971"/>
                <p:cNvSpPr>
                  <a:spLocks noChangeArrowheads="1"/>
                </p:cNvSpPr>
                <p:nvPr/>
              </p:nvSpPr>
              <p:spPr bwMode="auto">
                <a:xfrm>
                  <a:off x="3445" y="231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508" name="Oval 972"/>
                <p:cNvSpPr>
                  <a:spLocks noChangeArrowheads="1"/>
                </p:cNvSpPr>
                <p:nvPr/>
              </p:nvSpPr>
              <p:spPr bwMode="auto">
                <a:xfrm>
                  <a:off x="3540" y="240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509" name="Oval 973"/>
                <p:cNvSpPr>
                  <a:spLocks noChangeArrowheads="1"/>
                </p:cNvSpPr>
                <p:nvPr/>
              </p:nvSpPr>
              <p:spPr bwMode="auto">
                <a:xfrm>
                  <a:off x="3530" y="232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510" name="Oval 974"/>
                <p:cNvSpPr>
                  <a:spLocks noChangeArrowheads="1"/>
                </p:cNvSpPr>
                <p:nvPr/>
              </p:nvSpPr>
              <p:spPr bwMode="auto">
                <a:xfrm>
                  <a:off x="3513" y="246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511" name="Oval 975"/>
                <p:cNvSpPr>
                  <a:spLocks noChangeArrowheads="1"/>
                </p:cNvSpPr>
                <p:nvPr/>
              </p:nvSpPr>
              <p:spPr bwMode="auto">
                <a:xfrm>
                  <a:off x="3396" y="241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512" name="Oval 976"/>
                <p:cNvSpPr>
                  <a:spLocks noChangeArrowheads="1"/>
                </p:cNvSpPr>
                <p:nvPr/>
              </p:nvSpPr>
              <p:spPr bwMode="auto">
                <a:xfrm>
                  <a:off x="3283" y="224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513" name="Oval 977"/>
                <p:cNvSpPr>
                  <a:spLocks noChangeArrowheads="1"/>
                </p:cNvSpPr>
                <p:nvPr/>
              </p:nvSpPr>
              <p:spPr bwMode="auto">
                <a:xfrm>
                  <a:off x="3256" y="237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514" name="Oval 978"/>
                <p:cNvSpPr>
                  <a:spLocks noChangeArrowheads="1"/>
                </p:cNvSpPr>
                <p:nvPr/>
              </p:nvSpPr>
              <p:spPr bwMode="auto">
                <a:xfrm>
                  <a:off x="3361" y="229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515" name="Oval 979"/>
                <p:cNvSpPr>
                  <a:spLocks noChangeArrowheads="1"/>
                </p:cNvSpPr>
                <p:nvPr/>
              </p:nvSpPr>
              <p:spPr bwMode="auto">
                <a:xfrm>
                  <a:off x="3315" y="241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43521" name="Group 980"/>
            <p:cNvGrpSpPr>
              <a:grpSpLocks/>
            </p:cNvGrpSpPr>
            <p:nvPr/>
          </p:nvGrpSpPr>
          <p:grpSpPr bwMode="auto">
            <a:xfrm>
              <a:off x="3553" y="2775"/>
              <a:ext cx="643" cy="394"/>
              <a:chOff x="3553" y="2775"/>
              <a:chExt cx="643" cy="394"/>
            </a:xfrm>
          </p:grpSpPr>
          <p:grpSp>
            <p:nvGrpSpPr>
              <p:cNvPr id="143801" name="Group 981"/>
              <p:cNvGrpSpPr>
                <a:grpSpLocks/>
              </p:cNvGrpSpPr>
              <p:nvPr/>
            </p:nvGrpSpPr>
            <p:grpSpPr bwMode="auto">
              <a:xfrm>
                <a:off x="3857" y="2775"/>
                <a:ext cx="339" cy="297"/>
                <a:chOff x="3857" y="2775"/>
                <a:chExt cx="339" cy="297"/>
              </a:xfrm>
            </p:grpSpPr>
            <p:sp>
              <p:nvSpPr>
                <p:cNvPr id="66518" name="Oval 982"/>
                <p:cNvSpPr>
                  <a:spLocks noChangeArrowheads="1"/>
                </p:cNvSpPr>
                <p:nvPr/>
              </p:nvSpPr>
              <p:spPr bwMode="auto">
                <a:xfrm>
                  <a:off x="3950" y="277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519" name="Oval 983"/>
                <p:cNvSpPr>
                  <a:spLocks noChangeArrowheads="1"/>
                </p:cNvSpPr>
                <p:nvPr/>
              </p:nvSpPr>
              <p:spPr bwMode="auto">
                <a:xfrm>
                  <a:off x="4046" y="287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520" name="Oval 984"/>
                <p:cNvSpPr>
                  <a:spLocks noChangeArrowheads="1"/>
                </p:cNvSpPr>
                <p:nvPr/>
              </p:nvSpPr>
              <p:spPr bwMode="auto">
                <a:xfrm>
                  <a:off x="4036" y="278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521" name="Oval 985"/>
                <p:cNvSpPr>
                  <a:spLocks noChangeArrowheads="1"/>
                </p:cNvSpPr>
                <p:nvPr/>
              </p:nvSpPr>
              <p:spPr bwMode="auto">
                <a:xfrm>
                  <a:off x="4018" y="293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522" name="Oval 986"/>
                <p:cNvSpPr>
                  <a:spLocks noChangeArrowheads="1"/>
                </p:cNvSpPr>
                <p:nvPr/>
              </p:nvSpPr>
              <p:spPr bwMode="auto">
                <a:xfrm>
                  <a:off x="3903" y="287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523" name="Oval 987"/>
                <p:cNvSpPr>
                  <a:spLocks noChangeArrowheads="1"/>
                </p:cNvSpPr>
                <p:nvPr/>
              </p:nvSpPr>
              <p:spPr bwMode="auto">
                <a:xfrm>
                  <a:off x="4046" y="287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524" name="Oval 988"/>
                <p:cNvSpPr>
                  <a:spLocks noChangeArrowheads="1"/>
                </p:cNvSpPr>
                <p:nvPr/>
              </p:nvSpPr>
              <p:spPr bwMode="auto">
                <a:xfrm>
                  <a:off x="4142" y="296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525" name="Oval 989"/>
                <p:cNvSpPr>
                  <a:spLocks noChangeArrowheads="1"/>
                </p:cNvSpPr>
                <p:nvPr/>
              </p:nvSpPr>
              <p:spPr bwMode="auto">
                <a:xfrm>
                  <a:off x="4132" y="287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526" name="Oval 990"/>
                <p:cNvSpPr>
                  <a:spLocks noChangeArrowheads="1"/>
                </p:cNvSpPr>
                <p:nvPr/>
              </p:nvSpPr>
              <p:spPr bwMode="auto">
                <a:xfrm>
                  <a:off x="4114" y="302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527" name="Oval 991"/>
                <p:cNvSpPr>
                  <a:spLocks noChangeArrowheads="1"/>
                </p:cNvSpPr>
                <p:nvPr/>
              </p:nvSpPr>
              <p:spPr bwMode="auto">
                <a:xfrm>
                  <a:off x="3999" y="297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528" name="Oval 992"/>
                <p:cNvSpPr>
                  <a:spLocks noChangeArrowheads="1"/>
                </p:cNvSpPr>
                <p:nvPr/>
              </p:nvSpPr>
              <p:spPr bwMode="auto">
                <a:xfrm>
                  <a:off x="3885" y="280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529" name="Oval 993"/>
                <p:cNvSpPr>
                  <a:spLocks noChangeArrowheads="1"/>
                </p:cNvSpPr>
                <p:nvPr/>
              </p:nvSpPr>
              <p:spPr bwMode="auto">
                <a:xfrm>
                  <a:off x="3857" y="293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530" name="Oval 994"/>
                <p:cNvSpPr>
                  <a:spLocks noChangeArrowheads="1"/>
                </p:cNvSpPr>
                <p:nvPr/>
              </p:nvSpPr>
              <p:spPr bwMode="auto">
                <a:xfrm>
                  <a:off x="3963" y="285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531" name="Oval 995"/>
                <p:cNvSpPr>
                  <a:spLocks noChangeArrowheads="1"/>
                </p:cNvSpPr>
                <p:nvPr/>
              </p:nvSpPr>
              <p:spPr bwMode="auto">
                <a:xfrm>
                  <a:off x="3918" y="297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43802" name="Group 996"/>
              <p:cNvGrpSpPr>
                <a:grpSpLocks/>
              </p:cNvGrpSpPr>
              <p:nvPr/>
            </p:nvGrpSpPr>
            <p:grpSpPr bwMode="auto">
              <a:xfrm>
                <a:off x="3553" y="2873"/>
                <a:ext cx="339" cy="296"/>
                <a:chOff x="3553" y="2873"/>
                <a:chExt cx="339" cy="296"/>
              </a:xfrm>
            </p:grpSpPr>
            <p:sp>
              <p:nvSpPr>
                <p:cNvPr id="66533" name="Oval 997"/>
                <p:cNvSpPr>
                  <a:spLocks noChangeArrowheads="1"/>
                </p:cNvSpPr>
                <p:nvPr/>
              </p:nvSpPr>
              <p:spPr bwMode="auto">
                <a:xfrm>
                  <a:off x="3646" y="287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534" name="Oval 998"/>
                <p:cNvSpPr>
                  <a:spLocks noChangeArrowheads="1"/>
                </p:cNvSpPr>
                <p:nvPr/>
              </p:nvSpPr>
              <p:spPr bwMode="auto">
                <a:xfrm>
                  <a:off x="3742" y="296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535" name="Oval 999"/>
                <p:cNvSpPr>
                  <a:spLocks noChangeArrowheads="1"/>
                </p:cNvSpPr>
                <p:nvPr/>
              </p:nvSpPr>
              <p:spPr bwMode="auto">
                <a:xfrm>
                  <a:off x="3732" y="288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536" name="Oval 1000"/>
                <p:cNvSpPr>
                  <a:spLocks noChangeArrowheads="1"/>
                </p:cNvSpPr>
                <p:nvPr/>
              </p:nvSpPr>
              <p:spPr bwMode="auto">
                <a:xfrm>
                  <a:off x="3714" y="302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537" name="Oval 1001"/>
                <p:cNvSpPr>
                  <a:spLocks noChangeArrowheads="1"/>
                </p:cNvSpPr>
                <p:nvPr/>
              </p:nvSpPr>
              <p:spPr bwMode="auto">
                <a:xfrm>
                  <a:off x="3599" y="297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538" name="Oval 1002"/>
                <p:cNvSpPr>
                  <a:spLocks noChangeArrowheads="1"/>
                </p:cNvSpPr>
                <p:nvPr/>
              </p:nvSpPr>
              <p:spPr bwMode="auto">
                <a:xfrm>
                  <a:off x="3742" y="296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539" name="Oval 1003"/>
                <p:cNvSpPr>
                  <a:spLocks noChangeArrowheads="1"/>
                </p:cNvSpPr>
                <p:nvPr/>
              </p:nvSpPr>
              <p:spPr bwMode="auto">
                <a:xfrm>
                  <a:off x="3838" y="306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540" name="Oval 1004"/>
                <p:cNvSpPr>
                  <a:spLocks noChangeArrowheads="1"/>
                </p:cNvSpPr>
                <p:nvPr/>
              </p:nvSpPr>
              <p:spPr bwMode="auto">
                <a:xfrm>
                  <a:off x="3828" y="297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541" name="Oval 1005"/>
                <p:cNvSpPr>
                  <a:spLocks noChangeArrowheads="1"/>
                </p:cNvSpPr>
                <p:nvPr/>
              </p:nvSpPr>
              <p:spPr bwMode="auto">
                <a:xfrm>
                  <a:off x="3810" y="312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542" name="Oval 1006"/>
                <p:cNvSpPr>
                  <a:spLocks noChangeArrowheads="1"/>
                </p:cNvSpPr>
                <p:nvPr/>
              </p:nvSpPr>
              <p:spPr bwMode="auto">
                <a:xfrm>
                  <a:off x="3695" y="307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543" name="Oval 1007"/>
                <p:cNvSpPr>
                  <a:spLocks noChangeArrowheads="1"/>
                </p:cNvSpPr>
                <p:nvPr/>
              </p:nvSpPr>
              <p:spPr bwMode="auto">
                <a:xfrm>
                  <a:off x="3581" y="290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544" name="Oval 1008"/>
                <p:cNvSpPr>
                  <a:spLocks noChangeArrowheads="1"/>
                </p:cNvSpPr>
                <p:nvPr/>
              </p:nvSpPr>
              <p:spPr bwMode="auto">
                <a:xfrm>
                  <a:off x="3553" y="303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545" name="Oval 1009"/>
                <p:cNvSpPr>
                  <a:spLocks noChangeArrowheads="1"/>
                </p:cNvSpPr>
                <p:nvPr/>
              </p:nvSpPr>
              <p:spPr bwMode="auto">
                <a:xfrm>
                  <a:off x="3659" y="295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546" name="Oval 1010"/>
                <p:cNvSpPr>
                  <a:spLocks noChangeArrowheads="1"/>
                </p:cNvSpPr>
                <p:nvPr/>
              </p:nvSpPr>
              <p:spPr bwMode="auto">
                <a:xfrm>
                  <a:off x="3614" y="306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43522" name="Group 1011"/>
            <p:cNvGrpSpPr>
              <a:grpSpLocks/>
            </p:cNvGrpSpPr>
            <p:nvPr/>
          </p:nvGrpSpPr>
          <p:grpSpPr bwMode="auto">
            <a:xfrm>
              <a:off x="2269" y="2829"/>
              <a:ext cx="1559" cy="615"/>
              <a:chOff x="2269" y="2829"/>
              <a:chExt cx="1559" cy="615"/>
            </a:xfrm>
          </p:grpSpPr>
          <p:grpSp>
            <p:nvGrpSpPr>
              <p:cNvPr id="143771" name="Group 1012"/>
              <p:cNvGrpSpPr>
                <a:grpSpLocks/>
              </p:cNvGrpSpPr>
              <p:nvPr/>
            </p:nvGrpSpPr>
            <p:grpSpPr bwMode="auto">
              <a:xfrm>
                <a:off x="3491" y="3147"/>
                <a:ext cx="337" cy="297"/>
                <a:chOff x="3491" y="3147"/>
                <a:chExt cx="337" cy="297"/>
              </a:xfrm>
            </p:grpSpPr>
            <p:sp>
              <p:nvSpPr>
                <p:cNvPr id="66549" name="Oval 1013"/>
                <p:cNvSpPr>
                  <a:spLocks noChangeArrowheads="1"/>
                </p:cNvSpPr>
                <p:nvPr/>
              </p:nvSpPr>
              <p:spPr bwMode="auto">
                <a:xfrm>
                  <a:off x="3582" y="314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550" name="Oval 1014"/>
                <p:cNvSpPr>
                  <a:spLocks noChangeArrowheads="1"/>
                </p:cNvSpPr>
                <p:nvPr/>
              </p:nvSpPr>
              <p:spPr bwMode="auto">
                <a:xfrm>
                  <a:off x="3678" y="324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551" name="Oval 1015"/>
                <p:cNvSpPr>
                  <a:spLocks noChangeArrowheads="1"/>
                </p:cNvSpPr>
                <p:nvPr/>
              </p:nvSpPr>
              <p:spPr bwMode="auto">
                <a:xfrm>
                  <a:off x="3668" y="315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552" name="Oval 1016"/>
                <p:cNvSpPr>
                  <a:spLocks noChangeArrowheads="1"/>
                </p:cNvSpPr>
                <p:nvPr/>
              </p:nvSpPr>
              <p:spPr bwMode="auto">
                <a:xfrm>
                  <a:off x="3649" y="330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553" name="Oval 1017"/>
                <p:cNvSpPr>
                  <a:spLocks noChangeArrowheads="1"/>
                </p:cNvSpPr>
                <p:nvPr/>
              </p:nvSpPr>
              <p:spPr bwMode="auto">
                <a:xfrm>
                  <a:off x="3536" y="325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554" name="Oval 1018"/>
                <p:cNvSpPr>
                  <a:spLocks noChangeArrowheads="1"/>
                </p:cNvSpPr>
                <p:nvPr/>
              </p:nvSpPr>
              <p:spPr bwMode="auto">
                <a:xfrm>
                  <a:off x="3678" y="324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555" name="Oval 1019"/>
                <p:cNvSpPr>
                  <a:spLocks noChangeArrowheads="1"/>
                </p:cNvSpPr>
                <p:nvPr/>
              </p:nvSpPr>
              <p:spPr bwMode="auto">
                <a:xfrm>
                  <a:off x="3774" y="333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556" name="Oval 1020"/>
                <p:cNvSpPr>
                  <a:spLocks noChangeArrowheads="1"/>
                </p:cNvSpPr>
                <p:nvPr/>
              </p:nvSpPr>
              <p:spPr bwMode="auto">
                <a:xfrm>
                  <a:off x="3764" y="325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557" name="Oval 1021"/>
                <p:cNvSpPr>
                  <a:spLocks noChangeArrowheads="1"/>
                </p:cNvSpPr>
                <p:nvPr/>
              </p:nvSpPr>
              <p:spPr bwMode="auto">
                <a:xfrm>
                  <a:off x="3747" y="339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558" name="Oval 1022"/>
                <p:cNvSpPr>
                  <a:spLocks noChangeArrowheads="1"/>
                </p:cNvSpPr>
                <p:nvPr/>
              </p:nvSpPr>
              <p:spPr bwMode="auto">
                <a:xfrm>
                  <a:off x="3632" y="334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559" name="Oval 1023"/>
                <p:cNvSpPr>
                  <a:spLocks noChangeArrowheads="1"/>
                </p:cNvSpPr>
                <p:nvPr/>
              </p:nvSpPr>
              <p:spPr bwMode="auto">
                <a:xfrm>
                  <a:off x="3517" y="317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560" name="Oval 1024"/>
                <p:cNvSpPr>
                  <a:spLocks noChangeArrowheads="1"/>
                </p:cNvSpPr>
                <p:nvPr/>
              </p:nvSpPr>
              <p:spPr bwMode="auto">
                <a:xfrm>
                  <a:off x="3491" y="330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561" name="Oval 1025"/>
                <p:cNvSpPr>
                  <a:spLocks noChangeArrowheads="1"/>
                </p:cNvSpPr>
                <p:nvPr/>
              </p:nvSpPr>
              <p:spPr bwMode="auto">
                <a:xfrm>
                  <a:off x="3595" y="323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562" name="Oval 1026"/>
                <p:cNvSpPr>
                  <a:spLocks noChangeArrowheads="1"/>
                </p:cNvSpPr>
                <p:nvPr/>
              </p:nvSpPr>
              <p:spPr bwMode="auto">
                <a:xfrm>
                  <a:off x="3550" y="334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43772" name="Group 1027"/>
              <p:cNvGrpSpPr>
                <a:grpSpLocks/>
              </p:cNvGrpSpPr>
              <p:nvPr/>
            </p:nvGrpSpPr>
            <p:grpSpPr bwMode="auto">
              <a:xfrm>
                <a:off x="2269" y="2829"/>
                <a:ext cx="337" cy="297"/>
                <a:chOff x="2269" y="2829"/>
                <a:chExt cx="337" cy="297"/>
              </a:xfrm>
            </p:grpSpPr>
            <p:sp>
              <p:nvSpPr>
                <p:cNvPr id="66564" name="Oval 1028"/>
                <p:cNvSpPr>
                  <a:spLocks noChangeArrowheads="1"/>
                </p:cNvSpPr>
                <p:nvPr/>
              </p:nvSpPr>
              <p:spPr bwMode="auto">
                <a:xfrm>
                  <a:off x="2362" y="282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565" name="Oval 1029"/>
                <p:cNvSpPr>
                  <a:spLocks noChangeArrowheads="1"/>
                </p:cNvSpPr>
                <p:nvPr/>
              </p:nvSpPr>
              <p:spPr bwMode="auto">
                <a:xfrm>
                  <a:off x="2456" y="292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566" name="Oval 1030"/>
                <p:cNvSpPr>
                  <a:spLocks noChangeArrowheads="1"/>
                </p:cNvSpPr>
                <p:nvPr/>
              </p:nvSpPr>
              <p:spPr bwMode="auto">
                <a:xfrm>
                  <a:off x="2446" y="283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567" name="Oval 1031"/>
                <p:cNvSpPr>
                  <a:spLocks noChangeArrowheads="1"/>
                </p:cNvSpPr>
                <p:nvPr/>
              </p:nvSpPr>
              <p:spPr bwMode="auto">
                <a:xfrm>
                  <a:off x="2428" y="298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568" name="Oval 1032"/>
                <p:cNvSpPr>
                  <a:spLocks noChangeArrowheads="1"/>
                </p:cNvSpPr>
                <p:nvPr/>
              </p:nvSpPr>
              <p:spPr bwMode="auto">
                <a:xfrm>
                  <a:off x="2315" y="293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569" name="Oval 1033"/>
                <p:cNvSpPr>
                  <a:spLocks noChangeArrowheads="1"/>
                </p:cNvSpPr>
                <p:nvPr/>
              </p:nvSpPr>
              <p:spPr bwMode="auto">
                <a:xfrm>
                  <a:off x="2456" y="292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570" name="Oval 1034"/>
                <p:cNvSpPr>
                  <a:spLocks noChangeArrowheads="1"/>
                </p:cNvSpPr>
                <p:nvPr/>
              </p:nvSpPr>
              <p:spPr bwMode="auto">
                <a:xfrm>
                  <a:off x="2552" y="302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571" name="Oval 1035"/>
                <p:cNvSpPr>
                  <a:spLocks noChangeArrowheads="1"/>
                </p:cNvSpPr>
                <p:nvPr/>
              </p:nvSpPr>
              <p:spPr bwMode="auto">
                <a:xfrm>
                  <a:off x="2542" y="293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572" name="Oval 1036"/>
                <p:cNvSpPr>
                  <a:spLocks noChangeArrowheads="1"/>
                </p:cNvSpPr>
                <p:nvPr/>
              </p:nvSpPr>
              <p:spPr bwMode="auto">
                <a:xfrm>
                  <a:off x="2524" y="308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573" name="Oval 1037"/>
                <p:cNvSpPr>
                  <a:spLocks noChangeArrowheads="1"/>
                </p:cNvSpPr>
                <p:nvPr/>
              </p:nvSpPr>
              <p:spPr bwMode="auto">
                <a:xfrm>
                  <a:off x="2409" y="302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574" name="Oval 1038"/>
                <p:cNvSpPr>
                  <a:spLocks noChangeArrowheads="1"/>
                </p:cNvSpPr>
                <p:nvPr/>
              </p:nvSpPr>
              <p:spPr bwMode="auto">
                <a:xfrm>
                  <a:off x="2297" y="286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575" name="Oval 1039"/>
                <p:cNvSpPr>
                  <a:spLocks noChangeArrowheads="1"/>
                </p:cNvSpPr>
                <p:nvPr/>
              </p:nvSpPr>
              <p:spPr bwMode="auto">
                <a:xfrm>
                  <a:off x="2269" y="299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576" name="Oval 1040"/>
                <p:cNvSpPr>
                  <a:spLocks noChangeArrowheads="1"/>
                </p:cNvSpPr>
                <p:nvPr/>
              </p:nvSpPr>
              <p:spPr bwMode="auto">
                <a:xfrm>
                  <a:off x="2375" y="291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577" name="Oval 1041"/>
                <p:cNvSpPr>
                  <a:spLocks noChangeArrowheads="1"/>
                </p:cNvSpPr>
                <p:nvPr/>
              </p:nvSpPr>
              <p:spPr bwMode="auto">
                <a:xfrm>
                  <a:off x="2330" y="302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43523" name="Group 1042"/>
            <p:cNvGrpSpPr>
              <a:grpSpLocks/>
            </p:cNvGrpSpPr>
            <p:nvPr/>
          </p:nvGrpSpPr>
          <p:grpSpPr bwMode="auto">
            <a:xfrm>
              <a:off x="2047" y="2485"/>
              <a:ext cx="1407" cy="960"/>
              <a:chOff x="2047" y="2485"/>
              <a:chExt cx="1407" cy="960"/>
            </a:xfrm>
          </p:grpSpPr>
          <p:grpSp>
            <p:nvGrpSpPr>
              <p:cNvPr id="143741" name="Group 1043"/>
              <p:cNvGrpSpPr>
                <a:grpSpLocks/>
              </p:cNvGrpSpPr>
              <p:nvPr/>
            </p:nvGrpSpPr>
            <p:grpSpPr bwMode="auto">
              <a:xfrm>
                <a:off x="3115" y="3148"/>
                <a:ext cx="339" cy="297"/>
                <a:chOff x="3115" y="3148"/>
                <a:chExt cx="339" cy="297"/>
              </a:xfrm>
            </p:grpSpPr>
            <p:sp>
              <p:nvSpPr>
                <p:cNvPr id="66580" name="Oval 1044"/>
                <p:cNvSpPr>
                  <a:spLocks noChangeArrowheads="1"/>
                </p:cNvSpPr>
                <p:nvPr/>
              </p:nvSpPr>
              <p:spPr bwMode="auto">
                <a:xfrm>
                  <a:off x="3208" y="314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581" name="Oval 1045"/>
                <p:cNvSpPr>
                  <a:spLocks noChangeArrowheads="1"/>
                </p:cNvSpPr>
                <p:nvPr/>
              </p:nvSpPr>
              <p:spPr bwMode="auto">
                <a:xfrm>
                  <a:off x="3304" y="324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582" name="Oval 1046"/>
                <p:cNvSpPr>
                  <a:spLocks noChangeArrowheads="1"/>
                </p:cNvSpPr>
                <p:nvPr/>
              </p:nvSpPr>
              <p:spPr bwMode="auto">
                <a:xfrm>
                  <a:off x="3294" y="315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583" name="Oval 1047"/>
                <p:cNvSpPr>
                  <a:spLocks noChangeArrowheads="1"/>
                </p:cNvSpPr>
                <p:nvPr/>
              </p:nvSpPr>
              <p:spPr bwMode="auto">
                <a:xfrm>
                  <a:off x="3276" y="330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584" name="Oval 1048"/>
                <p:cNvSpPr>
                  <a:spLocks noChangeArrowheads="1"/>
                </p:cNvSpPr>
                <p:nvPr/>
              </p:nvSpPr>
              <p:spPr bwMode="auto">
                <a:xfrm>
                  <a:off x="3161" y="325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585" name="Oval 1049"/>
                <p:cNvSpPr>
                  <a:spLocks noChangeArrowheads="1"/>
                </p:cNvSpPr>
                <p:nvPr/>
              </p:nvSpPr>
              <p:spPr bwMode="auto">
                <a:xfrm>
                  <a:off x="3304" y="324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586" name="Oval 1050"/>
                <p:cNvSpPr>
                  <a:spLocks noChangeArrowheads="1"/>
                </p:cNvSpPr>
                <p:nvPr/>
              </p:nvSpPr>
              <p:spPr bwMode="auto">
                <a:xfrm>
                  <a:off x="3400" y="334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587" name="Oval 1051"/>
                <p:cNvSpPr>
                  <a:spLocks noChangeArrowheads="1"/>
                </p:cNvSpPr>
                <p:nvPr/>
              </p:nvSpPr>
              <p:spPr bwMode="auto">
                <a:xfrm>
                  <a:off x="3390" y="325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588" name="Oval 1052"/>
                <p:cNvSpPr>
                  <a:spLocks noChangeArrowheads="1"/>
                </p:cNvSpPr>
                <p:nvPr/>
              </p:nvSpPr>
              <p:spPr bwMode="auto">
                <a:xfrm>
                  <a:off x="3372" y="340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589" name="Oval 1053"/>
                <p:cNvSpPr>
                  <a:spLocks noChangeArrowheads="1"/>
                </p:cNvSpPr>
                <p:nvPr/>
              </p:nvSpPr>
              <p:spPr bwMode="auto">
                <a:xfrm>
                  <a:off x="3257" y="334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590" name="Oval 1054"/>
                <p:cNvSpPr>
                  <a:spLocks noChangeArrowheads="1"/>
                </p:cNvSpPr>
                <p:nvPr/>
              </p:nvSpPr>
              <p:spPr bwMode="auto">
                <a:xfrm>
                  <a:off x="3143" y="317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591" name="Oval 1055"/>
                <p:cNvSpPr>
                  <a:spLocks noChangeArrowheads="1"/>
                </p:cNvSpPr>
                <p:nvPr/>
              </p:nvSpPr>
              <p:spPr bwMode="auto">
                <a:xfrm>
                  <a:off x="3115" y="331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592" name="Oval 1056"/>
                <p:cNvSpPr>
                  <a:spLocks noChangeArrowheads="1"/>
                </p:cNvSpPr>
                <p:nvPr/>
              </p:nvSpPr>
              <p:spPr bwMode="auto">
                <a:xfrm>
                  <a:off x="3221" y="323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593" name="Oval 1057"/>
                <p:cNvSpPr>
                  <a:spLocks noChangeArrowheads="1"/>
                </p:cNvSpPr>
                <p:nvPr/>
              </p:nvSpPr>
              <p:spPr bwMode="auto">
                <a:xfrm>
                  <a:off x="3176" y="334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43742" name="Group 1058"/>
              <p:cNvGrpSpPr>
                <a:grpSpLocks/>
              </p:cNvGrpSpPr>
              <p:nvPr/>
            </p:nvGrpSpPr>
            <p:grpSpPr bwMode="auto">
              <a:xfrm>
                <a:off x="2047" y="2485"/>
                <a:ext cx="339" cy="297"/>
                <a:chOff x="2047" y="2485"/>
                <a:chExt cx="339" cy="297"/>
              </a:xfrm>
            </p:grpSpPr>
            <p:sp>
              <p:nvSpPr>
                <p:cNvPr id="66595" name="Oval 1059"/>
                <p:cNvSpPr>
                  <a:spLocks noChangeArrowheads="1"/>
                </p:cNvSpPr>
                <p:nvPr/>
              </p:nvSpPr>
              <p:spPr bwMode="auto">
                <a:xfrm>
                  <a:off x="2140" y="248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596" name="Oval 1060"/>
                <p:cNvSpPr>
                  <a:spLocks noChangeArrowheads="1"/>
                </p:cNvSpPr>
                <p:nvPr/>
              </p:nvSpPr>
              <p:spPr bwMode="auto">
                <a:xfrm>
                  <a:off x="2236" y="258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597" name="Oval 1061"/>
                <p:cNvSpPr>
                  <a:spLocks noChangeArrowheads="1"/>
                </p:cNvSpPr>
                <p:nvPr/>
              </p:nvSpPr>
              <p:spPr bwMode="auto">
                <a:xfrm>
                  <a:off x="2226" y="249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598" name="Oval 1062"/>
                <p:cNvSpPr>
                  <a:spLocks noChangeArrowheads="1"/>
                </p:cNvSpPr>
                <p:nvPr/>
              </p:nvSpPr>
              <p:spPr bwMode="auto">
                <a:xfrm>
                  <a:off x="2208" y="264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599" name="Oval 1063"/>
                <p:cNvSpPr>
                  <a:spLocks noChangeArrowheads="1"/>
                </p:cNvSpPr>
                <p:nvPr/>
              </p:nvSpPr>
              <p:spPr bwMode="auto">
                <a:xfrm>
                  <a:off x="2093" y="258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600" name="Oval 1064"/>
                <p:cNvSpPr>
                  <a:spLocks noChangeArrowheads="1"/>
                </p:cNvSpPr>
                <p:nvPr/>
              </p:nvSpPr>
              <p:spPr bwMode="auto">
                <a:xfrm>
                  <a:off x="2236" y="258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601" name="Oval 1065"/>
                <p:cNvSpPr>
                  <a:spLocks noChangeArrowheads="1"/>
                </p:cNvSpPr>
                <p:nvPr/>
              </p:nvSpPr>
              <p:spPr bwMode="auto">
                <a:xfrm>
                  <a:off x="2332" y="267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602" name="Oval 1066"/>
                <p:cNvSpPr>
                  <a:spLocks noChangeArrowheads="1"/>
                </p:cNvSpPr>
                <p:nvPr/>
              </p:nvSpPr>
              <p:spPr bwMode="auto">
                <a:xfrm>
                  <a:off x="2322" y="258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603" name="Oval 1067"/>
                <p:cNvSpPr>
                  <a:spLocks noChangeArrowheads="1"/>
                </p:cNvSpPr>
                <p:nvPr/>
              </p:nvSpPr>
              <p:spPr bwMode="auto">
                <a:xfrm>
                  <a:off x="2304" y="273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604" name="Oval 1068"/>
                <p:cNvSpPr>
                  <a:spLocks noChangeArrowheads="1"/>
                </p:cNvSpPr>
                <p:nvPr/>
              </p:nvSpPr>
              <p:spPr bwMode="auto">
                <a:xfrm>
                  <a:off x="2189" y="268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605" name="Oval 1069"/>
                <p:cNvSpPr>
                  <a:spLocks noChangeArrowheads="1"/>
                </p:cNvSpPr>
                <p:nvPr/>
              </p:nvSpPr>
              <p:spPr bwMode="auto">
                <a:xfrm>
                  <a:off x="2075" y="251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606" name="Oval 1070"/>
                <p:cNvSpPr>
                  <a:spLocks noChangeArrowheads="1"/>
                </p:cNvSpPr>
                <p:nvPr/>
              </p:nvSpPr>
              <p:spPr bwMode="auto">
                <a:xfrm>
                  <a:off x="2047" y="264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607" name="Oval 1071"/>
                <p:cNvSpPr>
                  <a:spLocks noChangeArrowheads="1"/>
                </p:cNvSpPr>
                <p:nvPr/>
              </p:nvSpPr>
              <p:spPr bwMode="auto">
                <a:xfrm>
                  <a:off x="2153" y="256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608" name="Oval 1072"/>
                <p:cNvSpPr>
                  <a:spLocks noChangeArrowheads="1"/>
                </p:cNvSpPr>
                <p:nvPr/>
              </p:nvSpPr>
              <p:spPr bwMode="auto">
                <a:xfrm>
                  <a:off x="2108" y="268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43524" name="Group 1073"/>
            <p:cNvGrpSpPr>
              <a:grpSpLocks/>
            </p:cNvGrpSpPr>
            <p:nvPr/>
          </p:nvGrpSpPr>
          <p:grpSpPr bwMode="auto">
            <a:xfrm>
              <a:off x="2778" y="2072"/>
              <a:ext cx="1181" cy="930"/>
              <a:chOff x="2778" y="2072"/>
              <a:chExt cx="1181" cy="930"/>
            </a:xfrm>
          </p:grpSpPr>
          <p:grpSp>
            <p:nvGrpSpPr>
              <p:cNvPr id="143711" name="Group 1074"/>
              <p:cNvGrpSpPr>
                <a:grpSpLocks/>
              </p:cNvGrpSpPr>
              <p:nvPr/>
            </p:nvGrpSpPr>
            <p:grpSpPr bwMode="auto">
              <a:xfrm>
                <a:off x="2778" y="2705"/>
                <a:ext cx="338" cy="297"/>
                <a:chOff x="2778" y="2705"/>
                <a:chExt cx="338" cy="297"/>
              </a:xfrm>
            </p:grpSpPr>
            <p:sp>
              <p:nvSpPr>
                <p:cNvPr id="66611" name="Oval 1075"/>
                <p:cNvSpPr>
                  <a:spLocks noChangeArrowheads="1"/>
                </p:cNvSpPr>
                <p:nvPr/>
              </p:nvSpPr>
              <p:spPr bwMode="auto">
                <a:xfrm>
                  <a:off x="2871" y="270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612" name="Oval 1076"/>
                <p:cNvSpPr>
                  <a:spLocks noChangeArrowheads="1"/>
                </p:cNvSpPr>
                <p:nvPr/>
              </p:nvSpPr>
              <p:spPr bwMode="auto">
                <a:xfrm>
                  <a:off x="2967" y="280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613" name="Oval 1077"/>
                <p:cNvSpPr>
                  <a:spLocks noChangeArrowheads="1"/>
                </p:cNvSpPr>
                <p:nvPr/>
              </p:nvSpPr>
              <p:spPr bwMode="auto">
                <a:xfrm>
                  <a:off x="2957" y="271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614" name="Oval 1078"/>
                <p:cNvSpPr>
                  <a:spLocks noChangeArrowheads="1"/>
                </p:cNvSpPr>
                <p:nvPr/>
              </p:nvSpPr>
              <p:spPr bwMode="auto">
                <a:xfrm>
                  <a:off x="2939" y="286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615" name="Oval 1079"/>
                <p:cNvSpPr>
                  <a:spLocks noChangeArrowheads="1"/>
                </p:cNvSpPr>
                <p:nvPr/>
              </p:nvSpPr>
              <p:spPr bwMode="auto">
                <a:xfrm>
                  <a:off x="2824" y="280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616" name="Oval 1080"/>
                <p:cNvSpPr>
                  <a:spLocks noChangeArrowheads="1"/>
                </p:cNvSpPr>
                <p:nvPr/>
              </p:nvSpPr>
              <p:spPr bwMode="auto">
                <a:xfrm>
                  <a:off x="2967" y="280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617" name="Oval 1081"/>
                <p:cNvSpPr>
                  <a:spLocks noChangeArrowheads="1"/>
                </p:cNvSpPr>
                <p:nvPr/>
              </p:nvSpPr>
              <p:spPr bwMode="auto">
                <a:xfrm>
                  <a:off x="3062" y="289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618" name="Oval 1082"/>
                <p:cNvSpPr>
                  <a:spLocks noChangeArrowheads="1"/>
                </p:cNvSpPr>
                <p:nvPr/>
              </p:nvSpPr>
              <p:spPr bwMode="auto">
                <a:xfrm>
                  <a:off x="3052" y="280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619" name="Oval 1083"/>
                <p:cNvSpPr>
                  <a:spLocks noChangeArrowheads="1"/>
                </p:cNvSpPr>
                <p:nvPr/>
              </p:nvSpPr>
              <p:spPr bwMode="auto">
                <a:xfrm>
                  <a:off x="3034" y="295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620" name="Oval 1084"/>
                <p:cNvSpPr>
                  <a:spLocks noChangeArrowheads="1"/>
                </p:cNvSpPr>
                <p:nvPr/>
              </p:nvSpPr>
              <p:spPr bwMode="auto">
                <a:xfrm>
                  <a:off x="2919" y="290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621" name="Oval 1085"/>
                <p:cNvSpPr>
                  <a:spLocks noChangeArrowheads="1"/>
                </p:cNvSpPr>
                <p:nvPr/>
              </p:nvSpPr>
              <p:spPr bwMode="auto">
                <a:xfrm>
                  <a:off x="2806" y="273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622" name="Oval 1086"/>
                <p:cNvSpPr>
                  <a:spLocks noChangeArrowheads="1"/>
                </p:cNvSpPr>
                <p:nvPr/>
              </p:nvSpPr>
              <p:spPr bwMode="auto">
                <a:xfrm>
                  <a:off x="2778" y="286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623" name="Oval 1087"/>
                <p:cNvSpPr>
                  <a:spLocks noChangeArrowheads="1"/>
                </p:cNvSpPr>
                <p:nvPr/>
              </p:nvSpPr>
              <p:spPr bwMode="auto">
                <a:xfrm>
                  <a:off x="2884" y="278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624" name="Oval 1088"/>
                <p:cNvSpPr>
                  <a:spLocks noChangeArrowheads="1"/>
                </p:cNvSpPr>
                <p:nvPr/>
              </p:nvSpPr>
              <p:spPr bwMode="auto">
                <a:xfrm>
                  <a:off x="2839" y="290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43712" name="Group 1089"/>
              <p:cNvGrpSpPr>
                <a:grpSpLocks/>
              </p:cNvGrpSpPr>
              <p:nvPr/>
            </p:nvGrpSpPr>
            <p:grpSpPr bwMode="auto">
              <a:xfrm>
                <a:off x="3621" y="2072"/>
                <a:ext cx="338" cy="297"/>
                <a:chOff x="3621" y="2072"/>
                <a:chExt cx="338" cy="297"/>
              </a:xfrm>
            </p:grpSpPr>
            <p:sp>
              <p:nvSpPr>
                <p:cNvPr id="66626" name="Oval 1090"/>
                <p:cNvSpPr>
                  <a:spLocks noChangeArrowheads="1"/>
                </p:cNvSpPr>
                <p:nvPr/>
              </p:nvSpPr>
              <p:spPr bwMode="auto">
                <a:xfrm>
                  <a:off x="3712" y="207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627" name="Oval 1091"/>
                <p:cNvSpPr>
                  <a:spLocks noChangeArrowheads="1"/>
                </p:cNvSpPr>
                <p:nvPr/>
              </p:nvSpPr>
              <p:spPr bwMode="auto">
                <a:xfrm>
                  <a:off x="3810" y="216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628" name="Oval 1092"/>
                <p:cNvSpPr>
                  <a:spLocks noChangeArrowheads="1"/>
                </p:cNvSpPr>
                <p:nvPr/>
              </p:nvSpPr>
              <p:spPr bwMode="auto">
                <a:xfrm>
                  <a:off x="3800" y="208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629" name="Oval 1093"/>
                <p:cNvSpPr>
                  <a:spLocks noChangeArrowheads="1"/>
                </p:cNvSpPr>
                <p:nvPr/>
              </p:nvSpPr>
              <p:spPr bwMode="auto">
                <a:xfrm>
                  <a:off x="3780" y="222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630" name="Oval 1094"/>
                <p:cNvSpPr>
                  <a:spLocks noChangeArrowheads="1"/>
                </p:cNvSpPr>
                <p:nvPr/>
              </p:nvSpPr>
              <p:spPr bwMode="auto">
                <a:xfrm>
                  <a:off x="3666" y="217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631" name="Oval 1095"/>
                <p:cNvSpPr>
                  <a:spLocks noChangeArrowheads="1"/>
                </p:cNvSpPr>
                <p:nvPr/>
              </p:nvSpPr>
              <p:spPr bwMode="auto">
                <a:xfrm>
                  <a:off x="3810" y="216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632" name="Oval 1096"/>
                <p:cNvSpPr>
                  <a:spLocks noChangeArrowheads="1"/>
                </p:cNvSpPr>
                <p:nvPr/>
              </p:nvSpPr>
              <p:spPr bwMode="auto">
                <a:xfrm>
                  <a:off x="3905" y="226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633" name="Oval 1097"/>
                <p:cNvSpPr>
                  <a:spLocks noChangeArrowheads="1"/>
                </p:cNvSpPr>
                <p:nvPr/>
              </p:nvSpPr>
              <p:spPr bwMode="auto">
                <a:xfrm>
                  <a:off x="3895" y="217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634" name="Oval 1098"/>
                <p:cNvSpPr>
                  <a:spLocks noChangeArrowheads="1"/>
                </p:cNvSpPr>
                <p:nvPr/>
              </p:nvSpPr>
              <p:spPr bwMode="auto">
                <a:xfrm>
                  <a:off x="3878" y="232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635" name="Oval 1099"/>
                <p:cNvSpPr>
                  <a:spLocks noChangeArrowheads="1"/>
                </p:cNvSpPr>
                <p:nvPr/>
              </p:nvSpPr>
              <p:spPr bwMode="auto">
                <a:xfrm>
                  <a:off x="3762" y="227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636" name="Oval 1100"/>
                <p:cNvSpPr>
                  <a:spLocks noChangeArrowheads="1"/>
                </p:cNvSpPr>
                <p:nvPr/>
              </p:nvSpPr>
              <p:spPr bwMode="auto">
                <a:xfrm>
                  <a:off x="3649" y="210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637" name="Oval 1101"/>
                <p:cNvSpPr>
                  <a:spLocks noChangeArrowheads="1"/>
                </p:cNvSpPr>
                <p:nvPr/>
              </p:nvSpPr>
              <p:spPr bwMode="auto">
                <a:xfrm>
                  <a:off x="3621" y="223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638" name="Oval 1102"/>
                <p:cNvSpPr>
                  <a:spLocks noChangeArrowheads="1"/>
                </p:cNvSpPr>
                <p:nvPr/>
              </p:nvSpPr>
              <p:spPr bwMode="auto">
                <a:xfrm>
                  <a:off x="3726" y="215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639" name="Oval 1103"/>
                <p:cNvSpPr>
                  <a:spLocks noChangeArrowheads="1"/>
                </p:cNvSpPr>
                <p:nvPr/>
              </p:nvSpPr>
              <p:spPr bwMode="auto">
                <a:xfrm>
                  <a:off x="3681" y="226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43525" name="Group 1104"/>
            <p:cNvGrpSpPr>
              <a:grpSpLocks/>
            </p:cNvGrpSpPr>
            <p:nvPr/>
          </p:nvGrpSpPr>
          <p:grpSpPr bwMode="auto">
            <a:xfrm>
              <a:off x="3349" y="2531"/>
              <a:ext cx="876" cy="532"/>
              <a:chOff x="3349" y="2531"/>
              <a:chExt cx="876" cy="532"/>
            </a:xfrm>
          </p:grpSpPr>
          <p:grpSp>
            <p:nvGrpSpPr>
              <p:cNvPr id="143681" name="Group 1105"/>
              <p:cNvGrpSpPr>
                <a:grpSpLocks/>
              </p:cNvGrpSpPr>
              <p:nvPr/>
            </p:nvGrpSpPr>
            <p:grpSpPr bwMode="auto">
              <a:xfrm>
                <a:off x="3887" y="2531"/>
                <a:ext cx="338" cy="297"/>
                <a:chOff x="3887" y="2531"/>
                <a:chExt cx="338" cy="297"/>
              </a:xfrm>
            </p:grpSpPr>
            <p:sp>
              <p:nvSpPr>
                <p:cNvPr id="66642" name="Oval 1106"/>
                <p:cNvSpPr>
                  <a:spLocks noChangeArrowheads="1"/>
                </p:cNvSpPr>
                <p:nvPr/>
              </p:nvSpPr>
              <p:spPr bwMode="auto">
                <a:xfrm>
                  <a:off x="3980" y="253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643" name="Oval 1107"/>
                <p:cNvSpPr>
                  <a:spLocks noChangeArrowheads="1"/>
                </p:cNvSpPr>
                <p:nvPr/>
              </p:nvSpPr>
              <p:spPr bwMode="auto">
                <a:xfrm>
                  <a:off x="4076" y="262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644" name="Oval 1108"/>
                <p:cNvSpPr>
                  <a:spLocks noChangeArrowheads="1"/>
                </p:cNvSpPr>
                <p:nvPr/>
              </p:nvSpPr>
              <p:spPr bwMode="auto">
                <a:xfrm>
                  <a:off x="4066" y="253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645" name="Oval 1109"/>
                <p:cNvSpPr>
                  <a:spLocks noChangeArrowheads="1"/>
                </p:cNvSpPr>
                <p:nvPr/>
              </p:nvSpPr>
              <p:spPr bwMode="auto">
                <a:xfrm>
                  <a:off x="4048" y="268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646" name="Oval 1110"/>
                <p:cNvSpPr>
                  <a:spLocks noChangeArrowheads="1"/>
                </p:cNvSpPr>
                <p:nvPr/>
              </p:nvSpPr>
              <p:spPr bwMode="auto">
                <a:xfrm>
                  <a:off x="3933" y="263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647" name="Oval 1111"/>
                <p:cNvSpPr>
                  <a:spLocks noChangeArrowheads="1"/>
                </p:cNvSpPr>
                <p:nvPr/>
              </p:nvSpPr>
              <p:spPr bwMode="auto">
                <a:xfrm>
                  <a:off x="4076" y="262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648" name="Oval 1112"/>
                <p:cNvSpPr>
                  <a:spLocks noChangeArrowheads="1"/>
                </p:cNvSpPr>
                <p:nvPr/>
              </p:nvSpPr>
              <p:spPr bwMode="auto">
                <a:xfrm>
                  <a:off x="4171" y="272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649" name="Oval 1113"/>
                <p:cNvSpPr>
                  <a:spLocks noChangeArrowheads="1"/>
                </p:cNvSpPr>
                <p:nvPr/>
              </p:nvSpPr>
              <p:spPr bwMode="auto">
                <a:xfrm>
                  <a:off x="4161" y="263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650" name="Oval 1114"/>
                <p:cNvSpPr>
                  <a:spLocks noChangeArrowheads="1"/>
                </p:cNvSpPr>
                <p:nvPr/>
              </p:nvSpPr>
              <p:spPr bwMode="auto">
                <a:xfrm>
                  <a:off x="4144" y="278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651" name="Oval 1115"/>
                <p:cNvSpPr>
                  <a:spLocks noChangeArrowheads="1"/>
                </p:cNvSpPr>
                <p:nvPr/>
              </p:nvSpPr>
              <p:spPr bwMode="auto">
                <a:xfrm>
                  <a:off x="4029" y="273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652" name="Oval 1116"/>
                <p:cNvSpPr>
                  <a:spLocks noChangeArrowheads="1"/>
                </p:cNvSpPr>
                <p:nvPr/>
              </p:nvSpPr>
              <p:spPr bwMode="auto">
                <a:xfrm>
                  <a:off x="3915" y="256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653" name="Oval 1117"/>
                <p:cNvSpPr>
                  <a:spLocks noChangeArrowheads="1"/>
                </p:cNvSpPr>
                <p:nvPr/>
              </p:nvSpPr>
              <p:spPr bwMode="auto">
                <a:xfrm>
                  <a:off x="3887" y="269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654" name="Oval 1118"/>
                <p:cNvSpPr>
                  <a:spLocks noChangeArrowheads="1"/>
                </p:cNvSpPr>
                <p:nvPr/>
              </p:nvSpPr>
              <p:spPr bwMode="auto">
                <a:xfrm>
                  <a:off x="3993" y="261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655" name="Oval 1119"/>
                <p:cNvSpPr>
                  <a:spLocks noChangeArrowheads="1"/>
                </p:cNvSpPr>
                <p:nvPr/>
              </p:nvSpPr>
              <p:spPr bwMode="auto">
                <a:xfrm>
                  <a:off x="3948" y="272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43682" name="Group 1120"/>
              <p:cNvGrpSpPr>
                <a:grpSpLocks/>
              </p:cNvGrpSpPr>
              <p:nvPr/>
            </p:nvGrpSpPr>
            <p:grpSpPr bwMode="auto">
              <a:xfrm>
                <a:off x="3349" y="2766"/>
                <a:ext cx="339" cy="297"/>
                <a:chOff x="3349" y="2766"/>
                <a:chExt cx="339" cy="297"/>
              </a:xfrm>
            </p:grpSpPr>
            <p:sp>
              <p:nvSpPr>
                <p:cNvPr id="66657" name="Oval 1121"/>
                <p:cNvSpPr>
                  <a:spLocks noChangeArrowheads="1"/>
                </p:cNvSpPr>
                <p:nvPr/>
              </p:nvSpPr>
              <p:spPr bwMode="auto">
                <a:xfrm>
                  <a:off x="3442" y="276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658" name="Oval 1122"/>
                <p:cNvSpPr>
                  <a:spLocks noChangeArrowheads="1"/>
                </p:cNvSpPr>
                <p:nvPr/>
              </p:nvSpPr>
              <p:spPr bwMode="auto">
                <a:xfrm>
                  <a:off x="3538" y="286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659" name="Oval 1123"/>
                <p:cNvSpPr>
                  <a:spLocks noChangeArrowheads="1"/>
                </p:cNvSpPr>
                <p:nvPr/>
              </p:nvSpPr>
              <p:spPr bwMode="auto">
                <a:xfrm>
                  <a:off x="3528" y="277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660" name="Oval 1124"/>
                <p:cNvSpPr>
                  <a:spLocks noChangeArrowheads="1"/>
                </p:cNvSpPr>
                <p:nvPr/>
              </p:nvSpPr>
              <p:spPr bwMode="auto">
                <a:xfrm>
                  <a:off x="3510" y="292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661" name="Oval 1125"/>
                <p:cNvSpPr>
                  <a:spLocks noChangeArrowheads="1"/>
                </p:cNvSpPr>
                <p:nvPr/>
              </p:nvSpPr>
              <p:spPr bwMode="auto">
                <a:xfrm>
                  <a:off x="3395" y="286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662" name="Oval 1126"/>
                <p:cNvSpPr>
                  <a:spLocks noChangeArrowheads="1"/>
                </p:cNvSpPr>
                <p:nvPr/>
              </p:nvSpPr>
              <p:spPr bwMode="auto">
                <a:xfrm>
                  <a:off x="3538" y="286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663" name="Oval 1127"/>
                <p:cNvSpPr>
                  <a:spLocks noChangeArrowheads="1"/>
                </p:cNvSpPr>
                <p:nvPr/>
              </p:nvSpPr>
              <p:spPr bwMode="auto">
                <a:xfrm>
                  <a:off x="3634" y="295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664" name="Oval 1128"/>
                <p:cNvSpPr>
                  <a:spLocks noChangeArrowheads="1"/>
                </p:cNvSpPr>
                <p:nvPr/>
              </p:nvSpPr>
              <p:spPr bwMode="auto">
                <a:xfrm>
                  <a:off x="3624" y="287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665" name="Oval 1129"/>
                <p:cNvSpPr>
                  <a:spLocks noChangeArrowheads="1"/>
                </p:cNvSpPr>
                <p:nvPr/>
              </p:nvSpPr>
              <p:spPr bwMode="auto">
                <a:xfrm>
                  <a:off x="3606" y="301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666" name="Oval 1130"/>
                <p:cNvSpPr>
                  <a:spLocks noChangeArrowheads="1"/>
                </p:cNvSpPr>
                <p:nvPr/>
              </p:nvSpPr>
              <p:spPr bwMode="auto">
                <a:xfrm>
                  <a:off x="3491" y="296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667" name="Oval 1131"/>
                <p:cNvSpPr>
                  <a:spLocks noChangeArrowheads="1"/>
                </p:cNvSpPr>
                <p:nvPr/>
              </p:nvSpPr>
              <p:spPr bwMode="auto">
                <a:xfrm>
                  <a:off x="3377" y="279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668" name="Oval 1132"/>
                <p:cNvSpPr>
                  <a:spLocks noChangeArrowheads="1"/>
                </p:cNvSpPr>
                <p:nvPr/>
              </p:nvSpPr>
              <p:spPr bwMode="auto">
                <a:xfrm>
                  <a:off x="3349" y="292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669" name="Oval 1133"/>
                <p:cNvSpPr>
                  <a:spLocks noChangeArrowheads="1"/>
                </p:cNvSpPr>
                <p:nvPr/>
              </p:nvSpPr>
              <p:spPr bwMode="auto">
                <a:xfrm>
                  <a:off x="3455" y="284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670" name="Oval 1134"/>
                <p:cNvSpPr>
                  <a:spLocks noChangeArrowheads="1"/>
                </p:cNvSpPr>
                <p:nvPr/>
              </p:nvSpPr>
              <p:spPr bwMode="auto">
                <a:xfrm>
                  <a:off x="3410" y="296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43526" name="Group 1135"/>
            <p:cNvGrpSpPr>
              <a:grpSpLocks/>
            </p:cNvGrpSpPr>
            <p:nvPr/>
          </p:nvGrpSpPr>
          <p:grpSpPr bwMode="auto">
            <a:xfrm>
              <a:off x="3149" y="2344"/>
              <a:ext cx="1080" cy="809"/>
              <a:chOff x="3149" y="2344"/>
              <a:chExt cx="1080" cy="809"/>
            </a:xfrm>
          </p:grpSpPr>
          <p:grpSp>
            <p:nvGrpSpPr>
              <p:cNvPr id="143651" name="Group 1136"/>
              <p:cNvGrpSpPr>
                <a:grpSpLocks/>
              </p:cNvGrpSpPr>
              <p:nvPr/>
            </p:nvGrpSpPr>
            <p:grpSpPr bwMode="auto">
              <a:xfrm>
                <a:off x="3149" y="2856"/>
                <a:ext cx="339" cy="297"/>
                <a:chOff x="3149" y="2856"/>
                <a:chExt cx="339" cy="297"/>
              </a:xfrm>
            </p:grpSpPr>
            <p:sp>
              <p:nvSpPr>
                <p:cNvPr id="66673" name="Oval 1137"/>
                <p:cNvSpPr>
                  <a:spLocks noChangeArrowheads="1"/>
                </p:cNvSpPr>
                <p:nvPr/>
              </p:nvSpPr>
              <p:spPr bwMode="auto">
                <a:xfrm>
                  <a:off x="3242" y="285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674" name="Oval 1138"/>
                <p:cNvSpPr>
                  <a:spLocks noChangeArrowheads="1"/>
                </p:cNvSpPr>
                <p:nvPr/>
              </p:nvSpPr>
              <p:spPr bwMode="auto">
                <a:xfrm>
                  <a:off x="3338" y="295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675" name="Oval 1139"/>
                <p:cNvSpPr>
                  <a:spLocks noChangeArrowheads="1"/>
                </p:cNvSpPr>
                <p:nvPr/>
              </p:nvSpPr>
              <p:spPr bwMode="auto">
                <a:xfrm>
                  <a:off x="3328" y="286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676" name="Oval 1140"/>
                <p:cNvSpPr>
                  <a:spLocks noChangeArrowheads="1"/>
                </p:cNvSpPr>
                <p:nvPr/>
              </p:nvSpPr>
              <p:spPr bwMode="auto">
                <a:xfrm>
                  <a:off x="3310" y="301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677" name="Oval 1141"/>
                <p:cNvSpPr>
                  <a:spLocks noChangeArrowheads="1"/>
                </p:cNvSpPr>
                <p:nvPr/>
              </p:nvSpPr>
              <p:spPr bwMode="auto">
                <a:xfrm>
                  <a:off x="3195" y="295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678" name="Oval 1142"/>
                <p:cNvSpPr>
                  <a:spLocks noChangeArrowheads="1"/>
                </p:cNvSpPr>
                <p:nvPr/>
              </p:nvSpPr>
              <p:spPr bwMode="auto">
                <a:xfrm>
                  <a:off x="3338" y="295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679" name="Oval 1143"/>
                <p:cNvSpPr>
                  <a:spLocks noChangeArrowheads="1"/>
                </p:cNvSpPr>
                <p:nvPr/>
              </p:nvSpPr>
              <p:spPr bwMode="auto">
                <a:xfrm>
                  <a:off x="3434" y="304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680" name="Oval 1144"/>
                <p:cNvSpPr>
                  <a:spLocks noChangeArrowheads="1"/>
                </p:cNvSpPr>
                <p:nvPr/>
              </p:nvSpPr>
              <p:spPr bwMode="auto">
                <a:xfrm>
                  <a:off x="3424" y="296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681" name="Oval 1145"/>
                <p:cNvSpPr>
                  <a:spLocks noChangeArrowheads="1"/>
                </p:cNvSpPr>
                <p:nvPr/>
              </p:nvSpPr>
              <p:spPr bwMode="auto">
                <a:xfrm>
                  <a:off x="3406" y="310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682" name="Oval 1146"/>
                <p:cNvSpPr>
                  <a:spLocks noChangeArrowheads="1"/>
                </p:cNvSpPr>
                <p:nvPr/>
              </p:nvSpPr>
              <p:spPr bwMode="auto">
                <a:xfrm>
                  <a:off x="3291" y="305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683" name="Oval 1147"/>
                <p:cNvSpPr>
                  <a:spLocks noChangeArrowheads="1"/>
                </p:cNvSpPr>
                <p:nvPr/>
              </p:nvSpPr>
              <p:spPr bwMode="auto">
                <a:xfrm>
                  <a:off x="3177" y="288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684" name="Oval 1148"/>
                <p:cNvSpPr>
                  <a:spLocks noChangeArrowheads="1"/>
                </p:cNvSpPr>
                <p:nvPr/>
              </p:nvSpPr>
              <p:spPr bwMode="auto">
                <a:xfrm>
                  <a:off x="3149" y="301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685" name="Oval 1149"/>
                <p:cNvSpPr>
                  <a:spLocks noChangeArrowheads="1"/>
                </p:cNvSpPr>
                <p:nvPr/>
              </p:nvSpPr>
              <p:spPr bwMode="auto">
                <a:xfrm>
                  <a:off x="3255" y="293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686" name="Oval 1150"/>
                <p:cNvSpPr>
                  <a:spLocks noChangeArrowheads="1"/>
                </p:cNvSpPr>
                <p:nvPr/>
              </p:nvSpPr>
              <p:spPr bwMode="auto">
                <a:xfrm>
                  <a:off x="3210" y="305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43652" name="Group 1151"/>
              <p:cNvGrpSpPr>
                <a:grpSpLocks/>
              </p:cNvGrpSpPr>
              <p:nvPr/>
            </p:nvGrpSpPr>
            <p:grpSpPr bwMode="auto">
              <a:xfrm>
                <a:off x="3890" y="2344"/>
                <a:ext cx="339" cy="297"/>
                <a:chOff x="3890" y="2344"/>
                <a:chExt cx="339" cy="297"/>
              </a:xfrm>
            </p:grpSpPr>
            <p:sp>
              <p:nvSpPr>
                <p:cNvPr id="66688" name="Oval 1152"/>
                <p:cNvSpPr>
                  <a:spLocks noChangeArrowheads="1"/>
                </p:cNvSpPr>
                <p:nvPr/>
              </p:nvSpPr>
              <p:spPr bwMode="auto">
                <a:xfrm>
                  <a:off x="3983" y="234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689" name="Oval 1153"/>
                <p:cNvSpPr>
                  <a:spLocks noChangeArrowheads="1"/>
                </p:cNvSpPr>
                <p:nvPr/>
              </p:nvSpPr>
              <p:spPr bwMode="auto">
                <a:xfrm>
                  <a:off x="4079" y="244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690" name="Oval 1154"/>
                <p:cNvSpPr>
                  <a:spLocks noChangeArrowheads="1"/>
                </p:cNvSpPr>
                <p:nvPr/>
              </p:nvSpPr>
              <p:spPr bwMode="auto">
                <a:xfrm>
                  <a:off x="4069" y="235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691" name="Oval 1155"/>
                <p:cNvSpPr>
                  <a:spLocks noChangeArrowheads="1"/>
                </p:cNvSpPr>
                <p:nvPr/>
              </p:nvSpPr>
              <p:spPr bwMode="auto">
                <a:xfrm>
                  <a:off x="4051" y="250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692" name="Oval 1156"/>
                <p:cNvSpPr>
                  <a:spLocks noChangeArrowheads="1"/>
                </p:cNvSpPr>
                <p:nvPr/>
              </p:nvSpPr>
              <p:spPr bwMode="auto">
                <a:xfrm>
                  <a:off x="3936" y="244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693" name="Oval 1157"/>
                <p:cNvSpPr>
                  <a:spLocks noChangeArrowheads="1"/>
                </p:cNvSpPr>
                <p:nvPr/>
              </p:nvSpPr>
              <p:spPr bwMode="auto">
                <a:xfrm>
                  <a:off x="4079" y="244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694" name="Oval 1158"/>
                <p:cNvSpPr>
                  <a:spLocks noChangeArrowheads="1"/>
                </p:cNvSpPr>
                <p:nvPr/>
              </p:nvSpPr>
              <p:spPr bwMode="auto">
                <a:xfrm>
                  <a:off x="4175" y="253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695" name="Oval 1159"/>
                <p:cNvSpPr>
                  <a:spLocks noChangeArrowheads="1"/>
                </p:cNvSpPr>
                <p:nvPr/>
              </p:nvSpPr>
              <p:spPr bwMode="auto">
                <a:xfrm>
                  <a:off x="4165" y="244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696" name="Oval 1160"/>
                <p:cNvSpPr>
                  <a:spLocks noChangeArrowheads="1"/>
                </p:cNvSpPr>
                <p:nvPr/>
              </p:nvSpPr>
              <p:spPr bwMode="auto">
                <a:xfrm>
                  <a:off x="4147" y="259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697" name="Oval 1161"/>
                <p:cNvSpPr>
                  <a:spLocks noChangeArrowheads="1"/>
                </p:cNvSpPr>
                <p:nvPr/>
              </p:nvSpPr>
              <p:spPr bwMode="auto">
                <a:xfrm>
                  <a:off x="4032" y="254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698" name="Oval 1162"/>
                <p:cNvSpPr>
                  <a:spLocks noChangeArrowheads="1"/>
                </p:cNvSpPr>
                <p:nvPr/>
              </p:nvSpPr>
              <p:spPr bwMode="auto">
                <a:xfrm>
                  <a:off x="3918" y="237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699" name="Oval 1163"/>
                <p:cNvSpPr>
                  <a:spLocks noChangeArrowheads="1"/>
                </p:cNvSpPr>
                <p:nvPr/>
              </p:nvSpPr>
              <p:spPr bwMode="auto">
                <a:xfrm>
                  <a:off x="3890" y="250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700" name="Oval 1164"/>
                <p:cNvSpPr>
                  <a:spLocks noChangeArrowheads="1"/>
                </p:cNvSpPr>
                <p:nvPr/>
              </p:nvSpPr>
              <p:spPr bwMode="auto">
                <a:xfrm>
                  <a:off x="3996" y="242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701" name="Oval 1165"/>
                <p:cNvSpPr>
                  <a:spLocks noChangeArrowheads="1"/>
                </p:cNvSpPr>
                <p:nvPr/>
              </p:nvSpPr>
              <p:spPr bwMode="auto">
                <a:xfrm>
                  <a:off x="3951" y="254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43527" name="Group 1166"/>
            <p:cNvGrpSpPr>
              <a:grpSpLocks/>
            </p:cNvGrpSpPr>
            <p:nvPr/>
          </p:nvGrpSpPr>
          <p:grpSpPr bwMode="auto">
            <a:xfrm>
              <a:off x="4010" y="2039"/>
              <a:ext cx="450" cy="892"/>
              <a:chOff x="4010" y="2039"/>
              <a:chExt cx="450" cy="892"/>
            </a:xfrm>
          </p:grpSpPr>
          <p:grpSp>
            <p:nvGrpSpPr>
              <p:cNvPr id="143621" name="Group 1167"/>
              <p:cNvGrpSpPr>
                <a:grpSpLocks/>
              </p:cNvGrpSpPr>
              <p:nvPr/>
            </p:nvGrpSpPr>
            <p:grpSpPr bwMode="auto">
              <a:xfrm>
                <a:off x="4010" y="2039"/>
                <a:ext cx="339" cy="297"/>
                <a:chOff x="4010" y="2039"/>
                <a:chExt cx="339" cy="297"/>
              </a:xfrm>
            </p:grpSpPr>
            <p:sp>
              <p:nvSpPr>
                <p:cNvPr id="66704" name="Oval 1168"/>
                <p:cNvSpPr>
                  <a:spLocks noChangeArrowheads="1"/>
                </p:cNvSpPr>
                <p:nvPr/>
              </p:nvSpPr>
              <p:spPr bwMode="auto">
                <a:xfrm>
                  <a:off x="4103" y="203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705" name="Oval 1169"/>
                <p:cNvSpPr>
                  <a:spLocks noChangeArrowheads="1"/>
                </p:cNvSpPr>
                <p:nvPr/>
              </p:nvSpPr>
              <p:spPr bwMode="auto">
                <a:xfrm>
                  <a:off x="4199" y="213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706" name="Oval 1170"/>
                <p:cNvSpPr>
                  <a:spLocks noChangeArrowheads="1"/>
                </p:cNvSpPr>
                <p:nvPr/>
              </p:nvSpPr>
              <p:spPr bwMode="auto">
                <a:xfrm>
                  <a:off x="4189" y="204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707" name="Oval 1171"/>
                <p:cNvSpPr>
                  <a:spLocks noChangeArrowheads="1"/>
                </p:cNvSpPr>
                <p:nvPr/>
              </p:nvSpPr>
              <p:spPr bwMode="auto">
                <a:xfrm>
                  <a:off x="4171" y="219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708" name="Oval 1172"/>
                <p:cNvSpPr>
                  <a:spLocks noChangeArrowheads="1"/>
                </p:cNvSpPr>
                <p:nvPr/>
              </p:nvSpPr>
              <p:spPr bwMode="auto">
                <a:xfrm>
                  <a:off x="4056" y="214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709" name="Oval 1173"/>
                <p:cNvSpPr>
                  <a:spLocks noChangeArrowheads="1"/>
                </p:cNvSpPr>
                <p:nvPr/>
              </p:nvSpPr>
              <p:spPr bwMode="auto">
                <a:xfrm>
                  <a:off x="4199" y="213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710" name="Oval 1174"/>
                <p:cNvSpPr>
                  <a:spLocks noChangeArrowheads="1"/>
                </p:cNvSpPr>
                <p:nvPr/>
              </p:nvSpPr>
              <p:spPr bwMode="auto">
                <a:xfrm>
                  <a:off x="4295" y="223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711" name="Oval 1175"/>
                <p:cNvSpPr>
                  <a:spLocks noChangeArrowheads="1"/>
                </p:cNvSpPr>
                <p:nvPr/>
              </p:nvSpPr>
              <p:spPr bwMode="auto">
                <a:xfrm>
                  <a:off x="4285" y="214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712" name="Oval 1176"/>
                <p:cNvSpPr>
                  <a:spLocks noChangeArrowheads="1"/>
                </p:cNvSpPr>
                <p:nvPr/>
              </p:nvSpPr>
              <p:spPr bwMode="auto">
                <a:xfrm>
                  <a:off x="4267" y="229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713" name="Oval 1177"/>
                <p:cNvSpPr>
                  <a:spLocks noChangeArrowheads="1"/>
                </p:cNvSpPr>
                <p:nvPr/>
              </p:nvSpPr>
              <p:spPr bwMode="auto">
                <a:xfrm>
                  <a:off x="4152" y="223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714" name="Oval 1178"/>
                <p:cNvSpPr>
                  <a:spLocks noChangeArrowheads="1"/>
                </p:cNvSpPr>
                <p:nvPr/>
              </p:nvSpPr>
              <p:spPr bwMode="auto">
                <a:xfrm>
                  <a:off x="4038" y="207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715" name="Oval 1179"/>
                <p:cNvSpPr>
                  <a:spLocks noChangeArrowheads="1"/>
                </p:cNvSpPr>
                <p:nvPr/>
              </p:nvSpPr>
              <p:spPr bwMode="auto">
                <a:xfrm>
                  <a:off x="4010" y="220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716" name="Oval 1180"/>
                <p:cNvSpPr>
                  <a:spLocks noChangeArrowheads="1"/>
                </p:cNvSpPr>
                <p:nvPr/>
              </p:nvSpPr>
              <p:spPr bwMode="auto">
                <a:xfrm>
                  <a:off x="4116" y="212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717" name="Oval 1181"/>
                <p:cNvSpPr>
                  <a:spLocks noChangeArrowheads="1"/>
                </p:cNvSpPr>
                <p:nvPr/>
              </p:nvSpPr>
              <p:spPr bwMode="auto">
                <a:xfrm>
                  <a:off x="4071" y="223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43622" name="Group 1182"/>
              <p:cNvGrpSpPr>
                <a:grpSpLocks/>
              </p:cNvGrpSpPr>
              <p:nvPr/>
            </p:nvGrpSpPr>
            <p:grpSpPr bwMode="auto">
              <a:xfrm>
                <a:off x="4121" y="2634"/>
                <a:ext cx="339" cy="297"/>
                <a:chOff x="4121" y="2634"/>
                <a:chExt cx="339" cy="297"/>
              </a:xfrm>
            </p:grpSpPr>
            <p:sp>
              <p:nvSpPr>
                <p:cNvPr id="66719" name="Oval 1183"/>
                <p:cNvSpPr>
                  <a:spLocks noChangeArrowheads="1"/>
                </p:cNvSpPr>
                <p:nvPr/>
              </p:nvSpPr>
              <p:spPr bwMode="auto">
                <a:xfrm>
                  <a:off x="4214" y="263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720" name="Oval 1184"/>
                <p:cNvSpPr>
                  <a:spLocks noChangeArrowheads="1"/>
                </p:cNvSpPr>
                <p:nvPr/>
              </p:nvSpPr>
              <p:spPr bwMode="auto">
                <a:xfrm>
                  <a:off x="4310" y="273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721" name="Oval 1185"/>
                <p:cNvSpPr>
                  <a:spLocks noChangeArrowheads="1"/>
                </p:cNvSpPr>
                <p:nvPr/>
              </p:nvSpPr>
              <p:spPr bwMode="auto">
                <a:xfrm>
                  <a:off x="4300" y="264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722" name="Oval 1186"/>
                <p:cNvSpPr>
                  <a:spLocks noChangeArrowheads="1"/>
                </p:cNvSpPr>
                <p:nvPr/>
              </p:nvSpPr>
              <p:spPr bwMode="auto">
                <a:xfrm>
                  <a:off x="4282" y="279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723" name="Oval 1187"/>
                <p:cNvSpPr>
                  <a:spLocks noChangeArrowheads="1"/>
                </p:cNvSpPr>
                <p:nvPr/>
              </p:nvSpPr>
              <p:spPr bwMode="auto">
                <a:xfrm>
                  <a:off x="4167" y="273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724" name="Oval 1188"/>
                <p:cNvSpPr>
                  <a:spLocks noChangeArrowheads="1"/>
                </p:cNvSpPr>
                <p:nvPr/>
              </p:nvSpPr>
              <p:spPr bwMode="auto">
                <a:xfrm>
                  <a:off x="4310" y="273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725" name="Oval 1189"/>
                <p:cNvSpPr>
                  <a:spLocks noChangeArrowheads="1"/>
                </p:cNvSpPr>
                <p:nvPr/>
              </p:nvSpPr>
              <p:spPr bwMode="auto">
                <a:xfrm>
                  <a:off x="4406" y="282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726" name="Oval 1190"/>
                <p:cNvSpPr>
                  <a:spLocks noChangeArrowheads="1"/>
                </p:cNvSpPr>
                <p:nvPr/>
              </p:nvSpPr>
              <p:spPr bwMode="auto">
                <a:xfrm>
                  <a:off x="4396" y="273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727" name="Oval 1191"/>
                <p:cNvSpPr>
                  <a:spLocks noChangeArrowheads="1"/>
                </p:cNvSpPr>
                <p:nvPr/>
              </p:nvSpPr>
              <p:spPr bwMode="auto">
                <a:xfrm>
                  <a:off x="4378" y="288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728" name="Oval 1192"/>
                <p:cNvSpPr>
                  <a:spLocks noChangeArrowheads="1"/>
                </p:cNvSpPr>
                <p:nvPr/>
              </p:nvSpPr>
              <p:spPr bwMode="auto">
                <a:xfrm>
                  <a:off x="4263" y="283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729" name="Oval 1193"/>
                <p:cNvSpPr>
                  <a:spLocks noChangeArrowheads="1"/>
                </p:cNvSpPr>
                <p:nvPr/>
              </p:nvSpPr>
              <p:spPr bwMode="auto">
                <a:xfrm>
                  <a:off x="4149" y="266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730" name="Oval 1194"/>
                <p:cNvSpPr>
                  <a:spLocks noChangeArrowheads="1"/>
                </p:cNvSpPr>
                <p:nvPr/>
              </p:nvSpPr>
              <p:spPr bwMode="auto">
                <a:xfrm>
                  <a:off x="4121" y="279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731" name="Oval 1195"/>
                <p:cNvSpPr>
                  <a:spLocks noChangeArrowheads="1"/>
                </p:cNvSpPr>
                <p:nvPr/>
              </p:nvSpPr>
              <p:spPr bwMode="auto">
                <a:xfrm>
                  <a:off x="4227" y="271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732" name="Oval 1196"/>
                <p:cNvSpPr>
                  <a:spLocks noChangeArrowheads="1"/>
                </p:cNvSpPr>
                <p:nvPr/>
              </p:nvSpPr>
              <p:spPr bwMode="auto">
                <a:xfrm>
                  <a:off x="4182" y="283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43528" name="Group 1197"/>
            <p:cNvGrpSpPr>
              <a:grpSpLocks/>
            </p:cNvGrpSpPr>
            <p:nvPr/>
          </p:nvGrpSpPr>
          <p:grpSpPr bwMode="auto">
            <a:xfrm>
              <a:off x="2455" y="2473"/>
              <a:ext cx="1237" cy="591"/>
              <a:chOff x="2455" y="2473"/>
              <a:chExt cx="1237" cy="591"/>
            </a:xfrm>
          </p:grpSpPr>
          <p:grpSp>
            <p:nvGrpSpPr>
              <p:cNvPr id="143591" name="Group 1198"/>
              <p:cNvGrpSpPr>
                <a:grpSpLocks/>
              </p:cNvGrpSpPr>
              <p:nvPr/>
            </p:nvGrpSpPr>
            <p:grpSpPr bwMode="auto">
              <a:xfrm>
                <a:off x="2455" y="2767"/>
                <a:ext cx="338" cy="297"/>
                <a:chOff x="2455" y="2767"/>
                <a:chExt cx="338" cy="297"/>
              </a:xfrm>
            </p:grpSpPr>
            <p:sp>
              <p:nvSpPr>
                <p:cNvPr id="66735" name="Oval 1199"/>
                <p:cNvSpPr>
                  <a:spLocks noChangeArrowheads="1"/>
                </p:cNvSpPr>
                <p:nvPr/>
              </p:nvSpPr>
              <p:spPr bwMode="auto">
                <a:xfrm>
                  <a:off x="2548" y="276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736" name="Oval 1200"/>
                <p:cNvSpPr>
                  <a:spLocks noChangeArrowheads="1"/>
                </p:cNvSpPr>
                <p:nvPr/>
              </p:nvSpPr>
              <p:spPr bwMode="auto">
                <a:xfrm>
                  <a:off x="2642" y="286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737" name="Oval 1201"/>
                <p:cNvSpPr>
                  <a:spLocks noChangeArrowheads="1"/>
                </p:cNvSpPr>
                <p:nvPr/>
              </p:nvSpPr>
              <p:spPr bwMode="auto">
                <a:xfrm>
                  <a:off x="2632" y="277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738" name="Oval 1202"/>
                <p:cNvSpPr>
                  <a:spLocks noChangeArrowheads="1"/>
                </p:cNvSpPr>
                <p:nvPr/>
              </p:nvSpPr>
              <p:spPr bwMode="auto">
                <a:xfrm>
                  <a:off x="2616" y="292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739" name="Oval 1203"/>
                <p:cNvSpPr>
                  <a:spLocks noChangeArrowheads="1"/>
                </p:cNvSpPr>
                <p:nvPr/>
              </p:nvSpPr>
              <p:spPr bwMode="auto">
                <a:xfrm>
                  <a:off x="2501" y="287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740" name="Oval 1204"/>
                <p:cNvSpPr>
                  <a:spLocks noChangeArrowheads="1"/>
                </p:cNvSpPr>
                <p:nvPr/>
              </p:nvSpPr>
              <p:spPr bwMode="auto">
                <a:xfrm>
                  <a:off x="2642" y="286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741" name="Oval 1205"/>
                <p:cNvSpPr>
                  <a:spLocks noChangeArrowheads="1"/>
                </p:cNvSpPr>
                <p:nvPr/>
              </p:nvSpPr>
              <p:spPr bwMode="auto">
                <a:xfrm>
                  <a:off x="2739" y="295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742" name="Oval 1206"/>
                <p:cNvSpPr>
                  <a:spLocks noChangeArrowheads="1"/>
                </p:cNvSpPr>
                <p:nvPr/>
              </p:nvSpPr>
              <p:spPr bwMode="auto">
                <a:xfrm>
                  <a:off x="2729" y="287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743" name="Oval 1207"/>
                <p:cNvSpPr>
                  <a:spLocks noChangeArrowheads="1"/>
                </p:cNvSpPr>
                <p:nvPr/>
              </p:nvSpPr>
              <p:spPr bwMode="auto">
                <a:xfrm>
                  <a:off x="2711" y="301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744" name="Oval 1208"/>
                <p:cNvSpPr>
                  <a:spLocks noChangeArrowheads="1"/>
                </p:cNvSpPr>
                <p:nvPr/>
              </p:nvSpPr>
              <p:spPr bwMode="auto">
                <a:xfrm>
                  <a:off x="2597" y="296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745" name="Oval 1209"/>
                <p:cNvSpPr>
                  <a:spLocks noChangeArrowheads="1"/>
                </p:cNvSpPr>
                <p:nvPr/>
              </p:nvSpPr>
              <p:spPr bwMode="auto">
                <a:xfrm>
                  <a:off x="2483" y="279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746" name="Oval 1210"/>
                <p:cNvSpPr>
                  <a:spLocks noChangeArrowheads="1"/>
                </p:cNvSpPr>
                <p:nvPr/>
              </p:nvSpPr>
              <p:spPr bwMode="auto">
                <a:xfrm>
                  <a:off x="2455" y="292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747" name="Oval 1211"/>
                <p:cNvSpPr>
                  <a:spLocks noChangeArrowheads="1"/>
                </p:cNvSpPr>
                <p:nvPr/>
              </p:nvSpPr>
              <p:spPr bwMode="auto">
                <a:xfrm>
                  <a:off x="2560" y="285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748" name="Oval 1212"/>
                <p:cNvSpPr>
                  <a:spLocks noChangeArrowheads="1"/>
                </p:cNvSpPr>
                <p:nvPr/>
              </p:nvSpPr>
              <p:spPr bwMode="auto">
                <a:xfrm>
                  <a:off x="2516" y="296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43592" name="Group 1213"/>
              <p:cNvGrpSpPr>
                <a:grpSpLocks/>
              </p:cNvGrpSpPr>
              <p:nvPr/>
            </p:nvGrpSpPr>
            <p:grpSpPr bwMode="auto">
              <a:xfrm>
                <a:off x="3354" y="2473"/>
                <a:ext cx="338" cy="297"/>
                <a:chOff x="3354" y="2473"/>
                <a:chExt cx="338" cy="297"/>
              </a:xfrm>
            </p:grpSpPr>
            <p:sp>
              <p:nvSpPr>
                <p:cNvPr id="66750" name="Oval 1214"/>
                <p:cNvSpPr>
                  <a:spLocks noChangeArrowheads="1"/>
                </p:cNvSpPr>
                <p:nvPr/>
              </p:nvSpPr>
              <p:spPr bwMode="auto">
                <a:xfrm>
                  <a:off x="3446" y="247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751" name="Oval 1215"/>
                <p:cNvSpPr>
                  <a:spLocks noChangeArrowheads="1"/>
                </p:cNvSpPr>
                <p:nvPr/>
              </p:nvSpPr>
              <p:spPr bwMode="auto">
                <a:xfrm>
                  <a:off x="3543" y="256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752" name="Oval 1216"/>
                <p:cNvSpPr>
                  <a:spLocks noChangeArrowheads="1"/>
                </p:cNvSpPr>
                <p:nvPr/>
              </p:nvSpPr>
              <p:spPr bwMode="auto">
                <a:xfrm>
                  <a:off x="3533" y="248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753" name="Oval 1217"/>
                <p:cNvSpPr>
                  <a:spLocks noChangeArrowheads="1"/>
                </p:cNvSpPr>
                <p:nvPr/>
              </p:nvSpPr>
              <p:spPr bwMode="auto">
                <a:xfrm>
                  <a:off x="3513" y="262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754" name="Oval 1218"/>
                <p:cNvSpPr>
                  <a:spLocks noChangeArrowheads="1"/>
                </p:cNvSpPr>
                <p:nvPr/>
              </p:nvSpPr>
              <p:spPr bwMode="auto">
                <a:xfrm>
                  <a:off x="3399" y="257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755" name="Oval 1219"/>
                <p:cNvSpPr>
                  <a:spLocks noChangeArrowheads="1"/>
                </p:cNvSpPr>
                <p:nvPr/>
              </p:nvSpPr>
              <p:spPr bwMode="auto">
                <a:xfrm>
                  <a:off x="3543" y="256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756" name="Oval 1220"/>
                <p:cNvSpPr>
                  <a:spLocks noChangeArrowheads="1"/>
                </p:cNvSpPr>
                <p:nvPr/>
              </p:nvSpPr>
              <p:spPr bwMode="auto">
                <a:xfrm>
                  <a:off x="3638" y="266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757" name="Oval 1221"/>
                <p:cNvSpPr>
                  <a:spLocks noChangeArrowheads="1"/>
                </p:cNvSpPr>
                <p:nvPr/>
              </p:nvSpPr>
              <p:spPr bwMode="auto">
                <a:xfrm>
                  <a:off x="3628" y="257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758" name="Oval 1222"/>
                <p:cNvSpPr>
                  <a:spLocks noChangeArrowheads="1"/>
                </p:cNvSpPr>
                <p:nvPr/>
              </p:nvSpPr>
              <p:spPr bwMode="auto">
                <a:xfrm>
                  <a:off x="3611" y="272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759" name="Oval 1223"/>
                <p:cNvSpPr>
                  <a:spLocks noChangeArrowheads="1"/>
                </p:cNvSpPr>
                <p:nvPr/>
              </p:nvSpPr>
              <p:spPr bwMode="auto">
                <a:xfrm>
                  <a:off x="3495" y="267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760" name="Oval 1224"/>
                <p:cNvSpPr>
                  <a:spLocks noChangeArrowheads="1"/>
                </p:cNvSpPr>
                <p:nvPr/>
              </p:nvSpPr>
              <p:spPr bwMode="auto">
                <a:xfrm>
                  <a:off x="3382" y="250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761" name="Oval 1225"/>
                <p:cNvSpPr>
                  <a:spLocks noChangeArrowheads="1"/>
                </p:cNvSpPr>
                <p:nvPr/>
              </p:nvSpPr>
              <p:spPr bwMode="auto">
                <a:xfrm>
                  <a:off x="3354" y="263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762" name="Oval 1226"/>
                <p:cNvSpPr>
                  <a:spLocks noChangeArrowheads="1"/>
                </p:cNvSpPr>
                <p:nvPr/>
              </p:nvSpPr>
              <p:spPr bwMode="auto">
                <a:xfrm>
                  <a:off x="3460" y="255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763" name="Oval 1227"/>
                <p:cNvSpPr>
                  <a:spLocks noChangeArrowheads="1"/>
                </p:cNvSpPr>
                <p:nvPr/>
              </p:nvSpPr>
              <p:spPr bwMode="auto">
                <a:xfrm>
                  <a:off x="3414" y="267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43529" name="Group 1228"/>
            <p:cNvGrpSpPr>
              <a:grpSpLocks/>
            </p:cNvGrpSpPr>
            <p:nvPr/>
          </p:nvGrpSpPr>
          <p:grpSpPr bwMode="auto">
            <a:xfrm>
              <a:off x="2456" y="2217"/>
              <a:ext cx="1429" cy="641"/>
              <a:chOff x="2456" y="2217"/>
              <a:chExt cx="1429" cy="641"/>
            </a:xfrm>
          </p:grpSpPr>
          <p:grpSp>
            <p:nvGrpSpPr>
              <p:cNvPr id="143561" name="Group 1229"/>
              <p:cNvGrpSpPr>
                <a:grpSpLocks/>
              </p:cNvGrpSpPr>
              <p:nvPr/>
            </p:nvGrpSpPr>
            <p:grpSpPr bwMode="auto">
              <a:xfrm>
                <a:off x="2456" y="2217"/>
                <a:ext cx="338" cy="297"/>
                <a:chOff x="2456" y="2217"/>
                <a:chExt cx="338" cy="297"/>
              </a:xfrm>
            </p:grpSpPr>
            <p:sp>
              <p:nvSpPr>
                <p:cNvPr id="66766" name="Oval 1230"/>
                <p:cNvSpPr>
                  <a:spLocks noChangeArrowheads="1"/>
                </p:cNvSpPr>
                <p:nvPr/>
              </p:nvSpPr>
              <p:spPr bwMode="auto">
                <a:xfrm>
                  <a:off x="2549" y="221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767" name="Oval 1231"/>
                <p:cNvSpPr>
                  <a:spLocks noChangeArrowheads="1"/>
                </p:cNvSpPr>
                <p:nvPr/>
              </p:nvSpPr>
              <p:spPr bwMode="auto">
                <a:xfrm>
                  <a:off x="2645" y="231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768" name="Oval 1232"/>
                <p:cNvSpPr>
                  <a:spLocks noChangeArrowheads="1"/>
                </p:cNvSpPr>
                <p:nvPr/>
              </p:nvSpPr>
              <p:spPr bwMode="auto">
                <a:xfrm>
                  <a:off x="2635" y="222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769" name="Oval 1233"/>
                <p:cNvSpPr>
                  <a:spLocks noChangeArrowheads="1"/>
                </p:cNvSpPr>
                <p:nvPr/>
              </p:nvSpPr>
              <p:spPr bwMode="auto">
                <a:xfrm>
                  <a:off x="2616" y="237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770" name="Oval 1234"/>
                <p:cNvSpPr>
                  <a:spLocks noChangeArrowheads="1"/>
                </p:cNvSpPr>
                <p:nvPr/>
              </p:nvSpPr>
              <p:spPr bwMode="auto">
                <a:xfrm>
                  <a:off x="2502" y="232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771" name="Oval 1235"/>
                <p:cNvSpPr>
                  <a:spLocks noChangeArrowheads="1"/>
                </p:cNvSpPr>
                <p:nvPr/>
              </p:nvSpPr>
              <p:spPr bwMode="auto">
                <a:xfrm>
                  <a:off x="2645" y="231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772" name="Oval 1236"/>
                <p:cNvSpPr>
                  <a:spLocks noChangeArrowheads="1"/>
                </p:cNvSpPr>
                <p:nvPr/>
              </p:nvSpPr>
              <p:spPr bwMode="auto">
                <a:xfrm>
                  <a:off x="2740" y="240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773" name="Oval 1237"/>
                <p:cNvSpPr>
                  <a:spLocks noChangeArrowheads="1"/>
                </p:cNvSpPr>
                <p:nvPr/>
              </p:nvSpPr>
              <p:spPr bwMode="auto">
                <a:xfrm>
                  <a:off x="2730" y="232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774" name="Oval 1238"/>
                <p:cNvSpPr>
                  <a:spLocks noChangeArrowheads="1"/>
                </p:cNvSpPr>
                <p:nvPr/>
              </p:nvSpPr>
              <p:spPr bwMode="auto">
                <a:xfrm>
                  <a:off x="2712" y="246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775" name="Oval 1239"/>
                <p:cNvSpPr>
                  <a:spLocks noChangeArrowheads="1"/>
                </p:cNvSpPr>
                <p:nvPr/>
              </p:nvSpPr>
              <p:spPr bwMode="auto">
                <a:xfrm>
                  <a:off x="2597" y="241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776" name="Oval 1240"/>
                <p:cNvSpPr>
                  <a:spLocks noChangeArrowheads="1"/>
                </p:cNvSpPr>
                <p:nvPr/>
              </p:nvSpPr>
              <p:spPr bwMode="auto">
                <a:xfrm>
                  <a:off x="2484" y="224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777" name="Oval 1241"/>
                <p:cNvSpPr>
                  <a:spLocks noChangeArrowheads="1"/>
                </p:cNvSpPr>
                <p:nvPr/>
              </p:nvSpPr>
              <p:spPr bwMode="auto">
                <a:xfrm>
                  <a:off x="2456" y="237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778" name="Oval 1242"/>
                <p:cNvSpPr>
                  <a:spLocks noChangeArrowheads="1"/>
                </p:cNvSpPr>
                <p:nvPr/>
              </p:nvSpPr>
              <p:spPr bwMode="auto">
                <a:xfrm>
                  <a:off x="2562" y="230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779" name="Oval 1243"/>
                <p:cNvSpPr>
                  <a:spLocks noChangeArrowheads="1"/>
                </p:cNvSpPr>
                <p:nvPr/>
              </p:nvSpPr>
              <p:spPr bwMode="auto">
                <a:xfrm>
                  <a:off x="2517" y="241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43562" name="Group 1244"/>
              <p:cNvGrpSpPr>
                <a:grpSpLocks/>
              </p:cNvGrpSpPr>
              <p:nvPr/>
            </p:nvGrpSpPr>
            <p:grpSpPr bwMode="auto">
              <a:xfrm>
                <a:off x="3547" y="2561"/>
                <a:ext cx="338" cy="297"/>
                <a:chOff x="3547" y="2561"/>
                <a:chExt cx="338" cy="297"/>
              </a:xfrm>
            </p:grpSpPr>
            <p:sp>
              <p:nvSpPr>
                <p:cNvPr id="66781" name="Oval 1245"/>
                <p:cNvSpPr>
                  <a:spLocks noChangeArrowheads="1"/>
                </p:cNvSpPr>
                <p:nvPr/>
              </p:nvSpPr>
              <p:spPr bwMode="auto">
                <a:xfrm>
                  <a:off x="3638" y="256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782" name="Oval 1246"/>
                <p:cNvSpPr>
                  <a:spLocks noChangeArrowheads="1"/>
                </p:cNvSpPr>
                <p:nvPr/>
              </p:nvSpPr>
              <p:spPr bwMode="auto">
                <a:xfrm>
                  <a:off x="3735" y="265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783" name="Oval 1247"/>
                <p:cNvSpPr>
                  <a:spLocks noChangeArrowheads="1"/>
                </p:cNvSpPr>
                <p:nvPr/>
              </p:nvSpPr>
              <p:spPr bwMode="auto">
                <a:xfrm>
                  <a:off x="3725" y="256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784" name="Oval 1248"/>
                <p:cNvSpPr>
                  <a:spLocks noChangeArrowheads="1"/>
                </p:cNvSpPr>
                <p:nvPr/>
              </p:nvSpPr>
              <p:spPr bwMode="auto">
                <a:xfrm>
                  <a:off x="3706" y="271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785" name="Oval 1249"/>
                <p:cNvSpPr>
                  <a:spLocks noChangeArrowheads="1"/>
                </p:cNvSpPr>
                <p:nvPr/>
              </p:nvSpPr>
              <p:spPr bwMode="auto">
                <a:xfrm>
                  <a:off x="3593" y="266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786" name="Oval 1250"/>
                <p:cNvSpPr>
                  <a:spLocks noChangeArrowheads="1"/>
                </p:cNvSpPr>
                <p:nvPr/>
              </p:nvSpPr>
              <p:spPr bwMode="auto">
                <a:xfrm>
                  <a:off x="3735" y="265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787" name="Oval 1251"/>
                <p:cNvSpPr>
                  <a:spLocks noChangeArrowheads="1"/>
                </p:cNvSpPr>
                <p:nvPr/>
              </p:nvSpPr>
              <p:spPr bwMode="auto">
                <a:xfrm>
                  <a:off x="3831" y="275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788" name="Oval 1252"/>
                <p:cNvSpPr>
                  <a:spLocks noChangeArrowheads="1"/>
                </p:cNvSpPr>
                <p:nvPr/>
              </p:nvSpPr>
              <p:spPr bwMode="auto">
                <a:xfrm>
                  <a:off x="3821" y="266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789" name="Oval 1253"/>
                <p:cNvSpPr>
                  <a:spLocks noChangeArrowheads="1"/>
                </p:cNvSpPr>
                <p:nvPr/>
              </p:nvSpPr>
              <p:spPr bwMode="auto">
                <a:xfrm>
                  <a:off x="3803" y="281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790" name="Oval 1254"/>
                <p:cNvSpPr>
                  <a:spLocks noChangeArrowheads="1"/>
                </p:cNvSpPr>
                <p:nvPr/>
              </p:nvSpPr>
              <p:spPr bwMode="auto">
                <a:xfrm>
                  <a:off x="3688" y="276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791" name="Oval 1255"/>
                <p:cNvSpPr>
                  <a:spLocks noChangeArrowheads="1"/>
                </p:cNvSpPr>
                <p:nvPr/>
              </p:nvSpPr>
              <p:spPr bwMode="auto">
                <a:xfrm>
                  <a:off x="3574" y="259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792" name="Oval 1256"/>
                <p:cNvSpPr>
                  <a:spLocks noChangeArrowheads="1"/>
                </p:cNvSpPr>
                <p:nvPr/>
              </p:nvSpPr>
              <p:spPr bwMode="auto">
                <a:xfrm>
                  <a:off x="3547" y="272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793" name="Oval 1257"/>
                <p:cNvSpPr>
                  <a:spLocks noChangeArrowheads="1"/>
                </p:cNvSpPr>
                <p:nvPr/>
              </p:nvSpPr>
              <p:spPr bwMode="auto">
                <a:xfrm>
                  <a:off x="3652" y="264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794" name="Oval 1258"/>
                <p:cNvSpPr>
                  <a:spLocks noChangeArrowheads="1"/>
                </p:cNvSpPr>
                <p:nvPr/>
              </p:nvSpPr>
              <p:spPr bwMode="auto">
                <a:xfrm>
                  <a:off x="3606" y="275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43530" name="Group 1259"/>
            <p:cNvGrpSpPr>
              <a:grpSpLocks/>
            </p:cNvGrpSpPr>
            <p:nvPr/>
          </p:nvGrpSpPr>
          <p:grpSpPr bwMode="auto">
            <a:xfrm>
              <a:off x="2051" y="2086"/>
              <a:ext cx="997" cy="1165"/>
              <a:chOff x="2051" y="2086"/>
              <a:chExt cx="997" cy="1165"/>
            </a:xfrm>
          </p:grpSpPr>
          <p:grpSp>
            <p:nvGrpSpPr>
              <p:cNvPr id="143531" name="Group 1260"/>
              <p:cNvGrpSpPr>
                <a:grpSpLocks/>
              </p:cNvGrpSpPr>
              <p:nvPr/>
            </p:nvGrpSpPr>
            <p:grpSpPr bwMode="auto">
              <a:xfrm>
                <a:off x="2710" y="2954"/>
                <a:ext cx="338" cy="297"/>
                <a:chOff x="2710" y="2954"/>
                <a:chExt cx="338" cy="297"/>
              </a:xfrm>
            </p:grpSpPr>
            <p:sp>
              <p:nvSpPr>
                <p:cNvPr id="66797" name="Oval 1261"/>
                <p:cNvSpPr>
                  <a:spLocks noChangeArrowheads="1"/>
                </p:cNvSpPr>
                <p:nvPr/>
              </p:nvSpPr>
              <p:spPr bwMode="auto">
                <a:xfrm>
                  <a:off x="2801" y="295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798" name="Oval 1262"/>
                <p:cNvSpPr>
                  <a:spLocks noChangeArrowheads="1"/>
                </p:cNvSpPr>
                <p:nvPr/>
              </p:nvSpPr>
              <p:spPr bwMode="auto">
                <a:xfrm>
                  <a:off x="2898" y="305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799" name="Oval 1263"/>
                <p:cNvSpPr>
                  <a:spLocks noChangeArrowheads="1"/>
                </p:cNvSpPr>
                <p:nvPr/>
              </p:nvSpPr>
              <p:spPr bwMode="auto">
                <a:xfrm>
                  <a:off x="2888" y="296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800" name="Oval 1264"/>
                <p:cNvSpPr>
                  <a:spLocks noChangeArrowheads="1"/>
                </p:cNvSpPr>
                <p:nvPr/>
              </p:nvSpPr>
              <p:spPr bwMode="auto">
                <a:xfrm>
                  <a:off x="2869" y="311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801" name="Oval 1265"/>
                <p:cNvSpPr>
                  <a:spLocks noChangeArrowheads="1"/>
                </p:cNvSpPr>
                <p:nvPr/>
              </p:nvSpPr>
              <p:spPr bwMode="auto">
                <a:xfrm>
                  <a:off x="2756" y="305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802" name="Oval 1266"/>
                <p:cNvSpPr>
                  <a:spLocks noChangeArrowheads="1"/>
                </p:cNvSpPr>
                <p:nvPr/>
              </p:nvSpPr>
              <p:spPr bwMode="auto">
                <a:xfrm>
                  <a:off x="2898" y="305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803" name="Oval 1267"/>
                <p:cNvSpPr>
                  <a:spLocks noChangeArrowheads="1"/>
                </p:cNvSpPr>
                <p:nvPr/>
              </p:nvSpPr>
              <p:spPr bwMode="auto">
                <a:xfrm>
                  <a:off x="2994" y="314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804" name="Oval 1268"/>
                <p:cNvSpPr>
                  <a:spLocks noChangeArrowheads="1"/>
                </p:cNvSpPr>
                <p:nvPr/>
              </p:nvSpPr>
              <p:spPr bwMode="auto">
                <a:xfrm>
                  <a:off x="2984" y="305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805" name="Oval 1269"/>
                <p:cNvSpPr>
                  <a:spLocks noChangeArrowheads="1"/>
                </p:cNvSpPr>
                <p:nvPr/>
              </p:nvSpPr>
              <p:spPr bwMode="auto">
                <a:xfrm>
                  <a:off x="2966" y="320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806" name="Oval 1270"/>
                <p:cNvSpPr>
                  <a:spLocks noChangeArrowheads="1"/>
                </p:cNvSpPr>
                <p:nvPr/>
              </p:nvSpPr>
              <p:spPr bwMode="auto">
                <a:xfrm>
                  <a:off x="2851" y="315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807" name="Oval 1271"/>
                <p:cNvSpPr>
                  <a:spLocks noChangeArrowheads="1"/>
                </p:cNvSpPr>
                <p:nvPr/>
              </p:nvSpPr>
              <p:spPr bwMode="auto">
                <a:xfrm>
                  <a:off x="2737" y="298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808" name="Oval 1272"/>
                <p:cNvSpPr>
                  <a:spLocks noChangeArrowheads="1"/>
                </p:cNvSpPr>
                <p:nvPr/>
              </p:nvSpPr>
              <p:spPr bwMode="auto">
                <a:xfrm>
                  <a:off x="2710" y="311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809" name="Oval 1273"/>
                <p:cNvSpPr>
                  <a:spLocks noChangeArrowheads="1"/>
                </p:cNvSpPr>
                <p:nvPr/>
              </p:nvSpPr>
              <p:spPr bwMode="auto">
                <a:xfrm>
                  <a:off x="2815" y="303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810" name="Oval 1274"/>
                <p:cNvSpPr>
                  <a:spLocks noChangeArrowheads="1"/>
                </p:cNvSpPr>
                <p:nvPr/>
              </p:nvSpPr>
              <p:spPr bwMode="auto">
                <a:xfrm>
                  <a:off x="2770" y="315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43532" name="Group 1275"/>
              <p:cNvGrpSpPr>
                <a:grpSpLocks/>
              </p:cNvGrpSpPr>
              <p:nvPr/>
            </p:nvGrpSpPr>
            <p:grpSpPr bwMode="auto">
              <a:xfrm>
                <a:off x="2051" y="2086"/>
                <a:ext cx="338" cy="297"/>
                <a:chOff x="2051" y="2086"/>
                <a:chExt cx="338" cy="297"/>
              </a:xfrm>
            </p:grpSpPr>
            <p:sp>
              <p:nvSpPr>
                <p:cNvPr id="66812" name="Oval 1276"/>
                <p:cNvSpPr>
                  <a:spLocks noChangeArrowheads="1"/>
                </p:cNvSpPr>
                <p:nvPr/>
              </p:nvSpPr>
              <p:spPr bwMode="auto">
                <a:xfrm>
                  <a:off x="2144" y="208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813" name="Oval 1277"/>
                <p:cNvSpPr>
                  <a:spLocks noChangeArrowheads="1"/>
                </p:cNvSpPr>
                <p:nvPr/>
              </p:nvSpPr>
              <p:spPr bwMode="auto">
                <a:xfrm>
                  <a:off x="2240" y="218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814" name="Oval 1278"/>
                <p:cNvSpPr>
                  <a:spLocks noChangeArrowheads="1"/>
                </p:cNvSpPr>
                <p:nvPr/>
              </p:nvSpPr>
              <p:spPr bwMode="auto">
                <a:xfrm>
                  <a:off x="2230" y="209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815" name="Oval 1279"/>
                <p:cNvSpPr>
                  <a:spLocks noChangeArrowheads="1"/>
                </p:cNvSpPr>
                <p:nvPr/>
              </p:nvSpPr>
              <p:spPr bwMode="auto">
                <a:xfrm>
                  <a:off x="2211" y="224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816" name="Oval 1280"/>
                <p:cNvSpPr>
                  <a:spLocks noChangeArrowheads="1"/>
                </p:cNvSpPr>
                <p:nvPr/>
              </p:nvSpPr>
              <p:spPr bwMode="auto">
                <a:xfrm>
                  <a:off x="2097" y="218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817" name="Oval 1281"/>
                <p:cNvSpPr>
                  <a:spLocks noChangeArrowheads="1"/>
                </p:cNvSpPr>
                <p:nvPr/>
              </p:nvSpPr>
              <p:spPr bwMode="auto">
                <a:xfrm>
                  <a:off x="2240" y="218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818" name="Oval 1282"/>
                <p:cNvSpPr>
                  <a:spLocks noChangeArrowheads="1"/>
                </p:cNvSpPr>
                <p:nvPr/>
              </p:nvSpPr>
              <p:spPr bwMode="auto">
                <a:xfrm>
                  <a:off x="2335" y="227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819" name="Oval 1283"/>
                <p:cNvSpPr>
                  <a:spLocks noChangeArrowheads="1"/>
                </p:cNvSpPr>
                <p:nvPr/>
              </p:nvSpPr>
              <p:spPr bwMode="auto">
                <a:xfrm>
                  <a:off x="2325" y="219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820" name="Oval 1284"/>
                <p:cNvSpPr>
                  <a:spLocks noChangeArrowheads="1"/>
                </p:cNvSpPr>
                <p:nvPr/>
              </p:nvSpPr>
              <p:spPr bwMode="auto">
                <a:xfrm>
                  <a:off x="2307" y="233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821" name="Oval 1285"/>
                <p:cNvSpPr>
                  <a:spLocks noChangeArrowheads="1"/>
                </p:cNvSpPr>
                <p:nvPr/>
              </p:nvSpPr>
              <p:spPr bwMode="auto">
                <a:xfrm>
                  <a:off x="2193" y="228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822" name="Oval 1286"/>
                <p:cNvSpPr>
                  <a:spLocks noChangeArrowheads="1"/>
                </p:cNvSpPr>
                <p:nvPr/>
              </p:nvSpPr>
              <p:spPr bwMode="auto">
                <a:xfrm>
                  <a:off x="2079" y="211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823" name="Oval 1287"/>
                <p:cNvSpPr>
                  <a:spLocks noChangeArrowheads="1"/>
                </p:cNvSpPr>
                <p:nvPr/>
              </p:nvSpPr>
              <p:spPr bwMode="auto">
                <a:xfrm>
                  <a:off x="2051" y="224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824" name="Oval 1288"/>
                <p:cNvSpPr>
                  <a:spLocks noChangeArrowheads="1"/>
                </p:cNvSpPr>
                <p:nvPr/>
              </p:nvSpPr>
              <p:spPr bwMode="auto">
                <a:xfrm>
                  <a:off x="2157" y="216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825" name="Oval 1289"/>
                <p:cNvSpPr>
                  <a:spLocks noChangeArrowheads="1"/>
                </p:cNvSpPr>
                <p:nvPr/>
              </p:nvSpPr>
              <p:spPr bwMode="auto">
                <a:xfrm>
                  <a:off x="2112" y="228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grpSp>
        <p:nvGrpSpPr>
          <p:cNvPr id="66826" name="Group 1290"/>
          <p:cNvGrpSpPr>
            <a:grpSpLocks/>
          </p:cNvGrpSpPr>
          <p:nvPr/>
        </p:nvGrpSpPr>
        <p:grpSpPr bwMode="auto">
          <a:xfrm>
            <a:off x="5081588" y="714375"/>
            <a:ext cx="4049712" cy="2827338"/>
            <a:chOff x="3201" y="450"/>
            <a:chExt cx="2551" cy="1781"/>
          </a:xfrm>
        </p:grpSpPr>
        <p:grpSp>
          <p:nvGrpSpPr>
            <p:cNvPr id="142875" name="Group 1291"/>
            <p:cNvGrpSpPr>
              <a:grpSpLocks/>
            </p:cNvGrpSpPr>
            <p:nvPr/>
          </p:nvGrpSpPr>
          <p:grpSpPr bwMode="auto">
            <a:xfrm>
              <a:off x="4199" y="756"/>
              <a:ext cx="339" cy="297"/>
              <a:chOff x="4199" y="756"/>
              <a:chExt cx="339" cy="297"/>
            </a:xfrm>
          </p:grpSpPr>
          <p:sp>
            <p:nvSpPr>
              <p:cNvPr id="66828" name="Oval 1292"/>
              <p:cNvSpPr>
                <a:spLocks noChangeArrowheads="1"/>
              </p:cNvSpPr>
              <p:nvPr/>
            </p:nvSpPr>
            <p:spPr bwMode="auto">
              <a:xfrm>
                <a:off x="4292" y="75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829" name="Oval 1293"/>
              <p:cNvSpPr>
                <a:spLocks noChangeArrowheads="1"/>
              </p:cNvSpPr>
              <p:nvPr/>
            </p:nvSpPr>
            <p:spPr bwMode="auto">
              <a:xfrm>
                <a:off x="4388" y="85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830" name="Oval 1294"/>
              <p:cNvSpPr>
                <a:spLocks noChangeArrowheads="1"/>
              </p:cNvSpPr>
              <p:nvPr/>
            </p:nvSpPr>
            <p:spPr bwMode="auto">
              <a:xfrm>
                <a:off x="4378" y="76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831" name="Oval 1295"/>
              <p:cNvSpPr>
                <a:spLocks noChangeArrowheads="1"/>
              </p:cNvSpPr>
              <p:nvPr/>
            </p:nvSpPr>
            <p:spPr bwMode="auto">
              <a:xfrm>
                <a:off x="4360" y="91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832" name="Oval 1296"/>
              <p:cNvSpPr>
                <a:spLocks noChangeArrowheads="1"/>
              </p:cNvSpPr>
              <p:nvPr/>
            </p:nvSpPr>
            <p:spPr bwMode="auto">
              <a:xfrm>
                <a:off x="4245" y="85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833" name="Oval 1297"/>
              <p:cNvSpPr>
                <a:spLocks noChangeArrowheads="1"/>
              </p:cNvSpPr>
              <p:nvPr/>
            </p:nvSpPr>
            <p:spPr bwMode="auto">
              <a:xfrm>
                <a:off x="4388" y="85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834" name="Oval 1298"/>
              <p:cNvSpPr>
                <a:spLocks noChangeArrowheads="1"/>
              </p:cNvSpPr>
              <p:nvPr/>
            </p:nvSpPr>
            <p:spPr bwMode="auto">
              <a:xfrm>
                <a:off x="4484" y="94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835" name="Oval 1299"/>
              <p:cNvSpPr>
                <a:spLocks noChangeArrowheads="1"/>
              </p:cNvSpPr>
              <p:nvPr/>
            </p:nvSpPr>
            <p:spPr bwMode="auto">
              <a:xfrm>
                <a:off x="4474" y="86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836" name="Oval 1300"/>
              <p:cNvSpPr>
                <a:spLocks noChangeArrowheads="1"/>
              </p:cNvSpPr>
              <p:nvPr/>
            </p:nvSpPr>
            <p:spPr bwMode="auto">
              <a:xfrm>
                <a:off x="4456" y="100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837" name="Oval 1301"/>
              <p:cNvSpPr>
                <a:spLocks noChangeArrowheads="1"/>
              </p:cNvSpPr>
              <p:nvPr/>
            </p:nvSpPr>
            <p:spPr bwMode="auto">
              <a:xfrm>
                <a:off x="4341" y="95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838" name="Oval 1302"/>
              <p:cNvSpPr>
                <a:spLocks noChangeArrowheads="1"/>
              </p:cNvSpPr>
              <p:nvPr/>
            </p:nvSpPr>
            <p:spPr bwMode="auto">
              <a:xfrm>
                <a:off x="4227" y="78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839" name="Oval 1303"/>
              <p:cNvSpPr>
                <a:spLocks noChangeArrowheads="1"/>
              </p:cNvSpPr>
              <p:nvPr/>
            </p:nvSpPr>
            <p:spPr bwMode="auto">
              <a:xfrm>
                <a:off x="4199" y="91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840" name="Oval 1304"/>
              <p:cNvSpPr>
                <a:spLocks noChangeArrowheads="1"/>
              </p:cNvSpPr>
              <p:nvPr/>
            </p:nvSpPr>
            <p:spPr bwMode="auto">
              <a:xfrm>
                <a:off x="4305" y="83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841" name="Oval 1305"/>
              <p:cNvSpPr>
                <a:spLocks noChangeArrowheads="1"/>
              </p:cNvSpPr>
              <p:nvPr/>
            </p:nvSpPr>
            <p:spPr bwMode="auto">
              <a:xfrm>
                <a:off x="4260" y="95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42876" name="Group 1306"/>
            <p:cNvGrpSpPr>
              <a:grpSpLocks/>
            </p:cNvGrpSpPr>
            <p:nvPr/>
          </p:nvGrpSpPr>
          <p:grpSpPr bwMode="auto">
            <a:xfrm>
              <a:off x="4606" y="670"/>
              <a:ext cx="339" cy="297"/>
              <a:chOff x="4606" y="670"/>
              <a:chExt cx="339" cy="297"/>
            </a:xfrm>
          </p:grpSpPr>
          <p:sp>
            <p:nvSpPr>
              <p:cNvPr id="66843" name="Oval 1307"/>
              <p:cNvSpPr>
                <a:spLocks noChangeArrowheads="1"/>
              </p:cNvSpPr>
              <p:nvPr/>
            </p:nvSpPr>
            <p:spPr bwMode="auto">
              <a:xfrm>
                <a:off x="4699" y="67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844" name="Oval 1308"/>
              <p:cNvSpPr>
                <a:spLocks noChangeArrowheads="1"/>
              </p:cNvSpPr>
              <p:nvPr/>
            </p:nvSpPr>
            <p:spPr bwMode="auto">
              <a:xfrm>
                <a:off x="4795" y="76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845" name="Oval 1309"/>
              <p:cNvSpPr>
                <a:spLocks noChangeArrowheads="1"/>
              </p:cNvSpPr>
              <p:nvPr/>
            </p:nvSpPr>
            <p:spPr bwMode="auto">
              <a:xfrm>
                <a:off x="4785" y="67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846" name="Oval 1310"/>
              <p:cNvSpPr>
                <a:spLocks noChangeArrowheads="1"/>
              </p:cNvSpPr>
              <p:nvPr/>
            </p:nvSpPr>
            <p:spPr bwMode="auto">
              <a:xfrm>
                <a:off x="4767" y="82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847" name="Oval 1311"/>
              <p:cNvSpPr>
                <a:spLocks noChangeArrowheads="1"/>
              </p:cNvSpPr>
              <p:nvPr/>
            </p:nvSpPr>
            <p:spPr bwMode="auto">
              <a:xfrm>
                <a:off x="4652" y="77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848" name="Oval 1312"/>
              <p:cNvSpPr>
                <a:spLocks noChangeArrowheads="1"/>
              </p:cNvSpPr>
              <p:nvPr/>
            </p:nvSpPr>
            <p:spPr bwMode="auto">
              <a:xfrm>
                <a:off x="4795" y="76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849" name="Oval 1313"/>
              <p:cNvSpPr>
                <a:spLocks noChangeArrowheads="1"/>
              </p:cNvSpPr>
              <p:nvPr/>
            </p:nvSpPr>
            <p:spPr bwMode="auto">
              <a:xfrm>
                <a:off x="4891" y="86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850" name="Oval 1314"/>
              <p:cNvSpPr>
                <a:spLocks noChangeArrowheads="1"/>
              </p:cNvSpPr>
              <p:nvPr/>
            </p:nvSpPr>
            <p:spPr bwMode="auto">
              <a:xfrm>
                <a:off x="4881" y="77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851" name="Oval 1315"/>
              <p:cNvSpPr>
                <a:spLocks noChangeArrowheads="1"/>
              </p:cNvSpPr>
              <p:nvPr/>
            </p:nvSpPr>
            <p:spPr bwMode="auto">
              <a:xfrm>
                <a:off x="4863" y="92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852" name="Oval 1316"/>
              <p:cNvSpPr>
                <a:spLocks noChangeArrowheads="1"/>
              </p:cNvSpPr>
              <p:nvPr/>
            </p:nvSpPr>
            <p:spPr bwMode="auto">
              <a:xfrm>
                <a:off x="4748" y="86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853" name="Oval 1317"/>
              <p:cNvSpPr>
                <a:spLocks noChangeArrowheads="1"/>
              </p:cNvSpPr>
              <p:nvPr/>
            </p:nvSpPr>
            <p:spPr bwMode="auto">
              <a:xfrm>
                <a:off x="4634" y="70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854" name="Oval 1318"/>
              <p:cNvSpPr>
                <a:spLocks noChangeArrowheads="1"/>
              </p:cNvSpPr>
              <p:nvPr/>
            </p:nvSpPr>
            <p:spPr bwMode="auto">
              <a:xfrm>
                <a:off x="4606" y="83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855" name="Oval 1319"/>
              <p:cNvSpPr>
                <a:spLocks noChangeArrowheads="1"/>
              </p:cNvSpPr>
              <p:nvPr/>
            </p:nvSpPr>
            <p:spPr bwMode="auto">
              <a:xfrm>
                <a:off x="4712" y="75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856" name="Oval 1320"/>
              <p:cNvSpPr>
                <a:spLocks noChangeArrowheads="1"/>
              </p:cNvSpPr>
              <p:nvPr/>
            </p:nvSpPr>
            <p:spPr bwMode="auto">
              <a:xfrm>
                <a:off x="4667" y="86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42877" name="Group 1321"/>
            <p:cNvGrpSpPr>
              <a:grpSpLocks/>
            </p:cNvGrpSpPr>
            <p:nvPr/>
          </p:nvGrpSpPr>
          <p:grpSpPr bwMode="auto">
            <a:xfrm>
              <a:off x="3786" y="1213"/>
              <a:ext cx="339" cy="297"/>
              <a:chOff x="3786" y="1213"/>
              <a:chExt cx="339" cy="297"/>
            </a:xfrm>
          </p:grpSpPr>
          <p:sp>
            <p:nvSpPr>
              <p:cNvPr id="66858" name="Oval 1322"/>
              <p:cNvSpPr>
                <a:spLocks noChangeArrowheads="1"/>
              </p:cNvSpPr>
              <p:nvPr/>
            </p:nvSpPr>
            <p:spPr bwMode="auto">
              <a:xfrm>
                <a:off x="3879" y="121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859" name="Oval 1323"/>
              <p:cNvSpPr>
                <a:spLocks noChangeArrowheads="1"/>
              </p:cNvSpPr>
              <p:nvPr/>
            </p:nvSpPr>
            <p:spPr bwMode="auto">
              <a:xfrm>
                <a:off x="3975" y="130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860" name="Oval 1324"/>
              <p:cNvSpPr>
                <a:spLocks noChangeArrowheads="1"/>
              </p:cNvSpPr>
              <p:nvPr/>
            </p:nvSpPr>
            <p:spPr bwMode="auto">
              <a:xfrm>
                <a:off x="3965" y="122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861" name="Oval 1325"/>
              <p:cNvSpPr>
                <a:spLocks noChangeArrowheads="1"/>
              </p:cNvSpPr>
              <p:nvPr/>
            </p:nvSpPr>
            <p:spPr bwMode="auto">
              <a:xfrm>
                <a:off x="3947" y="136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862" name="Oval 1326"/>
              <p:cNvSpPr>
                <a:spLocks noChangeArrowheads="1"/>
              </p:cNvSpPr>
              <p:nvPr/>
            </p:nvSpPr>
            <p:spPr bwMode="auto">
              <a:xfrm>
                <a:off x="3832" y="131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863" name="Oval 1327"/>
              <p:cNvSpPr>
                <a:spLocks noChangeArrowheads="1"/>
              </p:cNvSpPr>
              <p:nvPr/>
            </p:nvSpPr>
            <p:spPr bwMode="auto">
              <a:xfrm>
                <a:off x="3975" y="130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864" name="Oval 1328"/>
              <p:cNvSpPr>
                <a:spLocks noChangeArrowheads="1"/>
              </p:cNvSpPr>
              <p:nvPr/>
            </p:nvSpPr>
            <p:spPr bwMode="auto">
              <a:xfrm>
                <a:off x="4071" y="140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865" name="Oval 1329"/>
              <p:cNvSpPr>
                <a:spLocks noChangeArrowheads="1"/>
              </p:cNvSpPr>
              <p:nvPr/>
            </p:nvSpPr>
            <p:spPr bwMode="auto">
              <a:xfrm>
                <a:off x="4061" y="131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866" name="Oval 1330"/>
              <p:cNvSpPr>
                <a:spLocks noChangeArrowheads="1"/>
              </p:cNvSpPr>
              <p:nvPr/>
            </p:nvSpPr>
            <p:spPr bwMode="auto">
              <a:xfrm>
                <a:off x="4043" y="146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867" name="Oval 1331"/>
              <p:cNvSpPr>
                <a:spLocks noChangeArrowheads="1"/>
              </p:cNvSpPr>
              <p:nvPr/>
            </p:nvSpPr>
            <p:spPr bwMode="auto">
              <a:xfrm>
                <a:off x="3928" y="141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868" name="Oval 1332"/>
              <p:cNvSpPr>
                <a:spLocks noChangeArrowheads="1"/>
              </p:cNvSpPr>
              <p:nvPr/>
            </p:nvSpPr>
            <p:spPr bwMode="auto">
              <a:xfrm>
                <a:off x="3814" y="124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869" name="Oval 1333"/>
              <p:cNvSpPr>
                <a:spLocks noChangeArrowheads="1"/>
              </p:cNvSpPr>
              <p:nvPr/>
            </p:nvSpPr>
            <p:spPr bwMode="auto">
              <a:xfrm>
                <a:off x="3786" y="137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870" name="Oval 1334"/>
              <p:cNvSpPr>
                <a:spLocks noChangeArrowheads="1"/>
              </p:cNvSpPr>
              <p:nvPr/>
            </p:nvSpPr>
            <p:spPr bwMode="auto">
              <a:xfrm>
                <a:off x="3892" y="129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871" name="Oval 1335"/>
              <p:cNvSpPr>
                <a:spLocks noChangeArrowheads="1"/>
              </p:cNvSpPr>
              <p:nvPr/>
            </p:nvSpPr>
            <p:spPr bwMode="auto">
              <a:xfrm>
                <a:off x="3847" y="141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42878" name="Group 1336"/>
            <p:cNvGrpSpPr>
              <a:grpSpLocks/>
            </p:cNvGrpSpPr>
            <p:nvPr/>
          </p:nvGrpSpPr>
          <p:grpSpPr bwMode="auto">
            <a:xfrm>
              <a:off x="3365" y="1113"/>
              <a:ext cx="1099" cy="312"/>
              <a:chOff x="3365" y="1113"/>
              <a:chExt cx="1099" cy="312"/>
            </a:xfrm>
          </p:grpSpPr>
          <p:grpSp>
            <p:nvGrpSpPr>
              <p:cNvPr id="143437" name="Group 1337"/>
              <p:cNvGrpSpPr>
                <a:grpSpLocks/>
              </p:cNvGrpSpPr>
              <p:nvPr/>
            </p:nvGrpSpPr>
            <p:grpSpPr bwMode="auto">
              <a:xfrm>
                <a:off x="4125" y="1113"/>
                <a:ext cx="339" cy="297"/>
                <a:chOff x="4125" y="1113"/>
                <a:chExt cx="339" cy="297"/>
              </a:xfrm>
            </p:grpSpPr>
            <p:sp>
              <p:nvSpPr>
                <p:cNvPr id="66874" name="Oval 1338"/>
                <p:cNvSpPr>
                  <a:spLocks noChangeArrowheads="1"/>
                </p:cNvSpPr>
                <p:nvPr/>
              </p:nvSpPr>
              <p:spPr bwMode="auto">
                <a:xfrm>
                  <a:off x="4218" y="111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875" name="Oval 1339"/>
                <p:cNvSpPr>
                  <a:spLocks noChangeArrowheads="1"/>
                </p:cNvSpPr>
                <p:nvPr/>
              </p:nvSpPr>
              <p:spPr bwMode="auto">
                <a:xfrm>
                  <a:off x="4314" y="120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876" name="Oval 1340"/>
                <p:cNvSpPr>
                  <a:spLocks noChangeArrowheads="1"/>
                </p:cNvSpPr>
                <p:nvPr/>
              </p:nvSpPr>
              <p:spPr bwMode="auto">
                <a:xfrm>
                  <a:off x="4304" y="112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877" name="Oval 1341"/>
                <p:cNvSpPr>
                  <a:spLocks noChangeArrowheads="1"/>
                </p:cNvSpPr>
                <p:nvPr/>
              </p:nvSpPr>
              <p:spPr bwMode="auto">
                <a:xfrm>
                  <a:off x="4286" y="126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878" name="Oval 1342"/>
                <p:cNvSpPr>
                  <a:spLocks noChangeArrowheads="1"/>
                </p:cNvSpPr>
                <p:nvPr/>
              </p:nvSpPr>
              <p:spPr bwMode="auto">
                <a:xfrm>
                  <a:off x="4171" y="121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879" name="Oval 1343"/>
                <p:cNvSpPr>
                  <a:spLocks noChangeArrowheads="1"/>
                </p:cNvSpPr>
                <p:nvPr/>
              </p:nvSpPr>
              <p:spPr bwMode="auto">
                <a:xfrm>
                  <a:off x="4314" y="120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880" name="Oval 1344"/>
                <p:cNvSpPr>
                  <a:spLocks noChangeArrowheads="1"/>
                </p:cNvSpPr>
                <p:nvPr/>
              </p:nvSpPr>
              <p:spPr bwMode="auto">
                <a:xfrm>
                  <a:off x="4410" y="130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881" name="Oval 1345"/>
                <p:cNvSpPr>
                  <a:spLocks noChangeArrowheads="1"/>
                </p:cNvSpPr>
                <p:nvPr/>
              </p:nvSpPr>
              <p:spPr bwMode="auto">
                <a:xfrm>
                  <a:off x="4400" y="121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882" name="Oval 1346"/>
                <p:cNvSpPr>
                  <a:spLocks noChangeArrowheads="1"/>
                </p:cNvSpPr>
                <p:nvPr/>
              </p:nvSpPr>
              <p:spPr bwMode="auto">
                <a:xfrm>
                  <a:off x="4382" y="136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883" name="Oval 1347"/>
                <p:cNvSpPr>
                  <a:spLocks noChangeArrowheads="1"/>
                </p:cNvSpPr>
                <p:nvPr/>
              </p:nvSpPr>
              <p:spPr bwMode="auto">
                <a:xfrm>
                  <a:off x="4267" y="131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884" name="Oval 1348"/>
                <p:cNvSpPr>
                  <a:spLocks noChangeArrowheads="1"/>
                </p:cNvSpPr>
                <p:nvPr/>
              </p:nvSpPr>
              <p:spPr bwMode="auto">
                <a:xfrm>
                  <a:off x="4153" y="114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885" name="Oval 1349"/>
                <p:cNvSpPr>
                  <a:spLocks noChangeArrowheads="1"/>
                </p:cNvSpPr>
                <p:nvPr/>
              </p:nvSpPr>
              <p:spPr bwMode="auto">
                <a:xfrm>
                  <a:off x="4125" y="127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886" name="Oval 1350"/>
                <p:cNvSpPr>
                  <a:spLocks noChangeArrowheads="1"/>
                </p:cNvSpPr>
                <p:nvPr/>
              </p:nvSpPr>
              <p:spPr bwMode="auto">
                <a:xfrm>
                  <a:off x="4231" y="119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887" name="Oval 1351"/>
                <p:cNvSpPr>
                  <a:spLocks noChangeArrowheads="1"/>
                </p:cNvSpPr>
                <p:nvPr/>
              </p:nvSpPr>
              <p:spPr bwMode="auto">
                <a:xfrm>
                  <a:off x="4186" y="131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43438" name="Group 1352"/>
              <p:cNvGrpSpPr>
                <a:grpSpLocks/>
              </p:cNvGrpSpPr>
              <p:nvPr/>
            </p:nvGrpSpPr>
            <p:grpSpPr bwMode="auto">
              <a:xfrm>
                <a:off x="3365" y="1128"/>
                <a:ext cx="339" cy="297"/>
                <a:chOff x="3365" y="1128"/>
                <a:chExt cx="339" cy="297"/>
              </a:xfrm>
            </p:grpSpPr>
            <p:sp>
              <p:nvSpPr>
                <p:cNvPr id="66889" name="Oval 1353"/>
                <p:cNvSpPr>
                  <a:spLocks noChangeArrowheads="1"/>
                </p:cNvSpPr>
                <p:nvPr/>
              </p:nvSpPr>
              <p:spPr bwMode="auto">
                <a:xfrm>
                  <a:off x="3458" y="112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890" name="Oval 1354"/>
                <p:cNvSpPr>
                  <a:spLocks noChangeArrowheads="1"/>
                </p:cNvSpPr>
                <p:nvPr/>
              </p:nvSpPr>
              <p:spPr bwMode="auto">
                <a:xfrm>
                  <a:off x="3554" y="122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891" name="Oval 1355"/>
                <p:cNvSpPr>
                  <a:spLocks noChangeArrowheads="1"/>
                </p:cNvSpPr>
                <p:nvPr/>
              </p:nvSpPr>
              <p:spPr bwMode="auto">
                <a:xfrm>
                  <a:off x="3544" y="113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892" name="Oval 1356"/>
                <p:cNvSpPr>
                  <a:spLocks noChangeArrowheads="1"/>
                </p:cNvSpPr>
                <p:nvPr/>
              </p:nvSpPr>
              <p:spPr bwMode="auto">
                <a:xfrm>
                  <a:off x="3526" y="128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893" name="Oval 1357"/>
                <p:cNvSpPr>
                  <a:spLocks noChangeArrowheads="1"/>
                </p:cNvSpPr>
                <p:nvPr/>
              </p:nvSpPr>
              <p:spPr bwMode="auto">
                <a:xfrm>
                  <a:off x="3411" y="123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894" name="Oval 1358"/>
                <p:cNvSpPr>
                  <a:spLocks noChangeArrowheads="1"/>
                </p:cNvSpPr>
                <p:nvPr/>
              </p:nvSpPr>
              <p:spPr bwMode="auto">
                <a:xfrm>
                  <a:off x="3554" y="122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895" name="Oval 1359"/>
                <p:cNvSpPr>
                  <a:spLocks noChangeArrowheads="1"/>
                </p:cNvSpPr>
                <p:nvPr/>
              </p:nvSpPr>
              <p:spPr bwMode="auto">
                <a:xfrm>
                  <a:off x="3650" y="132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896" name="Oval 1360"/>
                <p:cNvSpPr>
                  <a:spLocks noChangeArrowheads="1"/>
                </p:cNvSpPr>
                <p:nvPr/>
              </p:nvSpPr>
              <p:spPr bwMode="auto">
                <a:xfrm>
                  <a:off x="3640" y="123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897" name="Oval 1361"/>
                <p:cNvSpPr>
                  <a:spLocks noChangeArrowheads="1"/>
                </p:cNvSpPr>
                <p:nvPr/>
              </p:nvSpPr>
              <p:spPr bwMode="auto">
                <a:xfrm>
                  <a:off x="3622" y="138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898" name="Oval 1362"/>
                <p:cNvSpPr>
                  <a:spLocks noChangeArrowheads="1"/>
                </p:cNvSpPr>
                <p:nvPr/>
              </p:nvSpPr>
              <p:spPr bwMode="auto">
                <a:xfrm>
                  <a:off x="3507" y="132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899" name="Oval 1363"/>
                <p:cNvSpPr>
                  <a:spLocks noChangeArrowheads="1"/>
                </p:cNvSpPr>
                <p:nvPr/>
              </p:nvSpPr>
              <p:spPr bwMode="auto">
                <a:xfrm>
                  <a:off x="3393" y="115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900" name="Oval 1364"/>
                <p:cNvSpPr>
                  <a:spLocks noChangeArrowheads="1"/>
                </p:cNvSpPr>
                <p:nvPr/>
              </p:nvSpPr>
              <p:spPr bwMode="auto">
                <a:xfrm>
                  <a:off x="3365" y="129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901" name="Oval 1365"/>
                <p:cNvSpPr>
                  <a:spLocks noChangeArrowheads="1"/>
                </p:cNvSpPr>
                <p:nvPr/>
              </p:nvSpPr>
              <p:spPr bwMode="auto">
                <a:xfrm>
                  <a:off x="3471" y="121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902" name="Oval 1366"/>
                <p:cNvSpPr>
                  <a:spLocks noChangeArrowheads="1"/>
                </p:cNvSpPr>
                <p:nvPr/>
              </p:nvSpPr>
              <p:spPr bwMode="auto">
                <a:xfrm>
                  <a:off x="3426" y="132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42879" name="Group 1367"/>
            <p:cNvGrpSpPr>
              <a:grpSpLocks/>
            </p:cNvGrpSpPr>
            <p:nvPr/>
          </p:nvGrpSpPr>
          <p:grpSpPr bwMode="auto">
            <a:xfrm>
              <a:off x="3718" y="530"/>
              <a:ext cx="1657" cy="586"/>
              <a:chOff x="3718" y="530"/>
              <a:chExt cx="1657" cy="586"/>
            </a:xfrm>
          </p:grpSpPr>
          <p:grpSp>
            <p:nvGrpSpPr>
              <p:cNvPr id="143407" name="Group 1368"/>
              <p:cNvGrpSpPr>
                <a:grpSpLocks/>
              </p:cNvGrpSpPr>
              <p:nvPr/>
            </p:nvGrpSpPr>
            <p:grpSpPr bwMode="auto">
              <a:xfrm>
                <a:off x="5036" y="530"/>
                <a:ext cx="339" cy="297"/>
                <a:chOff x="5036" y="530"/>
                <a:chExt cx="339" cy="297"/>
              </a:xfrm>
            </p:grpSpPr>
            <p:sp>
              <p:nvSpPr>
                <p:cNvPr id="66905" name="Oval 1369"/>
                <p:cNvSpPr>
                  <a:spLocks noChangeArrowheads="1"/>
                </p:cNvSpPr>
                <p:nvPr/>
              </p:nvSpPr>
              <p:spPr bwMode="auto">
                <a:xfrm>
                  <a:off x="5129" y="53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906" name="Oval 1370"/>
                <p:cNvSpPr>
                  <a:spLocks noChangeArrowheads="1"/>
                </p:cNvSpPr>
                <p:nvPr/>
              </p:nvSpPr>
              <p:spPr bwMode="auto">
                <a:xfrm>
                  <a:off x="5225" y="62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907" name="Oval 1371"/>
                <p:cNvSpPr>
                  <a:spLocks noChangeArrowheads="1"/>
                </p:cNvSpPr>
                <p:nvPr/>
              </p:nvSpPr>
              <p:spPr bwMode="auto">
                <a:xfrm>
                  <a:off x="5215" y="53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908" name="Oval 1372"/>
                <p:cNvSpPr>
                  <a:spLocks noChangeArrowheads="1"/>
                </p:cNvSpPr>
                <p:nvPr/>
              </p:nvSpPr>
              <p:spPr bwMode="auto">
                <a:xfrm>
                  <a:off x="5197" y="68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909" name="Oval 1373"/>
                <p:cNvSpPr>
                  <a:spLocks noChangeArrowheads="1"/>
                </p:cNvSpPr>
                <p:nvPr/>
              </p:nvSpPr>
              <p:spPr bwMode="auto">
                <a:xfrm>
                  <a:off x="5082" y="63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910" name="Oval 1374"/>
                <p:cNvSpPr>
                  <a:spLocks noChangeArrowheads="1"/>
                </p:cNvSpPr>
                <p:nvPr/>
              </p:nvSpPr>
              <p:spPr bwMode="auto">
                <a:xfrm>
                  <a:off x="5225" y="62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911" name="Oval 1375"/>
                <p:cNvSpPr>
                  <a:spLocks noChangeArrowheads="1"/>
                </p:cNvSpPr>
                <p:nvPr/>
              </p:nvSpPr>
              <p:spPr bwMode="auto">
                <a:xfrm>
                  <a:off x="5321" y="72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912" name="Oval 1376"/>
                <p:cNvSpPr>
                  <a:spLocks noChangeArrowheads="1"/>
                </p:cNvSpPr>
                <p:nvPr/>
              </p:nvSpPr>
              <p:spPr bwMode="auto">
                <a:xfrm>
                  <a:off x="5311" y="63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913" name="Oval 1377"/>
                <p:cNvSpPr>
                  <a:spLocks noChangeArrowheads="1"/>
                </p:cNvSpPr>
                <p:nvPr/>
              </p:nvSpPr>
              <p:spPr bwMode="auto">
                <a:xfrm>
                  <a:off x="5293" y="78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914" name="Oval 1378"/>
                <p:cNvSpPr>
                  <a:spLocks noChangeArrowheads="1"/>
                </p:cNvSpPr>
                <p:nvPr/>
              </p:nvSpPr>
              <p:spPr bwMode="auto">
                <a:xfrm>
                  <a:off x="5178" y="72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915" name="Oval 1379"/>
                <p:cNvSpPr>
                  <a:spLocks noChangeArrowheads="1"/>
                </p:cNvSpPr>
                <p:nvPr/>
              </p:nvSpPr>
              <p:spPr bwMode="auto">
                <a:xfrm>
                  <a:off x="5064" y="56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916" name="Oval 1380"/>
                <p:cNvSpPr>
                  <a:spLocks noChangeArrowheads="1"/>
                </p:cNvSpPr>
                <p:nvPr/>
              </p:nvSpPr>
              <p:spPr bwMode="auto">
                <a:xfrm>
                  <a:off x="5036" y="69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917" name="Oval 1381"/>
                <p:cNvSpPr>
                  <a:spLocks noChangeArrowheads="1"/>
                </p:cNvSpPr>
                <p:nvPr/>
              </p:nvSpPr>
              <p:spPr bwMode="auto">
                <a:xfrm>
                  <a:off x="5142" y="61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918" name="Oval 1382"/>
                <p:cNvSpPr>
                  <a:spLocks noChangeArrowheads="1"/>
                </p:cNvSpPr>
                <p:nvPr/>
              </p:nvSpPr>
              <p:spPr bwMode="auto">
                <a:xfrm>
                  <a:off x="5097" y="72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43408" name="Group 1383"/>
              <p:cNvGrpSpPr>
                <a:grpSpLocks/>
              </p:cNvGrpSpPr>
              <p:nvPr/>
            </p:nvGrpSpPr>
            <p:grpSpPr bwMode="auto">
              <a:xfrm>
                <a:off x="3718" y="819"/>
                <a:ext cx="339" cy="297"/>
                <a:chOff x="3718" y="819"/>
                <a:chExt cx="339" cy="297"/>
              </a:xfrm>
            </p:grpSpPr>
            <p:sp>
              <p:nvSpPr>
                <p:cNvPr id="66920" name="Oval 1384"/>
                <p:cNvSpPr>
                  <a:spLocks noChangeArrowheads="1"/>
                </p:cNvSpPr>
                <p:nvPr/>
              </p:nvSpPr>
              <p:spPr bwMode="auto">
                <a:xfrm>
                  <a:off x="3811" y="81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921" name="Oval 1385"/>
                <p:cNvSpPr>
                  <a:spLocks noChangeArrowheads="1"/>
                </p:cNvSpPr>
                <p:nvPr/>
              </p:nvSpPr>
              <p:spPr bwMode="auto">
                <a:xfrm>
                  <a:off x="3907" y="91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922" name="Oval 1386"/>
                <p:cNvSpPr>
                  <a:spLocks noChangeArrowheads="1"/>
                </p:cNvSpPr>
                <p:nvPr/>
              </p:nvSpPr>
              <p:spPr bwMode="auto">
                <a:xfrm>
                  <a:off x="3897" y="82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923" name="Oval 1387"/>
                <p:cNvSpPr>
                  <a:spLocks noChangeArrowheads="1"/>
                </p:cNvSpPr>
                <p:nvPr/>
              </p:nvSpPr>
              <p:spPr bwMode="auto">
                <a:xfrm>
                  <a:off x="3879" y="97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924" name="Oval 1388"/>
                <p:cNvSpPr>
                  <a:spLocks noChangeArrowheads="1"/>
                </p:cNvSpPr>
                <p:nvPr/>
              </p:nvSpPr>
              <p:spPr bwMode="auto">
                <a:xfrm>
                  <a:off x="3764" y="92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925" name="Oval 1389"/>
                <p:cNvSpPr>
                  <a:spLocks noChangeArrowheads="1"/>
                </p:cNvSpPr>
                <p:nvPr/>
              </p:nvSpPr>
              <p:spPr bwMode="auto">
                <a:xfrm>
                  <a:off x="3907" y="91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926" name="Oval 1390"/>
                <p:cNvSpPr>
                  <a:spLocks noChangeArrowheads="1"/>
                </p:cNvSpPr>
                <p:nvPr/>
              </p:nvSpPr>
              <p:spPr bwMode="auto">
                <a:xfrm>
                  <a:off x="4003" y="101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927" name="Oval 1391"/>
                <p:cNvSpPr>
                  <a:spLocks noChangeArrowheads="1"/>
                </p:cNvSpPr>
                <p:nvPr/>
              </p:nvSpPr>
              <p:spPr bwMode="auto">
                <a:xfrm>
                  <a:off x="3993" y="92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928" name="Oval 1392"/>
                <p:cNvSpPr>
                  <a:spLocks noChangeArrowheads="1"/>
                </p:cNvSpPr>
                <p:nvPr/>
              </p:nvSpPr>
              <p:spPr bwMode="auto">
                <a:xfrm>
                  <a:off x="3975" y="107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929" name="Oval 1393"/>
                <p:cNvSpPr>
                  <a:spLocks noChangeArrowheads="1"/>
                </p:cNvSpPr>
                <p:nvPr/>
              </p:nvSpPr>
              <p:spPr bwMode="auto">
                <a:xfrm>
                  <a:off x="3860" y="101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930" name="Oval 1394"/>
                <p:cNvSpPr>
                  <a:spLocks noChangeArrowheads="1"/>
                </p:cNvSpPr>
                <p:nvPr/>
              </p:nvSpPr>
              <p:spPr bwMode="auto">
                <a:xfrm>
                  <a:off x="3746" y="85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931" name="Oval 1395"/>
                <p:cNvSpPr>
                  <a:spLocks noChangeArrowheads="1"/>
                </p:cNvSpPr>
                <p:nvPr/>
              </p:nvSpPr>
              <p:spPr bwMode="auto">
                <a:xfrm>
                  <a:off x="3718" y="98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932" name="Oval 1396"/>
                <p:cNvSpPr>
                  <a:spLocks noChangeArrowheads="1"/>
                </p:cNvSpPr>
                <p:nvPr/>
              </p:nvSpPr>
              <p:spPr bwMode="auto">
                <a:xfrm>
                  <a:off x="3824" y="90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933" name="Oval 1397"/>
                <p:cNvSpPr>
                  <a:spLocks noChangeArrowheads="1"/>
                </p:cNvSpPr>
                <p:nvPr/>
              </p:nvSpPr>
              <p:spPr bwMode="auto">
                <a:xfrm>
                  <a:off x="3779" y="101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42880" name="Group 1398"/>
            <p:cNvGrpSpPr>
              <a:grpSpLocks/>
            </p:cNvGrpSpPr>
            <p:nvPr/>
          </p:nvGrpSpPr>
          <p:grpSpPr bwMode="auto">
            <a:xfrm>
              <a:off x="4744" y="1073"/>
              <a:ext cx="622" cy="1055"/>
              <a:chOff x="4744" y="1073"/>
              <a:chExt cx="622" cy="1055"/>
            </a:xfrm>
          </p:grpSpPr>
          <p:grpSp>
            <p:nvGrpSpPr>
              <p:cNvPr id="143377" name="Group 1399"/>
              <p:cNvGrpSpPr>
                <a:grpSpLocks/>
              </p:cNvGrpSpPr>
              <p:nvPr/>
            </p:nvGrpSpPr>
            <p:grpSpPr bwMode="auto">
              <a:xfrm>
                <a:off x="5028" y="1831"/>
                <a:ext cx="338" cy="297"/>
                <a:chOff x="5028" y="1831"/>
                <a:chExt cx="338" cy="297"/>
              </a:xfrm>
            </p:grpSpPr>
            <p:sp>
              <p:nvSpPr>
                <p:cNvPr id="66936" name="Oval 1400"/>
                <p:cNvSpPr>
                  <a:spLocks noChangeArrowheads="1"/>
                </p:cNvSpPr>
                <p:nvPr/>
              </p:nvSpPr>
              <p:spPr bwMode="auto">
                <a:xfrm>
                  <a:off x="5120" y="183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937" name="Oval 1401"/>
                <p:cNvSpPr>
                  <a:spLocks noChangeArrowheads="1"/>
                </p:cNvSpPr>
                <p:nvPr/>
              </p:nvSpPr>
              <p:spPr bwMode="auto">
                <a:xfrm>
                  <a:off x="5217" y="192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938" name="Oval 1402"/>
                <p:cNvSpPr>
                  <a:spLocks noChangeArrowheads="1"/>
                </p:cNvSpPr>
                <p:nvPr/>
              </p:nvSpPr>
              <p:spPr bwMode="auto">
                <a:xfrm>
                  <a:off x="5207" y="183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939" name="Oval 1403"/>
                <p:cNvSpPr>
                  <a:spLocks noChangeArrowheads="1"/>
                </p:cNvSpPr>
                <p:nvPr/>
              </p:nvSpPr>
              <p:spPr bwMode="auto">
                <a:xfrm>
                  <a:off x="5188" y="198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940" name="Oval 1404"/>
                <p:cNvSpPr>
                  <a:spLocks noChangeArrowheads="1"/>
                </p:cNvSpPr>
                <p:nvPr/>
              </p:nvSpPr>
              <p:spPr bwMode="auto">
                <a:xfrm>
                  <a:off x="5073" y="193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941" name="Oval 1405"/>
                <p:cNvSpPr>
                  <a:spLocks noChangeArrowheads="1"/>
                </p:cNvSpPr>
                <p:nvPr/>
              </p:nvSpPr>
              <p:spPr bwMode="auto">
                <a:xfrm>
                  <a:off x="5217" y="192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942" name="Oval 1406"/>
                <p:cNvSpPr>
                  <a:spLocks noChangeArrowheads="1"/>
                </p:cNvSpPr>
                <p:nvPr/>
              </p:nvSpPr>
              <p:spPr bwMode="auto">
                <a:xfrm>
                  <a:off x="5312" y="202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943" name="Oval 1407"/>
                <p:cNvSpPr>
                  <a:spLocks noChangeArrowheads="1"/>
                </p:cNvSpPr>
                <p:nvPr/>
              </p:nvSpPr>
              <p:spPr bwMode="auto">
                <a:xfrm>
                  <a:off x="5303" y="193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944" name="Oval 1408"/>
                <p:cNvSpPr>
                  <a:spLocks noChangeArrowheads="1"/>
                </p:cNvSpPr>
                <p:nvPr/>
              </p:nvSpPr>
              <p:spPr bwMode="auto">
                <a:xfrm>
                  <a:off x="5285" y="208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945" name="Oval 1409"/>
                <p:cNvSpPr>
                  <a:spLocks noChangeArrowheads="1"/>
                </p:cNvSpPr>
                <p:nvPr/>
              </p:nvSpPr>
              <p:spPr bwMode="auto">
                <a:xfrm>
                  <a:off x="5169" y="203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946" name="Oval 1410"/>
                <p:cNvSpPr>
                  <a:spLocks noChangeArrowheads="1"/>
                </p:cNvSpPr>
                <p:nvPr/>
              </p:nvSpPr>
              <p:spPr bwMode="auto">
                <a:xfrm>
                  <a:off x="5056" y="186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947" name="Oval 1411"/>
                <p:cNvSpPr>
                  <a:spLocks noChangeArrowheads="1"/>
                </p:cNvSpPr>
                <p:nvPr/>
              </p:nvSpPr>
              <p:spPr bwMode="auto">
                <a:xfrm>
                  <a:off x="5028" y="199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948" name="Oval 1412"/>
                <p:cNvSpPr>
                  <a:spLocks noChangeArrowheads="1"/>
                </p:cNvSpPr>
                <p:nvPr/>
              </p:nvSpPr>
              <p:spPr bwMode="auto">
                <a:xfrm>
                  <a:off x="5134" y="191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949" name="Oval 1413"/>
                <p:cNvSpPr>
                  <a:spLocks noChangeArrowheads="1"/>
                </p:cNvSpPr>
                <p:nvPr/>
              </p:nvSpPr>
              <p:spPr bwMode="auto">
                <a:xfrm>
                  <a:off x="5088" y="202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43378" name="Group 1414"/>
              <p:cNvGrpSpPr>
                <a:grpSpLocks/>
              </p:cNvGrpSpPr>
              <p:nvPr/>
            </p:nvGrpSpPr>
            <p:grpSpPr bwMode="auto">
              <a:xfrm>
                <a:off x="4744" y="1073"/>
                <a:ext cx="338" cy="297"/>
                <a:chOff x="4744" y="1073"/>
                <a:chExt cx="338" cy="297"/>
              </a:xfrm>
            </p:grpSpPr>
            <p:sp>
              <p:nvSpPr>
                <p:cNvPr id="66951" name="Oval 1415"/>
                <p:cNvSpPr>
                  <a:spLocks noChangeArrowheads="1"/>
                </p:cNvSpPr>
                <p:nvPr/>
              </p:nvSpPr>
              <p:spPr bwMode="auto">
                <a:xfrm>
                  <a:off x="4837" y="107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952" name="Oval 1416"/>
                <p:cNvSpPr>
                  <a:spLocks noChangeArrowheads="1"/>
                </p:cNvSpPr>
                <p:nvPr/>
              </p:nvSpPr>
              <p:spPr bwMode="auto">
                <a:xfrm>
                  <a:off x="4933" y="116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953" name="Oval 1417"/>
                <p:cNvSpPr>
                  <a:spLocks noChangeArrowheads="1"/>
                </p:cNvSpPr>
                <p:nvPr/>
              </p:nvSpPr>
              <p:spPr bwMode="auto">
                <a:xfrm>
                  <a:off x="4923" y="108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954" name="Oval 1418"/>
                <p:cNvSpPr>
                  <a:spLocks noChangeArrowheads="1"/>
                </p:cNvSpPr>
                <p:nvPr/>
              </p:nvSpPr>
              <p:spPr bwMode="auto">
                <a:xfrm>
                  <a:off x="4905" y="122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955" name="Oval 1419"/>
                <p:cNvSpPr>
                  <a:spLocks noChangeArrowheads="1"/>
                </p:cNvSpPr>
                <p:nvPr/>
              </p:nvSpPr>
              <p:spPr bwMode="auto">
                <a:xfrm>
                  <a:off x="4790" y="117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956" name="Oval 1420"/>
                <p:cNvSpPr>
                  <a:spLocks noChangeArrowheads="1"/>
                </p:cNvSpPr>
                <p:nvPr/>
              </p:nvSpPr>
              <p:spPr bwMode="auto">
                <a:xfrm>
                  <a:off x="4933" y="116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957" name="Oval 1421"/>
                <p:cNvSpPr>
                  <a:spLocks noChangeArrowheads="1"/>
                </p:cNvSpPr>
                <p:nvPr/>
              </p:nvSpPr>
              <p:spPr bwMode="auto">
                <a:xfrm>
                  <a:off x="5028" y="126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958" name="Oval 1422"/>
                <p:cNvSpPr>
                  <a:spLocks noChangeArrowheads="1"/>
                </p:cNvSpPr>
                <p:nvPr/>
              </p:nvSpPr>
              <p:spPr bwMode="auto">
                <a:xfrm>
                  <a:off x="5018" y="117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959" name="Oval 1423"/>
                <p:cNvSpPr>
                  <a:spLocks noChangeArrowheads="1"/>
                </p:cNvSpPr>
                <p:nvPr/>
              </p:nvSpPr>
              <p:spPr bwMode="auto">
                <a:xfrm>
                  <a:off x="5000" y="132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960" name="Oval 1424"/>
                <p:cNvSpPr>
                  <a:spLocks noChangeArrowheads="1"/>
                </p:cNvSpPr>
                <p:nvPr/>
              </p:nvSpPr>
              <p:spPr bwMode="auto">
                <a:xfrm>
                  <a:off x="4886" y="127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961" name="Oval 1425"/>
                <p:cNvSpPr>
                  <a:spLocks noChangeArrowheads="1"/>
                </p:cNvSpPr>
                <p:nvPr/>
              </p:nvSpPr>
              <p:spPr bwMode="auto">
                <a:xfrm>
                  <a:off x="4772" y="110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962" name="Oval 1426"/>
                <p:cNvSpPr>
                  <a:spLocks noChangeArrowheads="1"/>
                </p:cNvSpPr>
                <p:nvPr/>
              </p:nvSpPr>
              <p:spPr bwMode="auto">
                <a:xfrm>
                  <a:off x="4744" y="123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963" name="Oval 1427"/>
                <p:cNvSpPr>
                  <a:spLocks noChangeArrowheads="1"/>
                </p:cNvSpPr>
                <p:nvPr/>
              </p:nvSpPr>
              <p:spPr bwMode="auto">
                <a:xfrm>
                  <a:off x="4850" y="115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964" name="Oval 1428"/>
                <p:cNvSpPr>
                  <a:spLocks noChangeArrowheads="1"/>
                </p:cNvSpPr>
                <p:nvPr/>
              </p:nvSpPr>
              <p:spPr bwMode="auto">
                <a:xfrm>
                  <a:off x="4805" y="127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42881" name="Group 1429"/>
            <p:cNvGrpSpPr>
              <a:grpSpLocks/>
            </p:cNvGrpSpPr>
            <p:nvPr/>
          </p:nvGrpSpPr>
          <p:grpSpPr bwMode="auto">
            <a:xfrm>
              <a:off x="4457" y="450"/>
              <a:ext cx="1295" cy="966"/>
              <a:chOff x="4457" y="450"/>
              <a:chExt cx="1295" cy="966"/>
            </a:xfrm>
          </p:grpSpPr>
          <p:grpSp>
            <p:nvGrpSpPr>
              <p:cNvPr id="143347" name="Group 1430"/>
              <p:cNvGrpSpPr>
                <a:grpSpLocks/>
              </p:cNvGrpSpPr>
              <p:nvPr/>
            </p:nvGrpSpPr>
            <p:grpSpPr bwMode="auto">
              <a:xfrm>
                <a:off x="5414" y="1119"/>
                <a:ext cx="338" cy="297"/>
                <a:chOff x="5414" y="1119"/>
                <a:chExt cx="338" cy="297"/>
              </a:xfrm>
            </p:grpSpPr>
            <p:sp>
              <p:nvSpPr>
                <p:cNvPr id="66967" name="Oval 1431"/>
                <p:cNvSpPr>
                  <a:spLocks noChangeArrowheads="1"/>
                </p:cNvSpPr>
                <p:nvPr/>
              </p:nvSpPr>
              <p:spPr bwMode="auto">
                <a:xfrm>
                  <a:off x="5506" y="111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968" name="Oval 1432"/>
                <p:cNvSpPr>
                  <a:spLocks noChangeArrowheads="1"/>
                </p:cNvSpPr>
                <p:nvPr/>
              </p:nvSpPr>
              <p:spPr bwMode="auto">
                <a:xfrm>
                  <a:off x="5602" y="121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969" name="Oval 1433"/>
                <p:cNvSpPr>
                  <a:spLocks noChangeArrowheads="1"/>
                </p:cNvSpPr>
                <p:nvPr/>
              </p:nvSpPr>
              <p:spPr bwMode="auto">
                <a:xfrm>
                  <a:off x="5592" y="112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970" name="Oval 1434"/>
                <p:cNvSpPr>
                  <a:spLocks noChangeArrowheads="1"/>
                </p:cNvSpPr>
                <p:nvPr/>
              </p:nvSpPr>
              <p:spPr bwMode="auto">
                <a:xfrm>
                  <a:off x="5574" y="127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971" name="Oval 1435"/>
                <p:cNvSpPr>
                  <a:spLocks noChangeArrowheads="1"/>
                </p:cNvSpPr>
                <p:nvPr/>
              </p:nvSpPr>
              <p:spPr bwMode="auto">
                <a:xfrm>
                  <a:off x="5460" y="122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972" name="Oval 1436"/>
                <p:cNvSpPr>
                  <a:spLocks noChangeArrowheads="1"/>
                </p:cNvSpPr>
                <p:nvPr/>
              </p:nvSpPr>
              <p:spPr bwMode="auto">
                <a:xfrm>
                  <a:off x="5602" y="121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973" name="Oval 1437"/>
                <p:cNvSpPr>
                  <a:spLocks noChangeArrowheads="1"/>
                </p:cNvSpPr>
                <p:nvPr/>
              </p:nvSpPr>
              <p:spPr bwMode="auto">
                <a:xfrm>
                  <a:off x="5698" y="131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974" name="Oval 1438"/>
                <p:cNvSpPr>
                  <a:spLocks noChangeArrowheads="1"/>
                </p:cNvSpPr>
                <p:nvPr/>
              </p:nvSpPr>
              <p:spPr bwMode="auto">
                <a:xfrm>
                  <a:off x="5688" y="122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975" name="Oval 1439"/>
                <p:cNvSpPr>
                  <a:spLocks noChangeArrowheads="1"/>
                </p:cNvSpPr>
                <p:nvPr/>
              </p:nvSpPr>
              <p:spPr bwMode="auto">
                <a:xfrm>
                  <a:off x="5670" y="137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976" name="Oval 1440"/>
                <p:cNvSpPr>
                  <a:spLocks noChangeArrowheads="1"/>
                </p:cNvSpPr>
                <p:nvPr/>
              </p:nvSpPr>
              <p:spPr bwMode="auto">
                <a:xfrm>
                  <a:off x="5555" y="131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977" name="Oval 1441"/>
                <p:cNvSpPr>
                  <a:spLocks noChangeArrowheads="1"/>
                </p:cNvSpPr>
                <p:nvPr/>
              </p:nvSpPr>
              <p:spPr bwMode="auto">
                <a:xfrm>
                  <a:off x="5442" y="115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978" name="Oval 1442"/>
                <p:cNvSpPr>
                  <a:spLocks noChangeArrowheads="1"/>
                </p:cNvSpPr>
                <p:nvPr/>
              </p:nvSpPr>
              <p:spPr bwMode="auto">
                <a:xfrm>
                  <a:off x="5414" y="128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979" name="Oval 1443"/>
                <p:cNvSpPr>
                  <a:spLocks noChangeArrowheads="1"/>
                </p:cNvSpPr>
                <p:nvPr/>
              </p:nvSpPr>
              <p:spPr bwMode="auto">
                <a:xfrm>
                  <a:off x="5520" y="120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980" name="Oval 1444"/>
                <p:cNvSpPr>
                  <a:spLocks noChangeArrowheads="1"/>
                </p:cNvSpPr>
                <p:nvPr/>
              </p:nvSpPr>
              <p:spPr bwMode="auto">
                <a:xfrm>
                  <a:off x="5475" y="131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43348" name="Group 1445"/>
              <p:cNvGrpSpPr>
                <a:grpSpLocks/>
              </p:cNvGrpSpPr>
              <p:nvPr/>
            </p:nvGrpSpPr>
            <p:grpSpPr bwMode="auto">
              <a:xfrm>
                <a:off x="4457" y="450"/>
                <a:ext cx="339" cy="297"/>
                <a:chOff x="4457" y="450"/>
                <a:chExt cx="339" cy="297"/>
              </a:xfrm>
            </p:grpSpPr>
            <p:sp>
              <p:nvSpPr>
                <p:cNvPr id="66982" name="Oval 1446"/>
                <p:cNvSpPr>
                  <a:spLocks noChangeArrowheads="1"/>
                </p:cNvSpPr>
                <p:nvPr/>
              </p:nvSpPr>
              <p:spPr bwMode="auto">
                <a:xfrm>
                  <a:off x="4550" y="45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983" name="Oval 1447"/>
                <p:cNvSpPr>
                  <a:spLocks noChangeArrowheads="1"/>
                </p:cNvSpPr>
                <p:nvPr/>
              </p:nvSpPr>
              <p:spPr bwMode="auto">
                <a:xfrm>
                  <a:off x="4646" y="54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984" name="Oval 1448"/>
                <p:cNvSpPr>
                  <a:spLocks noChangeArrowheads="1"/>
                </p:cNvSpPr>
                <p:nvPr/>
              </p:nvSpPr>
              <p:spPr bwMode="auto">
                <a:xfrm>
                  <a:off x="4636" y="45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985" name="Oval 1449"/>
                <p:cNvSpPr>
                  <a:spLocks noChangeArrowheads="1"/>
                </p:cNvSpPr>
                <p:nvPr/>
              </p:nvSpPr>
              <p:spPr bwMode="auto">
                <a:xfrm>
                  <a:off x="4618" y="60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986" name="Oval 1450"/>
                <p:cNvSpPr>
                  <a:spLocks noChangeArrowheads="1"/>
                </p:cNvSpPr>
                <p:nvPr/>
              </p:nvSpPr>
              <p:spPr bwMode="auto">
                <a:xfrm>
                  <a:off x="4503" y="55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987" name="Oval 1451"/>
                <p:cNvSpPr>
                  <a:spLocks noChangeArrowheads="1"/>
                </p:cNvSpPr>
                <p:nvPr/>
              </p:nvSpPr>
              <p:spPr bwMode="auto">
                <a:xfrm>
                  <a:off x="4646" y="54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988" name="Oval 1452"/>
                <p:cNvSpPr>
                  <a:spLocks noChangeArrowheads="1"/>
                </p:cNvSpPr>
                <p:nvPr/>
              </p:nvSpPr>
              <p:spPr bwMode="auto">
                <a:xfrm>
                  <a:off x="4742" y="64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989" name="Oval 1453"/>
                <p:cNvSpPr>
                  <a:spLocks noChangeArrowheads="1"/>
                </p:cNvSpPr>
                <p:nvPr/>
              </p:nvSpPr>
              <p:spPr bwMode="auto">
                <a:xfrm>
                  <a:off x="4732" y="55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990" name="Oval 1454"/>
                <p:cNvSpPr>
                  <a:spLocks noChangeArrowheads="1"/>
                </p:cNvSpPr>
                <p:nvPr/>
              </p:nvSpPr>
              <p:spPr bwMode="auto">
                <a:xfrm>
                  <a:off x="4714" y="70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991" name="Oval 1455"/>
                <p:cNvSpPr>
                  <a:spLocks noChangeArrowheads="1"/>
                </p:cNvSpPr>
                <p:nvPr/>
              </p:nvSpPr>
              <p:spPr bwMode="auto">
                <a:xfrm>
                  <a:off x="4599" y="64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992" name="Oval 1456"/>
                <p:cNvSpPr>
                  <a:spLocks noChangeArrowheads="1"/>
                </p:cNvSpPr>
                <p:nvPr/>
              </p:nvSpPr>
              <p:spPr bwMode="auto">
                <a:xfrm>
                  <a:off x="4485" y="48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993" name="Oval 1457"/>
                <p:cNvSpPr>
                  <a:spLocks noChangeArrowheads="1"/>
                </p:cNvSpPr>
                <p:nvPr/>
              </p:nvSpPr>
              <p:spPr bwMode="auto">
                <a:xfrm>
                  <a:off x="4457" y="61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994" name="Oval 1458"/>
                <p:cNvSpPr>
                  <a:spLocks noChangeArrowheads="1"/>
                </p:cNvSpPr>
                <p:nvPr/>
              </p:nvSpPr>
              <p:spPr bwMode="auto">
                <a:xfrm>
                  <a:off x="4563" y="53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995" name="Oval 1459"/>
                <p:cNvSpPr>
                  <a:spLocks noChangeArrowheads="1"/>
                </p:cNvSpPr>
                <p:nvPr/>
              </p:nvSpPr>
              <p:spPr bwMode="auto">
                <a:xfrm>
                  <a:off x="4518" y="64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42882" name="Group 1460"/>
            <p:cNvGrpSpPr>
              <a:grpSpLocks/>
            </p:cNvGrpSpPr>
            <p:nvPr/>
          </p:nvGrpSpPr>
          <p:grpSpPr bwMode="auto">
            <a:xfrm>
              <a:off x="3462" y="518"/>
              <a:ext cx="978" cy="501"/>
              <a:chOff x="3462" y="518"/>
              <a:chExt cx="978" cy="501"/>
            </a:xfrm>
          </p:grpSpPr>
          <p:grpSp>
            <p:nvGrpSpPr>
              <p:cNvPr id="143317" name="Group 1461"/>
              <p:cNvGrpSpPr>
                <a:grpSpLocks/>
              </p:cNvGrpSpPr>
              <p:nvPr/>
            </p:nvGrpSpPr>
            <p:grpSpPr bwMode="auto">
              <a:xfrm>
                <a:off x="4102" y="518"/>
                <a:ext cx="338" cy="297"/>
                <a:chOff x="4102" y="518"/>
                <a:chExt cx="338" cy="297"/>
              </a:xfrm>
            </p:grpSpPr>
            <p:sp>
              <p:nvSpPr>
                <p:cNvPr id="66998" name="Oval 1462"/>
                <p:cNvSpPr>
                  <a:spLocks noChangeArrowheads="1"/>
                </p:cNvSpPr>
                <p:nvPr/>
              </p:nvSpPr>
              <p:spPr bwMode="auto">
                <a:xfrm>
                  <a:off x="4193" y="51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999" name="Oval 1463"/>
                <p:cNvSpPr>
                  <a:spLocks noChangeArrowheads="1"/>
                </p:cNvSpPr>
                <p:nvPr/>
              </p:nvSpPr>
              <p:spPr bwMode="auto">
                <a:xfrm>
                  <a:off x="4291" y="61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000" name="Oval 1464"/>
                <p:cNvSpPr>
                  <a:spLocks noChangeArrowheads="1"/>
                </p:cNvSpPr>
                <p:nvPr/>
              </p:nvSpPr>
              <p:spPr bwMode="auto">
                <a:xfrm>
                  <a:off x="4281" y="52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001" name="Oval 1465"/>
                <p:cNvSpPr>
                  <a:spLocks noChangeArrowheads="1"/>
                </p:cNvSpPr>
                <p:nvPr/>
              </p:nvSpPr>
              <p:spPr bwMode="auto">
                <a:xfrm>
                  <a:off x="4261" y="67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002" name="Oval 1466"/>
                <p:cNvSpPr>
                  <a:spLocks noChangeArrowheads="1"/>
                </p:cNvSpPr>
                <p:nvPr/>
              </p:nvSpPr>
              <p:spPr bwMode="auto">
                <a:xfrm>
                  <a:off x="4147" y="62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003" name="Oval 1467"/>
                <p:cNvSpPr>
                  <a:spLocks noChangeArrowheads="1"/>
                </p:cNvSpPr>
                <p:nvPr/>
              </p:nvSpPr>
              <p:spPr bwMode="auto">
                <a:xfrm>
                  <a:off x="4291" y="61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004" name="Oval 1468"/>
                <p:cNvSpPr>
                  <a:spLocks noChangeArrowheads="1"/>
                </p:cNvSpPr>
                <p:nvPr/>
              </p:nvSpPr>
              <p:spPr bwMode="auto">
                <a:xfrm>
                  <a:off x="4386" y="71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005" name="Oval 1469"/>
                <p:cNvSpPr>
                  <a:spLocks noChangeArrowheads="1"/>
                </p:cNvSpPr>
                <p:nvPr/>
              </p:nvSpPr>
              <p:spPr bwMode="auto">
                <a:xfrm>
                  <a:off x="4376" y="62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006" name="Oval 1470"/>
                <p:cNvSpPr>
                  <a:spLocks noChangeArrowheads="1"/>
                </p:cNvSpPr>
                <p:nvPr/>
              </p:nvSpPr>
              <p:spPr bwMode="auto">
                <a:xfrm>
                  <a:off x="4359" y="77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007" name="Oval 1471"/>
                <p:cNvSpPr>
                  <a:spLocks noChangeArrowheads="1"/>
                </p:cNvSpPr>
                <p:nvPr/>
              </p:nvSpPr>
              <p:spPr bwMode="auto">
                <a:xfrm>
                  <a:off x="4243" y="71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008" name="Oval 1472"/>
                <p:cNvSpPr>
                  <a:spLocks noChangeArrowheads="1"/>
                </p:cNvSpPr>
                <p:nvPr/>
              </p:nvSpPr>
              <p:spPr bwMode="auto">
                <a:xfrm>
                  <a:off x="4130" y="54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009" name="Oval 1473"/>
                <p:cNvSpPr>
                  <a:spLocks noChangeArrowheads="1"/>
                </p:cNvSpPr>
                <p:nvPr/>
              </p:nvSpPr>
              <p:spPr bwMode="auto">
                <a:xfrm>
                  <a:off x="4102" y="68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010" name="Oval 1474"/>
                <p:cNvSpPr>
                  <a:spLocks noChangeArrowheads="1"/>
                </p:cNvSpPr>
                <p:nvPr/>
              </p:nvSpPr>
              <p:spPr bwMode="auto">
                <a:xfrm>
                  <a:off x="4207" y="60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011" name="Oval 1475"/>
                <p:cNvSpPr>
                  <a:spLocks noChangeArrowheads="1"/>
                </p:cNvSpPr>
                <p:nvPr/>
              </p:nvSpPr>
              <p:spPr bwMode="auto">
                <a:xfrm>
                  <a:off x="4161" y="71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43318" name="Group 1476"/>
              <p:cNvGrpSpPr>
                <a:grpSpLocks/>
              </p:cNvGrpSpPr>
              <p:nvPr/>
            </p:nvGrpSpPr>
            <p:grpSpPr bwMode="auto">
              <a:xfrm>
                <a:off x="3462" y="722"/>
                <a:ext cx="338" cy="297"/>
                <a:chOff x="3462" y="722"/>
                <a:chExt cx="338" cy="297"/>
              </a:xfrm>
            </p:grpSpPr>
            <p:sp>
              <p:nvSpPr>
                <p:cNvPr id="67013" name="Oval 1477"/>
                <p:cNvSpPr>
                  <a:spLocks noChangeArrowheads="1"/>
                </p:cNvSpPr>
                <p:nvPr/>
              </p:nvSpPr>
              <p:spPr bwMode="auto">
                <a:xfrm>
                  <a:off x="3555" y="72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014" name="Oval 1478"/>
                <p:cNvSpPr>
                  <a:spLocks noChangeArrowheads="1"/>
                </p:cNvSpPr>
                <p:nvPr/>
              </p:nvSpPr>
              <p:spPr bwMode="auto">
                <a:xfrm>
                  <a:off x="3651" y="81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015" name="Oval 1479"/>
                <p:cNvSpPr>
                  <a:spLocks noChangeArrowheads="1"/>
                </p:cNvSpPr>
                <p:nvPr/>
              </p:nvSpPr>
              <p:spPr bwMode="auto">
                <a:xfrm>
                  <a:off x="3641" y="73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016" name="Oval 1480"/>
                <p:cNvSpPr>
                  <a:spLocks noChangeArrowheads="1"/>
                </p:cNvSpPr>
                <p:nvPr/>
              </p:nvSpPr>
              <p:spPr bwMode="auto">
                <a:xfrm>
                  <a:off x="3623" y="87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017" name="Oval 1481"/>
                <p:cNvSpPr>
                  <a:spLocks noChangeArrowheads="1"/>
                </p:cNvSpPr>
                <p:nvPr/>
              </p:nvSpPr>
              <p:spPr bwMode="auto">
                <a:xfrm>
                  <a:off x="3508" y="82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018" name="Oval 1482"/>
                <p:cNvSpPr>
                  <a:spLocks noChangeArrowheads="1"/>
                </p:cNvSpPr>
                <p:nvPr/>
              </p:nvSpPr>
              <p:spPr bwMode="auto">
                <a:xfrm>
                  <a:off x="3651" y="81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019" name="Oval 1483"/>
                <p:cNvSpPr>
                  <a:spLocks noChangeArrowheads="1"/>
                </p:cNvSpPr>
                <p:nvPr/>
              </p:nvSpPr>
              <p:spPr bwMode="auto">
                <a:xfrm>
                  <a:off x="3746" y="91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020" name="Oval 1484"/>
                <p:cNvSpPr>
                  <a:spLocks noChangeArrowheads="1"/>
                </p:cNvSpPr>
                <p:nvPr/>
              </p:nvSpPr>
              <p:spPr bwMode="auto">
                <a:xfrm>
                  <a:off x="3737" y="82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021" name="Oval 1485"/>
                <p:cNvSpPr>
                  <a:spLocks noChangeArrowheads="1"/>
                </p:cNvSpPr>
                <p:nvPr/>
              </p:nvSpPr>
              <p:spPr bwMode="auto">
                <a:xfrm>
                  <a:off x="3719" y="97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022" name="Oval 1486"/>
                <p:cNvSpPr>
                  <a:spLocks noChangeArrowheads="1"/>
                </p:cNvSpPr>
                <p:nvPr/>
              </p:nvSpPr>
              <p:spPr bwMode="auto">
                <a:xfrm>
                  <a:off x="3604" y="92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023" name="Oval 1487"/>
                <p:cNvSpPr>
                  <a:spLocks noChangeArrowheads="1"/>
                </p:cNvSpPr>
                <p:nvPr/>
              </p:nvSpPr>
              <p:spPr bwMode="auto">
                <a:xfrm>
                  <a:off x="3490" y="75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024" name="Oval 1488"/>
                <p:cNvSpPr>
                  <a:spLocks noChangeArrowheads="1"/>
                </p:cNvSpPr>
                <p:nvPr/>
              </p:nvSpPr>
              <p:spPr bwMode="auto">
                <a:xfrm>
                  <a:off x="3462" y="88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025" name="Oval 1489"/>
                <p:cNvSpPr>
                  <a:spLocks noChangeArrowheads="1"/>
                </p:cNvSpPr>
                <p:nvPr/>
              </p:nvSpPr>
              <p:spPr bwMode="auto">
                <a:xfrm>
                  <a:off x="3568" y="80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026" name="Oval 1490"/>
                <p:cNvSpPr>
                  <a:spLocks noChangeArrowheads="1"/>
                </p:cNvSpPr>
                <p:nvPr/>
              </p:nvSpPr>
              <p:spPr bwMode="auto">
                <a:xfrm>
                  <a:off x="3523" y="91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42883" name="Group 1491"/>
            <p:cNvGrpSpPr>
              <a:grpSpLocks/>
            </p:cNvGrpSpPr>
            <p:nvPr/>
          </p:nvGrpSpPr>
          <p:grpSpPr bwMode="auto">
            <a:xfrm>
              <a:off x="3792" y="570"/>
              <a:ext cx="897" cy="421"/>
              <a:chOff x="3792" y="570"/>
              <a:chExt cx="897" cy="421"/>
            </a:xfrm>
          </p:grpSpPr>
          <p:grpSp>
            <p:nvGrpSpPr>
              <p:cNvPr id="143287" name="Group 1492"/>
              <p:cNvGrpSpPr>
                <a:grpSpLocks/>
              </p:cNvGrpSpPr>
              <p:nvPr/>
            </p:nvGrpSpPr>
            <p:grpSpPr bwMode="auto">
              <a:xfrm>
                <a:off x="3792" y="570"/>
                <a:ext cx="339" cy="297"/>
                <a:chOff x="3792" y="570"/>
                <a:chExt cx="339" cy="297"/>
              </a:xfrm>
            </p:grpSpPr>
            <p:sp>
              <p:nvSpPr>
                <p:cNvPr id="67029" name="Oval 1493"/>
                <p:cNvSpPr>
                  <a:spLocks noChangeArrowheads="1"/>
                </p:cNvSpPr>
                <p:nvPr/>
              </p:nvSpPr>
              <p:spPr bwMode="auto">
                <a:xfrm>
                  <a:off x="3885" y="57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030" name="Oval 1494"/>
                <p:cNvSpPr>
                  <a:spLocks noChangeArrowheads="1"/>
                </p:cNvSpPr>
                <p:nvPr/>
              </p:nvSpPr>
              <p:spPr bwMode="auto">
                <a:xfrm>
                  <a:off x="3981" y="66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031" name="Oval 1495"/>
                <p:cNvSpPr>
                  <a:spLocks noChangeArrowheads="1"/>
                </p:cNvSpPr>
                <p:nvPr/>
              </p:nvSpPr>
              <p:spPr bwMode="auto">
                <a:xfrm>
                  <a:off x="3971" y="57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032" name="Oval 1496"/>
                <p:cNvSpPr>
                  <a:spLocks noChangeArrowheads="1"/>
                </p:cNvSpPr>
                <p:nvPr/>
              </p:nvSpPr>
              <p:spPr bwMode="auto">
                <a:xfrm>
                  <a:off x="3953" y="72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033" name="Oval 1497"/>
                <p:cNvSpPr>
                  <a:spLocks noChangeArrowheads="1"/>
                </p:cNvSpPr>
                <p:nvPr/>
              </p:nvSpPr>
              <p:spPr bwMode="auto">
                <a:xfrm>
                  <a:off x="3838" y="67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034" name="Oval 1498"/>
                <p:cNvSpPr>
                  <a:spLocks noChangeArrowheads="1"/>
                </p:cNvSpPr>
                <p:nvPr/>
              </p:nvSpPr>
              <p:spPr bwMode="auto">
                <a:xfrm>
                  <a:off x="3981" y="66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035" name="Oval 1499"/>
                <p:cNvSpPr>
                  <a:spLocks noChangeArrowheads="1"/>
                </p:cNvSpPr>
                <p:nvPr/>
              </p:nvSpPr>
              <p:spPr bwMode="auto">
                <a:xfrm>
                  <a:off x="4077" y="76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036" name="Oval 1500"/>
                <p:cNvSpPr>
                  <a:spLocks noChangeArrowheads="1"/>
                </p:cNvSpPr>
                <p:nvPr/>
              </p:nvSpPr>
              <p:spPr bwMode="auto">
                <a:xfrm>
                  <a:off x="4067" y="67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037" name="Oval 1501"/>
                <p:cNvSpPr>
                  <a:spLocks noChangeArrowheads="1"/>
                </p:cNvSpPr>
                <p:nvPr/>
              </p:nvSpPr>
              <p:spPr bwMode="auto">
                <a:xfrm>
                  <a:off x="4049" y="82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038" name="Oval 1502"/>
                <p:cNvSpPr>
                  <a:spLocks noChangeArrowheads="1"/>
                </p:cNvSpPr>
                <p:nvPr/>
              </p:nvSpPr>
              <p:spPr bwMode="auto">
                <a:xfrm>
                  <a:off x="3934" y="76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039" name="Oval 1503"/>
                <p:cNvSpPr>
                  <a:spLocks noChangeArrowheads="1"/>
                </p:cNvSpPr>
                <p:nvPr/>
              </p:nvSpPr>
              <p:spPr bwMode="auto">
                <a:xfrm>
                  <a:off x="3820" y="60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040" name="Oval 1504"/>
                <p:cNvSpPr>
                  <a:spLocks noChangeArrowheads="1"/>
                </p:cNvSpPr>
                <p:nvPr/>
              </p:nvSpPr>
              <p:spPr bwMode="auto">
                <a:xfrm>
                  <a:off x="3792" y="73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041" name="Oval 1505"/>
                <p:cNvSpPr>
                  <a:spLocks noChangeArrowheads="1"/>
                </p:cNvSpPr>
                <p:nvPr/>
              </p:nvSpPr>
              <p:spPr bwMode="auto">
                <a:xfrm>
                  <a:off x="3898" y="65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042" name="Oval 1506"/>
                <p:cNvSpPr>
                  <a:spLocks noChangeArrowheads="1"/>
                </p:cNvSpPr>
                <p:nvPr/>
              </p:nvSpPr>
              <p:spPr bwMode="auto">
                <a:xfrm>
                  <a:off x="3853" y="76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43288" name="Group 1507"/>
              <p:cNvGrpSpPr>
                <a:grpSpLocks/>
              </p:cNvGrpSpPr>
              <p:nvPr/>
            </p:nvGrpSpPr>
            <p:grpSpPr bwMode="auto">
              <a:xfrm>
                <a:off x="4350" y="695"/>
                <a:ext cx="339" cy="296"/>
                <a:chOff x="4350" y="695"/>
                <a:chExt cx="339" cy="296"/>
              </a:xfrm>
            </p:grpSpPr>
            <p:sp>
              <p:nvSpPr>
                <p:cNvPr id="67044" name="Oval 1508"/>
                <p:cNvSpPr>
                  <a:spLocks noChangeArrowheads="1"/>
                </p:cNvSpPr>
                <p:nvPr/>
              </p:nvSpPr>
              <p:spPr bwMode="auto">
                <a:xfrm>
                  <a:off x="4443" y="69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045" name="Oval 1509"/>
                <p:cNvSpPr>
                  <a:spLocks noChangeArrowheads="1"/>
                </p:cNvSpPr>
                <p:nvPr/>
              </p:nvSpPr>
              <p:spPr bwMode="auto">
                <a:xfrm>
                  <a:off x="4539" y="79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046" name="Oval 1510"/>
                <p:cNvSpPr>
                  <a:spLocks noChangeArrowheads="1"/>
                </p:cNvSpPr>
                <p:nvPr/>
              </p:nvSpPr>
              <p:spPr bwMode="auto">
                <a:xfrm>
                  <a:off x="4529" y="70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047" name="Oval 1511"/>
                <p:cNvSpPr>
                  <a:spLocks noChangeArrowheads="1"/>
                </p:cNvSpPr>
                <p:nvPr/>
              </p:nvSpPr>
              <p:spPr bwMode="auto">
                <a:xfrm>
                  <a:off x="4511" y="85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048" name="Oval 1512"/>
                <p:cNvSpPr>
                  <a:spLocks noChangeArrowheads="1"/>
                </p:cNvSpPr>
                <p:nvPr/>
              </p:nvSpPr>
              <p:spPr bwMode="auto">
                <a:xfrm>
                  <a:off x="4396" y="79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049" name="Oval 1513"/>
                <p:cNvSpPr>
                  <a:spLocks noChangeArrowheads="1"/>
                </p:cNvSpPr>
                <p:nvPr/>
              </p:nvSpPr>
              <p:spPr bwMode="auto">
                <a:xfrm>
                  <a:off x="4539" y="79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050" name="Oval 1514"/>
                <p:cNvSpPr>
                  <a:spLocks noChangeArrowheads="1"/>
                </p:cNvSpPr>
                <p:nvPr/>
              </p:nvSpPr>
              <p:spPr bwMode="auto">
                <a:xfrm>
                  <a:off x="4635" y="88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051" name="Oval 1515"/>
                <p:cNvSpPr>
                  <a:spLocks noChangeArrowheads="1"/>
                </p:cNvSpPr>
                <p:nvPr/>
              </p:nvSpPr>
              <p:spPr bwMode="auto">
                <a:xfrm>
                  <a:off x="4625" y="79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052" name="Oval 1516"/>
                <p:cNvSpPr>
                  <a:spLocks noChangeArrowheads="1"/>
                </p:cNvSpPr>
                <p:nvPr/>
              </p:nvSpPr>
              <p:spPr bwMode="auto">
                <a:xfrm>
                  <a:off x="4607" y="94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053" name="Oval 1517"/>
                <p:cNvSpPr>
                  <a:spLocks noChangeArrowheads="1"/>
                </p:cNvSpPr>
                <p:nvPr/>
              </p:nvSpPr>
              <p:spPr bwMode="auto">
                <a:xfrm>
                  <a:off x="4492" y="89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054" name="Oval 1518"/>
                <p:cNvSpPr>
                  <a:spLocks noChangeArrowheads="1"/>
                </p:cNvSpPr>
                <p:nvPr/>
              </p:nvSpPr>
              <p:spPr bwMode="auto">
                <a:xfrm>
                  <a:off x="4378" y="72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055" name="Oval 1519"/>
                <p:cNvSpPr>
                  <a:spLocks noChangeArrowheads="1"/>
                </p:cNvSpPr>
                <p:nvPr/>
              </p:nvSpPr>
              <p:spPr bwMode="auto">
                <a:xfrm>
                  <a:off x="4350" y="85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056" name="Oval 1520"/>
                <p:cNvSpPr>
                  <a:spLocks noChangeArrowheads="1"/>
                </p:cNvSpPr>
                <p:nvPr/>
              </p:nvSpPr>
              <p:spPr bwMode="auto">
                <a:xfrm>
                  <a:off x="4456" y="77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057" name="Oval 1521"/>
                <p:cNvSpPr>
                  <a:spLocks noChangeArrowheads="1"/>
                </p:cNvSpPr>
                <p:nvPr/>
              </p:nvSpPr>
              <p:spPr bwMode="auto">
                <a:xfrm>
                  <a:off x="4411" y="89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42884" name="Group 1522"/>
            <p:cNvGrpSpPr>
              <a:grpSpLocks/>
            </p:cNvGrpSpPr>
            <p:nvPr/>
          </p:nvGrpSpPr>
          <p:grpSpPr bwMode="auto">
            <a:xfrm>
              <a:off x="3989" y="853"/>
              <a:ext cx="653" cy="745"/>
              <a:chOff x="3989" y="853"/>
              <a:chExt cx="653" cy="745"/>
            </a:xfrm>
          </p:grpSpPr>
          <p:grpSp>
            <p:nvGrpSpPr>
              <p:cNvPr id="143257" name="Group 1523"/>
              <p:cNvGrpSpPr>
                <a:grpSpLocks/>
              </p:cNvGrpSpPr>
              <p:nvPr/>
            </p:nvGrpSpPr>
            <p:grpSpPr bwMode="auto">
              <a:xfrm>
                <a:off x="3989" y="853"/>
                <a:ext cx="337" cy="297"/>
                <a:chOff x="3989" y="853"/>
                <a:chExt cx="337" cy="297"/>
              </a:xfrm>
            </p:grpSpPr>
            <p:sp>
              <p:nvSpPr>
                <p:cNvPr id="67060" name="Oval 1524"/>
                <p:cNvSpPr>
                  <a:spLocks noChangeArrowheads="1"/>
                </p:cNvSpPr>
                <p:nvPr/>
              </p:nvSpPr>
              <p:spPr bwMode="auto">
                <a:xfrm>
                  <a:off x="4081" y="85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061" name="Oval 1525"/>
                <p:cNvSpPr>
                  <a:spLocks noChangeArrowheads="1"/>
                </p:cNvSpPr>
                <p:nvPr/>
              </p:nvSpPr>
              <p:spPr bwMode="auto">
                <a:xfrm>
                  <a:off x="4177" y="949"/>
                  <a:ext cx="53"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062" name="Oval 1526"/>
                <p:cNvSpPr>
                  <a:spLocks noChangeArrowheads="1"/>
                </p:cNvSpPr>
                <p:nvPr/>
              </p:nvSpPr>
              <p:spPr bwMode="auto">
                <a:xfrm>
                  <a:off x="4167" y="861"/>
                  <a:ext cx="53"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063" name="Oval 1527"/>
                <p:cNvSpPr>
                  <a:spLocks noChangeArrowheads="1"/>
                </p:cNvSpPr>
                <p:nvPr/>
              </p:nvSpPr>
              <p:spPr bwMode="auto">
                <a:xfrm>
                  <a:off x="4149" y="100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064" name="Oval 1528"/>
                <p:cNvSpPr>
                  <a:spLocks noChangeArrowheads="1"/>
                </p:cNvSpPr>
                <p:nvPr/>
              </p:nvSpPr>
              <p:spPr bwMode="auto">
                <a:xfrm>
                  <a:off x="4034" y="95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065" name="Oval 1529"/>
                <p:cNvSpPr>
                  <a:spLocks noChangeArrowheads="1"/>
                </p:cNvSpPr>
                <p:nvPr/>
              </p:nvSpPr>
              <p:spPr bwMode="auto">
                <a:xfrm>
                  <a:off x="4177" y="949"/>
                  <a:ext cx="53"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066" name="Oval 1530"/>
                <p:cNvSpPr>
                  <a:spLocks noChangeArrowheads="1"/>
                </p:cNvSpPr>
                <p:nvPr/>
              </p:nvSpPr>
              <p:spPr bwMode="auto">
                <a:xfrm>
                  <a:off x="4272" y="104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067" name="Oval 1531"/>
                <p:cNvSpPr>
                  <a:spLocks noChangeArrowheads="1"/>
                </p:cNvSpPr>
                <p:nvPr/>
              </p:nvSpPr>
              <p:spPr bwMode="auto">
                <a:xfrm>
                  <a:off x="4262" y="95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068" name="Oval 1532"/>
                <p:cNvSpPr>
                  <a:spLocks noChangeArrowheads="1"/>
                </p:cNvSpPr>
                <p:nvPr/>
              </p:nvSpPr>
              <p:spPr bwMode="auto">
                <a:xfrm>
                  <a:off x="4245" y="1105"/>
                  <a:ext cx="53"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069" name="Oval 1533"/>
                <p:cNvSpPr>
                  <a:spLocks noChangeArrowheads="1"/>
                </p:cNvSpPr>
                <p:nvPr/>
              </p:nvSpPr>
              <p:spPr bwMode="auto">
                <a:xfrm>
                  <a:off x="4130" y="1052"/>
                  <a:ext cx="53"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070" name="Oval 1534"/>
                <p:cNvSpPr>
                  <a:spLocks noChangeArrowheads="1"/>
                </p:cNvSpPr>
                <p:nvPr/>
              </p:nvSpPr>
              <p:spPr bwMode="auto">
                <a:xfrm>
                  <a:off x="4017" y="884"/>
                  <a:ext cx="53"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071" name="Oval 1535"/>
                <p:cNvSpPr>
                  <a:spLocks noChangeArrowheads="1"/>
                </p:cNvSpPr>
                <p:nvPr/>
              </p:nvSpPr>
              <p:spPr bwMode="auto">
                <a:xfrm>
                  <a:off x="3989" y="101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072" name="Oval 1536"/>
                <p:cNvSpPr>
                  <a:spLocks noChangeArrowheads="1"/>
                </p:cNvSpPr>
                <p:nvPr/>
              </p:nvSpPr>
              <p:spPr bwMode="auto">
                <a:xfrm>
                  <a:off x="4094" y="936"/>
                  <a:ext cx="53"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073" name="Oval 1537"/>
                <p:cNvSpPr>
                  <a:spLocks noChangeArrowheads="1"/>
                </p:cNvSpPr>
                <p:nvPr/>
              </p:nvSpPr>
              <p:spPr bwMode="auto">
                <a:xfrm>
                  <a:off x="4049" y="105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43258" name="Group 1538"/>
              <p:cNvGrpSpPr>
                <a:grpSpLocks/>
              </p:cNvGrpSpPr>
              <p:nvPr/>
            </p:nvGrpSpPr>
            <p:grpSpPr bwMode="auto">
              <a:xfrm>
                <a:off x="4303" y="1301"/>
                <a:ext cx="338" cy="297"/>
                <a:chOff x="4303" y="1301"/>
                <a:chExt cx="338" cy="297"/>
              </a:xfrm>
            </p:grpSpPr>
            <p:sp>
              <p:nvSpPr>
                <p:cNvPr id="67075" name="Oval 1539"/>
                <p:cNvSpPr>
                  <a:spLocks noChangeArrowheads="1"/>
                </p:cNvSpPr>
                <p:nvPr/>
              </p:nvSpPr>
              <p:spPr bwMode="auto">
                <a:xfrm>
                  <a:off x="4395" y="130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076" name="Oval 1540"/>
                <p:cNvSpPr>
                  <a:spLocks noChangeArrowheads="1"/>
                </p:cNvSpPr>
                <p:nvPr/>
              </p:nvSpPr>
              <p:spPr bwMode="auto">
                <a:xfrm>
                  <a:off x="4493" y="139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077" name="Oval 1541"/>
                <p:cNvSpPr>
                  <a:spLocks noChangeArrowheads="1"/>
                </p:cNvSpPr>
                <p:nvPr/>
              </p:nvSpPr>
              <p:spPr bwMode="auto">
                <a:xfrm>
                  <a:off x="4483" y="130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078" name="Oval 1542"/>
                <p:cNvSpPr>
                  <a:spLocks noChangeArrowheads="1"/>
                </p:cNvSpPr>
                <p:nvPr/>
              </p:nvSpPr>
              <p:spPr bwMode="auto">
                <a:xfrm>
                  <a:off x="4463" y="145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079" name="Oval 1543"/>
                <p:cNvSpPr>
                  <a:spLocks noChangeArrowheads="1"/>
                </p:cNvSpPr>
                <p:nvPr/>
              </p:nvSpPr>
              <p:spPr bwMode="auto">
                <a:xfrm>
                  <a:off x="4348" y="140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080" name="Oval 1544"/>
                <p:cNvSpPr>
                  <a:spLocks noChangeArrowheads="1"/>
                </p:cNvSpPr>
                <p:nvPr/>
              </p:nvSpPr>
              <p:spPr bwMode="auto">
                <a:xfrm>
                  <a:off x="4493" y="139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081" name="Oval 1545"/>
                <p:cNvSpPr>
                  <a:spLocks noChangeArrowheads="1"/>
                </p:cNvSpPr>
                <p:nvPr/>
              </p:nvSpPr>
              <p:spPr bwMode="auto">
                <a:xfrm>
                  <a:off x="4588" y="149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082" name="Oval 1546"/>
                <p:cNvSpPr>
                  <a:spLocks noChangeArrowheads="1"/>
                </p:cNvSpPr>
                <p:nvPr/>
              </p:nvSpPr>
              <p:spPr bwMode="auto">
                <a:xfrm>
                  <a:off x="4579" y="140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083" name="Oval 1547"/>
                <p:cNvSpPr>
                  <a:spLocks noChangeArrowheads="1"/>
                </p:cNvSpPr>
                <p:nvPr/>
              </p:nvSpPr>
              <p:spPr bwMode="auto">
                <a:xfrm>
                  <a:off x="4561" y="155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084" name="Oval 1548"/>
                <p:cNvSpPr>
                  <a:spLocks noChangeArrowheads="1"/>
                </p:cNvSpPr>
                <p:nvPr/>
              </p:nvSpPr>
              <p:spPr bwMode="auto">
                <a:xfrm>
                  <a:off x="4445" y="150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085" name="Oval 1549"/>
                <p:cNvSpPr>
                  <a:spLocks noChangeArrowheads="1"/>
                </p:cNvSpPr>
                <p:nvPr/>
              </p:nvSpPr>
              <p:spPr bwMode="auto">
                <a:xfrm>
                  <a:off x="4331" y="133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086" name="Oval 1550"/>
                <p:cNvSpPr>
                  <a:spLocks noChangeArrowheads="1"/>
                </p:cNvSpPr>
                <p:nvPr/>
              </p:nvSpPr>
              <p:spPr bwMode="auto">
                <a:xfrm>
                  <a:off x="4303" y="146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087" name="Oval 1551"/>
                <p:cNvSpPr>
                  <a:spLocks noChangeArrowheads="1"/>
                </p:cNvSpPr>
                <p:nvPr/>
              </p:nvSpPr>
              <p:spPr bwMode="auto">
                <a:xfrm>
                  <a:off x="4409" y="138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088" name="Oval 1552"/>
                <p:cNvSpPr>
                  <a:spLocks noChangeArrowheads="1"/>
                </p:cNvSpPr>
                <p:nvPr/>
              </p:nvSpPr>
              <p:spPr bwMode="auto">
                <a:xfrm>
                  <a:off x="4363" y="149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42885" name="Group 1553"/>
            <p:cNvGrpSpPr>
              <a:grpSpLocks/>
            </p:cNvGrpSpPr>
            <p:nvPr/>
          </p:nvGrpSpPr>
          <p:grpSpPr bwMode="auto">
            <a:xfrm>
              <a:off x="3548" y="498"/>
              <a:ext cx="1480" cy="1125"/>
              <a:chOff x="3548" y="498"/>
              <a:chExt cx="1480" cy="1125"/>
            </a:xfrm>
          </p:grpSpPr>
          <p:grpSp>
            <p:nvGrpSpPr>
              <p:cNvPr id="143227" name="Group 1554"/>
              <p:cNvGrpSpPr>
                <a:grpSpLocks/>
              </p:cNvGrpSpPr>
              <p:nvPr/>
            </p:nvGrpSpPr>
            <p:grpSpPr bwMode="auto">
              <a:xfrm>
                <a:off x="3548" y="1326"/>
                <a:ext cx="339" cy="297"/>
                <a:chOff x="3548" y="1326"/>
                <a:chExt cx="339" cy="297"/>
              </a:xfrm>
            </p:grpSpPr>
            <p:sp>
              <p:nvSpPr>
                <p:cNvPr id="67091" name="Oval 1555"/>
                <p:cNvSpPr>
                  <a:spLocks noChangeArrowheads="1"/>
                </p:cNvSpPr>
                <p:nvPr/>
              </p:nvSpPr>
              <p:spPr bwMode="auto">
                <a:xfrm>
                  <a:off x="3641" y="132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092" name="Oval 1556"/>
                <p:cNvSpPr>
                  <a:spLocks noChangeArrowheads="1"/>
                </p:cNvSpPr>
                <p:nvPr/>
              </p:nvSpPr>
              <p:spPr bwMode="auto">
                <a:xfrm>
                  <a:off x="3737" y="142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093" name="Oval 1557"/>
                <p:cNvSpPr>
                  <a:spLocks noChangeArrowheads="1"/>
                </p:cNvSpPr>
                <p:nvPr/>
              </p:nvSpPr>
              <p:spPr bwMode="auto">
                <a:xfrm>
                  <a:off x="3727" y="133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094" name="Oval 1558"/>
                <p:cNvSpPr>
                  <a:spLocks noChangeArrowheads="1"/>
                </p:cNvSpPr>
                <p:nvPr/>
              </p:nvSpPr>
              <p:spPr bwMode="auto">
                <a:xfrm>
                  <a:off x="3709" y="148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095" name="Oval 1559"/>
                <p:cNvSpPr>
                  <a:spLocks noChangeArrowheads="1"/>
                </p:cNvSpPr>
                <p:nvPr/>
              </p:nvSpPr>
              <p:spPr bwMode="auto">
                <a:xfrm>
                  <a:off x="3594" y="142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096" name="Oval 1560"/>
                <p:cNvSpPr>
                  <a:spLocks noChangeArrowheads="1"/>
                </p:cNvSpPr>
                <p:nvPr/>
              </p:nvSpPr>
              <p:spPr bwMode="auto">
                <a:xfrm>
                  <a:off x="3737" y="142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097" name="Oval 1561"/>
                <p:cNvSpPr>
                  <a:spLocks noChangeArrowheads="1"/>
                </p:cNvSpPr>
                <p:nvPr/>
              </p:nvSpPr>
              <p:spPr bwMode="auto">
                <a:xfrm>
                  <a:off x="3833" y="151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098" name="Oval 1562"/>
                <p:cNvSpPr>
                  <a:spLocks noChangeArrowheads="1"/>
                </p:cNvSpPr>
                <p:nvPr/>
              </p:nvSpPr>
              <p:spPr bwMode="auto">
                <a:xfrm>
                  <a:off x="3823" y="143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099" name="Oval 1563"/>
                <p:cNvSpPr>
                  <a:spLocks noChangeArrowheads="1"/>
                </p:cNvSpPr>
                <p:nvPr/>
              </p:nvSpPr>
              <p:spPr bwMode="auto">
                <a:xfrm>
                  <a:off x="3805" y="157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100" name="Oval 1564"/>
                <p:cNvSpPr>
                  <a:spLocks noChangeArrowheads="1"/>
                </p:cNvSpPr>
                <p:nvPr/>
              </p:nvSpPr>
              <p:spPr bwMode="auto">
                <a:xfrm>
                  <a:off x="3690" y="152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101" name="Oval 1565"/>
                <p:cNvSpPr>
                  <a:spLocks noChangeArrowheads="1"/>
                </p:cNvSpPr>
                <p:nvPr/>
              </p:nvSpPr>
              <p:spPr bwMode="auto">
                <a:xfrm>
                  <a:off x="3576" y="135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102" name="Oval 1566"/>
                <p:cNvSpPr>
                  <a:spLocks noChangeArrowheads="1"/>
                </p:cNvSpPr>
                <p:nvPr/>
              </p:nvSpPr>
              <p:spPr bwMode="auto">
                <a:xfrm>
                  <a:off x="3548" y="148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103" name="Oval 1567"/>
                <p:cNvSpPr>
                  <a:spLocks noChangeArrowheads="1"/>
                </p:cNvSpPr>
                <p:nvPr/>
              </p:nvSpPr>
              <p:spPr bwMode="auto">
                <a:xfrm>
                  <a:off x="3654" y="140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104" name="Oval 1568"/>
                <p:cNvSpPr>
                  <a:spLocks noChangeArrowheads="1"/>
                </p:cNvSpPr>
                <p:nvPr/>
              </p:nvSpPr>
              <p:spPr bwMode="auto">
                <a:xfrm>
                  <a:off x="3609" y="152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43228" name="Group 1569"/>
              <p:cNvGrpSpPr>
                <a:grpSpLocks/>
              </p:cNvGrpSpPr>
              <p:nvPr/>
            </p:nvGrpSpPr>
            <p:grpSpPr bwMode="auto">
              <a:xfrm>
                <a:off x="4689" y="498"/>
                <a:ext cx="339" cy="297"/>
                <a:chOff x="4689" y="498"/>
                <a:chExt cx="339" cy="297"/>
              </a:xfrm>
            </p:grpSpPr>
            <p:sp>
              <p:nvSpPr>
                <p:cNvPr id="67106" name="Oval 1570"/>
                <p:cNvSpPr>
                  <a:spLocks noChangeArrowheads="1"/>
                </p:cNvSpPr>
                <p:nvPr/>
              </p:nvSpPr>
              <p:spPr bwMode="auto">
                <a:xfrm>
                  <a:off x="4782" y="49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107" name="Oval 1571"/>
                <p:cNvSpPr>
                  <a:spLocks noChangeArrowheads="1"/>
                </p:cNvSpPr>
                <p:nvPr/>
              </p:nvSpPr>
              <p:spPr bwMode="auto">
                <a:xfrm>
                  <a:off x="4878" y="59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108" name="Oval 1572"/>
                <p:cNvSpPr>
                  <a:spLocks noChangeArrowheads="1"/>
                </p:cNvSpPr>
                <p:nvPr/>
              </p:nvSpPr>
              <p:spPr bwMode="auto">
                <a:xfrm>
                  <a:off x="4868" y="50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109" name="Oval 1573"/>
                <p:cNvSpPr>
                  <a:spLocks noChangeArrowheads="1"/>
                </p:cNvSpPr>
                <p:nvPr/>
              </p:nvSpPr>
              <p:spPr bwMode="auto">
                <a:xfrm>
                  <a:off x="4850" y="65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110" name="Oval 1574"/>
                <p:cNvSpPr>
                  <a:spLocks noChangeArrowheads="1"/>
                </p:cNvSpPr>
                <p:nvPr/>
              </p:nvSpPr>
              <p:spPr bwMode="auto">
                <a:xfrm>
                  <a:off x="4735" y="60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111" name="Oval 1575"/>
                <p:cNvSpPr>
                  <a:spLocks noChangeArrowheads="1"/>
                </p:cNvSpPr>
                <p:nvPr/>
              </p:nvSpPr>
              <p:spPr bwMode="auto">
                <a:xfrm>
                  <a:off x="4878" y="59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112" name="Oval 1576"/>
                <p:cNvSpPr>
                  <a:spLocks noChangeArrowheads="1"/>
                </p:cNvSpPr>
                <p:nvPr/>
              </p:nvSpPr>
              <p:spPr bwMode="auto">
                <a:xfrm>
                  <a:off x="4974" y="69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113" name="Oval 1577"/>
                <p:cNvSpPr>
                  <a:spLocks noChangeArrowheads="1"/>
                </p:cNvSpPr>
                <p:nvPr/>
              </p:nvSpPr>
              <p:spPr bwMode="auto">
                <a:xfrm>
                  <a:off x="4964" y="60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114" name="Oval 1578"/>
                <p:cNvSpPr>
                  <a:spLocks noChangeArrowheads="1"/>
                </p:cNvSpPr>
                <p:nvPr/>
              </p:nvSpPr>
              <p:spPr bwMode="auto">
                <a:xfrm>
                  <a:off x="4946" y="75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115" name="Oval 1579"/>
                <p:cNvSpPr>
                  <a:spLocks noChangeArrowheads="1"/>
                </p:cNvSpPr>
                <p:nvPr/>
              </p:nvSpPr>
              <p:spPr bwMode="auto">
                <a:xfrm>
                  <a:off x="4831" y="69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116" name="Oval 1580"/>
                <p:cNvSpPr>
                  <a:spLocks noChangeArrowheads="1"/>
                </p:cNvSpPr>
                <p:nvPr/>
              </p:nvSpPr>
              <p:spPr bwMode="auto">
                <a:xfrm>
                  <a:off x="4717" y="52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117" name="Oval 1581"/>
                <p:cNvSpPr>
                  <a:spLocks noChangeArrowheads="1"/>
                </p:cNvSpPr>
                <p:nvPr/>
              </p:nvSpPr>
              <p:spPr bwMode="auto">
                <a:xfrm>
                  <a:off x="4689" y="66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118" name="Oval 1582"/>
                <p:cNvSpPr>
                  <a:spLocks noChangeArrowheads="1"/>
                </p:cNvSpPr>
                <p:nvPr/>
              </p:nvSpPr>
              <p:spPr bwMode="auto">
                <a:xfrm>
                  <a:off x="4795" y="58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119" name="Oval 1583"/>
                <p:cNvSpPr>
                  <a:spLocks noChangeArrowheads="1"/>
                </p:cNvSpPr>
                <p:nvPr/>
              </p:nvSpPr>
              <p:spPr bwMode="auto">
                <a:xfrm>
                  <a:off x="4750" y="69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42886" name="Group 1584"/>
            <p:cNvGrpSpPr>
              <a:grpSpLocks/>
            </p:cNvGrpSpPr>
            <p:nvPr/>
          </p:nvGrpSpPr>
          <p:grpSpPr bwMode="auto">
            <a:xfrm>
              <a:off x="3968" y="1002"/>
              <a:ext cx="779" cy="481"/>
              <a:chOff x="3968" y="1002"/>
              <a:chExt cx="779" cy="481"/>
            </a:xfrm>
          </p:grpSpPr>
          <p:grpSp>
            <p:nvGrpSpPr>
              <p:cNvPr id="143197" name="Group 1585"/>
              <p:cNvGrpSpPr>
                <a:grpSpLocks/>
              </p:cNvGrpSpPr>
              <p:nvPr/>
            </p:nvGrpSpPr>
            <p:grpSpPr bwMode="auto">
              <a:xfrm>
                <a:off x="3968" y="1186"/>
                <a:ext cx="338" cy="297"/>
                <a:chOff x="3968" y="1186"/>
                <a:chExt cx="338" cy="297"/>
              </a:xfrm>
            </p:grpSpPr>
            <p:sp>
              <p:nvSpPr>
                <p:cNvPr id="67122" name="Oval 1586"/>
                <p:cNvSpPr>
                  <a:spLocks noChangeArrowheads="1"/>
                </p:cNvSpPr>
                <p:nvPr/>
              </p:nvSpPr>
              <p:spPr bwMode="auto">
                <a:xfrm>
                  <a:off x="4061" y="118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123" name="Oval 1587"/>
                <p:cNvSpPr>
                  <a:spLocks noChangeArrowheads="1"/>
                </p:cNvSpPr>
                <p:nvPr/>
              </p:nvSpPr>
              <p:spPr bwMode="auto">
                <a:xfrm>
                  <a:off x="4155" y="128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124" name="Oval 1588"/>
                <p:cNvSpPr>
                  <a:spLocks noChangeArrowheads="1"/>
                </p:cNvSpPr>
                <p:nvPr/>
              </p:nvSpPr>
              <p:spPr bwMode="auto">
                <a:xfrm>
                  <a:off x="4146" y="119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125" name="Oval 1589"/>
                <p:cNvSpPr>
                  <a:spLocks noChangeArrowheads="1"/>
                </p:cNvSpPr>
                <p:nvPr/>
              </p:nvSpPr>
              <p:spPr bwMode="auto">
                <a:xfrm>
                  <a:off x="4129" y="134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126" name="Oval 1590"/>
                <p:cNvSpPr>
                  <a:spLocks noChangeArrowheads="1"/>
                </p:cNvSpPr>
                <p:nvPr/>
              </p:nvSpPr>
              <p:spPr bwMode="auto">
                <a:xfrm>
                  <a:off x="4014" y="128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127" name="Oval 1591"/>
                <p:cNvSpPr>
                  <a:spLocks noChangeArrowheads="1"/>
                </p:cNvSpPr>
                <p:nvPr/>
              </p:nvSpPr>
              <p:spPr bwMode="auto">
                <a:xfrm>
                  <a:off x="4155" y="128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128" name="Oval 1592"/>
                <p:cNvSpPr>
                  <a:spLocks noChangeArrowheads="1"/>
                </p:cNvSpPr>
                <p:nvPr/>
              </p:nvSpPr>
              <p:spPr bwMode="auto">
                <a:xfrm>
                  <a:off x="4252" y="137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129" name="Oval 1593"/>
                <p:cNvSpPr>
                  <a:spLocks noChangeArrowheads="1"/>
                </p:cNvSpPr>
                <p:nvPr/>
              </p:nvSpPr>
              <p:spPr bwMode="auto">
                <a:xfrm>
                  <a:off x="4241" y="129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130" name="Oval 1594"/>
                <p:cNvSpPr>
                  <a:spLocks noChangeArrowheads="1"/>
                </p:cNvSpPr>
                <p:nvPr/>
              </p:nvSpPr>
              <p:spPr bwMode="auto">
                <a:xfrm>
                  <a:off x="4224" y="143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131" name="Oval 1595"/>
                <p:cNvSpPr>
                  <a:spLocks noChangeArrowheads="1"/>
                </p:cNvSpPr>
                <p:nvPr/>
              </p:nvSpPr>
              <p:spPr bwMode="auto">
                <a:xfrm>
                  <a:off x="4110" y="138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132" name="Oval 1596"/>
                <p:cNvSpPr>
                  <a:spLocks noChangeArrowheads="1"/>
                </p:cNvSpPr>
                <p:nvPr/>
              </p:nvSpPr>
              <p:spPr bwMode="auto">
                <a:xfrm>
                  <a:off x="3996" y="121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133" name="Oval 1597"/>
                <p:cNvSpPr>
                  <a:spLocks noChangeArrowheads="1"/>
                </p:cNvSpPr>
                <p:nvPr/>
              </p:nvSpPr>
              <p:spPr bwMode="auto">
                <a:xfrm>
                  <a:off x="3968" y="134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134" name="Oval 1598"/>
                <p:cNvSpPr>
                  <a:spLocks noChangeArrowheads="1"/>
                </p:cNvSpPr>
                <p:nvPr/>
              </p:nvSpPr>
              <p:spPr bwMode="auto">
                <a:xfrm>
                  <a:off x="4073" y="126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135" name="Oval 1599"/>
                <p:cNvSpPr>
                  <a:spLocks noChangeArrowheads="1"/>
                </p:cNvSpPr>
                <p:nvPr/>
              </p:nvSpPr>
              <p:spPr bwMode="auto">
                <a:xfrm>
                  <a:off x="4029" y="138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43198" name="Group 1600"/>
              <p:cNvGrpSpPr>
                <a:grpSpLocks/>
              </p:cNvGrpSpPr>
              <p:nvPr/>
            </p:nvGrpSpPr>
            <p:grpSpPr bwMode="auto">
              <a:xfrm>
                <a:off x="4409" y="1002"/>
                <a:ext cx="338" cy="297"/>
                <a:chOff x="4409" y="1002"/>
                <a:chExt cx="338" cy="297"/>
              </a:xfrm>
            </p:grpSpPr>
            <p:sp>
              <p:nvSpPr>
                <p:cNvPr id="67137" name="Oval 1601"/>
                <p:cNvSpPr>
                  <a:spLocks noChangeArrowheads="1"/>
                </p:cNvSpPr>
                <p:nvPr/>
              </p:nvSpPr>
              <p:spPr bwMode="auto">
                <a:xfrm>
                  <a:off x="4501" y="100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138" name="Oval 1602"/>
                <p:cNvSpPr>
                  <a:spLocks noChangeArrowheads="1"/>
                </p:cNvSpPr>
                <p:nvPr/>
              </p:nvSpPr>
              <p:spPr bwMode="auto">
                <a:xfrm>
                  <a:off x="4598" y="109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139" name="Oval 1603"/>
                <p:cNvSpPr>
                  <a:spLocks noChangeArrowheads="1"/>
                </p:cNvSpPr>
                <p:nvPr/>
              </p:nvSpPr>
              <p:spPr bwMode="auto">
                <a:xfrm>
                  <a:off x="4588" y="101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140" name="Oval 1604"/>
                <p:cNvSpPr>
                  <a:spLocks noChangeArrowheads="1"/>
                </p:cNvSpPr>
                <p:nvPr/>
              </p:nvSpPr>
              <p:spPr bwMode="auto">
                <a:xfrm>
                  <a:off x="4569" y="115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141" name="Oval 1605"/>
                <p:cNvSpPr>
                  <a:spLocks noChangeArrowheads="1"/>
                </p:cNvSpPr>
                <p:nvPr/>
              </p:nvSpPr>
              <p:spPr bwMode="auto">
                <a:xfrm>
                  <a:off x="4454" y="110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142" name="Oval 1606"/>
                <p:cNvSpPr>
                  <a:spLocks noChangeArrowheads="1"/>
                </p:cNvSpPr>
                <p:nvPr/>
              </p:nvSpPr>
              <p:spPr bwMode="auto">
                <a:xfrm>
                  <a:off x="4598" y="109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143" name="Oval 1607"/>
                <p:cNvSpPr>
                  <a:spLocks noChangeArrowheads="1"/>
                </p:cNvSpPr>
                <p:nvPr/>
              </p:nvSpPr>
              <p:spPr bwMode="auto">
                <a:xfrm>
                  <a:off x="4693" y="119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144" name="Oval 1608"/>
                <p:cNvSpPr>
                  <a:spLocks noChangeArrowheads="1"/>
                </p:cNvSpPr>
                <p:nvPr/>
              </p:nvSpPr>
              <p:spPr bwMode="auto">
                <a:xfrm>
                  <a:off x="4684" y="110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145" name="Oval 1609"/>
                <p:cNvSpPr>
                  <a:spLocks noChangeArrowheads="1"/>
                </p:cNvSpPr>
                <p:nvPr/>
              </p:nvSpPr>
              <p:spPr bwMode="auto">
                <a:xfrm>
                  <a:off x="4667" y="125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146" name="Oval 1610"/>
                <p:cNvSpPr>
                  <a:spLocks noChangeArrowheads="1"/>
                </p:cNvSpPr>
                <p:nvPr/>
              </p:nvSpPr>
              <p:spPr bwMode="auto">
                <a:xfrm>
                  <a:off x="4552" y="120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147" name="Oval 1611"/>
                <p:cNvSpPr>
                  <a:spLocks noChangeArrowheads="1"/>
                </p:cNvSpPr>
                <p:nvPr/>
              </p:nvSpPr>
              <p:spPr bwMode="auto">
                <a:xfrm>
                  <a:off x="4437" y="103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148" name="Oval 1612"/>
                <p:cNvSpPr>
                  <a:spLocks noChangeArrowheads="1"/>
                </p:cNvSpPr>
                <p:nvPr/>
              </p:nvSpPr>
              <p:spPr bwMode="auto">
                <a:xfrm>
                  <a:off x="4409" y="116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149" name="Oval 1613"/>
                <p:cNvSpPr>
                  <a:spLocks noChangeArrowheads="1"/>
                </p:cNvSpPr>
                <p:nvPr/>
              </p:nvSpPr>
              <p:spPr bwMode="auto">
                <a:xfrm>
                  <a:off x="4514" y="108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150" name="Oval 1614"/>
                <p:cNvSpPr>
                  <a:spLocks noChangeArrowheads="1"/>
                </p:cNvSpPr>
                <p:nvPr/>
              </p:nvSpPr>
              <p:spPr bwMode="auto">
                <a:xfrm>
                  <a:off x="4469" y="119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42887" name="Group 1615"/>
            <p:cNvGrpSpPr>
              <a:grpSpLocks/>
            </p:cNvGrpSpPr>
            <p:nvPr/>
          </p:nvGrpSpPr>
          <p:grpSpPr bwMode="auto">
            <a:xfrm>
              <a:off x="4707" y="1561"/>
              <a:ext cx="643" cy="394"/>
              <a:chOff x="4707" y="1561"/>
              <a:chExt cx="643" cy="394"/>
            </a:xfrm>
          </p:grpSpPr>
          <p:grpSp>
            <p:nvGrpSpPr>
              <p:cNvPr id="143167" name="Group 1616"/>
              <p:cNvGrpSpPr>
                <a:grpSpLocks/>
              </p:cNvGrpSpPr>
              <p:nvPr/>
            </p:nvGrpSpPr>
            <p:grpSpPr bwMode="auto">
              <a:xfrm>
                <a:off x="5011" y="1561"/>
                <a:ext cx="339" cy="297"/>
                <a:chOff x="5011" y="1561"/>
                <a:chExt cx="339" cy="297"/>
              </a:xfrm>
            </p:grpSpPr>
            <p:sp>
              <p:nvSpPr>
                <p:cNvPr id="67153" name="Oval 1617"/>
                <p:cNvSpPr>
                  <a:spLocks noChangeArrowheads="1"/>
                </p:cNvSpPr>
                <p:nvPr/>
              </p:nvSpPr>
              <p:spPr bwMode="auto">
                <a:xfrm>
                  <a:off x="5104" y="156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154" name="Oval 1618"/>
                <p:cNvSpPr>
                  <a:spLocks noChangeArrowheads="1"/>
                </p:cNvSpPr>
                <p:nvPr/>
              </p:nvSpPr>
              <p:spPr bwMode="auto">
                <a:xfrm>
                  <a:off x="5200" y="165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155" name="Oval 1619"/>
                <p:cNvSpPr>
                  <a:spLocks noChangeArrowheads="1"/>
                </p:cNvSpPr>
                <p:nvPr/>
              </p:nvSpPr>
              <p:spPr bwMode="auto">
                <a:xfrm>
                  <a:off x="5190" y="156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156" name="Oval 1620"/>
                <p:cNvSpPr>
                  <a:spLocks noChangeArrowheads="1"/>
                </p:cNvSpPr>
                <p:nvPr/>
              </p:nvSpPr>
              <p:spPr bwMode="auto">
                <a:xfrm>
                  <a:off x="5172" y="171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157" name="Oval 1621"/>
                <p:cNvSpPr>
                  <a:spLocks noChangeArrowheads="1"/>
                </p:cNvSpPr>
                <p:nvPr/>
              </p:nvSpPr>
              <p:spPr bwMode="auto">
                <a:xfrm>
                  <a:off x="5057" y="166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158" name="Oval 1622"/>
                <p:cNvSpPr>
                  <a:spLocks noChangeArrowheads="1"/>
                </p:cNvSpPr>
                <p:nvPr/>
              </p:nvSpPr>
              <p:spPr bwMode="auto">
                <a:xfrm>
                  <a:off x="5200" y="165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159" name="Oval 1623"/>
                <p:cNvSpPr>
                  <a:spLocks noChangeArrowheads="1"/>
                </p:cNvSpPr>
                <p:nvPr/>
              </p:nvSpPr>
              <p:spPr bwMode="auto">
                <a:xfrm>
                  <a:off x="5296" y="175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160" name="Oval 1624"/>
                <p:cNvSpPr>
                  <a:spLocks noChangeArrowheads="1"/>
                </p:cNvSpPr>
                <p:nvPr/>
              </p:nvSpPr>
              <p:spPr bwMode="auto">
                <a:xfrm>
                  <a:off x="5286" y="166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161" name="Oval 1625"/>
                <p:cNvSpPr>
                  <a:spLocks noChangeArrowheads="1"/>
                </p:cNvSpPr>
                <p:nvPr/>
              </p:nvSpPr>
              <p:spPr bwMode="auto">
                <a:xfrm>
                  <a:off x="5268" y="181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162" name="Oval 1626"/>
                <p:cNvSpPr>
                  <a:spLocks noChangeArrowheads="1"/>
                </p:cNvSpPr>
                <p:nvPr/>
              </p:nvSpPr>
              <p:spPr bwMode="auto">
                <a:xfrm>
                  <a:off x="5153" y="176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163" name="Oval 1627"/>
                <p:cNvSpPr>
                  <a:spLocks noChangeArrowheads="1"/>
                </p:cNvSpPr>
                <p:nvPr/>
              </p:nvSpPr>
              <p:spPr bwMode="auto">
                <a:xfrm>
                  <a:off x="5039" y="159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164" name="Oval 1628"/>
                <p:cNvSpPr>
                  <a:spLocks noChangeArrowheads="1"/>
                </p:cNvSpPr>
                <p:nvPr/>
              </p:nvSpPr>
              <p:spPr bwMode="auto">
                <a:xfrm>
                  <a:off x="5011" y="172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165" name="Oval 1629"/>
                <p:cNvSpPr>
                  <a:spLocks noChangeArrowheads="1"/>
                </p:cNvSpPr>
                <p:nvPr/>
              </p:nvSpPr>
              <p:spPr bwMode="auto">
                <a:xfrm>
                  <a:off x="5117" y="164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166" name="Oval 1630"/>
                <p:cNvSpPr>
                  <a:spLocks noChangeArrowheads="1"/>
                </p:cNvSpPr>
                <p:nvPr/>
              </p:nvSpPr>
              <p:spPr bwMode="auto">
                <a:xfrm>
                  <a:off x="5072" y="175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43168" name="Group 1631"/>
              <p:cNvGrpSpPr>
                <a:grpSpLocks/>
              </p:cNvGrpSpPr>
              <p:nvPr/>
            </p:nvGrpSpPr>
            <p:grpSpPr bwMode="auto">
              <a:xfrm>
                <a:off x="4707" y="1659"/>
                <a:ext cx="339" cy="296"/>
                <a:chOff x="4707" y="1659"/>
                <a:chExt cx="339" cy="296"/>
              </a:xfrm>
            </p:grpSpPr>
            <p:sp>
              <p:nvSpPr>
                <p:cNvPr id="67168" name="Oval 1632"/>
                <p:cNvSpPr>
                  <a:spLocks noChangeArrowheads="1"/>
                </p:cNvSpPr>
                <p:nvPr/>
              </p:nvSpPr>
              <p:spPr bwMode="auto">
                <a:xfrm>
                  <a:off x="4800" y="165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169" name="Oval 1633"/>
                <p:cNvSpPr>
                  <a:spLocks noChangeArrowheads="1"/>
                </p:cNvSpPr>
                <p:nvPr/>
              </p:nvSpPr>
              <p:spPr bwMode="auto">
                <a:xfrm>
                  <a:off x="4896" y="175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170" name="Oval 1634"/>
                <p:cNvSpPr>
                  <a:spLocks noChangeArrowheads="1"/>
                </p:cNvSpPr>
                <p:nvPr/>
              </p:nvSpPr>
              <p:spPr bwMode="auto">
                <a:xfrm>
                  <a:off x="4886" y="166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171" name="Oval 1635"/>
                <p:cNvSpPr>
                  <a:spLocks noChangeArrowheads="1"/>
                </p:cNvSpPr>
                <p:nvPr/>
              </p:nvSpPr>
              <p:spPr bwMode="auto">
                <a:xfrm>
                  <a:off x="4868" y="181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172" name="Oval 1636"/>
                <p:cNvSpPr>
                  <a:spLocks noChangeArrowheads="1"/>
                </p:cNvSpPr>
                <p:nvPr/>
              </p:nvSpPr>
              <p:spPr bwMode="auto">
                <a:xfrm>
                  <a:off x="4753" y="176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173" name="Oval 1637"/>
                <p:cNvSpPr>
                  <a:spLocks noChangeArrowheads="1"/>
                </p:cNvSpPr>
                <p:nvPr/>
              </p:nvSpPr>
              <p:spPr bwMode="auto">
                <a:xfrm>
                  <a:off x="4896" y="175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174" name="Oval 1638"/>
                <p:cNvSpPr>
                  <a:spLocks noChangeArrowheads="1"/>
                </p:cNvSpPr>
                <p:nvPr/>
              </p:nvSpPr>
              <p:spPr bwMode="auto">
                <a:xfrm>
                  <a:off x="4992" y="185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175" name="Oval 1639"/>
                <p:cNvSpPr>
                  <a:spLocks noChangeArrowheads="1"/>
                </p:cNvSpPr>
                <p:nvPr/>
              </p:nvSpPr>
              <p:spPr bwMode="auto">
                <a:xfrm>
                  <a:off x="4982" y="176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176" name="Oval 1640"/>
                <p:cNvSpPr>
                  <a:spLocks noChangeArrowheads="1"/>
                </p:cNvSpPr>
                <p:nvPr/>
              </p:nvSpPr>
              <p:spPr bwMode="auto">
                <a:xfrm>
                  <a:off x="4964" y="191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177" name="Oval 1641"/>
                <p:cNvSpPr>
                  <a:spLocks noChangeArrowheads="1"/>
                </p:cNvSpPr>
                <p:nvPr/>
              </p:nvSpPr>
              <p:spPr bwMode="auto">
                <a:xfrm>
                  <a:off x="4849" y="185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178" name="Oval 1642"/>
                <p:cNvSpPr>
                  <a:spLocks noChangeArrowheads="1"/>
                </p:cNvSpPr>
                <p:nvPr/>
              </p:nvSpPr>
              <p:spPr bwMode="auto">
                <a:xfrm>
                  <a:off x="4735" y="169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179" name="Oval 1643"/>
                <p:cNvSpPr>
                  <a:spLocks noChangeArrowheads="1"/>
                </p:cNvSpPr>
                <p:nvPr/>
              </p:nvSpPr>
              <p:spPr bwMode="auto">
                <a:xfrm>
                  <a:off x="4707" y="182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180" name="Oval 1644"/>
                <p:cNvSpPr>
                  <a:spLocks noChangeArrowheads="1"/>
                </p:cNvSpPr>
                <p:nvPr/>
              </p:nvSpPr>
              <p:spPr bwMode="auto">
                <a:xfrm>
                  <a:off x="4813" y="174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181" name="Oval 1645"/>
                <p:cNvSpPr>
                  <a:spLocks noChangeArrowheads="1"/>
                </p:cNvSpPr>
                <p:nvPr/>
              </p:nvSpPr>
              <p:spPr bwMode="auto">
                <a:xfrm>
                  <a:off x="4768" y="185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42888" name="Group 1646"/>
            <p:cNvGrpSpPr>
              <a:grpSpLocks/>
            </p:cNvGrpSpPr>
            <p:nvPr/>
          </p:nvGrpSpPr>
          <p:grpSpPr bwMode="auto">
            <a:xfrm>
              <a:off x="3423" y="1615"/>
              <a:ext cx="1561" cy="615"/>
              <a:chOff x="3423" y="1615"/>
              <a:chExt cx="1561" cy="615"/>
            </a:xfrm>
          </p:grpSpPr>
          <p:grpSp>
            <p:nvGrpSpPr>
              <p:cNvPr id="143137" name="Group 1647"/>
              <p:cNvGrpSpPr>
                <a:grpSpLocks/>
              </p:cNvGrpSpPr>
              <p:nvPr/>
            </p:nvGrpSpPr>
            <p:grpSpPr bwMode="auto">
              <a:xfrm>
                <a:off x="4646" y="1933"/>
                <a:ext cx="338" cy="297"/>
                <a:chOff x="4646" y="1933"/>
                <a:chExt cx="338" cy="297"/>
              </a:xfrm>
            </p:grpSpPr>
            <p:sp>
              <p:nvSpPr>
                <p:cNvPr id="67184" name="Oval 1648"/>
                <p:cNvSpPr>
                  <a:spLocks noChangeArrowheads="1"/>
                </p:cNvSpPr>
                <p:nvPr/>
              </p:nvSpPr>
              <p:spPr bwMode="auto">
                <a:xfrm>
                  <a:off x="4737" y="193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185" name="Oval 1649"/>
                <p:cNvSpPr>
                  <a:spLocks noChangeArrowheads="1"/>
                </p:cNvSpPr>
                <p:nvPr/>
              </p:nvSpPr>
              <p:spPr bwMode="auto">
                <a:xfrm>
                  <a:off x="4834" y="202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186" name="Oval 1650"/>
                <p:cNvSpPr>
                  <a:spLocks noChangeArrowheads="1"/>
                </p:cNvSpPr>
                <p:nvPr/>
              </p:nvSpPr>
              <p:spPr bwMode="auto">
                <a:xfrm>
                  <a:off x="4824" y="194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187" name="Oval 1651"/>
                <p:cNvSpPr>
                  <a:spLocks noChangeArrowheads="1"/>
                </p:cNvSpPr>
                <p:nvPr/>
              </p:nvSpPr>
              <p:spPr bwMode="auto">
                <a:xfrm>
                  <a:off x="4805" y="208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188" name="Oval 1652"/>
                <p:cNvSpPr>
                  <a:spLocks noChangeArrowheads="1"/>
                </p:cNvSpPr>
                <p:nvPr/>
              </p:nvSpPr>
              <p:spPr bwMode="auto">
                <a:xfrm>
                  <a:off x="4691" y="203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189" name="Oval 1653"/>
                <p:cNvSpPr>
                  <a:spLocks noChangeArrowheads="1"/>
                </p:cNvSpPr>
                <p:nvPr/>
              </p:nvSpPr>
              <p:spPr bwMode="auto">
                <a:xfrm>
                  <a:off x="4834" y="202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190" name="Oval 1654"/>
                <p:cNvSpPr>
                  <a:spLocks noChangeArrowheads="1"/>
                </p:cNvSpPr>
                <p:nvPr/>
              </p:nvSpPr>
              <p:spPr bwMode="auto">
                <a:xfrm>
                  <a:off x="4930" y="212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191" name="Oval 1655"/>
                <p:cNvSpPr>
                  <a:spLocks noChangeArrowheads="1"/>
                </p:cNvSpPr>
                <p:nvPr/>
              </p:nvSpPr>
              <p:spPr bwMode="auto">
                <a:xfrm>
                  <a:off x="4920" y="203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192" name="Oval 1656"/>
                <p:cNvSpPr>
                  <a:spLocks noChangeArrowheads="1"/>
                </p:cNvSpPr>
                <p:nvPr/>
              </p:nvSpPr>
              <p:spPr bwMode="auto">
                <a:xfrm>
                  <a:off x="4903" y="218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193" name="Oval 1657"/>
                <p:cNvSpPr>
                  <a:spLocks noChangeArrowheads="1"/>
                </p:cNvSpPr>
                <p:nvPr/>
              </p:nvSpPr>
              <p:spPr bwMode="auto">
                <a:xfrm>
                  <a:off x="4787" y="213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194" name="Oval 1658"/>
                <p:cNvSpPr>
                  <a:spLocks noChangeArrowheads="1"/>
                </p:cNvSpPr>
                <p:nvPr/>
              </p:nvSpPr>
              <p:spPr bwMode="auto">
                <a:xfrm>
                  <a:off x="4674" y="196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195" name="Oval 1659"/>
                <p:cNvSpPr>
                  <a:spLocks noChangeArrowheads="1"/>
                </p:cNvSpPr>
                <p:nvPr/>
              </p:nvSpPr>
              <p:spPr bwMode="auto">
                <a:xfrm>
                  <a:off x="4646" y="209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196" name="Oval 1660"/>
                <p:cNvSpPr>
                  <a:spLocks noChangeArrowheads="1"/>
                </p:cNvSpPr>
                <p:nvPr/>
              </p:nvSpPr>
              <p:spPr bwMode="auto">
                <a:xfrm>
                  <a:off x="4751" y="201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197" name="Oval 1661"/>
                <p:cNvSpPr>
                  <a:spLocks noChangeArrowheads="1"/>
                </p:cNvSpPr>
                <p:nvPr/>
              </p:nvSpPr>
              <p:spPr bwMode="auto">
                <a:xfrm>
                  <a:off x="4706" y="213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43138" name="Group 1662"/>
              <p:cNvGrpSpPr>
                <a:grpSpLocks/>
              </p:cNvGrpSpPr>
              <p:nvPr/>
            </p:nvGrpSpPr>
            <p:grpSpPr bwMode="auto">
              <a:xfrm>
                <a:off x="3423" y="1615"/>
                <a:ext cx="339" cy="297"/>
                <a:chOff x="3423" y="1615"/>
                <a:chExt cx="339" cy="297"/>
              </a:xfrm>
            </p:grpSpPr>
            <p:sp>
              <p:nvSpPr>
                <p:cNvPr id="67199" name="Oval 1663"/>
                <p:cNvSpPr>
                  <a:spLocks noChangeArrowheads="1"/>
                </p:cNvSpPr>
                <p:nvPr/>
              </p:nvSpPr>
              <p:spPr bwMode="auto">
                <a:xfrm>
                  <a:off x="3516" y="161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200" name="Oval 1664"/>
                <p:cNvSpPr>
                  <a:spLocks noChangeArrowheads="1"/>
                </p:cNvSpPr>
                <p:nvPr/>
              </p:nvSpPr>
              <p:spPr bwMode="auto">
                <a:xfrm>
                  <a:off x="3612" y="171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201" name="Oval 1665"/>
                <p:cNvSpPr>
                  <a:spLocks noChangeArrowheads="1"/>
                </p:cNvSpPr>
                <p:nvPr/>
              </p:nvSpPr>
              <p:spPr bwMode="auto">
                <a:xfrm>
                  <a:off x="3602" y="162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202" name="Oval 1666"/>
                <p:cNvSpPr>
                  <a:spLocks noChangeArrowheads="1"/>
                </p:cNvSpPr>
                <p:nvPr/>
              </p:nvSpPr>
              <p:spPr bwMode="auto">
                <a:xfrm>
                  <a:off x="3584" y="177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203" name="Oval 1667"/>
                <p:cNvSpPr>
                  <a:spLocks noChangeArrowheads="1"/>
                </p:cNvSpPr>
                <p:nvPr/>
              </p:nvSpPr>
              <p:spPr bwMode="auto">
                <a:xfrm>
                  <a:off x="3469" y="171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204" name="Oval 1668"/>
                <p:cNvSpPr>
                  <a:spLocks noChangeArrowheads="1"/>
                </p:cNvSpPr>
                <p:nvPr/>
              </p:nvSpPr>
              <p:spPr bwMode="auto">
                <a:xfrm>
                  <a:off x="3612" y="171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205" name="Oval 1669"/>
                <p:cNvSpPr>
                  <a:spLocks noChangeArrowheads="1"/>
                </p:cNvSpPr>
                <p:nvPr/>
              </p:nvSpPr>
              <p:spPr bwMode="auto">
                <a:xfrm>
                  <a:off x="3708" y="180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206" name="Oval 1670"/>
                <p:cNvSpPr>
                  <a:spLocks noChangeArrowheads="1"/>
                </p:cNvSpPr>
                <p:nvPr/>
              </p:nvSpPr>
              <p:spPr bwMode="auto">
                <a:xfrm>
                  <a:off x="3698" y="171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207" name="Oval 1671"/>
                <p:cNvSpPr>
                  <a:spLocks noChangeArrowheads="1"/>
                </p:cNvSpPr>
                <p:nvPr/>
              </p:nvSpPr>
              <p:spPr bwMode="auto">
                <a:xfrm>
                  <a:off x="3680" y="186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208" name="Oval 1672"/>
                <p:cNvSpPr>
                  <a:spLocks noChangeArrowheads="1"/>
                </p:cNvSpPr>
                <p:nvPr/>
              </p:nvSpPr>
              <p:spPr bwMode="auto">
                <a:xfrm>
                  <a:off x="3565" y="181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209" name="Oval 1673"/>
                <p:cNvSpPr>
                  <a:spLocks noChangeArrowheads="1"/>
                </p:cNvSpPr>
                <p:nvPr/>
              </p:nvSpPr>
              <p:spPr bwMode="auto">
                <a:xfrm>
                  <a:off x="3451" y="164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210" name="Oval 1674"/>
                <p:cNvSpPr>
                  <a:spLocks noChangeArrowheads="1"/>
                </p:cNvSpPr>
                <p:nvPr/>
              </p:nvSpPr>
              <p:spPr bwMode="auto">
                <a:xfrm>
                  <a:off x="3423" y="177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211" name="Oval 1675"/>
                <p:cNvSpPr>
                  <a:spLocks noChangeArrowheads="1"/>
                </p:cNvSpPr>
                <p:nvPr/>
              </p:nvSpPr>
              <p:spPr bwMode="auto">
                <a:xfrm>
                  <a:off x="3529" y="169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212" name="Oval 1676"/>
                <p:cNvSpPr>
                  <a:spLocks noChangeArrowheads="1"/>
                </p:cNvSpPr>
                <p:nvPr/>
              </p:nvSpPr>
              <p:spPr bwMode="auto">
                <a:xfrm>
                  <a:off x="3484" y="181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42889" name="Group 1677"/>
            <p:cNvGrpSpPr>
              <a:grpSpLocks/>
            </p:cNvGrpSpPr>
            <p:nvPr/>
          </p:nvGrpSpPr>
          <p:grpSpPr bwMode="auto">
            <a:xfrm>
              <a:off x="3201" y="1271"/>
              <a:ext cx="1407" cy="960"/>
              <a:chOff x="3201" y="1271"/>
              <a:chExt cx="1407" cy="960"/>
            </a:xfrm>
          </p:grpSpPr>
          <p:grpSp>
            <p:nvGrpSpPr>
              <p:cNvPr id="143107" name="Group 1678"/>
              <p:cNvGrpSpPr>
                <a:grpSpLocks/>
              </p:cNvGrpSpPr>
              <p:nvPr/>
            </p:nvGrpSpPr>
            <p:grpSpPr bwMode="auto">
              <a:xfrm>
                <a:off x="4269" y="1934"/>
                <a:ext cx="339" cy="297"/>
                <a:chOff x="4269" y="1934"/>
                <a:chExt cx="339" cy="297"/>
              </a:xfrm>
            </p:grpSpPr>
            <p:sp>
              <p:nvSpPr>
                <p:cNvPr id="67215" name="Oval 1679"/>
                <p:cNvSpPr>
                  <a:spLocks noChangeArrowheads="1"/>
                </p:cNvSpPr>
                <p:nvPr/>
              </p:nvSpPr>
              <p:spPr bwMode="auto">
                <a:xfrm>
                  <a:off x="4362" y="193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216" name="Oval 1680"/>
                <p:cNvSpPr>
                  <a:spLocks noChangeArrowheads="1"/>
                </p:cNvSpPr>
                <p:nvPr/>
              </p:nvSpPr>
              <p:spPr bwMode="auto">
                <a:xfrm>
                  <a:off x="4458" y="203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217" name="Oval 1681"/>
                <p:cNvSpPr>
                  <a:spLocks noChangeArrowheads="1"/>
                </p:cNvSpPr>
                <p:nvPr/>
              </p:nvSpPr>
              <p:spPr bwMode="auto">
                <a:xfrm>
                  <a:off x="4448" y="194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218" name="Oval 1682"/>
                <p:cNvSpPr>
                  <a:spLocks noChangeArrowheads="1"/>
                </p:cNvSpPr>
                <p:nvPr/>
              </p:nvSpPr>
              <p:spPr bwMode="auto">
                <a:xfrm>
                  <a:off x="4430" y="209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219" name="Oval 1683"/>
                <p:cNvSpPr>
                  <a:spLocks noChangeArrowheads="1"/>
                </p:cNvSpPr>
                <p:nvPr/>
              </p:nvSpPr>
              <p:spPr bwMode="auto">
                <a:xfrm>
                  <a:off x="4315" y="203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220" name="Oval 1684"/>
                <p:cNvSpPr>
                  <a:spLocks noChangeArrowheads="1"/>
                </p:cNvSpPr>
                <p:nvPr/>
              </p:nvSpPr>
              <p:spPr bwMode="auto">
                <a:xfrm>
                  <a:off x="4458" y="203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221" name="Oval 1685"/>
                <p:cNvSpPr>
                  <a:spLocks noChangeArrowheads="1"/>
                </p:cNvSpPr>
                <p:nvPr/>
              </p:nvSpPr>
              <p:spPr bwMode="auto">
                <a:xfrm>
                  <a:off x="4554" y="212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222" name="Oval 1686"/>
                <p:cNvSpPr>
                  <a:spLocks noChangeArrowheads="1"/>
                </p:cNvSpPr>
                <p:nvPr/>
              </p:nvSpPr>
              <p:spPr bwMode="auto">
                <a:xfrm>
                  <a:off x="4544" y="203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223" name="Oval 1687"/>
                <p:cNvSpPr>
                  <a:spLocks noChangeArrowheads="1"/>
                </p:cNvSpPr>
                <p:nvPr/>
              </p:nvSpPr>
              <p:spPr bwMode="auto">
                <a:xfrm>
                  <a:off x="4526" y="218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224" name="Oval 1688"/>
                <p:cNvSpPr>
                  <a:spLocks noChangeArrowheads="1"/>
                </p:cNvSpPr>
                <p:nvPr/>
              </p:nvSpPr>
              <p:spPr bwMode="auto">
                <a:xfrm>
                  <a:off x="4411" y="213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225" name="Oval 1689"/>
                <p:cNvSpPr>
                  <a:spLocks noChangeArrowheads="1"/>
                </p:cNvSpPr>
                <p:nvPr/>
              </p:nvSpPr>
              <p:spPr bwMode="auto">
                <a:xfrm>
                  <a:off x="4297" y="196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226" name="Oval 1690"/>
                <p:cNvSpPr>
                  <a:spLocks noChangeArrowheads="1"/>
                </p:cNvSpPr>
                <p:nvPr/>
              </p:nvSpPr>
              <p:spPr bwMode="auto">
                <a:xfrm>
                  <a:off x="4269" y="209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227" name="Oval 1691"/>
                <p:cNvSpPr>
                  <a:spLocks noChangeArrowheads="1"/>
                </p:cNvSpPr>
                <p:nvPr/>
              </p:nvSpPr>
              <p:spPr bwMode="auto">
                <a:xfrm>
                  <a:off x="4375" y="201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228" name="Oval 1692"/>
                <p:cNvSpPr>
                  <a:spLocks noChangeArrowheads="1"/>
                </p:cNvSpPr>
                <p:nvPr/>
              </p:nvSpPr>
              <p:spPr bwMode="auto">
                <a:xfrm>
                  <a:off x="4330" y="213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43108" name="Group 1693"/>
              <p:cNvGrpSpPr>
                <a:grpSpLocks/>
              </p:cNvGrpSpPr>
              <p:nvPr/>
            </p:nvGrpSpPr>
            <p:grpSpPr bwMode="auto">
              <a:xfrm>
                <a:off x="3201" y="1271"/>
                <a:ext cx="339" cy="297"/>
                <a:chOff x="3201" y="1271"/>
                <a:chExt cx="339" cy="297"/>
              </a:xfrm>
            </p:grpSpPr>
            <p:sp>
              <p:nvSpPr>
                <p:cNvPr id="67230" name="Oval 1694"/>
                <p:cNvSpPr>
                  <a:spLocks noChangeArrowheads="1"/>
                </p:cNvSpPr>
                <p:nvPr/>
              </p:nvSpPr>
              <p:spPr bwMode="auto">
                <a:xfrm>
                  <a:off x="3294" y="127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231" name="Oval 1695"/>
                <p:cNvSpPr>
                  <a:spLocks noChangeArrowheads="1"/>
                </p:cNvSpPr>
                <p:nvPr/>
              </p:nvSpPr>
              <p:spPr bwMode="auto">
                <a:xfrm>
                  <a:off x="3390" y="136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232" name="Oval 1696"/>
                <p:cNvSpPr>
                  <a:spLocks noChangeArrowheads="1"/>
                </p:cNvSpPr>
                <p:nvPr/>
              </p:nvSpPr>
              <p:spPr bwMode="auto">
                <a:xfrm>
                  <a:off x="3380" y="127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233" name="Oval 1697"/>
                <p:cNvSpPr>
                  <a:spLocks noChangeArrowheads="1"/>
                </p:cNvSpPr>
                <p:nvPr/>
              </p:nvSpPr>
              <p:spPr bwMode="auto">
                <a:xfrm>
                  <a:off x="3362" y="142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234" name="Oval 1698"/>
                <p:cNvSpPr>
                  <a:spLocks noChangeArrowheads="1"/>
                </p:cNvSpPr>
                <p:nvPr/>
              </p:nvSpPr>
              <p:spPr bwMode="auto">
                <a:xfrm>
                  <a:off x="3247" y="137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235" name="Oval 1699"/>
                <p:cNvSpPr>
                  <a:spLocks noChangeArrowheads="1"/>
                </p:cNvSpPr>
                <p:nvPr/>
              </p:nvSpPr>
              <p:spPr bwMode="auto">
                <a:xfrm>
                  <a:off x="3390" y="136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236" name="Oval 1700"/>
                <p:cNvSpPr>
                  <a:spLocks noChangeArrowheads="1"/>
                </p:cNvSpPr>
                <p:nvPr/>
              </p:nvSpPr>
              <p:spPr bwMode="auto">
                <a:xfrm>
                  <a:off x="3486" y="146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237" name="Oval 1701"/>
                <p:cNvSpPr>
                  <a:spLocks noChangeArrowheads="1"/>
                </p:cNvSpPr>
                <p:nvPr/>
              </p:nvSpPr>
              <p:spPr bwMode="auto">
                <a:xfrm>
                  <a:off x="3476" y="137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238" name="Oval 1702"/>
                <p:cNvSpPr>
                  <a:spLocks noChangeArrowheads="1"/>
                </p:cNvSpPr>
                <p:nvPr/>
              </p:nvSpPr>
              <p:spPr bwMode="auto">
                <a:xfrm>
                  <a:off x="3458" y="152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239" name="Oval 1703"/>
                <p:cNvSpPr>
                  <a:spLocks noChangeArrowheads="1"/>
                </p:cNvSpPr>
                <p:nvPr/>
              </p:nvSpPr>
              <p:spPr bwMode="auto">
                <a:xfrm>
                  <a:off x="3343" y="147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240" name="Oval 1704"/>
                <p:cNvSpPr>
                  <a:spLocks noChangeArrowheads="1"/>
                </p:cNvSpPr>
                <p:nvPr/>
              </p:nvSpPr>
              <p:spPr bwMode="auto">
                <a:xfrm>
                  <a:off x="3229" y="130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241" name="Oval 1705"/>
                <p:cNvSpPr>
                  <a:spLocks noChangeArrowheads="1"/>
                </p:cNvSpPr>
                <p:nvPr/>
              </p:nvSpPr>
              <p:spPr bwMode="auto">
                <a:xfrm>
                  <a:off x="3201" y="143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242" name="Oval 1706"/>
                <p:cNvSpPr>
                  <a:spLocks noChangeArrowheads="1"/>
                </p:cNvSpPr>
                <p:nvPr/>
              </p:nvSpPr>
              <p:spPr bwMode="auto">
                <a:xfrm>
                  <a:off x="3307" y="135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243" name="Oval 1707"/>
                <p:cNvSpPr>
                  <a:spLocks noChangeArrowheads="1"/>
                </p:cNvSpPr>
                <p:nvPr/>
              </p:nvSpPr>
              <p:spPr bwMode="auto">
                <a:xfrm>
                  <a:off x="3262" y="146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42890" name="Group 1708"/>
            <p:cNvGrpSpPr>
              <a:grpSpLocks/>
            </p:cNvGrpSpPr>
            <p:nvPr/>
          </p:nvGrpSpPr>
          <p:grpSpPr bwMode="auto">
            <a:xfrm>
              <a:off x="3932" y="858"/>
              <a:ext cx="1180" cy="930"/>
              <a:chOff x="3932" y="858"/>
              <a:chExt cx="1180" cy="930"/>
            </a:xfrm>
          </p:grpSpPr>
          <p:grpSp>
            <p:nvGrpSpPr>
              <p:cNvPr id="143077" name="Group 1709"/>
              <p:cNvGrpSpPr>
                <a:grpSpLocks/>
              </p:cNvGrpSpPr>
              <p:nvPr/>
            </p:nvGrpSpPr>
            <p:grpSpPr bwMode="auto">
              <a:xfrm>
                <a:off x="3932" y="1491"/>
                <a:ext cx="338" cy="297"/>
                <a:chOff x="3932" y="1491"/>
                <a:chExt cx="338" cy="297"/>
              </a:xfrm>
            </p:grpSpPr>
            <p:sp>
              <p:nvSpPr>
                <p:cNvPr id="67246" name="Oval 1710"/>
                <p:cNvSpPr>
                  <a:spLocks noChangeArrowheads="1"/>
                </p:cNvSpPr>
                <p:nvPr/>
              </p:nvSpPr>
              <p:spPr bwMode="auto">
                <a:xfrm>
                  <a:off x="4025" y="149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247" name="Oval 1711"/>
                <p:cNvSpPr>
                  <a:spLocks noChangeArrowheads="1"/>
                </p:cNvSpPr>
                <p:nvPr/>
              </p:nvSpPr>
              <p:spPr bwMode="auto">
                <a:xfrm>
                  <a:off x="4119" y="158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248" name="Oval 1712"/>
                <p:cNvSpPr>
                  <a:spLocks noChangeArrowheads="1"/>
                </p:cNvSpPr>
                <p:nvPr/>
              </p:nvSpPr>
              <p:spPr bwMode="auto">
                <a:xfrm>
                  <a:off x="4109" y="149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249" name="Oval 1713"/>
                <p:cNvSpPr>
                  <a:spLocks noChangeArrowheads="1"/>
                </p:cNvSpPr>
                <p:nvPr/>
              </p:nvSpPr>
              <p:spPr bwMode="auto">
                <a:xfrm>
                  <a:off x="4093" y="164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250" name="Oval 1714"/>
                <p:cNvSpPr>
                  <a:spLocks noChangeArrowheads="1"/>
                </p:cNvSpPr>
                <p:nvPr/>
              </p:nvSpPr>
              <p:spPr bwMode="auto">
                <a:xfrm>
                  <a:off x="3978" y="159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251" name="Oval 1715"/>
                <p:cNvSpPr>
                  <a:spLocks noChangeArrowheads="1"/>
                </p:cNvSpPr>
                <p:nvPr/>
              </p:nvSpPr>
              <p:spPr bwMode="auto">
                <a:xfrm>
                  <a:off x="4119" y="158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252" name="Oval 1716"/>
                <p:cNvSpPr>
                  <a:spLocks noChangeArrowheads="1"/>
                </p:cNvSpPr>
                <p:nvPr/>
              </p:nvSpPr>
              <p:spPr bwMode="auto">
                <a:xfrm>
                  <a:off x="4216" y="168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253" name="Oval 1717"/>
                <p:cNvSpPr>
                  <a:spLocks noChangeArrowheads="1"/>
                </p:cNvSpPr>
                <p:nvPr/>
              </p:nvSpPr>
              <p:spPr bwMode="auto">
                <a:xfrm>
                  <a:off x="4206" y="159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254" name="Oval 1718"/>
                <p:cNvSpPr>
                  <a:spLocks noChangeArrowheads="1"/>
                </p:cNvSpPr>
                <p:nvPr/>
              </p:nvSpPr>
              <p:spPr bwMode="auto">
                <a:xfrm>
                  <a:off x="4187" y="174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255" name="Oval 1719"/>
                <p:cNvSpPr>
                  <a:spLocks noChangeArrowheads="1"/>
                </p:cNvSpPr>
                <p:nvPr/>
              </p:nvSpPr>
              <p:spPr bwMode="auto">
                <a:xfrm>
                  <a:off x="4073" y="169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256" name="Oval 1720"/>
                <p:cNvSpPr>
                  <a:spLocks noChangeArrowheads="1"/>
                </p:cNvSpPr>
                <p:nvPr/>
              </p:nvSpPr>
              <p:spPr bwMode="auto">
                <a:xfrm>
                  <a:off x="3960" y="152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257" name="Oval 1721"/>
                <p:cNvSpPr>
                  <a:spLocks noChangeArrowheads="1"/>
                </p:cNvSpPr>
                <p:nvPr/>
              </p:nvSpPr>
              <p:spPr bwMode="auto">
                <a:xfrm>
                  <a:off x="3932" y="165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258" name="Oval 1722"/>
                <p:cNvSpPr>
                  <a:spLocks noChangeArrowheads="1"/>
                </p:cNvSpPr>
                <p:nvPr/>
              </p:nvSpPr>
              <p:spPr bwMode="auto">
                <a:xfrm>
                  <a:off x="4037" y="157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259" name="Oval 1723"/>
                <p:cNvSpPr>
                  <a:spLocks noChangeArrowheads="1"/>
                </p:cNvSpPr>
                <p:nvPr/>
              </p:nvSpPr>
              <p:spPr bwMode="auto">
                <a:xfrm>
                  <a:off x="3993" y="168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43078" name="Group 1724"/>
              <p:cNvGrpSpPr>
                <a:grpSpLocks/>
              </p:cNvGrpSpPr>
              <p:nvPr/>
            </p:nvGrpSpPr>
            <p:grpSpPr bwMode="auto">
              <a:xfrm>
                <a:off x="4774" y="858"/>
                <a:ext cx="338" cy="297"/>
                <a:chOff x="4774" y="858"/>
                <a:chExt cx="338" cy="297"/>
              </a:xfrm>
            </p:grpSpPr>
            <p:sp>
              <p:nvSpPr>
                <p:cNvPr id="67261" name="Oval 1725"/>
                <p:cNvSpPr>
                  <a:spLocks noChangeArrowheads="1"/>
                </p:cNvSpPr>
                <p:nvPr/>
              </p:nvSpPr>
              <p:spPr bwMode="auto">
                <a:xfrm>
                  <a:off x="4866" y="85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262" name="Oval 1726"/>
                <p:cNvSpPr>
                  <a:spLocks noChangeArrowheads="1"/>
                </p:cNvSpPr>
                <p:nvPr/>
              </p:nvSpPr>
              <p:spPr bwMode="auto">
                <a:xfrm>
                  <a:off x="4962" y="95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263" name="Oval 1727"/>
                <p:cNvSpPr>
                  <a:spLocks noChangeArrowheads="1"/>
                </p:cNvSpPr>
                <p:nvPr/>
              </p:nvSpPr>
              <p:spPr bwMode="auto">
                <a:xfrm>
                  <a:off x="4952" y="86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264" name="Oval 1728"/>
                <p:cNvSpPr>
                  <a:spLocks noChangeArrowheads="1"/>
                </p:cNvSpPr>
                <p:nvPr/>
              </p:nvSpPr>
              <p:spPr bwMode="auto">
                <a:xfrm>
                  <a:off x="4934" y="101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265" name="Oval 1729"/>
                <p:cNvSpPr>
                  <a:spLocks noChangeArrowheads="1"/>
                </p:cNvSpPr>
                <p:nvPr/>
              </p:nvSpPr>
              <p:spPr bwMode="auto">
                <a:xfrm>
                  <a:off x="4819" y="96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266" name="Oval 1730"/>
                <p:cNvSpPr>
                  <a:spLocks noChangeArrowheads="1"/>
                </p:cNvSpPr>
                <p:nvPr/>
              </p:nvSpPr>
              <p:spPr bwMode="auto">
                <a:xfrm>
                  <a:off x="4962" y="95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267" name="Oval 1731"/>
                <p:cNvSpPr>
                  <a:spLocks noChangeArrowheads="1"/>
                </p:cNvSpPr>
                <p:nvPr/>
              </p:nvSpPr>
              <p:spPr bwMode="auto">
                <a:xfrm>
                  <a:off x="5058" y="105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268" name="Oval 1732"/>
                <p:cNvSpPr>
                  <a:spLocks noChangeArrowheads="1"/>
                </p:cNvSpPr>
                <p:nvPr/>
              </p:nvSpPr>
              <p:spPr bwMode="auto">
                <a:xfrm>
                  <a:off x="5048" y="96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269" name="Oval 1733"/>
                <p:cNvSpPr>
                  <a:spLocks noChangeArrowheads="1"/>
                </p:cNvSpPr>
                <p:nvPr/>
              </p:nvSpPr>
              <p:spPr bwMode="auto">
                <a:xfrm>
                  <a:off x="5030" y="111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270" name="Oval 1734"/>
                <p:cNvSpPr>
                  <a:spLocks noChangeArrowheads="1"/>
                </p:cNvSpPr>
                <p:nvPr/>
              </p:nvSpPr>
              <p:spPr bwMode="auto">
                <a:xfrm>
                  <a:off x="4916" y="105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271" name="Oval 1735"/>
                <p:cNvSpPr>
                  <a:spLocks noChangeArrowheads="1"/>
                </p:cNvSpPr>
                <p:nvPr/>
              </p:nvSpPr>
              <p:spPr bwMode="auto">
                <a:xfrm>
                  <a:off x="4802" y="88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272" name="Oval 1736"/>
                <p:cNvSpPr>
                  <a:spLocks noChangeArrowheads="1"/>
                </p:cNvSpPr>
                <p:nvPr/>
              </p:nvSpPr>
              <p:spPr bwMode="auto">
                <a:xfrm>
                  <a:off x="4774" y="102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273" name="Oval 1737"/>
                <p:cNvSpPr>
                  <a:spLocks noChangeArrowheads="1"/>
                </p:cNvSpPr>
                <p:nvPr/>
              </p:nvSpPr>
              <p:spPr bwMode="auto">
                <a:xfrm>
                  <a:off x="4879" y="94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274" name="Oval 1738"/>
                <p:cNvSpPr>
                  <a:spLocks noChangeArrowheads="1"/>
                </p:cNvSpPr>
                <p:nvPr/>
              </p:nvSpPr>
              <p:spPr bwMode="auto">
                <a:xfrm>
                  <a:off x="4834" y="105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42891" name="Group 1739"/>
            <p:cNvGrpSpPr>
              <a:grpSpLocks/>
            </p:cNvGrpSpPr>
            <p:nvPr/>
          </p:nvGrpSpPr>
          <p:grpSpPr bwMode="auto">
            <a:xfrm>
              <a:off x="4503" y="1317"/>
              <a:ext cx="876" cy="532"/>
              <a:chOff x="4503" y="1317"/>
              <a:chExt cx="876" cy="532"/>
            </a:xfrm>
          </p:grpSpPr>
          <p:grpSp>
            <p:nvGrpSpPr>
              <p:cNvPr id="143047" name="Group 1740"/>
              <p:cNvGrpSpPr>
                <a:grpSpLocks/>
              </p:cNvGrpSpPr>
              <p:nvPr/>
            </p:nvGrpSpPr>
            <p:grpSpPr bwMode="auto">
              <a:xfrm>
                <a:off x="5041" y="1317"/>
                <a:ext cx="338" cy="297"/>
                <a:chOff x="5041" y="1317"/>
                <a:chExt cx="338" cy="297"/>
              </a:xfrm>
            </p:grpSpPr>
            <p:sp>
              <p:nvSpPr>
                <p:cNvPr id="67277" name="Oval 1741"/>
                <p:cNvSpPr>
                  <a:spLocks noChangeArrowheads="1"/>
                </p:cNvSpPr>
                <p:nvPr/>
              </p:nvSpPr>
              <p:spPr bwMode="auto">
                <a:xfrm>
                  <a:off x="5134" y="131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278" name="Oval 1742"/>
                <p:cNvSpPr>
                  <a:spLocks noChangeArrowheads="1"/>
                </p:cNvSpPr>
                <p:nvPr/>
              </p:nvSpPr>
              <p:spPr bwMode="auto">
                <a:xfrm>
                  <a:off x="5229" y="141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279" name="Oval 1743"/>
                <p:cNvSpPr>
                  <a:spLocks noChangeArrowheads="1"/>
                </p:cNvSpPr>
                <p:nvPr/>
              </p:nvSpPr>
              <p:spPr bwMode="auto">
                <a:xfrm>
                  <a:off x="5219" y="132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280" name="Oval 1744"/>
                <p:cNvSpPr>
                  <a:spLocks noChangeArrowheads="1"/>
                </p:cNvSpPr>
                <p:nvPr/>
              </p:nvSpPr>
              <p:spPr bwMode="auto">
                <a:xfrm>
                  <a:off x="5201" y="147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281" name="Oval 1745"/>
                <p:cNvSpPr>
                  <a:spLocks noChangeArrowheads="1"/>
                </p:cNvSpPr>
                <p:nvPr/>
              </p:nvSpPr>
              <p:spPr bwMode="auto">
                <a:xfrm>
                  <a:off x="5087" y="142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282" name="Oval 1746"/>
                <p:cNvSpPr>
                  <a:spLocks noChangeArrowheads="1"/>
                </p:cNvSpPr>
                <p:nvPr/>
              </p:nvSpPr>
              <p:spPr bwMode="auto">
                <a:xfrm>
                  <a:off x="5229" y="141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283" name="Oval 1747"/>
                <p:cNvSpPr>
                  <a:spLocks noChangeArrowheads="1"/>
                </p:cNvSpPr>
                <p:nvPr/>
              </p:nvSpPr>
              <p:spPr bwMode="auto">
                <a:xfrm>
                  <a:off x="5325" y="150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284" name="Oval 1748"/>
                <p:cNvSpPr>
                  <a:spLocks noChangeArrowheads="1"/>
                </p:cNvSpPr>
                <p:nvPr/>
              </p:nvSpPr>
              <p:spPr bwMode="auto">
                <a:xfrm>
                  <a:off x="5315" y="142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285" name="Oval 1749"/>
                <p:cNvSpPr>
                  <a:spLocks noChangeArrowheads="1"/>
                </p:cNvSpPr>
                <p:nvPr/>
              </p:nvSpPr>
              <p:spPr bwMode="auto">
                <a:xfrm>
                  <a:off x="5297" y="156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286" name="Oval 1750"/>
                <p:cNvSpPr>
                  <a:spLocks noChangeArrowheads="1"/>
                </p:cNvSpPr>
                <p:nvPr/>
              </p:nvSpPr>
              <p:spPr bwMode="auto">
                <a:xfrm>
                  <a:off x="5182" y="151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287" name="Oval 1751"/>
                <p:cNvSpPr>
                  <a:spLocks noChangeArrowheads="1"/>
                </p:cNvSpPr>
                <p:nvPr/>
              </p:nvSpPr>
              <p:spPr bwMode="auto">
                <a:xfrm>
                  <a:off x="5069" y="134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288" name="Oval 1752"/>
                <p:cNvSpPr>
                  <a:spLocks noChangeArrowheads="1"/>
                </p:cNvSpPr>
                <p:nvPr/>
              </p:nvSpPr>
              <p:spPr bwMode="auto">
                <a:xfrm>
                  <a:off x="5041" y="147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289" name="Oval 1753"/>
                <p:cNvSpPr>
                  <a:spLocks noChangeArrowheads="1"/>
                </p:cNvSpPr>
                <p:nvPr/>
              </p:nvSpPr>
              <p:spPr bwMode="auto">
                <a:xfrm>
                  <a:off x="5147" y="140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290" name="Oval 1754"/>
                <p:cNvSpPr>
                  <a:spLocks noChangeArrowheads="1"/>
                </p:cNvSpPr>
                <p:nvPr/>
              </p:nvSpPr>
              <p:spPr bwMode="auto">
                <a:xfrm>
                  <a:off x="5102" y="151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43048" name="Group 1755"/>
              <p:cNvGrpSpPr>
                <a:grpSpLocks/>
              </p:cNvGrpSpPr>
              <p:nvPr/>
            </p:nvGrpSpPr>
            <p:grpSpPr bwMode="auto">
              <a:xfrm>
                <a:off x="4503" y="1552"/>
                <a:ext cx="339" cy="297"/>
                <a:chOff x="4503" y="1552"/>
                <a:chExt cx="339" cy="297"/>
              </a:xfrm>
            </p:grpSpPr>
            <p:sp>
              <p:nvSpPr>
                <p:cNvPr id="67292" name="Oval 1756"/>
                <p:cNvSpPr>
                  <a:spLocks noChangeArrowheads="1"/>
                </p:cNvSpPr>
                <p:nvPr/>
              </p:nvSpPr>
              <p:spPr bwMode="auto">
                <a:xfrm>
                  <a:off x="4596" y="155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293" name="Oval 1757"/>
                <p:cNvSpPr>
                  <a:spLocks noChangeArrowheads="1"/>
                </p:cNvSpPr>
                <p:nvPr/>
              </p:nvSpPr>
              <p:spPr bwMode="auto">
                <a:xfrm>
                  <a:off x="4692" y="164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294" name="Oval 1758"/>
                <p:cNvSpPr>
                  <a:spLocks noChangeArrowheads="1"/>
                </p:cNvSpPr>
                <p:nvPr/>
              </p:nvSpPr>
              <p:spPr bwMode="auto">
                <a:xfrm>
                  <a:off x="4682" y="156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295" name="Oval 1759"/>
                <p:cNvSpPr>
                  <a:spLocks noChangeArrowheads="1"/>
                </p:cNvSpPr>
                <p:nvPr/>
              </p:nvSpPr>
              <p:spPr bwMode="auto">
                <a:xfrm>
                  <a:off x="4664" y="170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296" name="Oval 1760"/>
                <p:cNvSpPr>
                  <a:spLocks noChangeArrowheads="1"/>
                </p:cNvSpPr>
                <p:nvPr/>
              </p:nvSpPr>
              <p:spPr bwMode="auto">
                <a:xfrm>
                  <a:off x="4549" y="165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297" name="Oval 1761"/>
                <p:cNvSpPr>
                  <a:spLocks noChangeArrowheads="1"/>
                </p:cNvSpPr>
                <p:nvPr/>
              </p:nvSpPr>
              <p:spPr bwMode="auto">
                <a:xfrm>
                  <a:off x="4692" y="164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298" name="Oval 1762"/>
                <p:cNvSpPr>
                  <a:spLocks noChangeArrowheads="1"/>
                </p:cNvSpPr>
                <p:nvPr/>
              </p:nvSpPr>
              <p:spPr bwMode="auto">
                <a:xfrm>
                  <a:off x="4788" y="174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299" name="Oval 1763"/>
                <p:cNvSpPr>
                  <a:spLocks noChangeArrowheads="1"/>
                </p:cNvSpPr>
                <p:nvPr/>
              </p:nvSpPr>
              <p:spPr bwMode="auto">
                <a:xfrm>
                  <a:off x="4778" y="165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300" name="Oval 1764"/>
                <p:cNvSpPr>
                  <a:spLocks noChangeArrowheads="1"/>
                </p:cNvSpPr>
                <p:nvPr/>
              </p:nvSpPr>
              <p:spPr bwMode="auto">
                <a:xfrm>
                  <a:off x="4760" y="180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301" name="Oval 1765"/>
                <p:cNvSpPr>
                  <a:spLocks noChangeArrowheads="1"/>
                </p:cNvSpPr>
                <p:nvPr/>
              </p:nvSpPr>
              <p:spPr bwMode="auto">
                <a:xfrm>
                  <a:off x="4645" y="175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302" name="Oval 1766"/>
                <p:cNvSpPr>
                  <a:spLocks noChangeArrowheads="1"/>
                </p:cNvSpPr>
                <p:nvPr/>
              </p:nvSpPr>
              <p:spPr bwMode="auto">
                <a:xfrm>
                  <a:off x="4531" y="158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303" name="Oval 1767"/>
                <p:cNvSpPr>
                  <a:spLocks noChangeArrowheads="1"/>
                </p:cNvSpPr>
                <p:nvPr/>
              </p:nvSpPr>
              <p:spPr bwMode="auto">
                <a:xfrm>
                  <a:off x="4503" y="171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304" name="Oval 1768"/>
                <p:cNvSpPr>
                  <a:spLocks noChangeArrowheads="1"/>
                </p:cNvSpPr>
                <p:nvPr/>
              </p:nvSpPr>
              <p:spPr bwMode="auto">
                <a:xfrm>
                  <a:off x="4609" y="163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305" name="Oval 1769"/>
                <p:cNvSpPr>
                  <a:spLocks noChangeArrowheads="1"/>
                </p:cNvSpPr>
                <p:nvPr/>
              </p:nvSpPr>
              <p:spPr bwMode="auto">
                <a:xfrm>
                  <a:off x="4564" y="174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42892" name="Group 1770"/>
            <p:cNvGrpSpPr>
              <a:grpSpLocks/>
            </p:cNvGrpSpPr>
            <p:nvPr/>
          </p:nvGrpSpPr>
          <p:grpSpPr bwMode="auto">
            <a:xfrm>
              <a:off x="4303" y="1130"/>
              <a:ext cx="1080" cy="809"/>
              <a:chOff x="4303" y="1130"/>
              <a:chExt cx="1080" cy="809"/>
            </a:xfrm>
          </p:grpSpPr>
          <p:grpSp>
            <p:nvGrpSpPr>
              <p:cNvPr id="143017" name="Group 1771"/>
              <p:cNvGrpSpPr>
                <a:grpSpLocks/>
              </p:cNvGrpSpPr>
              <p:nvPr/>
            </p:nvGrpSpPr>
            <p:grpSpPr bwMode="auto">
              <a:xfrm>
                <a:off x="4303" y="1642"/>
                <a:ext cx="338" cy="297"/>
                <a:chOff x="4303" y="1642"/>
                <a:chExt cx="338" cy="297"/>
              </a:xfrm>
            </p:grpSpPr>
            <p:sp>
              <p:nvSpPr>
                <p:cNvPr id="67308" name="Oval 1772"/>
                <p:cNvSpPr>
                  <a:spLocks noChangeArrowheads="1"/>
                </p:cNvSpPr>
                <p:nvPr/>
              </p:nvSpPr>
              <p:spPr bwMode="auto">
                <a:xfrm>
                  <a:off x="4396" y="164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309" name="Oval 1773"/>
                <p:cNvSpPr>
                  <a:spLocks noChangeArrowheads="1"/>
                </p:cNvSpPr>
                <p:nvPr/>
              </p:nvSpPr>
              <p:spPr bwMode="auto">
                <a:xfrm>
                  <a:off x="4491" y="173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310" name="Oval 1774"/>
                <p:cNvSpPr>
                  <a:spLocks noChangeArrowheads="1"/>
                </p:cNvSpPr>
                <p:nvPr/>
              </p:nvSpPr>
              <p:spPr bwMode="auto">
                <a:xfrm>
                  <a:off x="4481" y="165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311" name="Oval 1775"/>
                <p:cNvSpPr>
                  <a:spLocks noChangeArrowheads="1"/>
                </p:cNvSpPr>
                <p:nvPr/>
              </p:nvSpPr>
              <p:spPr bwMode="auto">
                <a:xfrm>
                  <a:off x="4464" y="179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312" name="Oval 1776"/>
                <p:cNvSpPr>
                  <a:spLocks noChangeArrowheads="1"/>
                </p:cNvSpPr>
                <p:nvPr/>
              </p:nvSpPr>
              <p:spPr bwMode="auto">
                <a:xfrm>
                  <a:off x="4349" y="174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313" name="Oval 1777"/>
                <p:cNvSpPr>
                  <a:spLocks noChangeArrowheads="1"/>
                </p:cNvSpPr>
                <p:nvPr/>
              </p:nvSpPr>
              <p:spPr bwMode="auto">
                <a:xfrm>
                  <a:off x="4491" y="173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314" name="Oval 1778"/>
                <p:cNvSpPr>
                  <a:spLocks noChangeArrowheads="1"/>
                </p:cNvSpPr>
                <p:nvPr/>
              </p:nvSpPr>
              <p:spPr bwMode="auto">
                <a:xfrm>
                  <a:off x="4587" y="183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315" name="Oval 1779"/>
                <p:cNvSpPr>
                  <a:spLocks noChangeArrowheads="1"/>
                </p:cNvSpPr>
                <p:nvPr/>
              </p:nvSpPr>
              <p:spPr bwMode="auto">
                <a:xfrm>
                  <a:off x="4577" y="174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316" name="Oval 1780"/>
                <p:cNvSpPr>
                  <a:spLocks noChangeArrowheads="1"/>
                </p:cNvSpPr>
                <p:nvPr/>
              </p:nvSpPr>
              <p:spPr bwMode="auto">
                <a:xfrm>
                  <a:off x="4558" y="189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317" name="Oval 1781"/>
                <p:cNvSpPr>
                  <a:spLocks noChangeArrowheads="1"/>
                </p:cNvSpPr>
                <p:nvPr/>
              </p:nvSpPr>
              <p:spPr bwMode="auto">
                <a:xfrm>
                  <a:off x="4444" y="184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318" name="Oval 1782"/>
                <p:cNvSpPr>
                  <a:spLocks noChangeArrowheads="1"/>
                </p:cNvSpPr>
                <p:nvPr/>
              </p:nvSpPr>
              <p:spPr bwMode="auto">
                <a:xfrm>
                  <a:off x="4331" y="167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319" name="Oval 1783"/>
                <p:cNvSpPr>
                  <a:spLocks noChangeArrowheads="1"/>
                </p:cNvSpPr>
                <p:nvPr/>
              </p:nvSpPr>
              <p:spPr bwMode="auto">
                <a:xfrm>
                  <a:off x="4303" y="180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320" name="Oval 1784"/>
                <p:cNvSpPr>
                  <a:spLocks noChangeArrowheads="1"/>
                </p:cNvSpPr>
                <p:nvPr/>
              </p:nvSpPr>
              <p:spPr bwMode="auto">
                <a:xfrm>
                  <a:off x="4409" y="172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321" name="Oval 1785"/>
                <p:cNvSpPr>
                  <a:spLocks noChangeArrowheads="1"/>
                </p:cNvSpPr>
                <p:nvPr/>
              </p:nvSpPr>
              <p:spPr bwMode="auto">
                <a:xfrm>
                  <a:off x="4364" y="183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43018" name="Group 1786"/>
              <p:cNvGrpSpPr>
                <a:grpSpLocks/>
              </p:cNvGrpSpPr>
              <p:nvPr/>
            </p:nvGrpSpPr>
            <p:grpSpPr bwMode="auto">
              <a:xfrm>
                <a:off x="5045" y="1130"/>
                <a:ext cx="338" cy="297"/>
                <a:chOff x="5045" y="1130"/>
                <a:chExt cx="338" cy="297"/>
              </a:xfrm>
            </p:grpSpPr>
            <p:sp>
              <p:nvSpPr>
                <p:cNvPr id="67323" name="Oval 1787"/>
                <p:cNvSpPr>
                  <a:spLocks noChangeArrowheads="1"/>
                </p:cNvSpPr>
                <p:nvPr/>
              </p:nvSpPr>
              <p:spPr bwMode="auto">
                <a:xfrm>
                  <a:off x="5137" y="113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324" name="Oval 1788"/>
                <p:cNvSpPr>
                  <a:spLocks noChangeArrowheads="1"/>
                </p:cNvSpPr>
                <p:nvPr/>
              </p:nvSpPr>
              <p:spPr bwMode="auto">
                <a:xfrm>
                  <a:off x="5234" y="122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325" name="Oval 1789"/>
                <p:cNvSpPr>
                  <a:spLocks noChangeArrowheads="1"/>
                </p:cNvSpPr>
                <p:nvPr/>
              </p:nvSpPr>
              <p:spPr bwMode="auto">
                <a:xfrm>
                  <a:off x="5224" y="113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326" name="Oval 1790"/>
                <p:cNvSpPr>
                  <a:spLocks noChangeArrowheads="1"/>
                </p:cNvSpPr>
                <p:nvPr/>
              </p:nvSpPr>
              <p:spPr bwMode="auto">
                <a:xfrm>
                  <a:off x="5205" y="128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327" name="Oval 1791"/>
                <p:cNvSpPr>
                  <a:spLocks noChangeArrowheads="1"/>
                </p:cNvSpPr>
                <p:nvPr/>
              </p:nvSpPr>
              <p:spPr bwMode="auto">
                <a:xfrm>
                  <a:off x="5090" y="123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328" name="Oval 1792"/>
                <p:cNvSpPr>
                  <a:spLocks noChangeArrowheads="1"/>
                </p:cNvSpPr>
                <p:nvPr/>
              </p:nvSpPr>
              <p:spPr bwMode="auto">
                <a:xfrm>
                  <a:off x="5234" y="122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329" name="Oval 1793"/>
                <p:cNvSpPr>
                  <a:spLocks noChangeArrowheads="1"/>
                </p:cNvSpPr>
                <p:nvPr/>
              </p:nvSpPr>
              <p:spPr bwMode="auto">
                <a:xfrm>
                  <a:off x="5329" y="132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330" name="Oval 1794"/>
                <p:cNvSpPr>
                  <a:spLocks noChangeArrowheads="1"/>
                </p:cNvSpPr>
                <p:nvPr/>
              </p:nvSpPr>
              <p:spPr bwMode="auto">
                <a:xfrm>
                  <a:off x="5319" y="123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331" name="Oval 1795"/>
                <p:cNvSpPr>
                  <a:spLocks noChangeArrowheads="1"/>
                </p:cNvSpPr>
                <p:nvPr/>
              </p:nvSpPr>
              <p:spPr bwMode="auto">
                <a:xfrm>
                  <a:off x="5302" y="138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332" name="Oval 1796"/>
                <p:cNvSpPr>
                  <a:spLocks noChangeArrowheads="1"/>
                </p:cNvSpPr>
                <p:nvPr/>
              </p:nvSpPr>
              <p:spPr bwMode="auto">
                <a:xfrm>
                  <a:off x="5186" y="132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333" name="Oval 1797"/>
                <p:cNvSpPr>
                  <a:spLocks noChangeArrowheads="1"/>
                </p:cNvSpPr>
                <p:nvPr/>
              </p:nvSpPr>
              <p:spPr bwMode="auto">
                <a:xfrm>
                  <a:off x="5072" y="116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334" name="Oval 1798"/>
                <p:cNvSpPr>
                  <a:spLocks noChangeArrowheads="1"/>
                </p:cNvSpPr>
                <p:nvPr/>
              </p:nvSpPr>
              <p:spPr bwMode="auto">
                <a:xfrm>
                  <a:off x="5045" y="129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335" name="Oval 1799"/>
                <p:cNvSpPr>
                  <a:spLocks noChangeArrowheads="1"/>
                </p:cNvSpPr>
                <p:nvPr/>
              </p:nvSpPr>
              <p:spPr bwMode="auto">
                <a:xfrm>
                  <a:off x="5150" y="121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336" name="Oval 1800"/>
                <p:cNvSpPr>
                  <a:spLocks noChangeArrowheads="1"/>
                </p:cNvSpPr>
                <p:nvPr/>
              </p:nvSpPr>
              <p:spPr bwMode="auto">
                <a:xfrm>
                  <a:off x="5105" y="132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42893" name="Group 1801"/>
            <p:cNvGrpSpPr>
              <a:grpSpLocks/>
            </p:cNvGrpSpPr>
            <p:nvPr/>
          </p:nvGrpSpPr>
          <p:grpSpPr bwMode="auto">
            <a:xfrm>
              <a:off x="5164" y="825"/>
              <a:ext cx="450" cy="892"/>
              <a:chOff x="5164" y="825"/>
              <a:chExt cx="450" cy="892"/>
            </a:xfrm>
          </p:grpSpPr>
          <p:grpSp>
            <p:nvGrpSpPr>
              <p:cNvPr id="142987" name="Group 1802"/>
              <p:cNvGrpSpPr>
                <a:grpSpLocks/>
              </p:cNvGrpSpPr>
              <p:nvPr/>
            </p:nvGrpSpPr>
            <p:grpSpPr bwMode="auto">
              <a:xfrm>
                <a:off x="5164" y="825"/>
                <a:ext cx="339" cy="297"/>
                <a:chOff x="5164" y="825"/>
                <a:chExt cx="339" cy="297"/>
              </a:xfrm>
            </p:grpSpPr>
            <p:sp>
              <p:nvSpPr>
                <p:cNvPr id="67339" name="Oval 1803"/>
                <p:cNvSpPr>
                  <a:spLocks noChangeArrowheads="1"/>
                </p:cNvSpPr>
                <p:nvPr/>
              </p:nvSpPr>
              <p:spPr bwMode="auto">
                <a:xfrm>
                  <a:off x="5257" y="82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340" name="Oval 1804"/>
                <p:cNvSpPr>
                  <a:spLocks noChangeArrowheads="1"/>
                </p:cNvSpPr>
                <p:nvPr/>
              </p:nvSpPr>
              <p:spPr bwMode="auto">
                <a:xfrm>
                  <a:off x="5353" y="92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341" name="Oval 1805"/>
                <p:cNvSpPr>
                  <a:spLocks noChangeArrowheads="1"/>
                </p:cNvSpPr>
                <p:nvPr/>
              </p:nvSpPr>
              <p:spPr bwMode="auto">
                <a:xfrm>
                  <a:off x="5343" y="83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342" name="Oval 1806"/>
                <p:cNvSpPr>
                  <a:spLocks noChangeArrowheads="1"/>
                </p:cNvSpPr>
                <p:nvPr/>
              </p:nvSpPr>
              <p:spPr bwMode="auto">
                <a:xfrm>
                  <a:off x="5325" y="98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343" name="Oval 1807"/>
                <p:cNvSpPr>
                  <a:spLocks noChangeArrowheads="1"/>
                </p:cNvSpPr>
                <p:nvPr/>
              </p:nvSpPr>
              <p:spPr bwMode="auto">
                <a:xfrm>
                  <a:off x="5210" y="92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344" name="Oval 1808"/>
                <p:cNvSpPr>
                  <a:spLocks noChangeArrowheads="1"/>
                </p:cNvSpPr>
                <p:nvPr/>
              </p:nvSpPr>
              <p:spPr bwMode="auto">
                <a:xfrm>
                  <a:off x="5353" y="92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345" name="Oval 1809"/>
                <p:cNvSpPr>
                  <a:spLocks noChangeArrowheads="1"/>
                </p:cNvSpPr>
                <p:nvPr/>
              </p:nvSpPr>
              <p:spPr bwMode="auto">
                <a:xfrm>
                  <a:off x="5449" y="101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346" name="Oval 1810"/>
                <p:cNvSpPr>
                  <a:spLocks noChangeArrowheads="1"/>
                </p:cNvSpPr>
                <p:nvPr/>
              </p:nvSpPr>
              <p:spPr bwMode="auto">
                <a:xfrm>
                  <a:off x="5439" y="92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347" name="Oval 1811"/>
                <p:cNvSpPr>
                  <a:spLocks noChangeArrowheads="1"/>
                </p:cNvSpPr>
                <p:nvPr/>
              </p:nvSpPr>
              <p:spPr bwMode="auto">
                <a:xfrm>
                  <a:off x="5421" y="107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348" name="Oval 1812"/>
                <p:cNvSpPr>
                  <a:spLocks noChangeArrowheads="1"/>
                </p:cNvSpPr>
                <p:nvPr/>
              </p:nvSpPr>
              <p:spPr bwMode="auto">
                <a:xfrm>
                  <a:off x="5306" y="102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349" name="Oval 1813"/>
                <p:cNvSpPr>
                  <a:spLocks noChangeArrowheads="1"/>
                </p:cNvSpPr>
                <p:nvPr/>
              </p:nvSpPr>
              <p:spPr bwMode="auto">
                <a:xfrm>
                  <a:off x="5192" y="85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350" name="Oval 1814"/>
                <p:cNvSpPr>
                  <a:spLocks noChangeArrowheads="1"/>
                </p:cNvSpPr>
                <p:nvPr/>
              </p:nvSpPr>
              <p:spPr bwMode="auto">
                <a:xfrm>
                  <a:off x="5164" y="98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351" name="Oval 1815"/>
                <p:cNvSpPr>
                  <a:spLocks noChangeArrowheads="1"/>
                </p:cNvSpPr>
                <p:nvPr/>
              </p:nvSpPr>
              <p:spPr bwMode="auto">
                <a:xfrm>
                  <a:off x="5270" y="90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352" name="Oval 1816"/>
                <p:cNvSpPr>
                  <a:spLocks noChangeArrowheads="1"/>
                </p:cNvSpPr>
                <p:nvPr/>
              </p:nvSpPr>
              <p:spPr bwMode="auto">
                <a:xfrm>
                  <a:off x="5225" y="102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42988" name="Group 1817"/>
              <p:cNvGrpSpPr>
                <a:grpSpLocks/>
              </p:cNvGrpSpPr>
              <p:nvPr/>
            </p:nvGrpSpPr>
            <p:grpSpPr bwMode="auto">
              <a:xfrm>
                <a:off x="5275" y="1420"/>
                <a:ext cx="339" cy="297"/>
                <a:chOff x="5275" y="1420"/>
                <a:chExt cx="339" cy="297"/>
              </a:xfrm>
            </p:grpSpPr>
            <p:sp>
              <p:nvSpPr>
                <p:cNvPr id="67354" name="Oval 1818"/>
                <p:cNvSpPr>
                  <a:spLocks noChangeArrowheads="1"/>
                </p:cNvSpPr>
                <p:nvPr/>
              </p:nvSpPr>
              <p:spPr bwMode="auto">
                <a:xfrm>
                  <a:off x="5368" y="142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355" name="Oval 1819"/>
                <p:cNvSpPr>
                  <a:spLocks noChangeArrowheads="1"/>
                </p:cNvSpPr>
                <p:nvPr/>
              </p:nvSpPr>
              <p:spPr bwMode="auto">
                <a:xfrm>
                  <a:off x="5464" y="151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356" name="Oval 1820"/>
                <p:cNvSpPr>
                  <a:spLocks noChangeArrowheads="1"/>
                </p:cNvSpPr>
                <p:nvPr/>
              </p:nvSpPr>
              <p:spPr bwMode="auto">
                <a:xfrm>
                  <a:off x="5454" y="142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357" name="Oval 1821"/>
                <p:cNvSpPr>
                  <a:spLocks noChangeArrowheads="1"/>
                </p:cNvSpPr>
                <p:nvPr/>
              </p:nvSpPr>
              <p:spPr bwMode="auto">
                <a:xfrm>
                  <a:off x="5436" y="157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358" name="Oval 1822"/>
                <p:cNvSpPr>
                  <a:spLocks noChangeArrowheads="1"/>
                </p:cNvSpPr>
                <p:nvPr/>
              </p:nvSpPr>
              <p:spPr bwMode="auto">
                <a:xfrm>
                  <a:off x="5321" y="152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359" name="Oval 1823"/>
                <p:cNvSpPr>
                  <a:spLocks noChangeArrowheads="1"/>
                </p:cNvSpPr>
                <p:nvPr/>
              </p:nvSpPr>
              <p:spPr bwMode="auto">
                <a:xfrm>
                  <a:off x="5464" y="151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360" name="Oval 1824"/>
                <p:cNvSpPr>
                  <a:spLocks noChangeArrowheads="1"/>
                </p:cNvSpPr>
                <p:nvPr/>
              </p:nvSpPr>
              <p:spPr bwMode="auto">
                <a:xfrm>
                  <a:off x="5560" y="161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361" name="Oval 1825"/>
                <p:cNvSpPr>
                  <a:spLocks noChangeArrowheads="1"/>
                </p:cNvSpPr>
                <p:nvPr/>
              </p:nvSpPr>
              <p:spPr bwMode="auto">
                <a:xfrm>
                  <a:off x="5550" y="152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362" name="Oval 1826"/>
                <p:cNvSpPr>
                  <a:spLocks noChangeArrowheads="1"/>
                </p:cNvSpPr>
                <p:nvPr/>
              </p:nvSpPr>
              <p:spPr bwMode="auto">
                <a:xfrm>
                  <a:off x="5532" y="167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363" name="Oval 1827"/>
                <p:cNvSpPr>
                  <a:spLocks noChangeArrowheads="1"/>
                </p:cNvSpPr>
                <p:nvPr/>
              </p:nvSpPr>
              <p:spPr bwMode="auto">
                <a:xfrm>
                  <a:off x="5417" y="161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364" name="Oval 1828"/>
                <p:cNvSpPr>
                  <a:spLocks noChangeArrowheads="1"/>
                </p:cNvSpPr>
                <p:nvPr/>
              </p:nvSpPr>
              <p:spPr bwMode="auto">
                <a:xfrm>
                  <a:off x="5303" y="145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365" name="Oval 1829"/>
                <p:cNvSpPr>
                  <a:spLocks noChangeArrowheads="1"/>
                </p:cNvSpPr>
                <p:nvPr/>
              </p:nvSpPr>
              <p:spPr bwMode="auto">
                <a:xfrm>
                  <a:off x="5275" y="158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366" name="Oval 1830"/>
                <p:cNvSpPr>
                  <a:spLocks noChangeArrowheads="1"/>
                </p:cNvSpPr>
                <p:nvPr/>
              </p:nvSpPr>
              <p:spPr bwMode="auto">
                <a:xfrm>
                  <a:off x="5381" y="150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367" name="Oval 1831"/>
                <p:cNvSpPr>
                  <a:spLocks noChangeArrowheads="1"/>
                </p:cNvSpPr>
                <p:nvPr/>
              </p:nvSpPr>
              <p:spPr bwMode="auto">
                <a:xfrm>
                  <a:off x="5336" y="161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42894" name="Group 1832"/>
            <p:cNvGrpSpPr>
              <a:grpSpLocks/>
            </p:cNvGrpSpPr>
            <p:nvPr/>
          </p:nvGrpSpPr>
          <p:grpSpPr bwMode="auto">
            <a:xfrm>
              <a:off x="3609" y="1259"/>
              <a:ext cx="1237" cy="591"/>
              <a:chOff x="3609" y="1259"/>
              <a:chExt cx="1237" cy="591"/>
            </a:xfrm>
          </p:grpSpPr>
          <p:grpSp>
            <p:nvGrpSpPr>
              <p:cNvPr id="142957" name="Group 1833"/>
              <p:cNvGrpSpPr>
                <a:grpSpLocks/>
              </p:cNvGrpSpPr>
              <p:nvPr/>
            </p:nvGrpSpPr>
            <p:grpSpPr bwMode="auto">
              <a:xfrm>
                <a:off x="3609" y="1553"/>
                <a:ext cx="338" cy="297"/>
                <a:chOff x="3609" y="1553"/>
                <a:chExt cx="338" cy="297"/>
              </a:xfrm>
            </p:grpSpPr>
            <p:sp>
              <p:nvSpPr>
                <p:cNvPr id="67370" name="Oval 1834"/>
                <p:cNvSpPr>
                  <a:spLocks noChangeArrowheads="1"/>
                </p:cNvSpPr>
                <p:nvPr/>
              </p:nvSpPr>
              <p:spPr bwMode="auto">
                <a:xfrm>
                  <a:off x="3702" y="155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371" name="Oval 1835"/>
                <p:cNvSpPr>
                  <a:spLocks noChangeArrowheads="1"/>
                </p:cNvSpPr>
                <p:nvPr/>
              </p:nvSpPr>
              <p:spPr bwMode="auto">
                <a:xfrm>
                  <a:off x="3798" y="164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372" name="Oval 1836"/>
                <p:cNvSpPr>
                  <a:spLocks noChangeArrowheads="1"/>
                </p:cNvSpPr>
                <p:nvPr/>
              </p:nvSpPr>
              <p:spPr bwMode="auto">
                <a:xfrm>
                  <a:off x="3788" y="156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373" name="Oval 1837"/>
                <p:cNvSpPr>
                  <a:spLocks noChangeArrowheads="1"/>
                </p:cNvSpPr>
                <p:nvPr/>
              </p:nvSpPr>
              <p:spPr bwMode="auto">
                <a:xfrm>
                  <a:off x="3770" y="170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374" name="Oval 1838"/>
                <p:cNvSpPr>
                  <a:spLocks noChangeArrowheads="1"/>
                </p:cNvSpPr>
                <p:nvPr/>
              </p:nvSpPr>
              <p:spPr bwMode="auto">
                <a:xfrm>
                  <a:off x="3655" y="165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375" name="Oval 1839"/>
                <p:cNvSpPr>
                  <a:spLocks noChangeArrowheads="1"/>
                </p:cNvSpPr>
                <p:nvPr/>
              </p:nvSpPr>
              <p:spPr bwMode="auto">
                <a:xfrm>
                  <a:off x="3798" y="164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376" name="Oval 1840"/>
                <p:cNvSpPr>
                  <a:spLocks noChangeArrowheads="1"/>
                </p:cNvSpPr>
                <p:nvPr/>
              </p:nvSpPr>
              <p:spPr bwMode="auto">
                <a:xfrm>
                  <a:off x="3893" y="174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377" name="Oval 1841"/>
                <p:cNvSpPr>
                  <a:spLocks noChangeArrowheads="1"/>
                </p:cNvSpPr>
                <p:nvPr/>
              </p:nvSpPr>
              <p:spPr bwMode="auto">
                <a:xfrm>
                  <a:off x="3883" y="165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378" name="Oval 1842"/>
                <p:cNvSpPr>
                  <a:spLocks noChangeArrowheads="1"/>
                </p:cNvSpPr>
                <p:nvPr/>
              </p:nvSpPr>
              <p:spPr bwMode="auto">
                <a:xfrm>
                  <a:off x="3866" y="180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379" name="Oval 1843"/>
                <p:cNvSpPr>
                  <a:spLocks noChangeArrowheads="1"/>
                </p:cNvSpPr>
                <p:nvPr/>
              </p:nvSpPr>
              <p:spPr bwMode="auto">
                <a:xfrm>
                  <a:off x="3751" y="175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380" name="Oval 1844"/>
                <p:cNvSpPr>
                  <a:spLocks noChangeArrowheads="1"/>
                </p:cNvSpPr>
                <p:nvPr/>
              </p:nvSpPr>
              <p:spPr bwMode="auto">
                <a:xfrm>
                  <a:off x="3637" y="158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381" name="Oval 1845"/>
                <p:cNvSpPr>
                  <a:spLocks noChangeArrowheads="1"/>
                </p:cNvSpPr>
                <p:nvPr/>
              </p:nvSpPr>
              <p:spPr bwMode="auto">
                <a:xfrm>
                  <a:off x="3609" y="171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382" name="Oval 1846"/>
                <p:cNvSpPr>
                  <a:spLocks noChangeArrowheads="1"/>
                </p:cNvSpPr>
                <p:nvPr/>
              </p:nvSpPr>
              <p:spPr bwMode="auto">
                <a:xfrm>
                  <a:off x="3715" y="163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383" name="Oval 1847"/>
                <p:cNvSpPr>
                  <a:spLocks noChangeArrowheads="1"/>
                </p:cNvSpPr>
                <p:nvPr/>
              </p:nvSpPr>
              <p:spPr bwMode="auto">
                <a:xfrm>
                  <a:off x="3670" y="175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42958" name="Group 1848"/>
              <p:cNvGrpSpPr>
                <a:grpSpLocks/>
              </p:cNvGrpSpPr>
              <p:nvPr/>
            </p:nvGrpSpPr>
            <p:grpSpPr bwMode="auto">
              <a:xfrm>
                <a:off x="4508" y="1259"/>
                <a:ext cx="338" cy="297"/>
                <a:chOff x="4508" y="1259"/>
                <a:chExt cx="338" cy="297"/>
              </a:xfrm>
            </p:grpSpPr>
            <p:sp>
              <p:nvSpPr>
                <p:cNvPr id="67385" name="Oval 1849"/>
                <p:cNvSpPr>
                  <a:spLocks noChangeArrowheads="1"/>
                </p:cNvSpPr>
                <p:nvPr/>
              </p:nvSpPr>
              <p:spPr bwMode="auto">
                <a:xfrm>
                  <a:off x="4600" y="125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386" name="Oval 1850"/>
                <p:cNvSpPr>
                  <a:spLocks noChangeArrowheads="1"/>
                </p:cNvSpPr>
                <p:nvPr/>
              </p:nvSpPr>
              <p:spPr bwMode="auto">
                <a:xfrm>
                  <a:off x="4696" y="135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387" name="Oval 1851"/>
                <p:cNvSpPr>
                  <a:spLocks noChangeArrowheads="1"/>
                </p:cNvSpPr>
                <p:nvPr/>
              </p:nvSpPr>
              <p:spPr bwMode="auto">
                <a:xfrm>
                  <a:off x="4686" y="126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388" name="Oval 1852"/>
                <p:cNvSpPr>
                  <a:spLocks noChangeArrowheads="1"/>
                </p:cNvSpPr>
                <p:nvPr/>
              </p:nvSpPr>
              <p:spPr bwMode="auto">
                <a:xfrm>
                  <a:off x="4668" y="141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389" name="Oval 1853"/>
                <p:cNvSpPr>
                  <a:spLocks noChangeArrowheads="1"/>
                </p:cNvSpPr>
                <p:nvPr/>
              </p:nvSpPr>
              <p:spPr bwMode="auto">
                <a:xfrm>
                  <a:off x="4553" y="136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390" name="Oval 1854"/>
                <p:cNvSpPr>
                  <a:spLocks noChangeArrowheads="1"/>
                </p:cNvSpPr>
                <p:nvPr/>
              </p:nvSpPr>
              <p:spPr bwMode="auto">
                <a:xfrm>
                  <a:off x="4696" y="135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391" name="Oval 1855"/>
                <p:cNvSpPr>
                  <a:spLocks noChangeArrowheads="1"/>
                </p:cNvSpPr>
                <p:nvPr/>
              </p:nvSpPr>
              <p:spPr bwMode="auto">
                <a:xfrm>
                  <a:off x="4792" y="145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392" name="Oval 1856"/>
                <p:cNvSpPr>
                  <a:spLocks noChangeArrowheads="1"/>
                </p:cNvSpPr>
                <p:nvPr/>
              </p:nvSpPr>
              <p:spPr bwMode="auto">
                <a:xfrm>
                  <a:off x="4783" y="136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393" name="Oval 1857"/>
                <p:cNvSpPr>
                  <a:spLocks noChangeArrowheads="1"/>
                </p:cNvSpPr>
                <p:nvPr/>
              </p:nvSpPr>
              <p:spPr bwMode="auto">
                <a:xfrm>
                  <a:off x="4765" y="151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394" name="Oval 1858"/>
                <p:cNvSpPr>
                  <a:spLocks noChangeArrowheads="1"/>
                </p:cNvSpPr>
                <p:nvPr/>
              </p:nvSpPr>
              <p:spPr bwMode="auto">
                <a:xfrm>
                  <a:off x="4649" y="145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395" name="Oval 1859"/>
                <p:cNvSpPr>
                  <a:spLocks noChangeArrowheads="1"/>
                </p:cNvSpPr>
                <p:nvPr/>
              </p:nvSpPr>
              <p:spPr bwMode="auto">
                <a:xfrm>
                  <a:off x="4536" y="129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396" name="Oval 1860"/>
                <p:cNvSpPr>
                  <a:spLocks noChangeArrowheads="1"/>
                </p:cNvSpPr>
                <p:nvPr/>
              </p:nvSpPr>
              <p:spPr bwMode="auto">
                <a:xfrm>
                  <a:off x="4508" y="142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397" name="Oval 1861"/>
                <p:cNvSpPr>
                  <a:spLocks noChangeArrowheads="1"/>
                </p:cNvSpPr>
                <p:nvPr/>
              </p:nvSpPr>
              <p:spPr bwMode="auto">
                <a:xfrm>
                  <a:off x="4613" y="134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398" name="Oval 1862"/>
                <p:cNvSpPr>
                  <a:spLocks noChangeArrowheads="1"/>
                </p:cNvSpPr>
                <p:nvPr/>
              </p:nvSpPr>
              <p:spPr bwMode="auto">
                <a:xfrm>
                  <a:off x="4568" y="145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42895" name="Group 1863"/>
            <p:cNvGrpSpPr>
              <a:grpSpLocks/>
            </p:cNvGrpSpPr>
            <p:nvPr/>
          </p:nvGrpSpPr>
          <p:grpSpPr bwMode="auto">
            <a:xfrm>
              <a:off x="3610" y="1003"/>
              <a:ext cx="1429" cy="641"/>
              <a:chOff x="3610" y="1003"/>
              <a:chExt cx="1429" cy="641"/>
            </a:xfrm>
          </p:grpSpPr>
          <p:grpSp>
            <p:nvGrpSpPr>
              <p:cNvPr id="142927" name="Group 1864"/>
              <p:cNvGrpSpPr>
                <a:grpSpLocks/>
              </p:cNvGrpSpPr>
              <p:nvPr/>
            </p:nvGrpSpPr>
            <p:grpSpPr bwMode="auto">
              <a:xfrm>
                <a:off x="3610" y="1003"/>
                <a:ext cx="338" cy="297"/>
                <a:chOff x="3610" y="1003"/>
                <a:chExt cx="338" cy="297"/>
              </a:xfrm>
            </p:grpSpPr>
            <p:sp>
              <p:nvSpPr>
                <p:cNvPr id="67401" name="Oval 1865"/>
                <p:cNvSpPr>
                  <a:spLocks noChangeArrowheads="1"/>
                </p:cNvSpPr>
                <p:nvPr/>
              </p:nvSpPr>
              <p:spPr bwMode="auto">
                <a:xfrm>
                  <a:off x="3703" y="100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402" name="Oval 1866"/>
                <p:cNvSpPr>
                  <a:spLocks noChangeArrowheads="1"/>
                </p:cNvSpPr>
                <p:nvPr/>
              </p:nvSpPr>
              <p:spPr bwMode="auto">
                <a:xfrm>
                  <a:off x="3799" y="109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403" name="Oval 1867"/>
                <p:cNvSpPr>
                  <a:spLocks noChangeArrowheads="1"/>
                </p:cNvSpPr>
                <p:nvPr/>
              </p:nvSpPr>
              <p:spPr bwMode="auto">
                <a:xfrm>
                  <a:off x="3788" y="101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404" name="Oval 1868"/>
                <p:cNvSpPr>
                  <a:spLocks noChangeArrowheads="1"/>
                </p:cNvSpPr>
                <p:nvPr/>
              </p:nvSpPr>
              <p:spPr bwMode="auto">
                <a:xfrm>
                  <a:off x="3771" y="115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405" name="Oval 1869"/>
                <p:cNvSpPr>
                  <a:spLocks noChangeArrowheads="1"/>
                </p:cNvSpPr>
                <p:nvPr/>
              </p:nvSpPr>
              <p:spPr bwMode="auto">
                <a:xfrm>
                  <a:off x="3656" y="110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406" name="Oval 1870"/>
                <p:cNvSpPr>
                  <a:spLocks noChangeArrowheads="1"/>
                </p:cNvSpPr>
                <p:nvPr/>
              </p:nvSpPr>
              <p:spPr bwMode="auto">
                <a:xfrm>
                  <a:off x="3799" y="109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407" name="Oval 1871"/>
                <p:cNvSpPr>
                  <a:spLocks noChangeArrowheads="1"/>
                </p:cNvSpPr>
                <p:nvPr/>
              </p:nvSpPr>
              <p:spPr bwMode="auto">
                <a:xfrm>
                  <a:off x="3894" y="119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408" name="Oval 1872"/>
                <p:cNvSpPr>
                  <a:spLocks noChangeArrowheads="1"/>
                </p:cNvSpPr>
                <p:nvPr/>
              </p:nvSpPr>
              <p:spPr bwMode="auto">
                <a:xfrm>
                  <a:off x="3884" y="110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409" name="Oval 1873"/>
                <p:cNvSpPr>
                  <a:spLocks noChangeArrowheads="1"/>
                </p:cNvSpPr>
                <p:nvPr/>
              </p:nvSpPr>
              <p:spPr bwMode="auto">
                <a:xfrm>
                  <a:off x="3866" y="125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410" name="Oval 1874"/>
                <p:cNvSpPr>
                  <a:spLocks noChangeArrowheads="1"/>
                </p:cNvSpPr>
                <p:nvPr/>
              </p:nvSpPr>
              <p:spPr bwMode="auto">
                <a:xfrm>
                  <a:off x="3751" y="120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411" name="Oval 1875"/>
                <p:cNvSpPr>
                  <a:spLocks noChangeArrowheads="1"/>
                </p:cNvSpPr>
                <p:nvPr/>
              </p:nvSpPr>
              <p:spPr bwMode="auto">
                <a:xfrm>
                  <a:off x="3638" y="103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412" name="Oval 1876"/>
                <p:cNvSpPr>
                  <a:spLocks noChangeArrowheads="1"/>
                </p:cNvSpPr>
                <p:nvPr/>
              </p:nvSpPr>
              <p:spPr bwMode="auto">
                <a:xfrm>
                  <a:off x="3610" y="116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413" name="Oval 1877"/>
                <p:cNvSpPr>
                  <a:spLocks noChangeArrowheads="1"/>
                </p:cNvSpPr>
                <p:nvPr/>
              </p:nvSpPr>
              <p:spPr bwMode="auto">
                <a:xfrm>
                  <a:off x="3716" y="108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414" name="Oval 1878"/>
                <p:cNvSpPr>
                  <a:spLocks noChangeArrowheads="1"/>
                </p:cNvSpPr>
                <p:nvPr/>
              </p:nvSpPr>
              <p:spPr bwMode="auto">
                <a:xfrm>
                  <a:off x="3671" y="120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42928" name="Group 1879"/>
              <p:cNvGrpSpPr>
                <a:grpSpLocks/>
              </p:cNvGrpSpPr>
              <p:nvPr/>
            </p:nvGrpSpPr>
            <p:grpSpPr bwMode="auto">
              <a:xfrm>
                <a:off x="4701" y="1347"/>
                <a:ext cx="338" cy="297"/>
                <a:chOff x="4701" y="1347"/>
                <a:chExt cx="338" cy="297"/>
              </a:xfrm>
            </p:grpSpPr>
            <p:sp>
              <p:nvSpPr>
                <p:cNvPr id="67416" name="Oval 1880"/>
                <p:cNvSpPr>
                  <a:spLocks noChangeArrowheads="1"/>
                </p:cNvSpPr>
                <p:nvPr/>
              </p:nvSpPr>
              <p:spPr bwMode="auto">
                <a:xfrm>
                  <a:off x="4792" y="134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417" name="Oval 1881"/>
                <p:cNvSpPr>
                  <a:spLocks noChangeArrowheads="1"/>
                </p:cNvSpPr>
                <p:nvPr/>
              </p:nvSpPr>
              <p:spPr bwMode="auto">
                <a:xfrm>
                  <a:off x="4889" y="144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418" name="Oval 1882"/>
                <p:cNvSpPr>
                  <a:spLocks noChangeArrowheads="1"/>
                </p:cNvSpPr>
                <p:nvPr/>
              </p:nvSpPr>
              <p:spPr bwMode="auto">
                <a:xfrm>
                  <a:off x="4879" y="135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419" name="Oval 1883"/>
                <p:cNvSpPr>
                  <a:spLocks noChangeArrowheads="1"/>
                </p:cNvSpPr>
                <p:nvPr/>
              </p:nvSpPr>
              <p:spPr bwMode="auto">
                <a:xfrm>
                  <a:off x="4861" y="150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420" name="Oval 1884"/>
                <p:cNvSpPr>
                  <a:spLocks noChangeArrowheads="1"/>
                </p:cNvSpPr>
                <p:nvPr/>
              </p:nvSpPr>
              <p:spPr bwMode="auto">
                <a:xfrm>
                  <a:off x="4747" y="145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421" name="Oval 1885"/>
                <p:cNvSpPr>
                  <a:spLocks noChangeArrowheads="1"/>
                </p:cNvSpPr>
                <p:nvPr/>
              </p:nvSpPr>
              <p:spPr bwMode="auto">
                <a:xfrm>
                  <a:off x="4889" y="144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422" name="Oval 1886"/>
                <p:cNvSpPr>
                  <a:spLocks noChangeArrowheads="1"/>
                </p:cNvSpPr>
                <p:nvPr/>
              </p:nvSpPr>
              <p:spPr bwMode="auto">
                <a:xfrm>
                  <a:off x="4985" y="153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423" name="Oval 1887"/>
                <p:cNvSpPr>
                  <a:spLocks noChangeArrowheads="1"/>
                </p:cNvSpPr>
                <p:nvPr/>
              </p:nvSpPr>
              <p:spPr bwMode="auto">
                <a:xfrm>
                  <a:off x="4975" y="145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424" name="Oval 1888"/>
                <p:cNvSpPr>
                  <a:spLocks noChangeArrowheads="1"/>
                </p:cNvSpPr>
                <p:nvPr/>
              </p:nvSpPr>
              <p:spPr bwMode="auto">
                <a:xfrm>
                  <a:off x="4957" y="159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425" name="Oval 1889"/>
                <p:cNvSpPr>
                  <a:spLocks noChangeArrowheads="1"/>
                </p:cNvSpPr>
                <p:nvPr/>
              </p:nvSpPr>
              <p:spPr bwMode="auto">
                <a:xfrm>
                  <a:off x="4842" y="154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426" name="Oval 1890"/>
                <p:cNvSpPr>
                  <a:spLocks noChangeArrowheads="1"/>
                </p:cNvSpPr>
                <p:nvPr/>
              </p:nvSpPr>
              <p:spPr bwMode="auto">
                <a:xfrm>
                  <a:off x="4728" y="137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427" name="Oval 1891"/>
                <p:cNvSpPr>
                  <a:spLocks noChangeArrowheads="1"/>
                </p:cNvSpPr>
                <p:nvPr/>
              </p:nvSpPr>
              <p:spPr bwMode="auto">
                <a:xfrm>
                  <a:off x="4701" y="150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428" name="Oval 1892"/>
                <p:cNvSpPr>
                  <a:spLocks noChangeArrowheads="1"/>
                </p:cNvSpPr>
                <p:nvPr/>
              </p:nvSpPr>
              <p:spPr bwMode="auto">
                <a:xfrm>
                  <a:off x="4806" y="143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429" name="Oval 1893"/>
                <p:cNvSpPr>
                  <a:spLocks noChangeArrowheads="1"/>
                </p:cNvSpPr>
                <p:nvPr/>
              </p:nvSpPr>
              <p:spPr bwMode="auto">
                <a:xfrm>
                  <a:off x="4762" y="154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42896" name="Group 1894"/>
            <p:cNvGrpSpPr>
              <a:grpSpLocks/>
            </p:cNvGrpSpPr>
            <p:nvPr/>
          </p:nvGrpSpPr>
          <p:grpSpPr bwMode="auto">
            <a:xfrm>
              <a:off x="3205" y="872"/>
              <a:ext cx="997" cy="1165"/>
              <a:chOff x="3205" y="872"/>
              <a:chExt cx="997" cy="1165"/>
            </a:xfrm>
          </p:grpSpPr>
          <p:grpSp>
            <p:nvGrpSpPr>
              <p:cNvPr id="142897" name="Group 1895"/>
              <p:cNvGrpSpPr>
                <a:grpSpLocks/>
              </p:cNvGrpSpPr>
              <p:nvPr/>
            </p:nvGrpSpPr>
            <p:grpSpPr bwMode="auto">
              <a:xfrm>
                <a:off x="3864" y="1740"/>
                <a:ext cx="338" cy="297"/>
                <a:chOff x="3864" y="1740"/>
                <a:chExt cx="338" cy="297"/>
              </a:xfrm>
            </p:grpSpPr>
            <p:sp>
              <p:nvSpPr>
                <p:cNvPr id="67432" name="Oval 1896"/>
                <p:cNvSpPr>
                  <a:spLocks noChangeArrowheads="1"/>
                </p:cNvSpPr>
                <p:nvPr/>
              </p:nvSpPr>
              <p:spPr bwMode="auto">
                <a:xfrm>
                  <a:off x="3955" y="174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433" name="Oval 1897"/>
                <p:cNvSpPr>
                  <a:spLocks noChangeArrowheads="1"/>
                </p:cNvSpPr>
                <p:nvPr/>
              </p:nvSpPr>
              <p:spPr bwMode="auto">
                <a:xfrm>
                  <a:off x="4052" y="183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434" name="Oval 1898"/>
                <p:cNvSpPr>
                  <a:spLocks noChangeArrowheads="1"/>
                </p:cNvSpPr>
                <p:nvPr/>
              </p:nvSpPr>
              <p:spPr bwMode="auto">
                <a:xfrm>
                  <a:off x="4042" y="174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435" name="Oval 1899"/>
                <p:cNvSpPr>
                  <a:spLocks noChangeArrowheads="1"/>
                </p:cNvSpPr>
                <p:nvPr/>
              </p:nvSpPr>
              <p:spPr bwMode="auto">
                <a:xfrm>
                  <a:off x="4024" y="189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436" name="Oval 1900"/>
                <p:cNvSpPr>
                  <a:spLocks noChangeArrowheads="1"/>
                </p:cNvSpPr>
                <p:nvPr/>
              </p:nvSpPr>
              <p:spPr bwMode="auto">
                <a:xfrm>
                  <a:off x="3910" y="184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437" name="Oval 1901"/>
                <p:cNvSpPr>
                  <a:spLocks noChangeArrowheads="1"/>
                </p:cNvSpPr>
                <p:nvPr/>
              </p:nvSpPr>
              <p:spPr bwMode="auto">
                <a:xfrm>
                  <a:off x="4052" y="183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438" name="Oval 1902"/>
                <p:cNvSpPr>
                  <a:spLocks noChangeArrowheads="1"/>
                </p:cNvSpPr>
                <p:nvPr/>
              </p:nvSpPr>
              <p:spPr bwMode="auto">
                <a:xfrm>
                  <a:off x="4148" y="193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439" name="Oval 1903"/>
                <p:cNvSpPr>
                  <a:spLocks noChangeArrowheads="1"/>
                </p:cNvSpPr>
                <p:nvPr/>
              </p:nvSpPr>
              <p:spPr bwMode="auto">
                <a:xfrm>
                  <a:off x="4138" y="184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440" name="Oval 1904"/>
                <p:cNvSpPr>
                  <a:spLocks noChangeArrowheads="1"/>
                </p:cNvSpPr>
                <p:nvPr/>
              </p:nvSpPr>
              <p:spPr bwMode="auto">
                <a:xfrm>
                  <a:off x="4120" y="199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441" name="Oval 1905"/>
                <p:cNvSpPr>
                  <a:spLocks noChangeArrowheads="1"/>
                </p:cNvSpPr>
                <p:nvPr/>
              </p:nvSpPr>
              <p:spPr bwMode="auto">
                <a:xfrm>
                  <a:off x="4005" y="193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442" name="Oval 1906"/>
                <p:cNvSpPr>
                  <a:spLocks noChangeArrowheads="1"/>
                </p:cNvSpPr>
                <p:nvPr/>
              </p:nvSpPr>
              <p:spPr bwMode="auto">
                <a:xfrm>
                  <a:off x="3891" y="177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443" name="Oval 1907"/>
                <p:cNvSpPr>
                  <a:spLocks noChangeArrowheads="1"/>
                </p:cNvSpPr>
                <p:nvPr/>
              </p:nvSpPr>
              <p:spPr bwMode="auto">
                <a:xfrm>
                  <a:off x="3864" y="190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444" name="Oval 1908"/>
                <p:cNvSpPr>
                  <a:spLocks noChangeArrowheads="1"/>
                </p:cNvSpPr>
                <p:nvPr/>
              </p:nvSpPr>
              <p:spPr bwMode="auto">
                <a:xfrm>
                  <a:off x="3969" y="182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445" name="Oval 1909"/>
                <p:cNvSpPr>
                  <a:spLocks noChangeArrowheads="1"/>
                </p:cNvSpPr>
                <p:nvPr/>
              </p:nvSpPr>
              <p:spPr bwMode="auto">
                <a:xfrm>
                  <a:off x="3925" y="193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42898" name="Group 1910"/>
              <p:cNvGrpSpPr>
                <a:grpSpLocks/>
              </p:cNvGrpSpPr>
              <p:nvPr/>
            </p:nvGrpSpPr>
            <p:grpSpPr bwMode="auto">
              <a:xfrm>
                <a:off x="3205" y="872"/>
                <a:ext cx="338" cy="297"/>
                <a:chOff x="3205" y="872"/>
                <a:chExt cx="338" cy="297"/>
              </a:xfrm>
            </p:grpSpPr>
            <p:sp>
              <p:nvSpPr>
                <p:cNvPr id="67447" name="Oval 1911"/>
                <p:cNvSpPr>
                  <a:spLocks noChangeArrowheads="1"/>
                </p:cNvSpPr>
                <p:nvPr/>
              </p:nvSpPr>
              <p:spPr bwMode="auto">
                <a:xfrm>
                  <a:off x="3298" y="87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448" name="Oval 1912"/>
                <p:cNvSpPr>
                  <a:spLocks noChangeArrowheads="1"/>
                </p:cNvSpPr>
                <p:nvPr/>
              </p:nvSpPr>
              <p:spPr bwMode="auto">
                <a:xfrm>
                  <a:off x="3394" y="96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449" name="Oval 1913"/>
                <p:cNvSpPr>
                  <a:spLocks noChangeArrowheads="1"/>
                </p:cNvSpPr>
                <p:nvPr/>
              </p:nvSpPr>
              <p:spPr bwMode="auto">
                <a:xfrm>
                  <a:off x="3384" y="88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450" name="Oval 1914"/>
                <p:cNvSpPr>
                  <a:spLocks noChangeArrowheads="1"/>
                </p:cNvSpPr>
                <p:nvPr/>
              </p:nvSpPr>
              <p:spPr bwMode="auto">
                <a:xfrm>
                  <a:off x="3366" y="102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451" name="Oval 1915"/>
                <p:cNvSpPr>
                  <a:spLocks noChangeArrowheads="1"/>
                </p:cNvSpPr>
                <p:nvPr/>
              </p:nvSpPr>
              <p:spPr bwMode="auto">
                <a:xfrm>
                  <a:off x="3251" y="97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452" name="Oval 1916"/>
                <p:cNvSpPr>
                  <a:spLocks noChangeArrowheads="1"/>
                </p:cNvSpPr>
                <p:nvPr/>
              </p:nvSpPr>
              <p:spPr bwMode="auto">
                <a:xfrm>
                  <a:off x="3394" y="96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453" name="Oval 1917"/>
                <p:cNvSpPr>
                  <a:spLocks noChangeArrowheads="1"/>
                </p:cNvSpPr>
                <p:nvPr/>
              </p:nvSpPr>
              <p:spPr bwMode="auto">
                <a:xfrm>
                  <a:off x="3489" y="106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454" name="Oval 1918"/>
                <p:cNvSpPr>
                  <a:spLocks noChangeArrowheads="1"/>
                </p:cNvSpPr>
                <p:nvPr/>
              </p:nvSpPr>
              <p:spPr bwMode="auto">
                <a:xfrm>
                  <a:off x="3479" y="97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455" name="Oval 1919"/>
                <p:cNvSpPr>
                  <a:spLocks noChangeArrowheads="1"/>
                </p:cNvSpPr>
                <p:nvPr/>
              </p:nvSpPr>
              <p:spPr bwMode="auto">
                <a:xfrm>
                  <a:off x="3460" y="112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456" name="Oval 1920"/>
                <p:cNvSpPr>
                  <a:spLocks noChangeArrowheads="1"/>
                </p:cNvSpPr>
                <p:nvPr/>
              </p:nvSpPr>
              <p:spPr bwMode="auto">
                <a:xfrm>
                  <a:off x="3346" y="107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457" name="Oval 1921"/>
                <p:cNvSpPr>
                  <a:spLocks noChangeArrowheads="1"/>
                </p:cNvSpPr>
                <p:nvPr/>
              </p:nvSpPr>
              <p:spPr bwMode="auto">
                <a:xfrm>
                  <a:off x="3233" y="90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458" name="Oval 1922"/>
                <p:cNvSpPr>
                  <a:spLocks noChangeArrowheads="1"/>
                </p:cNvSpPr>
                <p:nvPr/>
              </p:nvSpPr>
              <p:spPr bwMode="auto">
                <a:xfrm>
                  <a:off x="3205" y="103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459" name="Oval 1923"/>
                <p:cNvSpPr>
                  <a:spLocks noChangeArrowheads="1"/>
                </p:cNvSpPr>
                <p:nvPr/>
              </p:nvSpPr>
              <p:spPr bwMode="auto">
                <a:xfrm>
                  <a:off x="3311" y="95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460" name="Oval 1924"/>
                <p:cNvSpPr>
                  <a:spLocks noChangeArrowheads="1"/>
                </p:cNvSpPr>
                <p:nvPr/>
              </p:nvSpPr>
              <p:spPr bwMode="auto">
                <a:xfrm>
                  <a:off x="3266" y="106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grpSp>
        <p:nvGrpSpPr>
          <p:cNvPr id="67461" name="Group 1925"/>
          <p:cNvGrpSpPr>
            <a:grpSpLocks/>
          </p:cNvGrpSpPr>
          <p:nvPr/>
        </p:nvGrpSpPr>
        <p:grpSpPr bwMode="auto">
          <a:xfrm>
            <a:off x="0" y="1071563"/>
            <a:ext cx="4049713" cy="2827337"/>
            <a:chOff x="0" y="675"/>
            <a:chExt cx="2551" cy="1781"/>
          </a:xfrm>
        </p:grpSpPr>
        <p:grpSp>
          <p:nvGrpSpPr>
            <p:cNvPr id="142241" name="Group 1926"/>
            <p:cNvGrpSpPr>
              <a:grpSpLocks/>
            </p:cNvGrpSpPr>
            <p:nvPr/>
          </p:nvGrpSpPr>
          <p:grpSpPr bwMode="auto">
            <a:xfrm>
              <a:off x="998" y="981"/>
              <a:ext cx="339" cy="297"/>
              <a:chOff x="998" y="981"/>
              <a:chExt cx="339" cy="297"/>
            </a:xfrm>
          </p:grpSpPr>
          <p:sp>
            <p:nvSpPr>
              <p:cNvPr id="67463" name="Oval 1927"/>
              <p:cNvSpPr>
                <a:spLocks noChangeArrowheads="1"/>
              </p:cNvSpPr>
              <p:nvPr/>
            </p:nvSpPr>
            <p:spPr bwMode="auto">
              <a:xfrm>
                <a:off x="1091" y="98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464" name="Oval 1928"/>
              <p:cNvSpPr>
                <a:spLocks noChangeArrowheads="1"/>
              </p:cNvSpPr>
              <p:nvPr/>
            </p:nvSpPr>
            <p:spPr bwMode="auto">
              <a:xfrm>
                <a:off x="1187" y="107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465" name="Oval 1929"/>
              <p:cNvSpPr>
                <a:spLocks noChangeArrowheads="1"/>
              </p:cNvSpPr>
              <p:nvPr/>
            </p:nvSpPr>
            <p:spPr bwMode="auto">
              <a:xfrm>
                <a:off x="1177" y="98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466" name="Oval 1930"/>
              <p:cNvSpPr>
                <a:spLocks noChangeArrowheads="1"/>
              </p:cNvSpPr>
              <p:nvPr/>
            </p:nvSpPr>
            <p:spPr bwMode="auto">
              <a:xfrm>
                <a:off x="1159" y="113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467" name="Oval 1931"/>
              <p:cNvSpPr>
                <a:spLocks noChangeArrowheads="1"/>
              </p:cNvSpPr>
              <p:nvPr/>
            </p:nvSpPr>
            <p:spPr bwMode="auto">
              <a:xfrm>
                <a:off x="1044" y="108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468" name="Oval 1932"/>
              <p:cNvSpPr>
                <a:spLocks noChangeArrowheads="1"/>
              </p:cNvSpPr>
              <p:nvPr/>
            </p:nvSpPr>
            <p:spPr bwMode="auto">
              <a:xfrm>
                <a:off x="1187" y="107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469" name="Oval 1933"/>
              <p:cNvSpPr>
                <a:spLocks noChangeArrowheads="1"/>
              </p:cNvSpPr>
              <p:nvPr/>
            </p:nvSpPr>
            <p:spPr bwMode="auto">
              <a:xfrm>
                <a:off x="1283" y="117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470" name="Oval 1934"/>
              <p:cNvSpPr>
                <a:spLocks noChangeArrowheads="1"/>
              </p:cNvSpPr>
              <p:nvPr/>
            </p:nvSpPr>
            <p:spPr bwMode="auto">
              <a:xfrm>
                <a:off x="1273" y="108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471" name="Oval 1935"/>
              <p:cNvSpPr>
                <a:spLocks noChangeArrowheads="1"/>
              </p:cNvSpPr>
              <p:nvPr/>
            </p:nvSpPr>
            <p:spPr bwMode="auto">
              <a:xfrm>
                <a:off x="1255" y="123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472" name="Oval 1936"/>
              <p:cNvSpPr>
                <a:spLocks noChangeArrowheads="1"/>
              </p:cNvSpPr>
              <p:nvPr/>
            </p:nvSpPr>
            <p:spPr bwMode="auto">
              <a:xfrm>
                <a:off x="1140" y="118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473" name="Oval 1937"/>
              <p:cNvSpPr>
                <a:spLocks noChangeArrowheads="1"/>
              </p:cNvSpPr>
              <p:nvPr/>
            </p:nvSpPr>
            <p:spPr bwMode="auto">
              <a:xfrm>
                <a:off x="1026" y="101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474" name="Oval 1938"/>
              <p:cNvSpPr>
                <a:spLocks noChangeArrowheads="1"/>
              </p:cNvSpPr>
              <p:nvPr/>
            </p:nvSpPr>
            <p:spPr bwMode="auto">
              <a:xfrm>
                <a:off x="998" y="114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475" name="Oval 1939"/>
              <p:cNvSpPr>
                <a:spLocks noChangeArrowheads="1"/>
              </p:cNvSpPr>
              <p:nvPr/>
            </p:nvSpPr>
            <p:spPr bwMode="auto">
              <a:xfrm>
                <a:off x="1104" y="106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476" name="Oval 1940"/>
              <p:cNvSpPr>
                <a:spLocks noChangeArrowheads="1"/>
              </p:cNvSpPr>
              <p:nvPr/>
            </p:nvSpPr>
            <p:spPr bwMode="auto">
              <a:xfrm>
                <a:off x="1059" y="117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42242" name="Group 1941"/>
            <p:cNvGrpSpPr>
              <a:grpSpLocks/>
            </p:cNvGrpSpPr>
            <p:nvPr/>
          </p:nvGrpSpPr>
          <p:grpSpPr bwMode="auto">
            <a:xfrm>
              <a:off x="1405" y="895"/>
              <a:ext cx="339" cy="297"/>
              <a:chOff x="1405" y="895"/>
              <a:chExt cx="339" cy="297"/>
            </a:xfrm>
          </p:grpSpPr>
          <p:sp>
            <p:nvSpPr>
              <p:cNvPr id="67478" name="Oval 1942"/>
              <p:cNvSpPr>
                <a:spLocks noChangeArrowheads="1"/>
              </p:cNvSpPr>
              <p:nvPr/>
            </p:nvSpPr>
            <p:spPr bwMode="auto">
              <a:xfrm>
                <a:off x="1498" y="89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479" name="Oval 1943"/>
              <p:cNvSpPr>
                <a:spLocks noChangeArrowheads="1"/>
              </p:cNvSpPr>
              <p:nvPr/>
            </p:nvSpPr>
            <p:spPr bwMode="auto">
              <a:xfrm>
                <a:off x="1594" y="99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480" name="Oval 1944"/>
              <p:cNvSpPr>
                <a:spLocks noChangeArrowheads="1"/>
              </p:cNvSpPr>
              <p:nvPr/>
            </p:nvSpPr>
            <p:spPr bwMode="auto">
              <a:xfrm>
                <a:off x="1584" y="90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481" name="Oval 1945"/>
              <p:cNvSpPr>
                <a:spLocks noChangeArrowheads="1"/>
              </p:cNvSpPr>
              <p:nvPr/>
            </p:nvSpPr>
            <p:spPr bwMode="auto">
              <a:xfrm>
                <a:off x="1566" y="105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482" name="Oval 1946"/>
              <p:cNvSpPr>
                <a:spLocks noChangeArrowheads="1"/>
              </p:cNvSpPr>
              <p:nvPr/>
            </p:nvSpPr>
            <p:spPr bwMode="auto">
              <a:xfrm>
                <a:off x="1451" y="99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483" name="Oval 1947"/>
              <p:cNvSpPr>
                <a:spLocks noChangeArrowheads="1"/>
              </p:cNvSpPr>
              <p:nvPr/>
            </p:nvSpPr>
            <p:spPr bwMode="auto">
              <a:xfrm>
                <a:off x="1594" y="99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484" name="Oval 1948"/>
              <p:cNvSpPr>
                <a:spLocks noChangeArrowheads="1"/>
              </p:cNvSpPr>
              <p:nvPr/>
            </p:nvSpPr>
            <p:spPr bwMode="auto">
              <a:xfrm>
                <a:off x="1690" y="108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485" name="Oval 1949"/>
              <p:cNvSpPr>
                <a:spLocks noChangeArrowheads="1"/>
              </p:cNvSpPr>
              <p:nvPr/>
            </p:nvSpPr>
            <p:spPr bwMode="auto">
              <a:xfrm>
                <a:off x="1680" y="99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486" name="Oval 1950"/>
              <p:cNvSpPr>
                <a:spLocks noChangeArrowheads="1"/>
              </p:cNvSpPr>
              <p:nvPr/>
            </p:nvSpPr>
            <p:spPr bwMode="auto">
              <a:xfrm>
                <a:off x="1662" y="114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487" name="Oval 1951"/>
              <p:cNvSpPr>
                <a:spLocks noChangeArrowheads="1"/>
              </p:cNvSpPr>
              <p:nvPr/>
            </p:nvSpPr>
            <p:spPr bwMode="auto">
              <a:xfrm>
                <a:off x="1547" y="109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488" name="Oval 1952"/>
              <p:cNvSpPr>
                <a:spLocks noChangeArrowheads="1"/>
              </p:cNvSpPr>
              <p:nvPr/>
            </p:nvSpPr>
            <p:spPr bwMode="auto">
              <a:xfrm>
                <a:off x="1433" y="92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489" name="Oval 1953"/>
              <p:cNvSpPr>
                <a:spLocks noChangeArrowheads="1"/>
              </p:cNvSpPr>
              <p:nvPr/>
            </p:nvSpPr>
            <p:spPr bwMode="auto">
              <a:xfrm>
                <a:off x="1405" y="105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490" name="Oval 1954"/>
              <p:cNvSpPr>
                <a:spLocks noChangeArrowheads="1"/>
              </p:cNvSpPr>
              <p:nvPr/>
            </p:nvSpPr>
            <p:spPr bwMode="auto">
              <a:xfrm>
                <a:off x="1511" y="97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491" name="Oval 1955"/>
              <p:cNvSpPr>
                <a:spLocks noChangeArrowheads="1"/>
              </p:cNvSpPr>
              <p:nvPr/>
            </p:nvSpPr>
            <p:spPr bwMode="auto">
              <a:xfrm>
                <a:off x="1466" y="109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42243" name="Group 1956"/>
            <p:cNvGrpSpPr>
              <a:grpSpLocks/>
            </p:cNvGrpSpPr>
            <p:nvPr/>
          </p:nvGrpSpPr>
          <p:grpSpPr bwMode="auto">
            <a:xfrm>
              <a:off x="585" y="1438"/>
              <a:ext cx="339" cy="297"/>
              <a:chOff x="585" y="1438"/>
              <a:chExt cx="339" cy="297"/>
            </a:xfrm>
          </p:grpSpPr>
          <p:sp>
            <p:nvSpPr>
              <p:cNvPr id="67493" name="Oval 1957"/>
              <p:cNvSpPr>
                <a:spLocks noChangeArrowheads="1"/>
              </p:cNvSpPr>
              <p:nvPr/>
            </p:nvSpPr>
            <p:spPr bwMode="auto">
              <a:xfrm>
                <a:off x="678" y="143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494" name="Oval 1958"/>
              <p:cNvSpPr>
                <a:spLocks noChangeArrowheads="1"/>
              </p:cNvSpPr>
              <p:nvPr/>
            </p:nvSpPr>
            <p:spPr bwMode="auto">
              <a:xfrm>
                <a:off x="774" y="153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495" name="Oval 1959"/>
              <p:cNvSpPr>
                <a:spLocks noChangeArrowheads="1"/>
              </p:cNvSpPr>
              <p:nvPr/>
            </p:nvSpPr>
            <p:spPr bwMode="auto">
              <a:xfrm>
                <a:off x="764" y="144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496" name="Oval 1960"/>
              <p:cNvSpPr>
                <a:spLocks noChangeArrowheads="1"/>
              </p:cNvSpPr>
              <p:nvPr/>
            </p:nvSpPr>
            <p:spPr bwMode="auto">
              <a:xfrm>
                <a:off x="746" y="159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497" name="Oval 1961"/>
              <p:cNvSpPr>
                <a:spLocks noChangeArrowheads="1"/>
              </p:cNvSpPr>
              <p:nvPr/>
            </p:nvSpPr>
            <p:spPr bwMode="auto">
              <a:xfrm>
                <a:off x="631" y="154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498" name="Oval 1962"/>
              <p:cNvSpPr>
                <a:spLocks noChangeArrowheads="1"/>
              </p:cNvSpPr>
              <p:nvPr/>
            </p:nvSpPr>
            <p:spPr bwMode="auto">
              <a:xfrm>
                <a:off x="774" y="153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499" name="Oval 1963"/>
              <p:cNvSpPr>
                <a:spLocks noChangeArrowheads="1"/>
              </p:cNvSpPr>
              <p:nvPr/>
            </p:nvSpPr>
            <p:spPr bwMode="auto">
              <a:xfrm>
                <a:off x="870" y="163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500" name="Oval 1964"/>
              <p:cNvSpPr>
                <a:spLocks noChangeArrowheads="1"/>
              </p:cNvSpPr>
              <p:nvPr/>
            </p:nvSpPr>
            <p:spPr bwMode="auto">
              <a:xfrm>
                <a:off x="860" y="154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501" name="Oval 1965"/>
              <p:cNvSpPr>
                <a:spLocks noChangeArrowheads="1"/>
              </p:cNvSpPr>
              <p:nvPr/>
            </p:nvSpPr>
            <p:spPr bwMode="auto">
              <a:xfrm>
                <a:off x="842" y="169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502" name="Oval 1966"/>
              <p:cNvSpPr>
                <a:spLocks noChangeArrowheads="1"/>
              </p:cNvSpPr>
              <p:nvPr/>
            </p:nvSpPr>
            <p:spPr bwMode="auto">
              <a:xfrm>
                <a:off x="727" y="163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503" name="Oval 1967"/>
              <p:cNvSpPr>
                <a:spLocks noChangeArrowheads="1"/>
              </p:cNvSpPr>
              <p:nvPr/>
            </p:nvSpPr>
            <p:spPr bwMode="auto">
              <a:xfrm>
                <a:off x="613" y="146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504" name="Oval 1968"/>
              <p:cNvSpPr>
                <a:spLocks noChangeArrowheads="1"/>
              </p:cNvSpPr>
              <p:nvPr/>
            </p:nvSpPr>
            <p:spPr bwMode="auto">
              <a:xfrm>
                <a:off x="585" y="160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505" name="Oval 1969"/>
              <p:cNvSpPr>
                <a:spLocks noChangeArrowheads="1"/>
              </p:cNvSpPr>
              <p:nvPr/>
            </p:nvSpPr>
            <p:spPr bwMode="auto">
              <a:xfrm>
                <a:off x="691" y="152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506" name="Oval 1970"/>
              <p:cNvSpPr>
                <a:spLocks noChangeArrowheads="1"/>
              </p:cNvSpPr>
              <p:nvPr/>
            </p:nvSpPr>
            <p:spPr bwMode="auto">
              <a:xfrm>
                <a:off x="646" y="163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42244" name="Group 1971"/>
            <p:cNvGrpSpPr>
              <a:grpSpLocks/>
            </p:cNvGrpSpPr>
            <p:nvPr/>
          </p:nvGrpSpPr>
          <p:grpSpPr bwMode="auto">
            <a:xfrm>
              <a:off x="164" y="1338"/>
              <a:ext cx="1099" cy="312"/>
              <a:chOff x="164" y="1338"/>
              <a:chExt cx="1099" cy="312"/>
            </a:xfrm>
          </p:grpSpPr>
          <p:grpSp>
            <p:nvGrpSpPr>
              <p:cNvPr id="142803" name="Group 1972"/>
              <p:cNvGrpSpPr>
                <a:grpSpLocks/>
              </p:cNvGrpSpPr>
              <p:nvPr/>
            </p:nvGrpSpPr>
            <p:grpSpPr bwMode="auto">
              <a:xfrm>
                <a:off x="924" y="1338"/>
                <a:ext cx="339" cy="297"/>
                <a:chOff x="924" y="1338"/>
                <a:chExt cx="339" cy="297"/>
              </a:xfrm>
            </p:grpSpPr>
            <p:sp>
              <p:nvSpPr>
                <p:cNvPr id="67509" name="Oval 1973"/>
                <p:cNvSpPr>
                  <a:spLocks noChangeArrowheads="1"/>
                </p:cNvSpPr>
                <p:nvPr/>
              </p:nvSpPr>
              <p:spPr bwMode="auto">
                <a:xfrm>
                  <a:off x="1017" y="133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510" name="Oval 1974"/>
                <p:cNvSpPr>
                  <a:spLocks noChangeArrowheads="1"/>
                </p:cNvSpPr>
                <p:nvPr/>
              </p:nvSpPr>
              <p:spPr bwMode="auto">
                <a:xfrm>
                  <a:off x="1113" y="143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511" name="Oval 1975"/>
                <p:cNvSpPr>
                  <a:spLocks noChangeArrowheads="1"/>
                </p:cNvSpPr>
                <p:nvPr/>
              </p:nvSpPr>
              <p:spPr bwMode="auto">
                <a:xfrm>
                  <a:off x="1103" y="134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512" name="Oval 1976"/>
                <p:cNvSpPr>
                  <a:spLocks noChangeArrowheads="1"/>
                </p:cNvSpPr>
                <p:nvPr/>
              </p:nvSpPr>
              <p:spPr bwMode="auto">
                <a:xfrm>
                  <a:off x="1085" y="149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513" name="Oval 1977"/>
                <p:cNvSpPr>
                  <a:spLocks noChangeArrowheads="1"/>
                </p:cNvSpPr>
                <p:nvPr/>
              </p:nvSpPr>
              <p:spPr bwMode="auto">
                <a:xfrm>
                  <a:off x="970" y="144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514" name="Oval 1978"/>
                <p:cNvSpPr>
                  <a:spLocks noChangeArrowheads="1"/>
                </p:cNvSpPr>
                <p:nvPr/>
              </p:nvSpPr>
              <p:spPr bwMode="auto">
                <a:xfrm>
                  <a:off x="1113" y="143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515" name="Oval 1979"/>
                <p:cNvSpPr>
                  <a:spLocks noChangeArrowheads="1"/>
                </p:cNvSpPr>
                <p:nvPr/>
              </p:nvSpPr>
              <p:spPr bwMode="auto">
                <a:xfrm>
                  <a:off x="1209" y="153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516" name="Oval 1980"/>
                <p:cNvSpPr>
                  <a:spLocks noChangeArrowheads="1"/>
                </p:cNvSpPr>
                <p:nvPr/>
              </p:nvSpPr>
              <p:spPr bwMode="auto">
                <a:xfrm>
                  <a:off x="1199" y="144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517" name="Oval 1981"/>
                <p:cNvSpPr>
                  <a:spLocks noChangeArrowheads="1"/>
                </p:cNvSpPr>
                <p:nvPr/>
              </p:nvSpPr>
              <p:spPr bwMode="auto">
                <a:xfrm>
                  <a:off x="1181" y="159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518" name="Oval 1982"/>
                <p:cNvSpPr>
                  <a:spLocks noChangeArrowheads="1"/>
                </p:cNvSpPr>
                <p:nvPr/>
              </p:nvSpPr>
              <p:spPr bwMode="auto">
                <a:xfrm>
                  <a:off x="1066" y="153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519" name="Oval 1983"/>
                <p:cNvSpPr>
                  <a:spLocks noChangeArrowheads="1"/>
                </p:cNvSpPr>
                <p:nvPr/>
              </p:nvSpPr>
              <p:spPr bwMode="auto">
                <a:xfrm>
                  <a:off x="952" y="136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520" name="Oval 1984"/>
                <p:cNvSpPr>
                  <a:spLocks noChangeArrowheads="1"/>
                </p:cNvSpPr>
                <p:nvPr/>
              </p:nvSpPr>
              <p:spPr bwMode="auto">
                <a:xfrm>
                  <a:off x="924" y="150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521" name="Oval 1985"/>
                <p:cNvSpPr>
                  <a:spLocks noChangeArrowheads="1"/>
                </p:cNvSpPr>
                <p:nvPr/>
              </p:nvSpPr>
              <p:spPr bwMode="auto">
                <a:xfrm>
                  <a:off x="1030" y="142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522" name="Oval 1986"/>
                <p:cNvSpPr>
                  <a:spLocks noChangeArrowheads="1"/>
                </p:cNvSpPr>
                <p:nvPr/>
              </p:nvSpPr>
              <p:spPr bwMode="auto">
                <a:xfrm>
                  <a:off x="985" y="153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42804" name="Group 1987"/>
              <p:cNvGrpSpPr>
                <a:grpSpLocks/>
              </p:cNvGrpSpPr>
              <p:nvPr/>
            </p:nvGrpSpPr>
            <p:grpSpPr bwMode="auto">
              <a:xfrm>
                <a:off x="164" y="1353"/>
                <a:ext cx="339" cy="297"/>
                <a:chOff x="164" y="1353"/>
                <a:chExt cx="339" cy="297"/>
              </a:xfrm>
            </p:grpSpPr>
            <p:sp>
              <p:nvSpPr>
                <p:cNvPr id="67524" name="Oval 1988"/>
                <p:cNvSpPr>
                  <a:spLocks noChangeArrowheads="1"/>
                </p:cNvSpPr>
                <p:nvPr/>
              </p:nvSpPr>
              <p:spPr bwMode="auto">
                <a:xfrm>
                  <a:off x="257" y="135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525" name="Oval 1989"/>
                <p:cNvSpPr>
                  <a:spLocks noChangeArrowheads="1"/>
                </p:cNvSpPr>
                <p:nvPr/>
              </p:nvSpPr>
              <p:spPr bwMode="auto">
                <a:xfrm>
                  <a:off x="353" y="144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526" name="Oval 1990"/>
                <p:cNvSpPr>
                  <a:spLocks noChangeArrowheads="1"/>
                </p:cNvSpPr>
                <p:nvPr/>
              </p:nvSpPr>
              <p:spPr bwMode="auto">
                <a:xfrm>
                  <a:off x="343" y="136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527" name="Oval 1991"/>
                <p:cNvSpPr>
                  <a:spLocks noChangeArrowheads="1"/>
                </p:cNvSpPr>
                <p:nvPr/>
              </p:nvSpPr>
              <p:spPr bwMode="auto">
                <a:xfrm>
                  <a:off x="325" y="150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528" name="Oval 1992"/>
                <p:cNvSpPr>
                  <a:spLocks noChangeArrowheads="1"/>
                </p:cNvSpPr>
                <p:nvPr/>
              </p:nvSpPr>
              <p:spPr bwMode="auto">
                <a:xfrm>
                  <a:off x="210" y="145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529" name="Oval 1993"/>
                <p:cNvSpPr>
                  <a:spLocks noChangeArrowheads="1"/>
                </p:cNvSpPr>
                <p:nvPr/>
              </p:nvSpPr>
              <p:spPr bwMode="auto">
                <a:xfrm>
                  <a:off x="353" y="144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530" name="Oval 1994"/>
                <p:cNvSpPr>
                  <a:spLocks noChangeArrowheads="1"/>
                </p:cNvSpPr>
                <p:nvPr/>
              </p:nvSpPr>
              <p:spPr bwMode="auto">
                <a:xfrm>
                  <a:off x="449" y="154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531" name="Oval 1995"/>
                <p:cNvSpPr>
                  <a:spLocks noChangeArrowheads="1"/>
                </p:cNvSpPr>
                <p:nvPr/>
              </p:nvSpPr>
              <p:spPr bwMode="auto">
                <a:xfrm>
                  <a:off x="439" y="145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532" name="Oval 1996"/>
                <p:cNvSpPr>
                  <a:spLocks noChangeArrowheads="1"/>
                </p:cNvSpPr>
                <p:nvPr/>
              </p:nvSpPr>
              <p:spPr bwMode="auto">
                <a:xfrm>
                  <a:off x="421" y="160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533" name="Oval 1997"/>
                <p:cNvSpPr>
                  <a:spLocks noChangeArrowheads="1"/>
                </p:cNvSpPr>
                <p:nvPr/>
              </p:nvSpPr>
              <p:spPr bwMode="auto">
                <a:xfrm>
                  <a:off x="306" y="155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534" name="Oval 1998"/>
                <p:cNvSpPr>
                  <a:spLocks noChangeArrowheads="1"/>
                </p:cNvSpPr>
                <p:nvPr/>
              </p:nvSpPr>
              <p:spPr bwMode="auto">
                <a:xfrm>
                  <a:off x="192" y="138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535" name="Oval 1999"/>
                <p:cNvSpPr>
                  <a:spLocks noChangeArrowheads="1"/>
                </p:cNvSpPr>
                <p:nvPr/>
              </p:nvSpPr>
              <p:spPr bwMode="auto">
                <a:xfrm>
                  <a:off x="164" y="151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536" name="Oval 2000"/>
                <p:cNvSpPr>
                  <a:spLocks noChangeArrowheads="1"/>
                </p:cNvSpPr>
                <p:nvPr/>
              </p:nvSpPr>
              <p:spPr bwMode="auto">
                <a:xfrm>
                  <a:off x="270" y="143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537" name="Oval 2001"/>
                <p:cNvSpPr>
                  <a:spLocks noChangeArrowheads="1"/>
                </p:cNvSpPr>
                <p:nvPr/>
              </p:nvSpPr>
              <p:spPr bwMode="auto">
                <a:xfrm>
                  <a:off x="225" y="155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42245" name="Group 2002"/>
            <p:cNvGrpSpPr>
              <a:grpSpLocks/>
            </p:cNvGrpSpPr>
            <p:nvPr/>
          </p:nvGrpSpPr>
          <p:grpSpPr bwMode="auto">
            <a:xfrm>
              <a:off x="517" y="755"/>
              <a:ext cx="1657" cy="586"/>
              <a:chOff x="517" y="755"/>
              <a:chExt cx="1657" cy="586"/>
            </a:xfrm>
          </p:grpSpPr>
          <p:grpSp>
            <p:nvGrpSpPr>
              <p:cNvPr id="142773" name="Group 2003"/>
              <p:cNvGrpSpPr>
                <a:grpSpLocks/>
              </p:cNvGrpSpPr>
              <p:nvPr/>
            </p:nvGrpSpPr>
            <p:grpSpPr bwMode="auto">
              <a:xfrm>
                <a:off x="1835" y="755"/>
                <a:ext cx="339" cy="297"/>
                <a:chOff x="1835" y="755"/>
                <a:chExt cx="339" cy="297"/>
              </a:xfrm>
            </p:grpSpPr>
            <p:sp>
              <p:nvSpPr>
                <p:cNvPr id="67540" name="Oval 2004"/>
                <p:cNvSpPr>
                  <a:spLocks noChangeArrowheads="1"/>
                </p:cNvSpPr>
                <p:nvPr/>
              </p:nvSpPr>
              <p:spPr bwMode="auto">
                <a:xfrm>
                  <a:off x="1928" y="75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541" name="Oval 2005"/>
                <p:cNvSpPr>
                  <a:spLocks noChangeArrowheads="1"/>
                </p:cNvSpPr>
                <p:nvPr/>
              </p:nvSpPr>
              <p:spPr bwMode="auto">
                <a:xfrm>
                  <a:off x="2024" y="85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542" name="Oval 2006"/>
                <p:cNvSpPr>
                  <a:spLocks noChangeArrowheads="1"/>
                </p:cNvSpPr>
                <p:nvPr/>
              </p:nvSpPr>
              <p:spPr bwMode="auto">
                <a:xfrm>
                  <a:off x="2014" y="76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543" name="Oval 2007"/>
                <p:cNvSpPr>
                  <a:spLocks noChangeArrowheads="1"/>
                </p:cNvSpPr>
                <p:nvPr/>
              </p:nvSpPr>
              <p:spPr bwMode="auto">
                <a:xfrm>
                  <a:off x="1996" y="91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544" name="Oval 2008"/>
                <p:cNvSpPr>
                  <a:spLocks noChangeArrowheads="1"/>
                </p:cNvSpPr>
                <p:nvPr/>
              </p:nvSpPr>
              <p:spPr bwMode="auto">
                <a:xfrm>
                  <a:off x="1881" y="85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545" name="Oval 2009"/>
                <p:cNvSpPr>
                  <a:spLocks noChangeArrowheads="1"/>
                </p:cNvSpPr>
                <p:nvPr/>
              </p:nvSpPr>
              <p:spPr bwMode="auto">
                <a:xfrm>
                  <a:off x="2024" y="85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546" name="Oval 2010"/>
                <p:cNvSpPr>
                  <a:spLocks noChangeArrowheads="1"/>
                </p:cNvSpPr>
                <p:nvPr/>
              </p:nvSpPr>
              <p:spPr bwMode="auto">
                <a:xfrm>
                  <a:off x="2120" y="94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547" name="Oval 2011"/>
                <p:cNvSpPr>
                  <a:spLocks noChangeArrowheads="1"/>
                </p:cNvSpPr>
                <p:nvPr/>
              </p:nvSpPr>
              <p:spPr bwMode="auto">
                <a:xfrm>
                  <a:off x="2110" y="85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548" name="Oval 2012"/>
                <p:cNvSpPr>
                  <a:spLocks noChangeArrowheads="1"/>
                </p:cNvSpPr>
                <p:nvPr/>
              </p:nvSpPr>
              <p:spPr bwMode="auto">
                <a:xfrm>
                  <a:off x="2092" y="100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549" name="Oval 2013"/>
                <p:cNvSpPr>
                  <a:spLocks noChangeArrowheads="1"/>
                </p:cNvSpPr>
                <p:nvPr/>
              </p:nvSpPr>
              <p:spPr bwMode="auto">
                <a:xfrm>
                  <a:off x="1977" y="95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550" name="Oval 2014"/>
                <p:cNvSpPr>
                  <a:spLocks noChangeArrowheads="1"/>
                </p:cNvSpPr>
                <p:nvPr/>
              </p:nvSpPr>
              <p:spPr bwMode="auto">
                <a:xfrm>
                  <a:off x="1863" y="78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551" name="Oval 2015"/>
                <p:cNvSpPr>
                  <a:spLocks noChangeArrowheads="1"/>
                </p:cNvSpPr>
                <p:nvPr/>
              </p:nvSpPr>
              <p:spPr bwMode="auto">
                <a:xfrm>
                  <a:off x="1835" y="91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552" name="Oval 2016"/>
                <p:cNvSpPr>
                  <a:spLocks noChangeArrowheads="1"/>
                </p:cNvSpPr>
                <p:nvPr/>
              </p:nvSpPr>
              <p:spPr bwMode="auto">
                <a:xfrm>
                  <a:off x="1941" y="83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553" name="Oval 2017"/>
                <p:cNvSpPr>
                  <a:spLocks noChangeArrowheads="1"/>
                </p:cNvSpPr>
                <p:nvPr/>
              </p:nvSpPr>
              <p:spPr bwMode="auto">
                <a:xfrm>
                  <a:off x="1896" y="95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42774" name="Group 2018"/>
              <p:cNvGrpSpPr>
                <a:grpSpLocks/>
              </p:cNvGrpSpPr>
              <p:nvPr/>
            </p:nvGrpSpPr>
            <p:grpSpPr bwMode="auto">
              <a:xfrm>
                <a:off x="517" y="1044"/>
                <a:ext cx="339" cy="297"/>
                <a:chOff x="517" y="1044"/>
                <a:chExt cx="339" cy="297"/>
              </a:xfrm>
            </p:grpSpPr>
            <p:sp>
              <p:nvSpPr>
                <p:cNvPr id="67555" name="Oval 2019"/>
                <p:cNvSpPr>
                  <a:spLocks noChangeArrowheads="1"/>
                </p:cNvSpPr>
                <p:nvPr/>
              </p:nvSpPr>
              <p:spPr bwMode="auto">
                <a:xfrm>
                  <a:off x="610" y="104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556" name="Oval 2020"/>
                <p:cNvSpPr>
                  <a:spLocks noChangeArrowheads="1"/>
                </p:cNvSpPr>
                <p:nvPr/>
              </p:nvSpPr>
              <p:spPr bwMode="auto">
                <a:xfrm>
                  <a:off x="706" y="114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557" name="Oval 2021"/>
                <p:cNvSpPr>
                  <a:spLocks noChangeArrowheads="1"/>
                </p:cNvSpPr>
                <p:nvPr/>
              </p:nvSpPr>
              <p:spPr bwMode="auto">
                <a:xfrm>
                  <a:off x="696" y="105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558" name="Oval 2022"/>
                <p:cNvSpPr>
                  <a:spLocks noChangeArrowheads="1"/>
                </p:cNvSpPr>
                <p:nvPr/>
              </p:nvSpPr>
              <p:spPr bwMode="auto">
                <a:xfrm>
                  <a:off x="678" y="120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559" name="Oval 2023"/>
                <p:cNvSpPr>
                  <a:spLocks noChangeArrowheads="1"/>
                </p:cNvSpPr>
                <p:nvPr/>
              </p:nvSpPr>
              <p:spPr bwMode="auto">
                <a:xfrm>
                  <a:off x="563" y="114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560" name="Oval 2024"/>
                <p:cNvSpPr>
                  <a:spLocks noChangeArrowheads="1"/>
                </p:cNvSpPr>
                <p:nvPr/>
              </p:nvSpPr>
              <p:spPr bwMode="auto">
                <a:xfrm>
                  <a:off x="706" y="114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561" name="Oval 2025"/>
                <p:cNvSpPr>
                  <a:spLocks noChangeArrowheads="1"/>
                </p:cNvSpPr>
                <p:nvPr/>
              </p:nvSpPr>
              <p:spPr bwMode="auto">
                <a:xfrm>
                  <a:off x="802" y="123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562" name="Oval 2026"/>
                <p:cNvSpPr>
                  <a:spLocks noChangeArrowheads="1"/>
                </p:cNvSpPr>
                <p:nvPr/>
              </p:nvSpPr>
              <p:spPr bwMode="auto">
                <a:xfrm>
                  <a:off x="792" y="114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563" name="Oval 2027"/>
                <p:cNvSpPr>
                  <a:spLocks noChangeArrowheads="1"/>
                </p:cNvSpPr>
                <p:nvPr/>
              </p:nvSpPr>
              <p:spPr bwMode="auto">
                <a:xfrm>
                  <a:off x="774" y="129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564" name="Oval 2028"/>
                <p:cNvSpPr>
                  <a:spLocks noChangeArrowheads="1"/>
                </p:cNvSpPr>
                <p:nvPr/>
              </p:nvSpPr>
              <p:spPr bwMode="auto">
                <a:xfrm>
                  <a:off x="659" y="124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565" name="Oval 2029"/>
                <p:cNvSpPr>
                  <a:spLocks noChangeArrowheads="1"/>
                </p:cNvSpPr>
                <p:nvPr/>
              </p:nvSpPr>
              <p:spPr bwMode="auto">
                <a:xfrm>
                  <a:off x="545" y="107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566" name="Oval 2030"/>
                <p:cNvSpPr>
                  <a:spLocks noChangeArrowheads="1"/>
                </p:cNvSpPr>
                <p:nvPr/>
              </p:nvSpPr>
              <p:spPr bwMode="auto">
                <a:xfrm>
                  <a:off x="517" y="120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567" name="Oval 2031"/>
                <p:cNvSpPr>
                  <a:spLocks noChangeArrowheads="1"/>
                </p:cNvSpPr>
                <p:nvPr/>
              </p:nvSpPr>
              <p:spPr bwMode="auto">
                <a:xfrm>
                  <a:off x="623" y="112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568" name="Oval 2032"/>
                <p:cNvSpPr>
                  <a:spLocks noChangeArrowheads="1"/>
                </p:cNvSpPr>
                <p:nvPr/>
              </p:nvSpPr>
              <p:spPr bwMode="auto">
                <a:xfrm>
                  <a:off x="578" y="124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42246" name="Group 2033"/>
            <p:cNvGrpSpPr>
              <a:grpSpLocks/>
            </p:cNvGrpSpPr>
            <p:nvPr/>
          </p:nvGrpSpPr>
          <p:grpSpPr bwMode="auto">
            <a:xfrm>
              <a:off x="1543" y="1298"/>
              <a:ext cx="623" cy="1055"/>
              <a:chOff x="1543" y="1298"/>
              <a:chExt cx="623" cy="1055"/>
            </a:xfrm>
          </p:grpSpPr>
          <p:grpSp>
            <p:nvGrpSpPr>
              <p:cNvPr id="142743" name="Group 2034"/>
              <p:cNvGrpSpPr>
                <a:grpSpLocks/>
              </p:cNvGrpSpPr>
              <p:nvPr/>
            </p:nvGrpSpPr>
            <p:grpSpPr bwMode="auto">
              <a:xfrm>
                <a:off x="1828" y="2056"/>
                <a:ext cx="338" cy="297"/>
                <a:chOff x="1828" y="2056"/>
                <a:chExt cx="338" cy="297"/>
              </a:xfrm>
            </p:grpSpPr>
            <p:sp>
              <p:nvSpPr>
                <p:cNvPr id="67571" name="Oval 2035"/>
                <p:cNvSpPr>
                  <a:spLocks noChangeArrowheads="1"/>
                </p:cNvSpPr>
                <p:nvPr/>
              </p:nvSpPr>
              <p:spPr bwMode="auto">
                <a:xfrm>
                  <a:off x="1920" y="205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572" name="Oval 2036"/>
                <p:cNvSpPr>
                  <a:spLocks noChangeArrowheads="1"/>
                </p:cNvSpPr>
                <p:nvPr/>
              </p:nvSpPr>
              <p:spPr bwMode="auto">
                <a:xfrm>
                  <a:off x="2016" y="215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573" name="Oval 2037"/>
                <p:cNvSpPr>
                  <a:spLocks noChangeArrowheads="1"/>
                </p:cNvSpPr>
                <p:nvPr/>
              </p:nvSpPr>
              <p:spPr bwMode="auto">
                <a:xfrm>
                  <a:off x="2006" y="206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574" name="Oval 2038"/>
                <p:cNvSpPr>
                  <a:spLocks noChangeArrowheads="1"/>
                </p:cNvSpPr>
                <p:nvPr/>
              </p:nvSpPr>
              <p:spPr bwMode="auto">
                <a:xfrm>
                  <a:off x="1989" y="221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575" name="Oval 2039"/>
                <p:cNvSpPr>
                  <a:spLocks noChangeArrowheads="1"/>
                </p:cNvSpPr>
                <p:nvPr/>
              </p:nvSpPr>
              <p:spPr bwMode="auto">
                <a:xfrm>
                  <a:off x="1872" y="215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576" name="Oval 2040"/>
                <p:cNvSpPr>
                  <a:spLocks noChangeArrowheads="1"/>
                </p:cNvSpPr>
                <p:nvPr/>
              </p:nvSpPr>
              <p:spPr bwMode="auto">
                <a:xfrm>
                  <a:off x="2016" y="215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577" name="Oval 2041"/>
                <p:cNvSpPr>
                  <a:spLocks noChangeArrowheads="1"/>
                </p:cNvSpPr>
                <p:nvPr/>
              </p:nvSpPr>
              <p:spPr bwMode="auto">
                <a:xfrm>
                  <a:off x="2112" y="224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578" name="Oval 2042"/>
                <p:cNvSpPr>
                  <a:spLocks noChangeArrowheads="1"/>
                </p:cNvSpPr>
                <p:nvPr/>
              </p:nvSpPr>
              <p:spPr bwMode="auto">
                <a:xfrm>
                  <a:off x="2102" y="216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579" name="Oval 2043"/>
                <p:cNvSpPr>
                  <a:spLocks noChangeArrowheads="1"/>
                </p:cNvSpPr>
                <p:nvPr/>
              </p:nvSpPr>
              <p:spPr bwMode="auto">
                <a:xfrm>
                  <a:off x="2085" y="230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580" name="Oval 2044"/>
                <p:cNvSpPr>
                  <a:spLocks noChangeArrowheads="1"/>
                </p:cNvSpPr>
                <p:nvPr/>
              </p:nvSpPr>
              <p:spPr bwMode="auto">
                <a:xfrm>
                  <a:off x="1970" y="225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581" name="Oval 2045"/>
                <p:cNvSpPr>
                  <a:spLocks noChangeArrowheads="1"/>
                </p:cNvSpPr>
                <p:nvPr/>
              </p:nvSpPr>
              <p:spPr bwMode="auto">
                <a:xfrm>
                  <a:off x="1855" y="208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582" name="Oval 2046"/>
                <p:cNvSpPr>
                  <a:spLocks noChangeArrowheads="1"/>
                </p:cNvSpPr>
                <p:nvPr/>
              </p:nvSpPr>
              <p:spPr bwMode="auto">
                <a:xfrm>
                  <a:off x="1828" y="221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583" name="Oval 2047"/>
                <p:cNvSpPr>
                  <a:spLocks noChangeArrowheads="1"/>
                </p:cNvSpPr>
                <p:nvPr/>
              </p:nvSpPr>
              <p:spPr bwMode="auto">
                <a:xfrm>
                  <a:off x="1933" y="213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584" name="Oval 2048"/>
                <p:cNvSpPr>
                  <a:spLocks noChangeArrowheads="1"/>
                </p:cNvSpPr>
                <p:nvPr/>
              </p:nvSpPr>
              <p:spPr bwMode="auto">
                <a:xfrm>
                  <a:off x="1888" y="225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42744" name="Group 2049"/>
              <p:cNvGrpSpPr>
                <a:grpSpLocks/>
              </p:cNvGrpSpPr>
              <p:nvPr/>
            </p:nvGrpSpPr>
            <p:grpSpPr bwMode="auto">
              <a:xfrm>
                <a:off x="1543" y="1298"/>
                <a:ext cx="338" cy="297"/>
                <a:chOff x="1543" y="1298"/>
                <a:chExt cx="338" cy="297"/>
              </a:xfrm>
            </p:grpSpPr>
            <p:sp>
              <p:nvSpPr>
                <p:cNvPr id="67586" name="Oval 2050"/>
                <p:cNvSpPr>
                  <a:spLocks noChangeArrowheads="1"/>
                </p:cNvSpPr>
                <p:nvPr/>
              </p:nvSpPr>
              <p:spPr bwMode="auto">
                <a:xfrm>
                  <a:off x="1635" y="129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587" name="Oval 2051"/>
                <p:cNvSpPr>
                  <a:spLocks noChangeArrowheads="1"/>
                </p:cNvSpPr>
                <p:nvPr/>
              </p:nvSpPr>
              <p:spPr bwMode="auto">
                <a:xfrm>
                  <a:off x="1732" y="139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588" name="Oval 2052"/>
                <p:cNvSpPr>
                  <a:spLocks noChangeArrowheads="1"/>
                </p:cNvSpPr>
                <p:nvPr/>
              </p:nvSpPr>
              <p:spPr bwMode="auto">
                <a:xfrm>
                  <a:off x="1722" y="130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589" name="Oval 2053"/>
                <p:cNvSpPr>
                  <a:spLocks noChangeArrowheads="1"/>
                </p:cNvSpPr>
                <p:nvPr/>
              </p:nvSpPr>
              <p:spPr bwMode="auto">
                <a:xfrm>
                  <a:off x="1704" y="145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590" name="Oval 2054"/>
                <p:cNvSpPr>
                  <a:spLocks noChangeArrowheads="1"/>
                </p:cNvSpPr>
                <p:nvPr/>
              </p:nvSpPr>
              <p:spPr bwMode="auto">
                <a:xfrm>
                  <a:off x="1589" y="140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591" name="Oval 2055"/>
                <p:cNvSpPr>
                  <a:spLocks noChangeArrowheads="1"/>
                </p:cNvSpPr>
                <p:nvPr/>
              </p:nvSpPr>
              <p:spPr bwMode="auto">
                <a:xfrm>
                  <a:off x="1732" y="139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592" name="Oval 2056"/>
                <p:cNvSpPr>
                  <a:spLocks noChangeArrowheads="1"/>
                </p:cNvSpPr>
                <p:nvPr/>
              </p:nvSpPr>
              <p:spPr bwMode="auto">
                <a:xfrm>
                  <a:off x="1827" y="149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593" name="Oval 2057"/>
                <p:cNvSpPr>
                  <a:spLocks noChangeArrowheads="1"/>
                </p:cNvSpPr>
                <p:nvPr/>
              </p:nvSpPr>
              <p:spPr bwMode="auto">
                <a:xfrm>
                  <a:off x="1817" y="140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594" name="Oval 2058"/>
                <p:cNvSpPr>
                  <a:spLocks noChangeArrowheads="1"/>
                </p:cNvSpPr>
                <p:nvPr/>
              </p:nvSpPr>
              <p:spPr bwMode="auto">
                <a:xfrm>
                  <a:off x="1799" y="155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595" name="Oval 2059"/>
                <p:cNvSpPr>
                  <a:spLocks noChangeArrowheads="1"/>
                </p:cNvSpPr>
                <p:nvPr/>
              </p:nvSpPr>
              <p:spPr bwMode="auto">
                <a:xfrm>
                  <a:off x="1684" y="149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596" name="Oval 2060"/>
                <p:cNvSpPr>
                  <a:spLocks noChangeArrowheads="1"/>
                </p:cNvSpPr>
                <p:nvPr/>
              </p:nvSpPr>
              <p:spPr bwMode="auto">
                <a:xfrm>
                  <a:off x="1571" y="132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597" name="Oval 2061"/>
                <p:cNvSpPr>
                  <a:spLocks noChangeArrowheads="1"/>
                </p:cNvSpPr>
                <p:nvPr/>
              </p:nvSpPr>
              <p:spPr bwMode="auto">
                <a:xfrm>
                  <a:off x="1543" y="146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598" name="Oval 2062"/>
                <p:cNvSpPr>
                  <a:spLocks noChangeArrowheads="1"/>
                </p:cNvSpPr>
                <p:nvPr/>
              </p:nvSpPr>
              <p:spPr bwMode="auto">
                <a:xfrm>
                  <a:off x="1649" y="138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599" name="Oval 2063"/>
                <p:cNvSpPr>
                  <a:spLocks noChangeArrowheads="1"/>
                </p:cNvSpPr>
                <p:nvPr/>
              </p:nvSpPr>
              <p:spPr bwMode="auto">
                <a:xfrm>
                  <a:off x="1604" y="149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42247" name="Group 2064"/>
            <p:cNvGrpSpPr>
              <a:grpSpLocks/>
            </p:cNvGrpSpPr>
            <p:nvPr/>
          </p:nvGrpSpPr>
          <p:grpSpPr bwMode="auto">
            <a:xfrm>
              <a:off x="1256" y="675"/>
              <a:ext cx="1295" cy="966"/>
              <a:chOff x="1256" y="675"/>
              <a:chExt cx="1295" cy="966"/>
            </a:xfrm>
          </p:grpSpPr>
          <p:grpSp>
            <p:nvGrpSpPr>
              <p:cNvPr id="142713" name="Group 2065"/>
              <p:cNvGrpSpPr>
                <a:grpSpLocks/>
              </p:cNvGrpSpPr>
              <p:nvPr/>
            </p:nvGrpSpPr>
            <p:grpSpPr bwMode="auto">
              <a:xfrm>
                <a:off x="2213" y="1344"/>
                <a:ext cx="338" cy="297"/>
                <a:chOff x="2213" y="1344"/>
                <a:chExt cx="338" cy="297"/>
              </a:xfrm>
            </p:grpSpPr>
            <p:sp>
              <p:nvSpPr>
                <p:cNvPr id="67602" name="Oval 2066"/>
                <p:cNvSpPr>
                  <a:spLocks noChangeArrowheads="1"/>
                </p:cNvSpPr>
                <p:nvPr/>
              </p:nvSpPr>
              <p:spPr bwMode="auto">
                <a:xfrm>
                  <a:off x="2306" y="134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603" name="Oval 2067"/>
                <p:cNvSpPr>
                  <a:spLocks noChangeArrowheads="1"/>
                </p:cNvSpPr>
                <p:nvPr/>
              </p:nvSpPr>
              <p:spPr bwMode="auto">
                <a:xfrm>
                  <a:off x="2402" y="144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604" name="Oval 2068"/>
                <p:cNvSpPr>
                  <a:spLocks noChangeArrowheads="1"/>
                </p:cNvSpPr>
                <p:nvPr/>
              </p:nvSpPr>
              <p:spPr bwMode="auto">
                <a:xfrm>
                  <a:off x="2392" y="135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605" name="Oval 2069"/>
                <p:cNvSpPr>
                  <a:spLocks noChangeArrowheads="1"/>
                </p:cNvSpPr>
                <p:nvPr/>
              </p:nvSpPr>
              <p:spPr bwMode="auto">
                <a:xfrm>
                  <a:off x="2374" y="150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606" name="Oval 2070"/>
                <p:cNvSpPr>
                  <a:spLocks noChangeArrowheads="1"/>
                </p:cNvSpPr>
                <p:nvPr/>
              </p:nvSpPr>
              <p:spPr bwMode="auto">
                <a:xfrm>
                  <a:off x="2259" y="144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607" name="Oval 2071"/>
                <p:cNvSpPr>
                  <a:spLocks noChangeArrowheads="1"/>
                </p:cNvSpPr>
                <p:nvPr/>
              </p:nvSpPr>
              <p:spPr bwMode="auto">
                <a:xfrm>
                  <a:off x="2402" y="144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608" name="Oval 2072"/>
                <p:cNvSpPr>
                  <a:spLocks noChangeArrowheads="1"/>
                </p:cNvSpPr>
                <p:nvPr/>
              </p:nvSpPr>
              <p:spPr bwMode="auto">
                <a:xfrm>
                  <a:off x="2497" y="153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609" name="Oval 2073"/>
                <p:cNvSpPr>
                  <a:spLocks noChangeArrowheads="1"/>
                </p:cNvSpPr>
                <p:nvPr/>
              </p:nvSpPr>
              <p:spPr bwMode="auto">
                <a:xfrm>
                  <a:off x="2487" y="144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610" name="Oval 2074"/>
                <p:cNvSpPr>
                  <a:spLocks noChangeArrowheads="1"/>
                </p:cNvSpPr>
                <p:nvPr/>
              </p:nvSpPr>
              <p:spPr bwMode="auto">
                <a:xfrm>
                  <a:off x="2470" y="159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611" name="Oval 2075"/>
                <p:cNvSpPr>
                  <a:spLocks noChangeArrowheads="1"/>
                </p:cNvSpPr>
                <p:nvPr/>
              </p:nvSpPr>
              <p:spPr bwMode="auto">
                <a:xfrm>
                  <a:off x="2355" y="154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612" name="Oval 2076"/>
                <p:cNvSpPr>
                  <a:spLocks noChangeArrowheads="1"/>
                </p:cNvSpPr>
                <p:nvPr/>
              </p:nvSpPr>
              <p:spPr bwMode="auto">
                <a:xfrm>
                  <a:off x="2241" y="137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613" name="Oval 2077"/>
                <p:cNvSpPr>
                  <a:spLocks noChangeArrowheads="1"/>
                </p:cNvSpPr>
                <p:nvPr/>
              </p:nvSpPr>
              <p:spPr bwMode="auto">
                <a:xfrm>
                  <a:off x="2213" y="150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614" name="Oval 2078"/>
                <p:cNvSpPr>
                  <a:spLocks noChangeArrowheads="1"/>
                </p:cNvSpPr>
                <p:nvPr/>
              </p:nvSpPr>
              <p:spPr bwMode="auto">
                <a:xfrm>
                  <a:off x="2319" y="142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615" name="Oval 2079"/>
                <p:cNvSpPr>
                  <a:spLocks noChangeArrowheads="1"/>
                </p:cNvSpPr>
                <p:nvPr/>
              </p:nvSpPr>
              <p:spPr bwMode="auto">
                <a:xfrm>
                  <a:off x="2274" y="154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42714" name="Group 2080"/>
              <p:cNvGrpSpPr>
                <a:grpSpLocks/>
              </p:cNvGrpSpPr>
              <p:nvPr/>
            </p:nvGrpSpPr>
            <p:grpSpPr bwMode="auto">
              <a:xfrm>
                <a:off x="1256" y="675"/>
                <a:ext cx="339" cy="297"/>
                <a:chOff x="1256" y="675"/>
                <a:chExt cx="339" cy="297"/>
              </a:xfrm>
            </p:grpSpPr>
            <p:sp>
              <p:nvSpPr>
                <p:cNvPr id="67617" name="Oval 2081"/>
                <p:cNvSpPr>
                  <a:spLocks noChangeArrowheads="1"/>
                </p:cNvSpPr>
                <p:nvPr/>
              </p:nvSpPr>
              <p:spPr bwMode="auto">
                <a:xfrm>
                  <a:off x="1349" y="67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618" name="Oval 2082"/>
                <p:cNvSpPr>
                  <a:spLocks noChangeArrowheads="1"/>
                </p:cNvSpPr>
                <p:nvPr/>
              </p:nvSpPr>
              <p:spPr bwMode="auto">
                <a:xfrm>
                  <a:off x="1445" y="77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619" name="Oval 2083"/>
                <p:cNvSpPr>
                  <a:spLocks noChangeArrowheads="1"/>
                </p:cNvSpPr>
                <p:nvPr/>
              </p:nvSpPr>
              <p:spPr bwMode="auto">
                <a:xfrm>
                  <a:off x="1435" y="68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620" name="Oval 2084"/>
                <p:cNvSpPr>
                  <a:spLocks noChangeArrowheads="1"/>
                </p:cNvSpPr>
                <p:nvPr/>
              </p:nvSpPr>
              <p:spPr bwMode="auto">
                <a:xfrm>
                  <a:off x="1417" y="83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621" name="Oval 2085"/>
                <p:cNvSpPr>
                  <a:spLocks noChangeArrowheads="1"/>
                </p:cNvSpPr>
                <p:nvPr/>
              </p:nvSpPr>
              <p:spPr bwMode="auto">
                <a:xfrm>
                  <a:off x="1302" y="77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622" name="Oval 2086"/>
                <p:cNvSpPr>
                  <a:spLocks noChangeArrowheads="1"/>
                </p:cNvSpPr>
                <p:nvPr/>
              </p:nvSpPr>
              <p:spPr bwMode="auto">
                <a:xfrm>
                  <a:off x="1445" y="77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623" name="Oval 2087"/>
                <p:cNvSpPr>
                  <a:spLocks noChangeArrowheads="1"/>
                </p:cNvSpPr>
                <p:nvPr/>
              </p:nvSpPr>
              <p:spPr bwMode="auto">
                <a:xfrm>
                  <a:off x="1541" y="86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624" name="Oval 2088"/>
                <p:cNvSpPr>
                  <a:spLocks noChangeArrowheads="1"/>
                </p:cNvSpPr>
                <p:nvPr/>
              </p:nvSpPr>
              <p:spPr bwMode="auto">
                <a:xfrm>
                  <a:off x="1531" y="77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625" name="Oval 2089"/>
                <p:cNvSpPr>
                  <a:spLocks noChangeArrowheads="1"/>
                </p:cNvSpPr>
                <p:nvPr/>
              </p:nvSpPr>
              <p:spPr bwMode="auto">
                <a:xfrm>
                  <a:off x="1513" y="92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626" name="Oval 2090"/>
                <p:cNvSpPr>
                  <a:spLocks noChangeArrowheads="1"/>
                </p:cNvSpPr>
                <p:nvPr/>
              </p:nvSpPr>
              <p:spPr bwMode="auto">
                <a:xfrm>
                  <a:off x="1398" y="87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627" name="Oval 2091"/>
                <p:cNvSpPr>
                  <a:spLocks noChangeArrowheads="1"/>
                </p:cNvSpPr>
                <p:nvPr/>
              </p:nvSpPr>
              <p:spPr bwMode="auto">
                <a:xfrm>
                  <a:off x="1284" y="70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628" name="Oval 2092"/>
                <p:cNvSpPr>
                  <a:spLocks noChangeArrowheads="1"/>
                </p:cNvSpPr>
                <p:nvPr/>
              </p:nvSpPr>
              <p:spPr bwMode="auto">
                <a:xfrm>
                  <a:off x="1256" y="83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629" name="Oval 2093"/>
                <p:cNvSpPr>
                  <a:spLocks noChangeArrowheads="1"/>
                </p:cNvSpPr>
                <p:nvPr/>
              </p:nvSpPr>
              <p:spPr bwMode="auto">
                <a:xfrm>
                  <a:off x="1362" y="75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630" name="Oval 2094"/>
                <p:cNvSpPr>
                  <a:spLocks noChangeArrowheads="1"/>
                </p:cNvSpPr>
                <p:nvPr/>
              </p:nvSpPr>
              <p:spPr bwMode="auto">
                <a:xfrm>
                  <a:off x="1317" y="87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42248" name="Group 2095"/>
            <p:cNvGrpSpPr>
              <a:grpSpLocks/>
            </p:cNvGrpSpPr>
            <p:nvPr/>
          </p:nvGrpSpPr>
          <p:grpSpPr bwMode="auto">
            <a:xfrm>
              <a:off x="261" y="743"/>
              <a:ext cx="978" cy="501"/>
              <a:chOff x="261" y="743"/>
              <a:chExt cx="978" cy="501"/>
            </a:xfrm>
          </p:grpSpPr>
          <p:grpSp>
            <p:nvGrpSpPr>
              <p:cNvPr id="142683" name="Group 2096"/>
              <p:cNvGrpSpPr>
                <a:grpSpLocks/>
              </p:cNvGrpSpPr>
              <p:nvPr/>
            </p:nvGrpSpPr>
            <p:grpSpPr bwMode="auto">
              <a:xfrm>
                <a:off x="901" y="743"/>
                <a:ext cx="338" cy="297"/>
                <a:chOff x="901" y="743"/>
                <a:chExt cx="338" cy="297"/>
              </a:xfrm>
            </p:grpSpPr>
            <p:sp>
              <p:nvSpPr>
                <p:cNvPr id="67633" name="Oval 2097"/>
                <p:cNvSpPr>
                  <a:spLocks noChangeArrowheads="1"/>
                </p:cNvSpPr>
                <p:nvPr/>
              </p:nvSpPr>
              <p:spPr bwMode="auto">
                <a:xfrm>
                  <a:off x="992" y="74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634" name="Oval 2098"/>
                <p:cNvSpPr>
                  <a:spLocks noChangeArrowheads="1"/>
                </p:cNvSpPr>
                <p:nvPr/>
              </p:nvSpPr>
              <p:spPr bwMode="auto">
                <a:xfrm>
                  <a:off x="1088" y="83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635" name="Oval 2099"/>
                <p:cNvSpPr>
                  <a:spLocks noChangeArrowheads="1"/>
                </p:cNvSpPr>
                <p:nvPr/>
              </p:nvSpPr>
              <p:spPr bwMode="auto">
                <a:xfrm>
                  <a:off x="1078" y="75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636" name="Oval 2100"/>
                <p:cNvSpPr>
                  <a:spLocks noChangeArrowheads="1"/>
                </p:cNvSpPr>
                <p:nvPr/>
              </p:nvSpPr>
              <p:spPr bwMode="auto">
                <a:xfrm>
                  <a:off x="1060" y="89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637" name="Oval 2101"/>
                <p:cNvSpPr>
                  <a:spLocks noChangeArrowheads="1"/>
                </p:cNvSpPr>
                <p:nvPr/>
              </p:nvSpPr>
              <p:spPr bwMode="auto">
                <a:xfrm>
                  <a:off x="945" y="84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638" name="Oval 2102"/>
                <p:cNvSpPr>
                  <a:spLocks noChangeArrowheads="1"/>
                </p:cNvSpPr>
                <p:nvPr/>
              </p:nvSpPr>
              <p:spPr bwMode="auto">
                <a:xfrm>
                  <a:off x="1088" y="83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639" name="Oval 2103"/>
                <p:cNvSpPr>
                  <a:spLocks noChangeArrowheads="1"/>
                </p:cNvSpPr>
                <p:nvPr/>
              </p:nvSpPr>
              <p:spPr bwMode="auto">
                <a:xfrm>
                  <a:off x="1185" y="93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640" name="Oval 2104"/>
                <p:cNvSpPr>
                  <a:spLocks noChangeArrowheads="1"/>
                </p:cNvSpPr>
                <p:nvPr/>
              </p:nvSpPr>
              <p:spPr bwMode="auto">
                <a:xfrm>
                  <a:off x="1174" y="84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641" name="Oval 2105"/>
                <p:cNvSpPr>
                  <a:spLocks noChangeArrowheads="1"/>
                </p:cNvSpPr>
                <p:nvPr/>
              </p:nvSpPr>
              <p:spPr bwMode="auto">
                <a:xfrm>
                  <a:off x="1157" y="99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642" name="Oval 2106"/>
                <p:cNvSpPr>
                  <a:spLocks noChangeArrowheads="1"/>
                </p:cNvSpPr>
                <p:nvPr/>
              </p:nvSpPr>
              <p:spPr bwMode="auto">
                <a:xfrm>
                  <a:off x="1041" y="94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643" name="Oval 2107"/>
                <p:cNvSpPr>
                  <a:spLocks noChangeArrowheads="1"/>
                </p:cNvSpPr>
                <p:nvPr/>
              </p:nvSpPr>
              <p:spPr bwMode="auto">
                <a:xfrm>
                  <a:off x="927" y="77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644" name="Oval 2108"/>
                <p:cNvSpPr>
                  <a:spLocks noChangeArrowheads="1"/>
                </p:cNvSpPr>
                <p:nvPr/>
              </p:nvSpPr>
              <p:spPr bwMode="auto">
                <a:xfrm>
                  <a:off x="901" y="90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645" name="Oval 2109"/>
                <p:cNvSpPr>
                  <a:spLocks noChangeArrowheads="1"/>
                </p:cNvSpPr>
                <p:nvPr/>
              </p:nvSpPr>
              <p:spPr bwMode="auto">
                <a:xfrm>
                  <a:off x="1005" y="82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646" name="Oval 2110"/>
                <p:cNvSpPr>
                  <a:spLocks noChangeArrowheads="1"/>
                </p:cNvSpPr>
                <p:nvPr/>
              </p:nvSpPr>
              <p:spPr bwMode="auto">
                <a:xfrm>
                  <a:off x="960" y="94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42684" name="Group 2111"/>
              <p:cNvGrpSpPr>
                <a:grpSpLocks/>
              </p:cNvGrpSpPr>
              <p:nvPr/>
            </p:nvGrpSpPr>
            <p:grpSpPr bwMode="auto">
              <a:xfrm>
                <a:off x="261" y="947"/>
                <a:ext cx="338" cy="297"/>
                <a:chOff x="261" y="947"/>
                <a:chExt cx="338" cy="297"/>
              </a:xfrm>
            </p:grpSpPr>
            <p:sp>
              <p:nvSpPr>
                <p:cNvPr id="67648" name="Oval 2112"/>
                <p:cNvSpPr>
                  <a:spLocks noChangeArrowheads="1"/>
                </p:cNvSpPr>
                <p:nvPr/>
              </p:nvSpPr>
              <p:spPr bwMode="auto">
                <a:xfrm>
                  <a:off x="354" y="94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649" name="Oval 2113"/>
                <p:cNvSpPr>
                  <a:spLocks noChangeArrowheads="1"/>
                </p:cNvSpPr>
                <p:nvPr/>
              </p:nvSpPr>
              <p:spPr bwMode="auto">
                <a:xfrm>
                  <a:off x="448" y="104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650" name="Oval 2114"/>
                <p:cNvSpPr>
                  <a:spLocks noChangeArrowheads="1"/>
                </p:cNvSpPr>
                <p:nvPr/>
              </p:nvSpPr>
              <p:spPr bwMode="auto">
                <a:xfrm>
                  <a:off x="438" y="95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651" name="Oval 2115"/>
                <p:cNvSpPr>
                  <a:spLocks noChangeArrowheads="1"/>
                </p:cNvSpPr>
                <p:nvPr/>
              </p:nvSpPr>
              <p:spPr bwMode="auto">
                <a:xfrm>
                  <a:off x="422" y="110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652" name="Oval 2116"/>
                <p:cNvSpPr>
                  <a:spLocks noChangeArrowheads="1"/>
                </p:cNvSpPr>
                <p:nvPr/>
              </p:nvSpPr>
              <p:spPr bwMode="auto">
                <a:xfrm>
                  <a:off x="307" y="105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653" name="Oval 2117"/>
                <p:cNvSpPr>
                  <a:spLocks noChangeArrowheads="1"/>
                </p:cNvSpPr>
                <p:nvPr/>
              </p:nvSpPr>
              <p:spPr bwMode="auto">
                <a:xfrm>
                  <a:off x="448" y="104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654" name="Oval 2118"/>
                <p:cNvSpPr>
                  <a:spLocks noChangeArrowheads="1"/>
                </p:cNvSpPr>
                <p:nvPr/>
              </p:nvSpPr>
              <p:spPr bwMode="auto">
                <a:xfrm>
                  <a:off x="545" y="113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655" name="Oval 2119"/>
                <p:cNvSpPr>
                  <a:spLocks noChangeArrowheads="1"/>
                </p:cNvSpPr>
                <p:nvPr/>
              </p:nvSpPr>
              <p:spPr bwMode="auto">
                <a:xfrm>
                  <a:off x="535" y="105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656" name="Oval 2120"/>
                <p:cNvSpPr>
                  <a:spLocks noChangeArrowheads="1"/>
                </p:cNvSpPr>
                <p:nvPr/>
              </p:nvSpPr>
              <p:spPr bwMode="auto">
                <a:xfrm>
                  <a:off x="516" y="119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657" name="Oval 2121"/>
                <p:cNvSpPr>
                  <a:spLocks noChangeArrowheads="1"/>
                </p:cNvSpPr>
                <p:nvPr/>
              </p:nvSpPr>
              <p:spPr bwMode="auto">
                <a:xfrm>
                  <a:off x="403" y="114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658" name="Oval 2122"/>
                <p:cNvSpPr>
                  <a:spLocks noChangeArrowheads="1"/>
                </p:cNvSpPr>
                <p:nvPr/>
              </p:nvSpPr>
              <p:spPr bwMode="auto">
                <a:xfrm>
                  <a:off x="289" y="97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659" name="Oval 2123"/>
                <p:cNvSpPr>
                  <a:spLocks noChangeArrowheads="1"/>
                </p:cNvSpPr>
                <p:nvPr/>
              </p:nvSpPr>
              <p:spPr bwMode="auto">
                <a:xfrm>
                  <a:off x="261" y="110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660" name="Oval 2124"/>
                <p:cNvSpPr>
                  <a:spLocks noChangeArrowheads="1"/>
                </p:cNvSpPr>
                <p:nvPr/>
              </p:nvSpPr>
              <p:spPr bwMode="auto">
                <a:xfrm>
                  <a:off x="366" y="103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661" name="Oval 2125"/>
                <p:cNvSpPr>
                  <a:spLocks noChangeArrowheads="1"/>
                </p:cNvSpPr>
                <p:nvPr/>
              </p:nvSpPr>
              <p:spPr bwMode="auto">
                <a:xfrm>
                  <a:off x="322" y="114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42249" name="Group 2126"/>
            <p:cNvGrpSpPr>
              <a:grpSpLocks/>
            </p:cNvGrpSpPr>
            <p:nvPr/>
          </p:nvGrpSpPr>
          <p:grpSpPr bwMode="auto">
            <a:xfrm>
              <a:off x="591" y="795"/>
              <a:ext cx="897" cy="421"/>
              <a:chOff x="591" y="795"/>
              <a:chExt cx="897" cy="421"/>
            </a:xfrm>
          </p:grpSpPr>
          <p:grpSp>
            <p:nvGrpSpPr>
              <p:cNvPr id="142653" name="Group 2127"/>
              <p:cNvGrpSpPr>
                <a:grpSpLocks/>
              </p:cNvGrpSpPr>
              <p:nvPr/>
            </p:nvGrpSpPr>
            <p:grpSpPr bwMode="auto">
              <a:xfrm>
                <a:off x="591" y="795"/>
                <a:ext cx="339" cy="297"/>
                <a:chOff x="591" y="795"/>
                <a:chExt cx="339" cy="297"/>
              </a:xfrm>
            </p:grpSpPr>
            <p:sp>
              <p:nvSpPr>
                <p:cNvPr id="67664" name="Oval 2128"/>
                <p:cNvSpPr>
                  <a:spLocks noChangeArrowheads="1"/>
                </p:cNvSpPr>
                <p:nvPr/>
              </p:nvSpPr>
              <p:spPr bwMode="auto">
                <a:xfrm>
                  <a:off x="684" y="79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665" name="Oval 2129"/>
                <p:cNvSpPr>
                  <a:spLocks noChangeArrowheads="1"/>
                </p:cNvSpPr>
                <p:nvPr/>
              </p:nvSpPr>
              <p:spPr bwMode="auto">
                <a:xfrm>
                  <a:off x="780" y="89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666" name="Oval 2130"/>
                <p:cNvSpPr>
                  <a:spLocks noChangeArrowheads="1"/>
                </p:cNvSpPr>
                <p:nvPr/>
              </p:nvSpPr>
              <p:spPr bwMode="auto">
                <a:xfrm>
                  <a:off x="770" y="80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667" name="Oval 2131"/>
                <p:cNvSpPr>
                  <a:spLocks noChangeArrowheads="1"/>
                </p:cNvSpPr>
                <p:nvPr/>
              </p:nvSpPr>
              <p:spPr bwMode="auto">
                <a:xfrm>
                  <a:off x="752" y="95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668" name="Oval 2132"/>
                <p:cNvSpPr>
                  <a:spLocks noChangeArrowheads="1"/>
                </p:cNvSpPr>
                <p:nvPr/>
              </p:nvSpPr>
              <p:spPr bwMode="auto">
                <a:xfrm>
                  <a:off x="637" y="89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669" name="Oval 2133"/>
                <p:cNvSpPr>
                  <a:spLocks noChangeArrowheads="1"/>
                </p:cNvSpPr>
                <p:nvPr/>
              </p:nvSpPr>
              <p:spPr bwMode="auto">
                <a:xfrm>
                  <a:off x="780" y="89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670" name="Oval 2134"/>
                <p:cNvSpPr>
                  <a:spLocks noChangeArrowheads="1"/>
                </p:cNvSpPr>
                <p:nvPr/>
              </p:nvSpPr>
              <p:spPr bwMode="auto">
                <a:xfrm>
                  <a:off x="876" y="98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671" name="Oval 2135"/>
                <p:cNvSpPr>
                  <a:spLocks noChangeArrowheads="1"/>
                </p:cNvSpPr>
                <p:nvPr/>
              </p:nvSpPr>
              <p:spPr bwMode="auto">
                <a:xfrm>
                  <a:off x="866" y="89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672" name="Oval 2136"/>
                <p:cNvSpPr>
                  <a:spLocks noChangeArrowheads="1"/>
                </p:cNvSpPr>
                <p:nvPr/>
              </p:nvSpPr>
              <p:spPr bwMode="auto">
                <a:xfrm>
                  <a:off x="848" y="104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673" name="Oval 2137"/>
                <p:cNvSpPr>
                  <a:spLocks noChangeArrowheads="1"/>
                </p:cNvSpPr>
                <p:nvPr/>
              </p:nvSpPr>
              <p:spPr bwMode="auto">
                <a:xfrm>
                  <a:off x="733" y="99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674" name="Oval 2138"/>
                <p:cNvSpPr>
                  <a:spLocks noChangeArrowheads="1"/>
                </p:cNvSpPr>
                <p:nvPr/>
              </p:nvSpPr>
              <p:spPr bwMode="auto">
                <a:xfrm>
                  <a:off x="619" y="82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675" name="Oval 2139"/>
                <p:cNvSpPr>
                  <a:spLocks noChangeArrowheads="1"/>
                </p:cNvSpPr>
                <p:nvPr/>
              </p:nvSpPr>
              <p:spPr bwMode="auto">
                <a:xfrm>
                  <a:off x="591" y="95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676" name="Oval 2140"/>
                <p:cNvSpPr>
                  <a:spLocks noChangeArrowheads="1"/>
                </p:cNvSpPr>
                <p:nvPr/>
              </p:nvSpPr>
              <p:spPr bwMode="auto">
                <a:xfrm>
                  <a:off x="697" y="87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677" name="Oval 2141"/>
                <p:cNvSpPr>
                  <a:spLocks noChangeArrowheads="1"/>
                </p:cNvSpPr>
                <p:nvPr/>
              </p:nvSpPr>
              <p:spPr bwMode="auto">
                <a:xfrm>
                  <a:off x="652" y="99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42654" name="Group 2142"/>
              <p:cNvGrpSpPr>
                <a:grpSpLocks/>
              </p:cNvGrpSpPr>
              <p:nvPr/>
            </p:nvGrpSpPr>
            <p:grpSpPr bwMode="auto">
              <a:xfrm>
                <a:off x="1149" y="920"/>
                <a:ext cx="339" cy="296"/>
                <a:chOff x="1149" y="920"/>
                <a:chExt cx="339" cy="296"/>
              </a:xfrm>
            </p:grpSpPr>
            <p:sp>
              <p:nvSpPr>
                <p:cNvPr id="67679" name="Oval 2143"/>
                <p:cNvSpPr>
                  <a:spLocks noChangeArrowheads="1"/>
                </p:cNvSpPr>
                <p:nvPr/>
              </p:nvSpPr>
              <p:spPr bwMode="auto">
                <a:xfrm>
                  <a:off x="1242" y="92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680" name="Oval 2144"/>
                <p:cNvSpPr>
                  <a:spLocks noChangeArrowheads="1"/>
                </p:cNvSpPr>
                <p:nvPr/>
              </p:nvSpPr>
              <p:spPr bwMode="auto">
                <a:xfrm>
                  <a:off x="1338" y="101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681" name="Oval 2145"/>
                <p:cNvSpPr>
                  <a:spLocks noChangeArrowheads="1"/>
                </p:cNvSpPr>
                <p:nvPr/>
              </p:nvSpPr>
              <p:spPr bwMode="auto">
                <a:xfrm>
                  <a:off x="1328" y="92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682" name="Oval 2146"/>
                <p:cNvSpPr>
                  <a:spLocks noChangeArrowheads="1"/>
                </p:cNvSpPr>
                <p:nvPr/>
              </p:nvSpPr>
              <p:spPr bwMode="auto">
                <a:xfrm>
                  <a:off x="1310" y="107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683" name="Oval 2147"/>
                <p:cNvSpPr>
                  <a:spLocks noChangeArrowheads="1"/>
                </p:cNvSpPr>
                <p:nvPr/>
              </p:nvSpPr>
              <p:spPr bwMode="auto">
                <a:xfrm>
                  <a:off x="1195" y="102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684" name="Oval 2148"/>
                <p:cNvSpPr>
                  <a:spLocks noChangeArrowheads="1"/>
                </p:cNvSpPr>
                <p:nvPr/>
              </p:nvSpPr>
              <p:spPr bwMode="auto">
                <a:xfrm>
                  <a:off x="1338" y="101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685" name="Oval 2149"/>
                <p:cNvSpPr>
                  <a:spLocks noChangeArrowheads="1"/>
                </p:cNvSpPr>
                <p:nvPr/>
              </p:nvSpPr>
              <p:spPr bwMode="auto">
                <a:xfrm>
                  <a:off x="1434" y="111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686" name="Oval 2150"/>
                <p:cNvSpPr>
                  <a:spLocks noChangeArrowheads="1"/>
                </p:cNvSpPr>
                <p:nvPr/>
              </p:nvSpPr>
              <p:spPr bwMode="auto">
                <a:xfrm>
                  <a:off x="1424" y="102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687" name="Oval 2151"/>
                <p:cNvSpPr>
                  <a:spLocks noChangeArrowheads="1"/>
                </p:cNvSpPr>
                <p:nvPr/>
              </p:nvSpPr>
              <p:spPr bwMode="auto">
                <a:xfrm>
                  <a:off x="1406" y="117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688" name="Oval 2152"/>
                <p:cNvSpPr>
                  <a:spLocks noChangeArrowheads="1"/>
                </p:cNvSpPr>
                <p:nvPr/>
              </p:nvSpPr>
              <p:spPr bwMode="auto">
                <a:xfrm>
                  <a:off x="1291" y="111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689" name="Oval 2153"/>
                <p:cNvSpPr>
                  <a:spLocks noChangeArrowheads="1"/>
                </p:cNvSpPr>
                <p:nvPr/>
              </p:nvSpPr>
              <p:spPr bwMode="auto">
                <a:xfrm>
                  <a:off x="1177" y="95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690" name="Oval 2154"/>
                <p:cNvSpPr>
                  <a:spLocks noChangeArrowheads="1"/>
                </p:cNvSpPr>
                <p:nvPr/>
              </p:nvSpPr>
              <p:spPr bwMode="auto">
                <a:xfrm>
                  <a:off x="1149" y="108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691" name="Oval 2155"/>
                <p:cNvSpPr>
                  <a:spLocks noChangeArrowheads="1"/>
                </p:cNvSpPr>
                <p:nvPr/>
              </p:nvSpPr>
              <p:spPr bwMode="auto">
                <a:xfrm>
                  <a:off x="1255" y="100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692" name="Oval 2156"/>
                <p:cNvSpPr>
                  <a:spLocks noChangeArrowheads="1"/>
                </p:cNvSpPr>
                <p:nvPr/>
              </p:nvSpPr>
              <p:spPr bwMode="auto">
                <a:xfrm>
                  <a:off x="1210" y="111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42250" name="Group 2157"/>
            <p:cNvGrpSpPr>
              <a:grpSpLocks/>
            </p:cNvGrpSpPr>
            <p:nvPr/>
          </p:nvGrpSpPr>
          <p:grpSpPr bwMode="auto">
            <a:xfrm>
              <a:off x="788" y="1078"/>
              <a:ext cx="653" cy="745"/>
              <a:chOff x="788" y="1078"/>
              <a:chExt cx="653" cy="745"/>
            </a:xfrm>
          </p:grpSpPr>
          <p:grpSp>
            <p:nvGrpSpPr>
              <p:cNvPr id="142623" name="Group 2158"/>
              <p:cNvGrpSpPr>
                <a:grpSpLocks/>
              </p:cNvGrpSpPr>
              <p:nvPr/>
            </p:nvGrpSpPr>
            <p:grpSpPr bwMode="auto">
              <a:xfrm>
                <a:off x="788" y="1078"/>
                <a:ext cx="337" cy="297"/>
                <a:chOff x="788" y="1078"/>
                <a:chExt cx="337" cy="297"/>
              </a:xfrm>
            </p:grpSpPr>
            <p:sp>
              <p:nvSpPr>
                <p:cNvPr id="67695" name="Oval 2159"/>
                <p:cNvSpPr>
                  <a:spLocks noChangeArrowheads="1"/>
                </p:cNvSpPr>
                <p:nvPr/>
              </p:nvSpPr>
              <p:spPr bwMode="auto">
                <a:xfrm>
                  <a:off x="881" y="107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696" name="Oval 2160"/>
                <p:cNvSpPr>
                  <a:spLocks noChangeArrowheads="1"/>
                </p:cNvSpPr>
                <p:nvPr/>
              </p:nvSpPr>
              <p:spPr bwMode="auto">
                <a:xfrm>
                  <a:off x="976" y="117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697" name="Oval 2161"/>
                <p:cNvSpPr>
                  <a:spLocks noChangeArrowheads="1"/>
                </p:cNvSpPr>
                <p:nvPr/>
              </p:nvSpPr>
              <p:spPr bwMode="auto">
                <a:xfrm>
                  <a:off x="967" y="108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698" name="Oval 2162"/>
                <p:cNvSpPr>
                  <a:spLocks noChangeArrowheads="1"/>
                </p:cNvSpPr>
                <p:nvPr/>
              </p:nvSpPr>
              <p:spPr bwMode="auto">
                <a:xfrm>
                  <a:off x="949" y="123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699" name="Oval 2163"/>
                <p:cNvSpPr>
                  <a:spLocks noChangeArrowheads="1"/>
                </p:cNvSpPr>
                <p:nvPr/>
              </p:nvSpPr>
              <p:spPr bwMode="auto">
                <a:xfrm>
                  <a:off x="834" y="118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700" name="Oval 2164"/>
                <p:cNvSpPr>
                  <a:spLocks noChangeArrowheads="1"/>
                </p:cNvSpPr>
                <p:nvPr/>
              </p:nvSpPr>
              <p:spPr bwMode="auto">
                <a:xfrm>
                  <a:off x="976" y="117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701" name="Oval 2165"/>
                <p:cNvSpPr>
                  <a:spLocks noChangeArrowheads="1"/>
                </p:cNvSpPr>
                <p:nvPr/>
              </p:nvSpPr>
              <p:spPr bwMode="auto">
                <a:xfrm>
                  <a:off x="1071" y="127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702" name="Oval 2166"/>
                <p:cNvSpPr>
                  <a:spLocks noChangeArrowheads="1"/>
                </p:cNvSpPr>
                <p:nvPr/>
              </p:nvSpPr>
              <p:spPr bwMode="auto">
                <a:xfrm>
                  <a:off x="1061" y="118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703" name="Oval 2167"/>
                <p:cNvSpPr>
                  <a:spLocks noChangeArrowheads="1"/>
                </p:cNvSpPr>
                <p:nvPr/>
              </p:nvSpPr>
              <p:spPr bwMode="auto">
                <a:xfrm>
                  <a:off x="1044" y="133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704" name="Oval 2168"/>
                <p:cNvSpPr>
                  <a:spLocks noChangeArrowheads="1"/>
                </p:cNvSpPr>
                <p:nvPr/>
              </p:nvSpPr>
              <p:spPr bwMode="auto">
                <a:xfrm>
                  <a:off x="930" y="127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705" name="Oval 2169"/>
                <p:cNvSpPr>
                  <a:spLocks noChangeArrowheads="1"/>
                </p:cNvSpPr>
                <p:nvPr/>
              </p:nvSpPr>
              <p:spPr bwMode="auto">
                <a:xfrm>
                  <a:off x="816" y="110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706" name="Oval 2170"/>
                <p:cNvSpPr>
                  <a:spLocks noChangeArrowheads="1"/>
                </p:cNvSpPr>
                <p:nvPr/>
              </p:nvSpPr>
              <p:spPr bwMode="auto">
                <a:xfrm>
                  <a:off x="788" y="124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707" name="Oval 2171"/>
                <p:cNvSpPr>
                  <a:spLocks noChangeArrowheads="1"/>
                </p:cNvSpPr>
                <p:nvPr/>
              </p:nvSpPr>
              <p:spPr bwMode="auto">
                <a:xfrm>
                  <a:off x="894" y="116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708" name="Oval 2172"/>
                <p:cNvSpPr>
                  <a:spLocks noChangeArrowheads="1"/>
                </p:cNvSpPr>
                <p:nvPr/>
              </p:nvSpPr>
              <p:spPr bwMode="auto">
                <a:xfrm>
                  <a:off x="849" y="127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42624" name="Group 2173"/>
              <p:cNvGrpSpPr>
                <a:grpSpLocks/>
              </p:cNvGrpSpPr>
              <p:nvPr/>
            </p:nvGrpSpPr>
            <p:grpSpPr bwMode="auto">
              <a:xfrm>
                <a:off x="1103" y="1526"/>
                <a:ext cx="338" cy="297"/>
                <a:chOff x="1103" y="1526"/>
                <a:chExt cx="338" cy="297"/>
              </a:xfrm>
            </p:grpSpPr>
            <p:sp>
              <p:nvSpPr>
                <p:cNvPr id="67710" name="Oval 2174"/>
                <p:cNvSpPr>
                  <a:spLocks noChangeArrowheads="1"/>
                </p:cNvSpPr>
                <p:nvPr/>
              </p:nvSpPr>
              <p:spPr bwMode="auto">
                <a:xfrm>
                  <a:off x="1195" y="152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711" name="Oval 2175"/>
                <p:cNvSpPr>
                  <a:spLocks noChangeArrowheads="1"/>
                </p:cNvSpPr>
                <p:nvPr/>
              </p:nvSpPr>
              <p:spPr bwMode="auto">
                <a:xfrm>
                  <a:off x="1291" y="162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712" name="Oval 2176"/>
                <p:cNvSpPr>
                  <a:spLocks noChangeArrowheads="1"/>
                </p:cNvSpPr>
                <p:nvPr/>
              </p:nvSpPr>
              <p:spPr bwMode="auto">
                <a:xfrm>
                  <a:off x="1281" y="153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713" name="Oval 2177"/>
                <p:cNvSpPr>
                  <a:spLocks noChangeArrowheads="1"/>
                </p:cNvSpPr>
                <p:nvPr/>
              </p:nvSpPr>
              <p:spPr bwMode="auto">
                <a:xfrm>
                  <a:off x="1262" y="168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714" name="Oval 2178"/>
                <p:cNvSpPr>
                  <a:spLocks noChangeArrowheads="1"/>
                </p:cNvSpPr>
                <p:nvPr/>
              </p:nvSpPr>
              <p:spPr bwMode="auto">
                <a:xfrm>
                  <a:off x="1147" y="162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715" name="Oval 2179"/>
                <p:cNvSpPr>
                  <a:spLocks noChangeArrowheads="1"/>
                </p:cNvSpPr>
                <p:nvPr/>
              </p:nvSpPr>
              <p:spPr bwMode="auto">
                <a:xfrm>
                  <a:off x="1291" y="162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716" name="Oval 2180"/>
                <p:cNvSpPr>
                  <a:spLocks noChangeArrowheads="1"/>
                </p:cNvSpPr>
                <p:nvPr/>
              </p:nvSpPr>
              <p:spPr bwMode="auto">
                <a:xfrm>
                  <a:off x="1387" y="171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717" name="Oval 2181"/>
                <p:cNvSpPr>
                  <a:spLocks noChangeArrowheads="1"/>
                </p:cNvSpPr>
                <p:nvPr/>
              </p:nvSpPr>
              <p:spPr bwMode="auto">
                <a:xfrm>
                  <a:off x="1378" y="163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718" name="Oval 2182"/>
                <p:cNvSpPr>
                  <a:spLocks noChangeArrowheads="1"/>
                </p:cNvSpPr>
                <p:nvPr/>
              </p:nvSpPr>
              <p:spPr bwMode="auto">
                <a:xfrm>
                  <a:off x="1359" y="177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719" name="Oval 2183"/>
                <p:cNvSpPr>
                  <a:spLocks noChangeArrowheads="1"/>
                </p:cNvSpPr>
                <p:nvPr/>
              </p:nvSpPr>
              <p:spPr bwMode="auto">
                <a:xfrm>
                  <a:off x="1245" y="172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720" name="Oval 2184"/>
                <p:cNvSpPr>
                  <a:spLocks noChangeArrowheads="1"/>
                </p:cNvSpPr>
                <p:nvPr/>
              </p:nvSpPr>
              <p:spPr bwMode="auto">
                <a:xfrm>
                  <a:off x="1130" y="155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721" name="Oval 2185"/>
                <p:cNvSpPr>
                  <a:spLocks noChangeArrowheads="1"/>
                </p:cNvSpPr>
                <p:nvPr/>
              </p:nvSpPr>
              <p:spPr bwMode="auto">
                <a:xfrm>
                  <a:off x="1103" y="168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722" name="Oval 2186"/>
                <p:cNvSpPr>
                  <a:spLocks noChangeArrowheads="1"/>
                </p:cNvSpPr>
                <p:nvPr/>
              </p:nvSpPr>
              <p:spPr bwMode="auto">
                <a:xfrm>
                  <a:off x="1208" y="160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723" name="Oval 2187"/>
                <p:cNvSpPr>
                  <a:spLocks noChangeArrowheads="1"/>
                </p:cNvSpPr>
                <p:nvPr/>
              </p:nvSpPr>
              <p:spPr bwMode="auto">
                <a:xfrm>
                  <a:off x="1163" y="172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42251" name="Group 2188"/>
            <p:cNvGrpSpPr>
              <a:grpSpLocks/>
            </p:cNvGrpSpPr>
            <p:nvPr/>
          </p:nvGrpSpPr>
          <p:grpSpPr bwMode="auto">
            <a:xfrm>
              <a:off x="347" y="723"/>
              <a:ext cx="1480" cy="1125"/>
              <a:chOff x="347" y="723"/>
              <a:chExt cx="1480" cy="1125"/>
            </a:xfrm>
          </p:grpSpPr>
          <p:grpSp>
            <p:nvGrpSpPr>
              <p:cNvPr id="142593" name="Group 2189"/>
              <p:cNvGrpSpPr>
                <a:grpSpLocks/>
              </p:cNvGrpSpPr>
              <p:nvPr/>
            </p:nvGrpSpPr>
            <p:grpSpPr bwMode="auto">
              <a:xfrm>
                <a:off x="347" y="1551"/>
                <a:ext cx="339" cy="297"/>
                <a:chOff x="347" y="1551"/>
                <a:chExt cx="339" cy="297"/>
              </a:xfrm>
            </p:grpSpPr>
            <p:sp>
              <p:nvSpPr>
                <p:cNvPr id="67726" name="Oval 2190"/>
                <p:cNvSpPr>
                  <a:spLocks noChangeArrowheads="1"/>
                </p:cNvSpPr>
                <p:nvPr/>
              </p:nvSpPr>
              <p:spPr bwMode="auto">
                <a:xfrm>
                  <a:off x="440" y="155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727" name="Oval 2191"/>
                <p:cNvSpPr>
                  <a:spLocks noChangeArrowheads="1"/>
                </p:cNvSpPr>
                <p:nvPr/>
              </p:nvSpPr>
              <p:spPr bwMode="auto">
                <a:xfrm>
                  <a:off x="536" y="164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728" name="Oval 2192"/>
                <p:cNvSpPr>
                  <a:spLocks noChangeArrowheads="1"/>
                </p:cNvSpPr>
                <p:nvPr/>
              </p:nvSpPr>
              <p:spPr bwMode="auto">
                <a:xfrm>
                  <a:off x="526" y="155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729" name="Oval 2193"/>
                <p:cNvSpPr>
                  <a:spLocks noChangeArrowheads="1"/>
                </p:cNvSpPr>
                <p:nvPr/>
              </p:nvSpPr>
              <p:spPr bwMode="auto">
                <a:xfrm>
                  <a:off x="508" y="170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730" name="Oval 2194"/>
                <p:cNvSpPr>
                  <a:spLocks noChangeArrowheads="1"/>
                </p:cNvSpPr>
                <p:nvPr/>
              </p:nvSpPr>
              <p:spPr bwMode="auto">
                <a:xfrm>
                  <a:off x="393" y="165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731" name="Oval 2195"/>
                <p:cNvSpPr>
                  <a:spLocks noChangeArrowheads="1"/>
                </p:cNvSpPr>
                <p:nvPr/>
              </p:nvSpPr>
              <p:spPr bwMode="auto">
                <a:xfrm>
                  <a:off x="536" y="164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732" name="Oval 2196"/>
                <p:cNvSpPr>
                  <a:spLocks noChangeArrowheads="1"/>
                </p:cNvSpPr>
                <p:nvPr/>
              </p:nvSpPr>
              <p:spPr bwMode="auto">
                <a:xfrm>
                  <a:off x="632" y="174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733" name="Oval 2197"/>
                <p:cNvSpPr>
                  <a:spLocks noChangeArrowheads="1"/>
                </p:cNvSpPr>
                <p:nvPr/>
              </p:nvSpPr>
              <p:spPr bwMode="auto">
                <a:xfrm>
                  <a:off x="622" y="165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734" name="Oval 2198"/>
                <p:cNvSpPr>
                  <a:spLocks noChangeArrowheads="1"/>
                </p:cNvSpPr>
                <p:nvPr/>
              </p:nvSpPr>
              <p:spPr bwMode="auto">
                <a:xfrm>
                  <a:off x="604" y="180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735" name="Oval 2199"/>
                <p:cNvSpPr>
                  <a:spLocks noChangeArrowheads="1"/>
                </p:cNvSpPr>
                <p:nvPr/>
              </p:nvSpPr>
              <p:spPr bwMode="auto">
                <a:xfrm>
                  <a:off x="489" y="175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736" name="Oval 2200"/>
                <p:cNvSpPr>
                  <a:spLocks noChangeArrowheads="1"/>
                </p:cNvSpPr>
                <p:nvPr/>
              </p:nvSpPr>
              <p:spPr bwMode="auto">
                <a:xfrm>
                  <a:off x="375" y="158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737" name="Oval 2201"/>
                <p:cNvSpPr>
                  <a:spLocks noChangeArrowheads="1"/>
                </p:cNvSpPr>
                <p:nvPr/>
              </p:nvSpPr>
              <p:spPr bwMode="auto">
                <a:xfrm>
                  <a:off x="347" y="171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738" name="Oval 2202"/>
                <p:cNvSpPr>
                  <a:spLocks noChangeArrowheads="1"/>
                </p:cNvSpPr>
                <p:nvPr/>
              </p:nvSpPr>
              <p:spPr bwMode="auto">
                <a:xfrm>
                  <a:off x="453" y="163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739" name="Oval 2203"/>
                <p:cNvSpPr>
                  <a:spLocks noChangeArrowheads="1"/>
                </p:cNvSpPr>
                <p:nvPr/>
              </p:nvSpPr>
              <p:spPr bwMode="auto">
                <a:xfrm>
                  <a:off x="408" y="174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42594" name="Group 2204"/>
              <p:cNvGrpSpPr>
                <a:grpSpLocks/>
              </p:cNvGrpSpPr>
              <p:nvPr/>
            </p:nvGrpSpPr>
            <p:grpSpPr bwMode="auto">
              <a:xfrm>
                <a:off x="1488" y="723"/>
                <a:ext cx="339" cy="297"/>
                <a:chOff x="1488" y="723"/>
                <a:chExt cx="339" cy="297"/>
              </a:xfrm>
            </p:grpSpPr>
            <p:sp>
              <p:nvSpPr>
                <p:cNvPr id="67741" name="Oval 2205"/>
                <p:cNvSpPr>
                  <a:spLocks noChangeArrowheads="1"/>
                </p:cNvSpPr>
                <p:nvPr/>
              </p:nvSpPr>
              <p:spPr bwMode="auto">
                <a:xfrm>
                  <a:off x="1581" y="72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742" name="Oval 2206"/>
                <p:cNvSpPr>
                  <a:spLocks noChangeArrowheads="1"/>
                </p:cNvSpPr>
                <p:nvPr/>
              </p:nvSpPr>
              <p:spPr bwMode="auto">
                <a:xfrm>
                  <a:off x="1677" y="81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743" name="Oval 2207"/>
                <p:cNvSpPr>
                  <a:spLocks noChangeArrowheads="1"/>
                </p:cNvSpPr>
                <p:nvPr/>
              </p:nvSpPr>
              <p:spPr bwMode="auto">
                <a:xfrm>
                  <a:off x="1667" y="73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744" name="Oval 2208"/>
                <p:cNvSpPr>
                  <a:spLocks noChangeArrowheads="1"/>
                </p:cNvSpPr>
                <p:nvPr/>
              </p:nvSpPr>
              <p:spPr bwMode="auto">
                <a:xfrm>
                  <a:off x="1649" y="87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745" name="Oval 2209"/>
                <p:cNvSpPr>
                  <a:spLocks noChangeArrowheads="1"/>
                </p:cNvSpPr>
                <p:nvPr/>
              </p:nvSpPr>
              <p:spPr bwMode="auto">
                <a:xfrm>
                  <a:off x="1534" y="82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746" name="Oval 2210"/>
                <p:cNvSpPr>
                  <a:spLocks noChangeArrowheads="1"/>
                </p:cNvSpPr>
                <p:nvPr/>
              </p:nvSpPr>
              <p:spPr bwMode="auto">
                <a:xfrm>
                  <a:off x="1677" y="81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747" name="Oval 2211"/>
                <p:cNvSpPr>
                  <a:spLocks noChangeArrowheads="1"/>
                </p:cNvSpPr>
                <p:nvPr/>
              </p:nvSpPr>
              <p:spPr bwMode="auto">
                <a:xfrm>
                  <a:off x="1773" y="91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748" name="Oval 2212"/>
                <p:cNvSpPr>
                  <a:spLocks noChangeArrowheads="1"/>
                </p:cNvSpPr>
                <p:nvPr/>
              </p:nvSpPr>
              <p:spPr bwMode="auto">
                <a:xfrm>
                  <a:off x="1763" y="82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749" name="Oval 2213"/>
                <p:cNvSpPr>
                  <a:spLocks noChangeArrowheads="1"/>
                </p:cNvSpPr>
                <p:nvPr/>
              </p:nvSpPr>
              <p:spPr bwMode="auto">
                <a:xfrm>
                  <a:off x="1745" y="97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750" name="Oval 2214"/>
                <p:cNvSpPr>
                  <a:spLocks noChangeArrowheads="1"/>
                </p:cNvSpPr>
                <p:nvPr/>
              </p:nvSpPr>
              <p:spPr bwMode="auto">
                <a:xfrm>
                  <a:off x="1630" y="92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751" name="Oval 2215"/>
                <p:cNvSpPr>
                  <a:spLocks noChangeArrowheads="1"/>
                </p:cNvSpPr>
                <p:nvPr/>
              </p:nvSpPr>
              <p:spPr bwMode="auto">
                <a:xfrm>
                  <a:off x="1516" y="75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752" name="Oval 2216"/>
                <p:cNvSpPr>
                  <a:spLocks noChangeArrowheads="1"/>
                </p:cNvSpPr>
                <p:nvPr/>
              </p:nvSpPr>
              <p:spPr bwMode="auto">
                <a:xfrm>
                  <a:off x="1488" y="88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753" name="Oval 2217"/>
                <p:cNvSpPr>
                  <a:spLocks noChangeArrowheads="1"/>
                </p:cNvSpPr>
                <p:nvPr/>
              </p:nvSpPr>
              <p:spPr bwMode="auto">
                <a:xfrm>
                  <a:off x="1594" y="80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754" name="Oval 2218"/>
                <p:cNvSpPr>
                  <a:spLocks noChangeArrowheads="1"/>
                </p:cNvSpPr>
                <p:nvPr/>
              </p:nvSpPr>
              <p:spPr bwMode="auto">
                <a:xfrm>
                  <a:off x="1549" y="92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42252" name="Group 2219"/>
            <p:cNvGrpSpPr>
              <a:grpSpLocks/>
            </p:cNvGrpSpPr>
            <p:nvPr/>
          </p:nvGrpSpPr>
          <p:grpSpPr bwMode="auto">
            <a:xfrm>
              <a:off x="767" y="1227"/>
              <a:ext cx="780" cy="481"/>
              <a:chOff x="767" y="1227"/>
              <a:chExt cx="780" cy="481"/>
            </a:xfrm>
          </p:grpSpPr>
          <p:grpSp>
            <p:nvGrpSpPr>
              <p:cNvPr id="142563" name="Group 2220"/>
              <p:cNvGrpSpPr>
                <a:grpSpLocks/>
              </p:cNvGrpSpPr>
              <p:nvPr/>
            </p:nvGrpSpPr>
            <p:grpSpPr bwMode="auto">
              <a:xfrm>
                <a:off x="767" y="1411"/>
                <a:ext cx="339" cy="297"/>
                <a:chOff x="767" y="1411"/>
                <a:chExt cx="339" cy="297"/>
              </a:xfrm>
            </p:grpSpPr>
            <p:sp>
              <p:nvSpPr>
                <p:cNvPr id="67757" name="Oval 2221"/>
                <p:cNvSpPr>
                  <a:spLocks noChangeArrowheads="1"/>
                </p:cNvSpPr>
                <p:nvPr/>
              </p:nvSpPr>
              <p:spPr bwMode="auto">
                <a:xfrm>
                  <a:off x="859" y="141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758" name="Oval 2222"/>
                <p:cNvSpPr>
                  <a:spLocks noChangeArrowheads="1"/>
                </p:cNvSpPr>
                <p:nvPr/>
              </p:nvSpPr>
              <p:spPr bwMode="auto">
                <a:xfrm>
                  <a:off x="956" y="150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759" name="Oval 2223"/>
                <p:cNvSpPr>
                  <a:spLocks noChangeArrowheads="1"/>
                </p:cNvSpPr>
                <p:nvPr/>
              </p:nvSpPr>
              <p:spPr bwMode="auto">
                <a:xfrm>
                  <a:off x="946" y="141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760" name="Oval 2224"/>
                <p:cNvSpPr>
                  <a:spLocks noChangeArrowheads="1"/>
                </p:cNvSpPr>
                <p:nvPr/>
              </p:nvSpPr>
              <p:spPr bwMode="auto">
                <a:xfrm>
                  <a:off x="927" y="156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761" name="Oval 2225"/>
                <p:cNvSpPr>
                  <a:spLocks noChangeArrowheads="1"/>
                </p:cNvSpPr>
                <p:nvPr/>
              </p:nvSpPr>
              <p:spPr bwMode="auto">
                <a:xfrm>
                  <a:off x="813" y="151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762" name="Oval 2226"/>
                <p:cNvSpPr>
                  <a:spLocks noChangeArrowheads="1"/>
                </p:cNvSpPr>
                <p:nvPr/>
              </p:nvSpPr>
              <p:spPr bwMode="auto">
                <a:xfrm>
                  <a:off x="956" y="150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763" name="Oval 2227"/>
                <p:cNvSpPr>
                  <a:spLocks noChangeArrowheads="1"/>
                </p:cNvSpPr>
                <p:nvPr/>
              </p:nvSpPr>
              <p:spPr bwMode="auto">
                <a:xfrm>
                  <a:off x="1052" y="160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764" name="Oval 2228"/>
                <p:cNvSpPr>
                  <a:spLocks noChangeArrowheads="1"/>
                </p:cNvSpPr>
                <p:nvPr/>
              </p:nvSpPr>
              <p:spPr bwMode="auto">
                <a:xfrm>
                  <a:off x="1042" y="151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765" name="Oval 2229"/>
                <p:cNvSpPr>
                  <a:spLocks noChangeArrowheads="1"/>
                </p:cNvSpPr>
                <p:nvPr/>
              </p:nvSpPr>
              <p:spPr bwMode="auto">
                <a:xfrm>
                  <a:off x="1024" y="166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766" name="Oval 2230"/>
                <p:cNvSpPr>
                  <a:spLocks noChangeArrowheads="1"/>
                </p:cNvSpPr>
                <p:nvPr/>
              </p:nvSpPr>
              <p:spPr bwMode="auto">
                <a:xfrm>
                  <a:off x="909" y="161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767" name="Oval 2231"/>
                <p:cNvSpPr>
                  <a:spLocks noChangeArrowheads="1"/>
                </p:cNvSpPr>
                <p:nvPr/>
              </p:nvSpPr>
              <p:spPr bwMode="auto">
                <a:xfrm>
                  <a:off x="795" y="144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768" name="Oval 2232"/>
                <p:cNvSpPr>
                  <a:spLocks noChangeArrowheads="1"/>
                </p:cNvSpPr>
                <p:nvPr/>
              </p:nvSpPr>
              <p:spPr bwMode="auto">
                <a:xfrm>
                  <a:off x="767" y="157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769" name="Oval 2233"/>
                <p:cNvSpPr>
                  <a:spLocks noChangeArrowheads="1"/>
                </p:cNvSpPr>
                <p:nvPr/>
              </p:nvSpPr>
              <p:spPr bwMode="auto">
                <a:xfrm>
                  <a:off x="873" y="149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770" name="Oval 2234"/>
                <p:cNvSpPr>
                  <a:spLocks noChangeArrowheads="1"/>
                </p:cNvSpPr>
                <p:nvPr/>
              </p:nvSpPr>
              <p:spPr bwMode="auto">
                <a:xfrm>
                  <a:off x="827" y="160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42564" name="Group 2235"/>
              <p:cNvGrpSpPr>
                <a:grpSpLocks/>
              </p:cNvGrpSpPr>
              <p:nvPr/>
            </p:nvGrpSpPr>
            <p:grpSpPr bwMode="auto">
              <a:xfrm>
                <a:off x="1208" y="1227"/>
                <a:ext cx="339" cy="297"/>
                <a:chOff x="1208" y="1227"/>
                <a:chExt cx="339" cy="297"/>
              </a:xfrm>
            </p:grpSpPr>
            <p:sp>
              <p:nvSpPr>
                <p:cNvPr id="67772" name="Oval 2236"/>
                <p:cNvSpPr>
                  <a:spLocks noChangeArrowheads="1"/>
                </p:cNvSpPr>
                <p:nvPr/>
              </p:nvSpPr>
              <p:spPr bwMode="auto">
                <a:xfrm>
                  <a:off x="1301" y="122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773" name="Oval 2237"/>
                <p:cNvSpPr>
                  <a:spLocks noChangeArrowheads="1"/>
                </p:cNvSpPr>
                <p:nvPr/>
              </p:nvSpPr>
              <p:spPr bwMode="auto">
                <a:xfrm>
                  <a:off x="1397" y="132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774" name="Oval 2238"/>
                <p:cNvSpPr>
                  <a:spLocks noChangeArrowheads="1"/>
                </p:cNvSpPr>
                <p:nvPr/>
              </p:nvSpPr>
              <p:spPr bwMode="auto">
                <a:xfrm>
                  <a:off x="1387" y="123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775" name="Oval 2239"/>
                <p:cNvSpPr>
                  <a:spLocks noChangeArrowheads="1"/>
                </p:cNvSpPr>
                <p:nvPr/>
              </p:nvSpPr>
              <p:spPr bwMode="auto">
                <a:xfrm>
                  <a:off x="1369" y="138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776" name="Oval 2240"/>
                <p:cNvSpPr>
                  <a:spLocks noChangeArrowheads="1"/>
                </p:cNvSpPr>
                <p:nvPr/>
              </p:nvSpPr>
              <p:spPr bwMode="auto">
                <a:xfrm>
                  <a:off x="1254" y="133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777" name="Oval 2241"/>
                <p:cNvSpPr>
                  <a:spLocks noChangeArrowheads="1"/>
                </p:cNvSpPr>
                <p:nvPr/>
              </p:nvSpPr>
              <p:spPr bwMode="auto">
                <a:xfrm>
                  <a:off x="1397" y="132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778" name="Oval 2242"/>
                <p:cNvSpPr>
                  <a:spLocks noChangeArrowheads="1"/>
                </p:cNvSpPr>
                <p:nvPr/>
              </p:nvSpPr>
              <p:spPr bwMode="auto">
                <a:xfrm>
                  <a:off x="1493" y="141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779" name="Oval 2243"/>
                <p:cNvSpPr>
                  <a:spLocks noChangeArrowheads="1"/>
                </p:cNvSpPr>
                <p:nvPr/>
              </p:nvSpPr>
              <p:spPr bwMode="auto">
                <a:xfrm>
                  <a:off x="1483" y="133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780" name="Oval 2244"/>
                <p:cNvSpPr>
                  <a:spLocks noChangeArrowheads="1"/>
                </p:cNvSpPr>
                <p:nvPr/>
              </p:nvSpPr>
              <p:spPr bwMode="auto">
                <a:xfrm>
                  <a:off x="1465" y="147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781" name="Oval 2245"/>
                <p:cNvSpPr>
                  <a:spLocks noChangeArrowheads="1"/>
                </p:cNvSpPr>
                <p:nvPr/>
              </p:nvSpPr>
              <p:spPr bwMode="auto">
                <a:xfrm>
                  <a:off x="1350" y="142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782" name="Oval 2246"/>
                <p:cNvSpPr>
                  <a:spLocks noChangeArrowheads="1"/>
                </p:cNvSpPr>
                <p:nvPr/>
              </p:nvSpPr>
              <p:spPr bwMode="auto">
                <a:xfrm>
                  <a:off x="1236" y="125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783" name="Oval 2247"/>
                <p:cNvSpPr>
                  <a:spLocks noChangeArrowheads="1"/>
                </p:cNvSpPr>
                <p:nvPr/>
              </p:nvSpPr>
              <p:spPr bwMode="auto">
                <a:xfrm>
                  <a:off x="1208" y="138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784" name="Oval 2248"/>
                <p:cNvSpPr>
                  <a:spLocks noChangeArrowheads="1"/>
                </p:cNvSpPr>
                <p:nvPr/>
              </p:nvSpPr>
              <p:spPr bwMode="auto">
                <a:xfrm>
                  <a:off x="1314" y="131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785" name="Oval 2249"/>
                <p:cNvSpPr>
                  <a:spLocks noChangeArrowheads="1"/>
                </p:cNvSpPr>
                <p:nvPr/>
              </p:nvSpPr>
              <p:spPr bwMode="auto">
                <a:xfrm>
                  <a:off x="1269" y="142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42253" name="Group 2250"/>
            <p:cNvGrpSpPr>
              <a:grpSpLocks/>
            </p:cNvGrpSpPr>
            <p:nvPr/>
          </p:nvGrpSpPr>
          <p:grpSpPr bwMode="auto">
            <a:xfrm>
              <a:off x="1506" y="1786"/>
              <a:ext cx="643" cy="394"/>
              <a:chOff x="1506" y="1786"/>
              <a:chExt cx="643" cy="394"/>
            </a:xfrm>
          </p:grpSpPr>
          <p:grpSp>
            <p:nvGrpSpPr>
              <p:cNvPr id="142533" name="Group 2251"/>
              <p:cNvGrpSpPr>
                <a:grpSpLocks/>
              </p:cNvGrpSpPr>
              <p:nvPr/>
            </p:nvGrpSpPr>
            <p:grpSpPr bwMode="auto">
              <a:xfrm>
                <a:off x="1810" y="1786"/>
                <a:ext cx="339" cy="297"/>
                <a:chOff x="1810" y="1786"/>
                <a:chExt cx="339" cy="297"/>
              </a:xfrm>
            </p:grpSpPr>
            <p:sp>
              <p:nvSpPr>
                <p:cNvPr id="67788" name="Oval 2252"/>
                <p:cNvSpPr>
                  <a:spLocks noChangeArrowheads="1"/>
                </p:cNvSpPr>
                <p:nvPr/>
              </p:nvSpPr>
              <p:spPr bwMode="auto">
                <a:xfrm>
                  <a:off x="1903" y="178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789" name="Oval 2253"/>
                <p:cNvSpPr>
                  <a:spLocks noChangeArrowheads="1"/>
                </p:cNvSpPr>
                <p:nvPr/>
              </p:nvSpPr>
              <p:spPr bwMode="auto">
                <a:xfrm>
                  <a:off x="1999" y="188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790" name="Oval 2254"/>
                <p:cNvSpPr>
                  <a:spLocks noChangeArrowheads="1"/>
                </p:cNvSpPr>
                <p:nvPr/>
              </p:nvSpPr>
              <p:spPr bwMode="auto">
                <a:xfrm>
                  <a:off x="1989" y="179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791" name="Oval 2255"/>
                <p:cNvSpPr>
                  <a:spLocks noChangeArrowheads="1"/>
                </p:cNvSpPr>
                <p:nvPr/>
              </p:nvSpPr>
              <p:spPr bwMode="auto">
                <a:xfrm>
                  <a:off x="1971" y="194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792" name="Oval 2256"/>
                <p:cNvSpPr>
                  <a:spLocks noChangeArrowheads="1"/>
                </p:cNvSpPr>
                <p:nvPr/>
              </p:nvSpPr>
              <p:spPr bwMode="auto">
                <a:xfrm>
                  <a:off x="1856" y="188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793" name="Oval 2257"/>
                <p:cNvSpPr>
                  <a:spLocks noChangeArrowheads="1"/>
                </p:cNvSpPr>
                <p:nvPr/>
              </p:nvSpPr>
              <p:spPr bwMode="auto">
                <a:xfrm>
                  <a:off x="1999" y="188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794" name="Oval 2258"/>
                <p:cNvSpPr>
                  <a:spLocks noChangeArrowheads="1"/>
                </p:cNvSpPr>
                <p:nvPr/>
              </p:nvSpPr>
              <p:spPr bwMode="auto">
                <a:xfrm>
                  <a:off x="2095" y="197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795" name="Oval 2259"/>
                <p:cNvSpPr>
                  <a:spLocks noChangeArrowheads="1"/>
                </p:cNvSpPr>
                <p:nvPr/>
              </p:nvSpPr>
              <p:spPr bwMode="auto">
                <a:xfrm>
                  <a:off x="2085" y="189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796" name="Oval 2260"/>
                <p:cNvSpPr>
                  <a:spLocks noChangeArrowheads="1"/>
                </p:cNvSpPr>
                <p:nvPr/>
              </p:nvSpPr>
              <p:spPr bwMode="auto">
                <a:xfrm>
                  <a:off x="2067" y="203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797" name="Oval 2261"/>
                <p:cNvSpPr>
                  <a:spLocks noChangeArrowheads="1"/>
                </p:cNvSpPr>
                <p:nvPr/>
              </p:nvSpPr>
              <p:spPr bwMode="auto">
                <a:xfrm>
                  <a:off x="1952" y="198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798" name="Oval 2262"/>
                <p:cNvSpPr>
                  <a:spLocks noChangeArrowheads="1"/>
                </p:cNvSpPr>
                <p:nvPr/>
              </p:nvSpPr>
              <p:spPr bwMode="auto">
                <a:xfrm>
                  <a:off x="1838" y="181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799" name="Oval 2263"/>
                <p:cNvSpPr>
                  <a:spLocks noChangeArrowheads="1"/>
                </p:cNvSpPr>
                <p:nvPr/>
              </p:nvSpPr>
              <p:spPr bwMode="auto">
                <a:xfrm>
                  <a:off x="1810" y="194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800" name="Oval 2264"/>
                <p:cNvSpPr>
                  <a:spLocks noChangeArrowheads="1"/>
                </p:cNvSpPr>
                <p:nvPr/>
              </p:nvSpPr>
              <p:spPr bwMode="auto">
                <a:xfrm>
                  <a:off x="1916" y="186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801" name="Oval 2265"/>
                <p:cNvSpPr>
                  <a:spLocks noChangeArrowheads="1"/>
                </p:cNvSpPr>
                <p:nvPr/>
              </p:nvSpPr>
              <p:spPr bwMode="auto">
                <a:xfrm>
                  <a:off x="1871" y="198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42534" name="Group 2266"/>
              <p:cNvGrpSpPr>
                <a:grpSpLocks/>
              </p:cNvGrpSpPr>
              <p:nvPr/>
            </p:nvGrpSpPr>
            <p:grpSpPr bwMode="auto">
              <a:xfrm>
                <a:off x="1506" y="1884"/>
                <a:ext cx="339" cy="296"/>
                <a:chOff x="1506" y="1884"/>
                <a:chExt cx="339" cy="296"/>
              </a:xfrm>
            </p:grpSpPr>
            <p:sp>
              <p:nvSpPr>
                <p:cNvPr id="67803" name="Oval 2267"/>
                <p:cNvSpPr>
                  <a:spLocks noChangeArrowheads="1"/>
                </p:cNvSpPr>
                <p:nvPr/>
              </p:nvSpPr>
              <p:spPr bwMode="auto">
                <a:xfrm>
                  <a:off x="1599" y="188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804" name="Oval 2268"/>
                <p:cNvSpPr>
                  <a:spLocks noChangeArrowheads="1"/>
                </p:cNvSpPr>
                <p:nvPr/>
              </p:nvSpPr>
              <p:spPr bwMode="auto">
                <a:xfrm>
                  <a:off x="1695" y="197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805" name="Oval 2269"/>
                <p:cNvSpPr>
                  <a:spLocks noChangeArrowheads="1"/>
                </p:cNvSpPr>
                <p:nvPr/>
              </p:nvSpPr>
              <p:spPr bwMode="auto">
                <a:xfrm>
                  <a:off x="1685" y="189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806" name="Oval 2270"/>
                <p:cNvSpPr>
                  <a:spLocks noChangeArrowheads="1"/>
                </p:cNvSpPr>
                <p:nvPr/>
              </p:nvSpPr>
              <p:spPr bwMode="auto">
                <a:xfrm>
                  <a:off x="1667" y="203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807" name="Oval 2271"/>
                <p:cNvSpPr>
                  <a:spLocks noChangeArrowheads="1"/>
                </p:cNvSpPr>
                <p:nvPr/>
              </p:nvSpPr>
              <p:spPr bwMode="auto">
                <a:xfrm>
                  <a:off x="1552" y="198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808" name="Oval 2272"/>
                <p:cNvSpPr>
                  <a:spLocks noChangeArrowheads="1"/>
                </p:cNvSpPr>
                <p:nvPr/>
              </p:nvSpPr>
              <p:spPr bwMode="auto">
                <a:xfrm>
                  <a:off x="1695" y="197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809" name="Oval 2273"/>
                <p:cNvSpPr>
                  <a:spLocks noChangeArrowheads="1"/>
                </p:cNvSpPr>
                <p:nvPr/>
              </p:nvSpPr>
              <p:spPr bwMode="auto">
                <a:xfrm>
                  <a:off x="1791" y="207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810" name="Oval 2274"/>
                <p:cNvSpPr>
                  <a:spLocks noChangeArrowheads="1"/>
                </p:cNvSpPr>
                <p:nvPr/>
              </p:nvSpPr>
              <p:spPr bwMode="auto">
                <a:xfrm>
                  <a:off x="1781" y="198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811" name="Oval 2275"/>
                <p:cNvSpPr>
                  <a:spLocks noChangeArrowheads="1"/>
                </p:cNvSpPr>
                <p:nvPr/>
              </p:nvSpPr>
              <p:spPr bwMode="auto">
                <a:xfrm>
                  <a:off x="1763" y="213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812" name="Oval 2276"/>
                <p:cNvSpPr>
                  <a:spLocks noChangeArrowheads="1"/>
                </p:cNvSpPr>
                <p:nvPr/>
              </p:nvSpPr>
              <p:spPr bwMode="auto">
                <a:xfrm>
                  <a:off x="1648" y="208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813" name="Oval 2277"/>
                <p:cNvSpPr>
                  <a:spLocks noChangeArrowheads="1"/>
                </p:cNvSpPr>
                <p:nvPr/>
              </p:nvSpPr>
              <p:spPr bwMode="auto">
                <a:xfrm>
                  <a:off x="1534" y="191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814" name="Oval 2278"/>
                <p:cNvSpPr>
                  <a:spLocks noChangeArrowheads="1"/>
                </p:cNvSpPr>
                <p:nvPr/>
              </p:nvSpPr>
              <p:spPr bwMode="auto">
                <a:xfrm>
                  <a:off x="1506" y="204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815" name="Oval 2279"/>
                <p:cNvSpPr>
                  <a:spLocks noChangeArrowheads="1"/>
                </p:cNvSpPr>
                <p:nvPr/>
              </p:nvSpPr>
              <p:spPr bwMode="auto">
                <a:xfrm>
                  <a:off x="1612" y="196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816" name="Oval 2280"/>
                <p:cNvSpPr>
                  <a:spLocks noChangeArrowheads="1"/>
                </p:cNvSpPr>
                <p:nvPr/>
              </p:nvSpPr>
              <p:spPr bwMode="auto">
                <a:xfrm>
                  <a:off x="1567" y="208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42254" name="Group 2281"/>
            <p:cNvGrpSpPr>
              <a:grpSpLocks/>
            </p:cNvGrpSpPr>
            <p:nvPr/>
          </p:nvGrpSpPr>
          <p:grpSpPr bwMode="auto">
            <a:xfrm>
              <a:off x="222" y="1840"/>
              <a:ext cx="1561" cy="615"/>
              <a:chOff x="222" y="1840"/>
              <a:chExt cx="1561" cy="615"/>
            </a:xfrm>
          </p:grpSpPr>
          <p:grpSp>
            <p:nvGrpSpPr>
              <p:cNvPr id="142503" name="Group 2282"/>
              <p:cNvGrpSpPr>
                <a:grpSpLocks/>
              </p:cNvGrpSpPr>
              <p:nvPr/>
            </p:nvGrpSpPr>
            <p:grpSpPr bwMode="auto">
              <a:xfrm>
                <a:off x="1445" y="2158"/>
                <a:ext cx="338" cy="297"/>
                <a:chOff x="1445" y="2158"/>
                <a:chExt cx="338" cy="297"/>
              </a:xfrm>
            </p:grpSpPr>
            <p:sp>
              <p:nvSpPr>
                <p:cNvPr id="67819" name="Oval 2283"/>
                <p:cNvSpPr>
                  <a:spLocks noChangeArrowheads="1"/>
                </p:cNvSpPr>
                <p:nvPr/>
              </p:nvSpPr>
              <p:spPr bwMode="auto">
                <a:xfrm>
                  <a:off x="1537" y="215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820" name="Oval 2284"/>
                <p:cNvSpPr>
                  <a:spLocks noChangeArrowheads="1"/>
                </p:cNvSpPr>
                <p:nvPr/>
              </p:nvSpPr>
              <p:spPr bwMode="auto">
                <a:xfrm>
                  <a:off x="1633" y="225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821" name="Oval 2285"/>
                <p:cNvSpPr>
                  <a:spLocks noChangeArrowheads="1"/>
                </p:cNvSpPr>
                <p:nvPr/>
              </p:nvSpPr>
              <p:spPr bwMode="auto">
                <a:xfrm>
                  <a:off x="1623" y="216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822" name="Oval 2286"/>
                <p:cNvSpPr>
                  <a:spLocks noChangeArrowheads="1"/>
                </p:cNvSpPr>
                <p:nvPr/>
              </p:nvSpPr>
              <p:spPr bwMode="auto">
                <a:xfrm>
                  <a:off x="1605" y="231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823" name="Oval 2287"/>
                <p:cNvSpPr>
                  <a:spLocks noChangeArrowheads="1"/>
                </p:cNvSpPr>
                <p:nvPr/>
              </p:nvSpPr>
              <p:spPr bwMode="auto">
                <a:xfrm>
                  <a:off x="1490" y="226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824" name="Oval 2288"/>
                <p:cNvSpPr>
                  <a:spLocks noChangeArrowheads="1"/>
                </p:cNvSpPr>
                <p:nvPr/>
              </p:nvSpPr>
              <p:spPr bwMode="auto">
                <a:xfrm>
                  <a:off x="1633" y="225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825" name="Oval 2289"/>
                <p:cNvSpPr>
                  <a:spLocks noChangeArrowheads="1"/>
                </p:cNvSpPr>
                <p:nvPr/>
              </p:nvSpPr>
              <p:spPr bwMode="auto">
                <a:xfrm>
                  <a:off x="1729" y="235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826" name="Oval 2290"/>
                <p:cNvSpPr>
                  <a:spLocks noChangeArrowheads="1"/>
                </p:cNvSpPr>
                <p:nvPr/>
              </p:nvSpPr>
              <p:spPr bwMode="auto">
                <a:xfrm>
                  <a:off x="1719" y="226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827" name="Oval 2291"/>
                <p:cNvSpPr>
                  <a:spLocks noChangeArrowheads="1"/>
                </p:cNvSpPr>
                <p:nvPr/>
              </p:nvSpPr>
              <p:spPr bwMode="auto">
                <a:xfrm>
                  <a:off x="1702" y="241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828" name="Oval 2292"/>
                <p:cNvSpPr>
                  <a:spLocks noChangeArrowheads="1"/>
                </p:cNvSpPr>
                <p:nvPr/>
              </p:nvSpPr>
              <p:spPr bwMode="auto">
                <a:xfrm>
                  <a:off x="1586" y="235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829" name="Oval 2293"/>
                <p:cNvSpPr>
                  <a:spLocks noChangeArrowheads="1"/>
                </p:cNvSpPr>
                <p:nvPr/>
              </p:nvSpPr>
              <p:spPr bwMode="auto">
                <a:xfrm>
                  <a:off x="1472" y="218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830" name="Oval 2294"/>
                <p:cNvSpPr>
                  <a:spLocks noChangeArrowheads="1"/>
                </p:cNvSpPr>
                <p:nvPr/>
              </p:nvSpPr>
              <p:spPr bwMode="auto">
                <a:xfrm>
                  <a:off x="1445" y="232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831" name="Oval 2295"/>
                <p:cNvSpPr>
                  <a:spLocks noChangeArrowheads="1"/>
                </p:cNvSpPr>
                <p:nvPr/>
              </p:nvSpPr>
              <p:spPr bwMode="auto">
                <a:xfrm>
                  <a:off x="1550" y="224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832" name="Oval 2296"/>
                <p:cNvSpPr>
                  <a:spLocks noChangeArrowheads="1"/>
                </p:cNvSpPr>
                <p:nvPr/>
              </p:nvSpPr>
              <p:spPr bwMode="auto">
                <a:xfrm>
                  <a:off x="1505" y="235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42504" name="Group 2297"/>
              <p:cNvGrpSpPr>
                <a:grpSpLocks/>
              </p:cNvGrpSpPr>
              <p:nvPr/>
            </p:nvGrpSpPr>
            <p:grpSpPr bwMode="auto">
              <a:xfrm>
                <a:off x="222" y="1840"/>
                <a:ext cx="338" cy="297"/>
                <a:chOff x="222" y="1840"/>
                <a:chExt cx="338" cy="297"/>
              </a:xfrm>
            </p:grpSpPr>
            <p:sp>
              <p:nvSpPr>
                <p:cNvPr id="67834" name="Oval 2298"/>
                <p:cNvSpPr>
                  <a:spLocks noChangeArrowheads="1"/>
                </p:cNvSpPr>
                <p:nvPr/>
              </p:nvSpPr>
              <p:spPr bwMode="auto">
                <a:xfrm>
                  <a:off x="315" y="184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835" name="Oval 2299"/>
                <p:cNvSpPr>
                  <a:spLocks noChangeArrowheads="1"/>
                </p:cNvSpPr>
                <p:nvPr/>
              </p:nvSpPr>
              <p:spPr bwMode="auto">
                <a:xfrm>
                  <a:off x="410" y="193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836" name="Oval 2300"/>
                <p:cNvSpPr>
                  <a:spLocks noChangeArrowheads="1"/>
                </p:cNvSpPr>
                <p:nvPr/>
              </p:nvSpPr>
              <p:spPr bwMode="auto">
                <a:xfrm>
                  <a:off x="400" y="184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837" name="Oval 2301"/>
                <p:cNvSpPr>
                  <a:spLocks noChangeArrowheads="1"/>
                </p:cNvSpPr>
                <p:nvPr/>
              </p:nvSpPr>
              <p:spPr bwMode="auto">
                <a:xfrm>
                  <a:off x="383" y="199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838" name="Oval 2302"/>
                <p:cNvSpPr>
                  <a:spLocks noChangeArrowheads="1"/>
                </p:cNvSpPr>
                <p:nvPr/>
              </p:nvSpPr>
              <p:spPr bwMode="auto">
                <a:xfrm>
                  <a:off x="268" y="194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839" name="Oval 2303"/>
                <p:cNvSpPr>
                  <a:spLocks noChangeArrowheads="1"/>
                </p:cNvSpPr>
                <p:nvPr/>
              </p:nvSpPr>
              <p:spPr bwMode="auto">
                <a:xfrm>
                  <a:off x="410" y="193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840" name="Oval 2304"/>
                <p:cNvSpPr>
                  <a:spLocks noChangeArrowheads="1"/>
                </p:cNvSpPr>
                <p:nvPr/>
              </p:nvSpPr>
              <p:spPr bwMode="auto">
                <a:xfrm>
                  <a:off x="506" y="203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841" name="Oval 2305"/>
                <p:cNvSpPr>
                  <a:spLocks noChangeArrowheads="1"/>
                </p:cNvSpPr>
                <p:nvPr/>
              </p:nvSpPr>
              <p:spPr bwMode="auto">
                <a:xfrm>
                  <a:off x="496" y="194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842" name="Oval 2306"/>
                <p:cNvSpPr>
                  <a:spLocks noChangeArrowheads="1"/>
                </p:cNvSpPr>
                <p:nvPr/>
              </p:nvSpPr>
              <p:spPr bwMode="auto">
                <a:xfrm>
                  <a:off x="478" y="209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843" name="Oval 2307"/>
                <p:cNvSpPr>
                  <a:spLocks noChangeArrowheads="1"/>
                </p:cNvSpPr>
                <p:nvPr/>
              </p:nvSpPr>
              <p:spPr bwMode="auto">
                <a:xfrm>
                  <a:off x="364" y="203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844" name="Oval 2308"/>
                <p:cNvSpPr>
                  <a:spLocks noChangeArrowheads="1"/>
                </p:cNvSpPr>
                <p:nvPr/>
              </p:nvSpPr>
              <p:spPr bwMode="auto">
                <a:xfrm>
                  <a:off x="250" y="187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845" name="Oval 2309"/>
                <p:cNvSpPr>
                  <a:spLocks noChangeArrowheads="1"/>
                </p:cNvSpPr>
                <p:nvPr/>
              </p:nvSpPr>
              <p:spPr bwMode="auto">
                <a:xfrm>
                  <a:off x="222" y="200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846" name="Oval 2310"/>
                <p:cNvSpPr>
                  <a:spLocks noChangeArrowheads="1"/>
                </p:cNvSpPr>
                <p:nvPr/>
              </p:nvSpPr>
              <p:spPr bwMode="auto">
                <a:xfrm>
                  <a:off x="327" y="192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847" name="Oval 2311"/>
                <p:cNvSpPr>
                  <a:spLocks noChangeArrowheads="1"/>
                </p:cNvSpPr>
                <p:nvPr/>
              </p:nvSpPr>
              <p:spPr bwMode="auto">
                <a:xfrm>
                  <a:off x="283" y="203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42255" name="Group 2312"/>
            <p:cNvGrpSpPr>
              <a:grpSpLocks/>
            </p:cNvGrpSpPr>
            <p:nvPr/>
          </p:nvGrpSpPr>
          <p:grpSpPr bwMode="auto">
            <a:xfrm>
              <a:off x="0" y="1496"/>
              <a:ext cx="1407" cy="960"/>
              <a:chOff x="0" y="1496"/>
              <a:chExt cx="1407" cy="960"/>
            </a:xfrm>
          </p:grpSpPr>
          <p:grpSp>
            <p:nvGrpSpPr>
              <p:cNvPr id="142473" name="Group 2313"/>
              <p:cNvGrpSpPr>
                <a:grpSpLocks/>
              </p:cNvGrpSpPr>
              <p:nvPr/>
            </p:nvGrpSpPr>
            <p:grpSpPr bwMode="auto">
              <a:xfrm>
                <a:off x="1068" y="2159"/>
                <a:ext cx="339" cy="297"/>
                <a:chOff x="1068" y="2159"/>
                <a:chExt cx="339" cy="297"/>
              </a:xfrm>
            </p:grpSpPr>
            <p:sp>
              <p:nvSpPr>
                <p:cNvPr id="67850" name="Oval 2314"/>
                <p:cNvSpPr>
                  <a:spLocks noChangeArrowheads="1"/>
                </p:cNvSpPr>
                <p:nvPr/>
              </p:nvSpPr>
              <p:spPr bwMode="auto">
                <a:xfrm>
                  <a:off x="1161" y="215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851" name="Oval 2315"/>
                <p:cNvSpPr>
                  <a:spLocks noChangeArrowheads="1"/>
                </p:cNvSpPr>
                <p:nvPr/>
              </p:nvSpPr>
              <p:spPr bwMode="auto">
                <a:xfrm>
                  <a:off x="1257" y="225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852" name="Oval 2316"/>
                <p:cNvSpPr>
                  <a:spLocks noChangeArrowheads="1"/>
                </p:cNvSpPr>
                <p:nvPr/>
              </p:nvSpPr>
              <p:spPr bwMode="auto">
                <a:xfrm>
                  <a:off x="1247" y="216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853" name="Oval 2317"/>
                <p:cNvSpPr>
                  <a:spLocks noChangeArrowheads="1"/>
                </p:cNvSpPr>
                <p:nvPr/>
              </p:nvSpPr>
              <p:spPr bwMode="auto">
                <a:xfrm>
                  <a:off x="1229" y="231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854" name="Oval 2318"/>
                <p:cNvSpPr>
                  <a:spLocks noChangeArrowheads="1"/>
                </p:cNvSpPr>
                <p:nvPr/>
              </p:nvSpPr>
              <p:spPr bwMode="auto">
                <a:xfrm>
                  <a:off x="1114" y="226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855" name="Oval 2319"/>
                <p:cNvSpPr>
                  <a:spLocks noChangeArrowheads="1"/>
                </p:cNvSpPr>
                <p:nvPr/>
              </p:nvSpPr>
              <p:spPr bwMode="auto">
                <a:xfrm>
                  <a:off x="1257" y="225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856" name="Oval 2320"/>
                <p:cNvSpPr>
                  <a:spLocks noChangeArrowheads="1"/>
                </p:cNvSpPr>
                <p:nvPr/>
              </p:nvSpPr>
              <p:spPr bwMode="auto">
                <a:xfrm>
                  <a:off x="1353" y="235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857" name="Oval 2321"/>
                <p:cNvSpPr>
                  <a:spLocks noChangeArrowheads="1"/>
                </p:cNvSpPr>
                <p:nvPr/>
              </p:nvSpPr>
              <p:spPr bwMode="auto">
                <a:xfrm>
                  <a:off x="1343" y="226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858" name="Oval 2322"/>
                <p:cNvSpPr>
                  <a:spLocks noChangeArrowheads="1"/>
                </p:cNvSpPr>
                <p:nvPr/>
              </p:nvSpPr>
              <p:spPr bwMode="auto">
                <a:xfrm>
                  <a:off x="1325" y="241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859" name="Oval 2323"/>
                <p:cNvSpPr>
                  <a:spLocks noChangeArrowheads="1"/>
                </p:cNvSpPr>
                <p:nvPr/>
              </p:nvSpPr>
              <p:spPr bwMode="auto">
                <a:xfrm>
                  <a:off x="1210" y="235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860" name="Oval 2324"/>
                <p:cNvSpPr>
                  <a:spLocks noChangeArrowheads="1"/>
                </p:cNvSpPr>
                <p:nvPr/>
              </p:nvSpPr>
              <p:spPr bwMode="auto">
                <a:xfrm>
                  <a:off x="1096" y="219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861" name="Oval 2325"/>
                <p:cNvSpPr>
                  <a:spLocks noChangeArrowheads="1"/>
                </p:cNvSpPr>
                <p:nvPr/>
              </p:nvSpPr>
              <p:spPr bwMode="auto">
                <a:xfrm>
                  <a:off x="1068" y="232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862" name="Oval 2326"/>
                <p:cNvSpPr>
                  <a:spLocks noChangeArrowheads="1"/>
                </p:cNvSpPr>
                <p:nvPr/>
              </p:nvSpPr>
              <p:spPr bwMode="auto">
                <a:xfrm>
                  <a:off x="1174" y="224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863" name="Oval 2327"/>
                <p:cNvSpPr>
                  <a:spLocks noChangeArrowheads="1"/>
                </p:cNvSpPr>
                <p:nvPr/>
              </p:nvSpPr>
              <p:spPr bwMode="auto">
                <a:xfrm>
                  <a:off x="1129" y="235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42474" name="Group 2328"/>
              <p:cNvGrpSpPr>
                <a:grpSpLocks/>
              </p:cNvGrpSpPr>
              <p:nvPr/>
            </p:nvGrpSpPr>
            <p:grpSpPr bwMode="auto">
              <a:xfrm>
                <a:off x="0" y="1496"/>
                <a:ext cx="339" cy="297"/>
                <a:chOff x="0" y="1496"/>
                <a:chExt cx="339" cy="297"/>
              </a:xfrm>
            </p:grpSpPr>
            <p:sp>
              <p:nvSpPr>
                <p:cNvPr id="67865" name="Oval 2329"/>
                <p:cNvSpPr>
                  <a:spLocks noChangeArrowheads="1"/>
                </p:cNvSpPr>
                <p:nvPr/>
              </p:nvSpPr>
              <p:spPr bwMode="auto">
                <a:xfrm>
                  <a:off x="93" y="149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866" name="Oval 2330"/>
                <p:cNvSpPr>
                  <a:spLocks noChangeArrowheads="1"/>
                </p:cNvSpPr>
                <p:nvPr/>
              </p:nvSpPr>
              <p:spPr bwMode="auto">
                <a:xfrm>
                  <a:off x="189" y="159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867" name="Oval 2331"/>
                <p:cNvSpPr>
                  <a:spLocks noChangeArrowheads="1"/>
                </p:cNvSpPr>
                <p:nvPr/>
              </p:nvSpPr>
              <p:spPr bwMode="auto">
                <a:xfrm>
                  <a:off x="179" y="150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868" name="Oval 2332"/>
                <p:cNvSpPr>
                  <a:spLocks noChangeArrowheads="1"/>
                </p:cNvSpPr>
                <p:nvPr/>
              </p:nvSpPr>
              <p:spPr bwMode="auto">
                <a:xfrm>
                  <a:off x="161" y="165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869" name="Oval 2333"/>
                <p:cNvSpPr>
                  <a:spLocks noChangeArrowheads="1"/>
                </p:cNvSpPr>
                <p:nvPr/>
              </p:nvSpPr>
              <p:spPr bwMode="auto">
                <a:xfrm>
                  <a:off x="46" y="159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870" name="Oval 2334"/>
                <p:cNvSpPr>
                  <a:spLocks noChangeArrowheads="1"/>
                </p:cNvSpPr>
                <p:nvPr/>
              </p:nvSpPr>
              <p:spPr bwMode="auto">
                <a:xfrm>
                  <a:off x="189" y="159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871" name="Oval 2335"/>
                <p:cNvSpPr>
                  <a:spLocks noChangeArrowheads="1"/>
                </p:cNvSpPr>
                <p:nvPr/>
              </p:nvSpPr>
              <p:spPr bwMode="auto">
                <a:xfrm>
                  <a:off x="285" y="168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872" name="Oval 2336"/>
                <p:cNvSpPr>
                  <a:spLocks noChangeArrowheads="1"/>
                </p:cNvSpPr>
                <p:nvPr/>
              </p:nvSpPr>
              <p:spPr bwMode="auto">
                <a:xfrm>
                  <a:off x="275" y="160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873" name="Oval 2337"/>
                <p:cNvSpPr>
                  <a:spLocks noChangeArrowheads="1"/>
                </p:cNvSpPr>
                <p:nvPr/>
              </p:nvSpPr>
              <p:spPr bwMode="auto">
                <a:xfrm>
                  <a:off x="257" y="174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874" name="Oval 2338"/>
                <p:cNvSpPr>
                  <a:spLocks noChangeArrowheads="1"/>
                </p:cNvSpPr>
                <p:nvPr/>
              </p:nvSpPr>
              <p:spPr bwMode="auto">
                <a:xfrm>
                  <a:off x="142" y="169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875" name="Oval 2339"/>
                <p:cNvSpPr>
                  <a:spLocks noChangeArrowheads="1"/>
                </p:cNvSpPr>
                <p:nvPr/>
              </p:nvSpPr>
              <p:spPr bwMode="auto">
                <a:xfrm>
                  <a:off x="28" y="152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876" name="Oval 2340"/>
                <p:cNvSpPr>
                  <a:spLocks noChangeArrowheads="1"/>
                </p:cNvSpPr>
                <p:nvPr/>
              </p:nvSpPr>
              <p:spPr bwMode="auto">
                <a:xfrm>
                  <a:off x="0" y="165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877" name="Oval 2341"/>
                <p:cNvSpPr>
                  <a:spLocks noChangeArrowheads="1"/>
                </p:cNvSpPr>
                <p:nvPr/>
              </p:nvSpPr>
              <p:spPr bwMode="auto">
                <a:xfrm>
                  <a:off x="106" y="157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878" name="Oval 2342"/>
                <p:cNvSpPr>
                  <a:spLocks noChangeArrowheads="1"/>
                </p:cNvSpPr>
                <p:nvPr/>
              </p:nvSpPr>
              <p:spPr bwMode="auto">
                <a:xfrm>
                  <a:off x="61" y="169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42256" name="Group 2343"/>
            <p:cNvGrpSpPr>
              <a:grpSpLocks/>
            </p:cNvGrpSpPr>
            <p:nvPr/>
          </p:nvGrpSpPr>
          <p:grpSpPr bwMode="auto">
            <a:xfrm>
              <a:off x="731" y="1083"/>
              <a:ext cx="1180" cy="930"/>
              <a:chOff x="731" y="1083"/>
              <a:chExt cx="1180" cy="930"/>
            </a:xfrm>
          </p:grpSpPr>
          <p:grpSp>
            <p:nvGrpSpPr>
              <p:cNvPr id="142443" name="Group 2344"/>
              <p:cNvGrpSpPr>
                <a:grpSpLocks/>
              </p:cNvGrpSpPr>
              <p:nvPr/>
            </p:nvGrpSpPr>
            <p:grpSpPr bwMode="auto">
              <a:xfrm>
                <a:off x="731" y="1716"/>
                <a:ext cx="338" cy="297"/>
                <a:chOff x="731" y="1716"/>
                <a:chExt cx="338" cy="297"/>
              </a:xfrm>
            </p:grpSpPr>
            <p:sp>
              <p:nvSpPr>
                <p:cNvPr id="67881" name="Oval 2345"/>
                <p:cNvSpPr>
                  <a:spLocks noChangeArrowheads="1"/>
                </p:cNvSpPr>
                <p:nvPr/>
              </p:nvSpPr>
              <p:spPr bwMode="auto">
                <a:xfrm>
                  <a:off x="824" y="171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882" name="Oval 2346"/>
                <p:cNvSpPr>
                  <a:spLocks noChangeArrowheads="1"/>
                </p:cNvSpPr>
                <p:nvPr/>
              </p:nvSpPr>
              <p:spPr bwMode="auto">
                <a:xfrm>
                  <a:off x="920" y="181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883" name="Oval 2347"/>
                <p:cNvSpPr>
                  <a:spLocks noChangeArrowheads="1"/>
                </p:cNvSpPr>
                <p:nvPr/>
              </p:nvSpPr>
              <p:spPr bwMode="auto">
                <a:xfrm>
                  <a:off x="910" y="172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884" name="Oval 2348"/>
                <p:cNvSpPr>
                  <a:spLocks noChangeArrowheads="1"/>
                </p:cNvSpPr>
                <p:nvPr/>
              </p:nvSpPr>
              <p:spPr bwMode="auto">
                <a:xfrm>
                  <a:off x="892" y="187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885" name="Oval 2349"/>
                <p:cNvSpPr>
                  <a:spLocks noChangeArrowheads="1"/>
                </p:cNvSpPr>
                <p:nvPr/>
              </p:nvSpPr>
              <p:spPr bwMode="auto">
                <a:xfrm>
                  <a:off x="777" y="181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886" name="Oval 2350"/>
                <p:cNvSpPr>
                  <a:spLocks noChangeArrowheads="1"/>
                </p:cNvSpPr>
                <p:nvPr/>
              </p:nvSpPr>
              <p:spPr bwMode="auto">
                <a:xfrm>
                  <a:off x="920" y="181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887" name="Oval 2351"/>
                <p:cNvSpPr>
                  <a:spLocks noChangeArrowheads="1"/>
                </p:cNvSpPr>
                <p:nvPr/>
              </p:nvSpPr>
              <p:spPr bwMode="auto">
                <a:xfrm>
                  <a:off x="1015" y="190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888" name="Oval 2352"/>
                <p:cNvSpPr>
                  <a:spLocks noChangeArrowheads="1"/>
                </p:cNvSpPr>
                <p:nvPr/>
              </p:nvSpPr>
              <p:spPr bwMode="auto">
                <a:xfrm>
                  <a:off x="1006" y="182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889" name="Oval 2353"/>
                <p:cNvSpPr>
                  <a:spLocks noChangeArrowheads="1"/>
                </p:cNvSpPr>
                <p:nvPr/>
              </p:nvSpPr>
              <p:spPr bwMode="auto">
                <a:xfrm>
                  <a:off x="988" y="196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890" name="Oval 2354"/>
                <p:cNvSpPr>
                  <a:spLocks noChangeArrowheads="1"/>
                </p:cNvSpPr>
                <p:nvPr/>
              </p:nvSpPr>
              <p:spPr bwMode="auto">
                <a:xfrm>
                  <a:off x="873" y="191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891" name="Oval 2355"/>
                <p:cNvSpPr>
                  <a:spLocks noChangeArrowheads="1"/>
                </p:cNvSpPr>
                <p:nvPr/>
              </p:nvSpPr>
              <p:spPr bwMode="auto">
                <a:xfrm>
                  <a:off x="759" y="174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892" name="Oval 2356"/>
                <p:cNvSpPr>
                  <a:spLocks noChangeArrowheads="1"/>
                </p:cNvSpPr>
                <p:nvPr/>
              </p:nvSpPr>
              <p:spPr bwMode="auto">
                <a:xfrm>
                  <a:off x="731" y="187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893" name="Oval 2357"/>
                <p:cNvSpPr>
                  <a:spLocks noChangeArrowheads="1"/>
                </p:cNvSpPr>
                <p:nvPr/>
              </p:nvSpPr>
              <p:spPr bwMode="auto">
                <a:xfrm>
                  <a:off x="837" y="179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894" name="Oval 2358"/>
                <p:cNvSpPr>
                  <a:spLocks noChangeArrowheads="1"/>
                </p:cNvSpPr>
                <p:nvPr/>
              </p:nvSpPr>
              <p:spPr bwMode="auto">
                <a:xfrm>
                  <a:off x="792" y="191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42444" name="Group 2359"/>
              <p:cNvGrpSpPr>
                <a:grpSpLocks/>
              </p:cNvGrpSpPr>
              <p:nvPr/>
            </p:nvGrpSpPr>
            <p:grpSpPr bwMode="auto">
              <a:xfrm>
                <a:off x="1573" y="1083"/>
                <a:ext cx="338" cy="297"/>
                <a:chOff x="1573" y="1083"/>
                <a:chExt cx="338" cy="297"/>
              </a:xfrm>
            </p:grpSpPr>
            <p:sp>
              <p:nvSpPr>
                <p:cNvPr id="67896" name="Oval 2360"/>
                <p:cNvSpPr>
                  <a:spLocks noChangeArrowheads="1"/>
                </p:cNvSpPr>
                <p:nvPr/>
              </p:nvSpPr>
              <p:spPr bwMode="auto">
                <a:xfrm>
                  <a:off x="1665" y="108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897" name="Oval 2361"/>
                <p:cNvSpPr>
                  <a:spLocks noChangeArrowheads="1"/>
                </p:cNvSpPr>
                <p:nvPr/>
              </p:nvSpPr>
              <p:spPr bwMode="auto">
                <a:xfrm>
                  <a:off x="1762" y="117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898" name="Oval 2362"/>
                <p:cNvSpPr>
                  <a:spLocks noChangeArrowheads="1"/>
                </p:cNvSpPr>
                <p:nvPr/>
              </p:nvSpPr>
              <p:spPr bwMode="auto">
                <a:xfrm>
                  <a:off x="1752" y="109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899" name="Oval 2363"/>
                <p:cNvSpPr>
                  <a:spLocks noChangeArrowheads="1"/>
                </p:cNvSpPr>
                <p:nvPr/>
              </p:nvSpPr>
              <p:spPr bwMode="auto">
                <a:xfrm>
                  <a:off x="1733" y="123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900" name="Oval 2364"/>
                <p:cNvSpPr>
                  <a:spLocks noChangeArrowheads="1"/>
                </p:cNvSpPr>
                <p:nvPr/>
              </p:nvSpPr>
              <p:spPr bwMode="auto">
                <a:xfrm>
                  <a:off x="1618" y="118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901" name="Oval 2365"/>
                <p:cNvSpPr>
                  <a:spLocks noChangeArrowheads="1"/>
                </p:cNvSpPr>
                <p:nvPr/>
              </p:nvSpPr>
              <p:spPr bwMode="auto">
                <a:xfrm>
                  <a:off x="1762" y="117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902" name="Oval 2366"/>
                <p:cNvSpPr>
                  <a:spLocks noChangeArrowheads="1"/>
                </p:cNvSpPr>
                <p:nvPr/>
              </p:nvSpPr>
              <p:spPr bwMode="auto">
                <a:xfrm>
                  <a:off x="1857" y="127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903" name="Oval 2367"/>
                <p:cNvSpPr>
                  <a:spLocks noChangeArrowheads="1"/>
                </p:cNvSpPr>
                <p:nvPr/>
              </p:nvSpPr>
              <p:spPr bwMode="auto">
                <a:xfrm>
                  <a:off x="1848" y="118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904" name="Oval 2368"/>
                <p:cNvSpPr>
                  <a:spLocks noChangeArrowheads="1"/>
                </p:cNvSpPr>
                <p:nvPr/>
              </p:nvSpPr>
              <p:spPr bwMode="auto">
                <a:xfrm>
                  <a:off x="1831" y="133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905" name="Oval 2369"/>
                <p:cNvSpPr>
                  <a:spLocks noChangeArrowheads="1"/>
                </p:cNvSpPr>
                <p:nvPr/>
              </p:nvSpPr>
              <p:spPr bwMode="auto">
                <a:xfrm>
                  <a:off x="1715" y="128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906" name="Oval 2370"/>
                <p:cNvSpPr>
                  <a:spLocks noChangeArrowheads="1"/>
                </p:cNvSpPr>
                <p:nvPr/>
              </p:nvSpPr>
              <p:spPr bwMode="auto">
                <a:xfrm>
                  <a:off x="1600" y="111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907" name="Oval 2371"/>
                <p:cNvSpPr>
                  <a:spLocks noChangeArrowheads="1"/>
                </p:cNvSpPr>
                <p:nvPr/>
              </p:nvSpPr>
              <p:spPr bwMode="auto">
                <a:xfrm>
                  <a:off x="1573" y="124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908" name="Oval 2372"/>
                <p:cNvSpPr>
                  <a:spLocks noChangeArrowheads="1"/>
                </p:cNvSpPr>
                <p:nvPr/>
              </p:nvSpPr>
              <p:spPr bwMode="auto">
                <a:xfrm>
                  <a:off x="1678" y="116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909" name="Oval 2373"/>
                <p:cNvSpPr>
                  <a:spLocks noChangeArrowheads="1"/>
                </p:cNvSpPr>
                <p:nvPr/>
              </p:nvSpPr>
              <p:spPr bwMode="auto">
                <a:xfrm>
                  <a:off x="1633" y="128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42257" name="Group 2374"/>
            <p:cNvGrpSpPr>
              <a:grpSpLocks/>
            </p:cNvGrpSpPr>
            <p:nvPr/>
          </p:nvGrpSpPr>
          <p:grpSpPr bwMode="auto">
            <a:xfrm>
              <a:off x="1302" y="1542"/>
              <a:ext cx="876" cy="532"/>
              <a:chOff x="1302" y="1542"/>
              <a:chExt cx="876" cy="532"/>
            </a:xfrm>
          </p:grpSpPr>
          <p:grpSp>
            <p:nvGrpSpPr>
              <p:cNvPr id="142413" name="Group 2375"/>
              <p:cNvGrpSpPr>
                <a:grpSpLocks/>
              </p:cNvGrpSpPr>
              <p:nvPr/>
            </p:nvGrpSpPr>
            <p:grpSpPr bwMode="auto">
              <a:xfrm>
                <a:off x="1840" y="1542"/>
                <a:ext cx="338" cy="297"/>
                <a:chOff x="1840" y="1542"/>
                <a:chExt cx="338" cy="297"/>
              </a:xfrm>
            </p:grpSpPr>
            <p:sp>
              <p:nvSpPr>
                <p:cNvPr id="67912" name="Oval 2376"/>
                <p:cNvSpPr>
                  <a:spLocks noChangeArrowheads="1"/>
                </p:cNvSpPr>
                <p:nvPr/>
              </p:nvSpPr>
              <p:spPr bwMode="auto">
                <a:xfrm>
                  <a:off x="1933" y="154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913" name="Oval 2377"/>
                <p:cNvSpPr>
                  <a:spLocks noChangeArrowheads="1"/>
                </p:cNvSpPr>
                <p:nvPr/>
              </p:nvSpPr>
              <p:spPr bwMode="auto">
                <a:xfrm>
                  <a:off x="2028" y="163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914" name="Oval 2378"/>
                <p:cNvSpPr>
                  <a:spLocks noChangeArrowheads="1"/>
                </p:cNvSpPr>
                <p:nvPr/>
              </p:nvSpPr>
              <p:spPr bwMode="auto">
                <a:xfrm>
                  <a:off x="2018" y="155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915" name="Oval 2379"/>
                <p:cNvSpPr>
                  <a:spLocks noChangeArrowheads="1"/>
                </p:cNvSpPr>
                <p:nvPr/>
              </p:nvSpPr>
              <p:spPr bwMode="auto">
                <a:xfrm>
                  <a:off x="2001" y="169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916" name="Oval 2380"/>
                <p:cNvSpPr>
                  <a:spLocks noChangeArrowheads="1"/>
                </p:cNvSpPr>
                <p:nvPr/>
              </p:nvSpPr>
              <p:spPr bwMode="auto">
                <a:xfrm>
                  <a:off x="1886" y="164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917" name="Oval 2381"/>
                <p:cNvSpPr>
                  <a:spLocks noChangeArrowheads="1"/>
                </p:cNvSpPr>
                <p:nvPr/>
              </p:nvSpPr>
              <p:spPr bwMode="auto">
                <a:xfrm>
                  <a:off x="2028" y="163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918" name="Oval 2382"/>
                <p:cNvSpPr>
                  <a:spLocks noChangeArrowheads="1"/>
                </p:cNvSpPr>
                <p:nvPr/>
              </p:nvSpPr>
              <p:spPr bwMode="auto">
                <a:xfrm>
                  <a:off x="2124" y="173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919" name="Oval 2383"/>
                <p:cNvSpPr>
                  <a:spLocks noChangeArrowheads="1"/>
                </p:cNvSpPr>
                <p:nvPr/>
              </p:nvSpPr>
              <p:spPr bwMode="auto">
                <a:xfrm>
                  <a:off x="2114" y="164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920" name="Oval 2384"/>
                <p:cNvSpPr>
                  <a:spLocks noChangeArrowheads="1"/>
                </p:cNvSpPr>
                <p:nvPr/>
              </p:nvSpPr>
              <p:spPr bwMode="auto">
                <a:xfrm>
                  <a:off x="2097" y="179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921" name="Oval 2385"/>
                <p:cNvSpPr>
                  <a:spLocks noChangeArrowheads="1"/>
                </p:cNvSpPr>
                <p:nvPr/>
              </p:nvSpPr>
              <p:spPr bwMode="auto">
                <a:xfrm>
                  <a:off x="1982" y="174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922" name="Oval 2386"/>
                <p:cNvSpPr>
                  <a:spLocks noChangeArrowheads="1"/>
                </p:cNvSpPr>
                <p:nvPr/>
              </p:nvSpPr>
              <p:spPr bwMode="auto">
                <a:xfrm>
                  <a:off x="1868" y="157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923" name="Oval 2387"/>
                <p:cNvSpPr>
                  <a:spLocks noChangeArrowheads="1"/>
                </p:cNvSpPr>
                <p:nvPr/>
              </p:nvSpPr>
              <p:spPr bwMode="auto">
                <a:xfrm>
                  <a:off x="1840" y="170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924" name="Oval 2388"/>
                <p:cNvSpPr>
                  <a:spLocks noChangeArrowheads="1"/>
                </p:cNvSpPr>
                <p:nvPr/>
              </p:nvSpPr>
              <p:spPr bwMode="auto">
                <a:xfrm>
                  <a:off x="1946" y="162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925" name="Oval 2389"/>
                <p:cNvSpPr>
                  <a:spLocks noChangeArrowheads="1"/>
                </p:cNvSpPr>
                <p:nvPr/>
              </p:nvSpPr>
              <p:spPr bwMode="auto">
                <a:xfrm>
                  <a:off x="1901" y="173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42414" name="Group 2390"/>
              <p:cNvGrpSpPr>
                <a:grpSpLocks/>
              </p:cNvGrpSpPr>
              <p:nvPr/>
            </p:nvGrpSpPr>
            <p:grpSpPr bwMode="auto">
              <a:xfrm>
                <a:off x="1302" y="1777"/>
                <a:ext cx="339" cy="297"/>
                <a:chOff x="1302" y="1777"/>
                <a:chExt cx="339" cy="297"/>
              </a:xfrm>
            </p:grpSpPr>
            <p:sp>
              <p:nvSpPr>
                <p:cNvPr id="67927" name="Oval 2391"/>
                <p:cNvSpPr>
                  <a:spLocks noChangeArrowheads="1"/>
                </p:cNvSpPr>
                <p:nvPr/>
              </p:nvSpPr>
              <p:spPr bwMode="auto">
                <a:xfrm>
                  <a:off x="1395" y="177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928" name="Oval 2392"/>
                <p:cNvSpPr>
                  <a:spLocks noChangeArrowheads="1"/>
                </p:cNvSpPr>
                <p:nvPr/>
              </p:nvSpPr>
              <p:spPr bwMode="auto">
                <a:xfrm>
                  <a:off x="1491" y="187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929" name="Oval 2393"/>
                <p:cNvSpPr>
                  <a:spLocks noChangeArrowheads="1"/>
                </p:cNvSpPr>
                <p:nvPr/>
              </p:nvSpPr>
              <p:spPr bwMode="auto">
                <a:xfrm>
                  <a:off x="1481" y="178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930" name="Oval 2394"/>
                <p:cNvSpPr>
                  <a:spLocks noChangeArrowheads="1"/>
                </p:cNvSpPr>
                <p:nvPr/>
              </p:nvSpPr>
              <p:spPr bwMode="auto">
                <a:xfrm>
                  <a:off x="1463" y="193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931" name="Oval 2395"/>
                <p:cNvSpPr>
                  <a:spLocks noChangeArrowheads="1"/>
                </p:cNvSpPr>
                <p:nvPr/>
              </p:nvSpPr>
              <p:spPr bwMode="auto">
                <a:xfrm>
                  <a:off x="1348" y="188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932" name="Oval 2396"/>
                <p:cNvSpPr>
                  <a:spLocks noChangeArrowheads="1"/>
                </p:cNvSpPr>
                <p:nvPr/>
              </p:nvSpPr>
              <p:spPr bwMode="auto">
                <a:xfrm>
                  <a:off x="1491" y="187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933" name="Oval 2397"/>
                <p:cNvSpPr>
                  <a:spLocks noChangeArrowheads="1"/>
                </p:cNvSpPr>
                <p:nvPr/>
              </p:nvSpPr>
              <p:spPr bwMode="auto">
                <a:xfrm>
                  <a:off x="1587" y="196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934" name="Oval 2398"/>
                <p:cNvSpPr>
                  <a:spLocks noChangeArrowheads="1"/>
                </p:cNvSpPr>
                <p:nvPr/>
              </p:nvSpPr>
              <p:spPr bwMode="auto">
                <a:xfrm>
                  <a:off x="1577" y="188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935" name="Oval 2399"/>
                <p:cNvSpPr>
                  <a:spLocks noChangeArrowheads="1"/>
                </p:cNvSpPr>
                <p:nvPr/>
              </p:nvSpPr>
              <p:spPr bwMode="auto">
                <a:xfrm>
                  <a:off x="1559" y="202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936" name="Oval 2400"/>
                <p:cNvSpPr>
                  <a:spLocks noChangeArrowheads="1"/>
                </p:cNvSpPr>
                <p:nvPr/>
              </p:nvSpPr>
              <p:spPr bwMode="auto">
                <a:xfrm>
                  <a:off x="1444" y="197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937" name="Oval 2401"/>
                <p:cNvSpPr>
                  <a:spLocks noChangeArrowheads="1"/>
                </p:cNvSpPr>
                <p:nvPr/>
              </p:nvSpPr>
              <p:spPr bwMode="auto">
                <a:xfrm>
                  <a:off x="1330" y="180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938" name="Oval 2402"/>
                <p:cNvSpPr>
                  <a:spLocks noChangeArrowheads="1"/>
                </p:cNvSpPr>
                <p:nvPr/>
              </p:nvSpPr>
              <p:spPr bwMode="auto">
                <a:xfrm>
                  <a:off x="1302" y="193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939" name="Oval 2403"/>
                <p:cNvSpPr>
                  <a:spLocks noChangeArrowheads="1"/>
                </p:cNvSpPr>
                <p:nvPr/>
              </p:nvSpPr>
              <p:spPr bwMode="auto">
                <a:xfrm>
                  <a:off x="1408" y="186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940" name="Oval 2404"/>
                <p:cNvSpPr>
                  <a:spLocks noChangeArrowheads="1"/>
                </p:cNvSpPr>
                <p:nvPr/>
              </p:nvSpPr>
              <p:spPr bwMode="auto">
                <a:xfrm>
                  <a:off x="1363" y="197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42258" name="Group 2405"/>
            <p:cNvGrpSpPr>
              <a:grpSpLocks/>
            </p:cNvGrpSpPr>
            <p:nvPr/>
          </p:nvGrpSpPr>
          <p:grpSpPr bwMode="auto">
            <a:xfrm>
              <a:off x="1102" y="1355"/>
              <a:ext cx="1080" cy="809"/>
              <a:chOff x="1102" y="1355"/>
              <a:chExt cx="1080" cy="809"/>
            </a:xfrm>
          </p:grpSpPr>
          <p:grpSp>
            <p:nvGrpSpPr>
              <p:cNvPr id="142383" name="Group 2406"/>
              <p:cNvGrpSpPr>
                <a:grpSpLocks/>
              </p:cNvGrpSpPr>
              <p:nvPr/>
            </p:nvGrpSpPr>
            <p:grpSpPr bwMode="auto">
              <a:xfrm>
                <a:off x="1102" y="1867"/>
                <a:ext cx="339" cy="297"/>
                <a:chOff x="1102" y="1867"/>
                <a:chExt cx="339" cy="297"/>
              </a:xfrm>
            </p:grpSpPr>
            <p:sp>
              <p:nvSpPr>
                <p:cNvPr id="67943" name="Oval 2407"/>
                <p:cNvSpPr>
                  <a:spLocks noChangeArrowheads="1"/>
                </p:cNvSpPr>
                <p:nvPr/>
              </p:nvSpPr>
              <p:spPr bwMode="auto">
                <a:xfrm>
                  <a:off x="1195" y="186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944" name="Oval 2408"/>
                <p:cNvSpPr>
                  <a:spLocks noChangeArrowheads="1"/>
                </p:cNvSpPr>
                <p:nvPr/>
              </p:nvSpPr>
              <p:spPr bwMode="auto">
                <a:xfrm>
                  <a:off x="1291" y="196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945" name="Oval 2409"/>
                <p:cNvSpPr>
                  <a:spLocks noChangeArrowheads="1"/>
                </p:cNvSpPr>
                <p:nvPr/>
              </p:nvSpPr>
              <p:spPr bwMode="auto">
                <a:xfrm>
                  <a:off x="1281" y="187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946" name="Oval 2410"/>
                <p:cNvSpPr>
                  <a:spLocks noChangeArrowheads="1"/>
                </p:cNvSpPr>
                <p:nvPr/>
              </p:nvSpPr>
              <p:spPr bwMode="auto">
                <a:xfrm>
                  <a:off x="1263" y="202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947" name="Oval 2411"/>
                <p:cNvSpPr>
                  <a:spLocks noChangeArrowheads="1"/>
                </p:cNvSpPr>
                <p:nvPr/>
              </p:nvSpPr>
              <p:spPr bwMode="auto">
                <a:xfrm>
                  <a:off x="1148" y="197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948" name="Oval 2412"/>
                <p:cNvSpPr>
                  <a:spLocks noChangeArrowheads="1"/>
                </p:cNvSpPr>
                <p:nvPr/>
              </p:nvSpPr>
              <p:spPr bwMode="auto">
                <a:xfrm>
                  <a:off x="1291" y="196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949" name="Oval 2413"/>
                <p:cNvSpPr>
                  <a:spLocks noChangeArrowheads="1"/>
                </p:cNvSpPr>
                <p:nvPr/>
              </p:nvSpPr>
              <p:spPr bwMode="auto">
                <a:xfrm>
                  <a:off x="1387" y="205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950" name="Oval 2414"/>
                <p:cNvSpPr>
                  <a:spLocks noChangeArrowheads="1"/>
                </p:cNvSpPr>
                <p:nvPr/>
              </p:nvSpPr>
              <p:spPr bwMode="auto">
                <a:xfrm>
                  <a:off x="1377" y="197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951" name="Oval 2415"/>
                <p:cNvSpPr>
                  <a:spLocks noChangeArrowheads="1"/>
                </p:cNvSpPr>
                <p:nvPr/>
              </p:nvSpPr>
              <p:spPr bwMode="auto">
                <a:xfrm>
                  <a:off x="1359" y="211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952" name="Oval 2416"/>
                <p:cNvSpPr>
                  <a:spLocks noChangeArrowheads="1"/>
                </p:cNvSpPr>
                <p:nvPr/>
              </p:nvSpPr>
              <p:spPr bwMode="auto">
                <a:xfrm>
                  <a:off x="1244" y="206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953" name="Oval 2417"/>
                <p:cNvSpPr>
                  <a:spLocks noChangeArrowheads="1"/>
                </p:cNvSpPr>
                <p:nvPr/>
              </p:nvSpPr>
              <p:spPr bwMode="auto">
                <a:xfrm>
                  <a:off x="1130" y="189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954" name="Oval 2418"/>
                <p:cNvSpPr>
                  <a:spLocks noChangeArrowheads="1"/>
                </p:cNvSpPr>
                <p:nvPr/>
              </p:nvSpPr>
              <p:spPr bwMode="auto">
                <a:xfrm>
                  <a:off x="1102" y="202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955" name="Oval 2419"/>
                <p:cNvSpPr>
                  <a:spLocks noChangeArrowheads="1"/>
                </p:cNvSpPr>
                <p:nvPr/>
              </p:nvSpPr>
              <p:spPr bwMode="auto">
                <a:xfrm>
                  <a:off x="1208" y="195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956" name="Oval 2420"/>
                <p:cNvSpPr>
                  <a:spLocks noChangeArrowheads="1"/>
                </p:cNvSpPr>
                <p:nvPr/>
              </p:nvSpPr>
              <p:spPr bwMode="auto">
                <a:xfrm>
                  <a:off x="1163" y="206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42384" name="Group 2421"/>
              <p:cNvGrpSpPr>
                <a:grpSpLocks/>
              </p:cNvGrpSpPr>
              <p:nvPr/>
            </p:nvGrpSpPr>
            <p:grpSpPr bwMode="auto">
              <a:xfrm>
                <a:off x="1843" y="1355"/>
                <a:ext cx="339" cy="297"/>
                <a:chOff x="1843" y="1355"/>
                <a:chExt cx="339" cy="297"/>
              </a:xfrm>
            </p:grpSpPr>
            <p:sp>
              <p:nvSpPr>
                <p:cNvPr id="67958" name="Oval 2422"/>
                <p:cNvSpPr>
                  <a:spLocks noChangeArrowheads="1"/>
                </p:cNvSpPr>
                <p:nvPr/>
              </p:nvSpPr>
              <p:spPr bwMode="auto">
                <a:xfrm>
                  <a:off x="1936" y="135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959" name="Oval 2423"/>
                <p:cNvSpPr>
                  <a:spLocks noChangeArrowheads="1"/>
                </p:cNvSpPr>
                <p:nvPr/>
              </p:nvSpPr>
              <p:spPr bwMode="auto">
                <a:xfrm>
                  <a:off x="2032" y="145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960" name="Oval 2424"/>
                <p:cNvSpPr>
                  <a:spLocks noChangeArrowheads="1"/>
                </p:cNvSpPr>
                <p:nvPr/>
              </p:nvSpPr>
              <p:spPr bwMode="auto">
                <a:xfrm>
                  <a:off x="2022" y="136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961" name="Oval 2425"/>
                <p:cNvSpPr>
                  <a:spLocks noChangeArrowheads="1"/>
                </p:cNvSpPr>
                <p:nvPr/>
              </p:nvSpPr>
              <p:spPr bwMode="auto">
                <a:xfrm>
                  <a:off x="2004" y="151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962" name="Oval 2426"/>
                <p:cNvSpPr>
                  <a:spLocks noChangeArrowheads="1"/>
                </p:cNvSpPr>
                <p:nvPr/>
              </p:nvSpPr>
              <p:spPr bwMode="auto">
                <a:xfrm>
                  <a:off x="1889" y="145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963" name="Oval 2427"/>
                <p:cNvSpPr>
                  <a:spLocks noChangeArrowheads="1"/>
                </p:cNvSpPr>
                <p:nvPr/>
              </p:nvSpPr>
              <p:spPr bwMode="auto">
                <a:xfrm>
                  <a:off x="2032" y="145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964" name="Oval 2428"/>
                <p:cNvSpPr>
                  <a:spLocks noChangeArrowheads="1"/>
                </p:cNvSpPr>
                <p:nvPr/>
              </p:nvSpPr>
              <p:spPr bwMode="auto">
                <a:xfrm>
                  <a:off x="2128" y="154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965" name="Oval 2429"/>
                <p:cNvSpPr>
                  <a:spLocks noChangeArrowheads="1"/>
                </p:cNvSpPr>
                <p:nvPr/>
              </p:nvSpPr>
              <p:spPr bwMode="auto">
                <a:xfrm>
                  <a:off x="2118" y="145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966" name="Oval 2430"/>
                <p:cNvSpPr>
                  <a:spLocks noChangeArrowheads="1"/>
                </p:cNvSpPr>
                <p:nvPr/>
              </p:nvSpPr>
              <p:spPr bwMode="auto">
                <a:xfrm>
                  <a:off x="2100" y="160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967" name="Oval 2431"/>
                <p:cNvSpPr>
                  <a:spLocks noChangeArrowheads="1"/>
                </p:cNvSpPr>
                <p:nvPr/>
              </p:nvSpPr>
              <p:spPr bwMode="auto">
                <a:xfrm>
                  <a:off x="1985" y="155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968" name="Oval 2432"/>
                <p:cNvSpPr>
                  <a:spLocks noChangeArrowheads="1"/>
                </p:cNvSpPr>
                <p:nvPr/>
              </p:nvSpPr>
              <p:spPr bwMode="auto">
                <a:xfrm>
                  <a:off x="1871" y="138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969" name="Oval 2433"/>
                <p:cNvSpPr>
                  <a:spLocks noChangeArrowheads="1"/>
                </p:cNvSpPr>
                <p:nvPr/>
              </p:nvSpPr>
              <p:spPr bwMode="auto">
                <a:xfrm>
                  <a:off x="1843" y="151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970" name="Oval 2434"/>
                <p:cNvSpPr>
                  <a:spLocks noChangeArrowheads="1"/>
                </p:cNvSpPr>
                <p:nvPr/>
              </p:nvSpPr>
              <p:spPr bwMode="auto">
                <a:xfrm>
                  <a:off x="1949" y="143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971" name="Oval 2435"/>
                <p:cNvSpPr>
                  <a:spLocks noChangeArrowheads="1"/>
                </p:cNvSpPr>
                <p:nvPr/>
              </p:nvSpPr>
              <p:spPr bwMode="auto">
                <a:xfrm>
                  <a:off x="1904" y="155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42259" name="Group 2436"/>
            <p:cNvGrpSpPr>
              <a:grpSpLocks/>
            </p:cNvGrpSpPr>
            <p:nvPr/>
          </p:nvGrpSpPr>
          <p:grpSpPr bwMode="auto">
            <a:xfrm>
              <a:off x="1963" y="1050"/>
              <a:ext cx="450" cy="892"/>
              <a:chOff x="1963" y="1050"/>
              <a:chExt cx="450" cy="892"/>
            </a:xfrm>
          </p:grpSpPr>
          <p:grpSp>
            <p:nvGrpSpPr>
              <p:cNvPr id="142353" name="Group 2437"/>
              <p:cNvGrpSpPr>
                <a:grpSpLocks/>
              </p:cNvGrpSpPr>
              <p:nvPr/>
            </p:nvGrpSpPr>
            <p:grpSpPr bwMode="auto">
              <a:xfrm>
                <a:off x="1963" y="1050"/>
                <a:ext cx="339" cy="297"/>
                <a:chOff x="1963" y="1050"/>
                <a:chExt cx="339" cy="297"/>
              </a:xfrm>
            </p:grpSpPr>
            <p:sp>
              <p:nvSpPr>
                <p:cNvPr id="67974" name="Oval 2438"/>
                <p:cNvSpPr>
                  <a:spLocks noChangeArrowheads="1"/>
                </p:cNvSpPr>
                <p:nvPr/>
              </p:nvSpPr>
              <p:spPr bwMode="auto">
                <a:xfrm>
                  <a:off x="2056" y="105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975" name="Oval 2439"/>
                <p:cNvSpPr>
                  <a:spLocks noChangeArrowheads="1"/>
                </p:cNvSpPr>
                <p:nvPr/>
              </p:nvSpPr>
              <p:spPr bwMode="auto">
                <a:xfrm>
                  <a:off x="2152" y="114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976" name="Oval 2440"/>
                <p:cNvSpPr>
                  <a:spLocks noChangeArrowheads="1"/>
                </p:cNvSpPr>
                <p:nvPr/>
              </p:nvSpPr>
              <p:spPr bwMode="auto">
                <a:xfrm>
                  <a:off x="2142" y="105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977" name="Oval 2441"/>
                <p:cNvSpPr>
                  <a:spLocks noChangeArrowheads="1"/>
                </p:cNvSpPr>
                <p:nvPr/>
              </p:nvSpPr>
              <p:spPr bwMode="auto">
                <a:xfrm>
                  <a:off x="2124" y="120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978" name="Oval 2442"/>
                <p:cNvSpPr>
                  <a:spLocks noChangeArrowheads="1"/>
                </p:cNvSpPr>
                <p:nvPr/>
              </p:nvSpPr>
              <p:spPr bwMode="auto">
                <a:xfrm>
                  <a:off x="2009" y="115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979" name="Oval 2443"/>
                <p:cNvSpPr>
                  <a:spLocks noChangeArrowheads="1"/>
                </p:cNvSpPr>
                <p:nvPr/>
              </p:nvSpPr>
              <p:spPr bwMode="auto">
                <a:xfrm>
                  <a:off x="2152" y="114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980" name="Oval 2444"/>
                <p:cNvSpPr>
                  <a:spLocks noChangeArrowheads="1"/>
                </p:cNvSpPr>
                <p:nvPr/>
              </p:nvSpPr>
              <p:spPr bwMode="auto">
                <a:xfrm>
                  <a:off x="2248" y="124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981" name="Oval 2445"/>
                <p:cNvSpPr>
                  <a:spLocks noChangeArrowheads="1"/>
                </p:cNvSpPr>
                <p:nvPr/>
              </p:nvSpPr>
              <p:spPr bwMode="auto">
                <a:xfrm>
                  <a:off x="2238" y="115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982" name="Oval 2446"/>
                <p:cNvSpPr>
                  <a:spLocks noChangeArrowheads="1"/>
                </p:cNvSpPr>
                <p:nvPr/>
              </p:nvSpPr>
              <p:spPr bwMode="auto">
                <a:xfrm>
                  <a:off x="2220" y="130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983" name="Oval 2447"/>
                <p:cNvSpPr>
                  <a:spLocks noChangeArrowheads="1"/>
                </p:cNvSpPr>
                <p:nvPr/>
              </p:nvSpPr>
              <p:spPr bwMode="auto">
                <a:xfrm>
                  <a:off x="2105" y="124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984" name="Oval 2448"/>
                <p:cNvSpPr>
                  <a:spLocks noChangeArrowheads="1"/>
                </p:cNvSpPr>
                <p:nvPr/>
              </p:nvSpPr>
              <p:spPr bwMode="auto">
                <a:xfrm>
                  <a:off x="1991" y="108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985" name="Oval 2449"/>
                <p:cNvSpPr>
                  <a:spLocks noChangeArrowheads="1"/>
                </p:cNvSpPr>
                <p:nvPr/>
              </p:nvSpPr>
              <p:spPr bwMode="auto">
                <a:xfrm>
                  <a:off x="1963" y="121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986" name="Oval 2450"/>
                <p:cNvSpPr>
                  <a:spLocks noChangeArrowheads="1"/>
                </p:cNvSpPr>
                <p:nvPr/>
              </p:nvSpPr>
              <p:spPr bwMode="auto">
                <a:xfrm>
                  <a:off x="2069" y="113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987" name="Oval 2451"/>
                <p:cNvSpPr>
                  <a:spLocks noChangeArrowheads="1"/>
                </p:cNvSpPr>
                <p:nvPr/>
              </p:nvSpPr>
              <p:spPr bwMode="auto">
                <a:xfrm>
                  <a:off x="2024" y="124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42354" name="Group 2452"/>
              <p:cNvGrpSpPr>
                <a:grpSpLocks/>
              </p:cNvGrpSpPr>
              <p:nvPr/>
            </p:nvGrpSpPr>
            <p:grpSpPr bwMode="auto">
              <a:xfrm>
                <a:off x="2074" y="1645"/>
                <a:ext cx="339" cy="297"/>
                <a:chOff x="2074" y="1645"/>
                <a:chExt cx="339" cy="297"/>
              </a:xfrm>
            </p:grpSpPr>
            <p:sp>
              <p:nvSpPr>
                <p:cNvPr id="67989" name="Oval 2453"/>
                <p:cNvSpPr>
                  <a:spLocks noChangeArrowheads="1"/>
                </p:cNvSpPr>
                <p:nvPr/>
              </p:nvSpPr>
              <p:spPr bwMode="auto">
                <a:xfrm>
                  <a:off x="2167" y="164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990" name="Oval 2454"/>
                <p:cNvSpPr>
                  <a:spLocks noChangeArrowheads="1"/>
                </p:cNvSpPr>
                <p:nvPr/>
              </p:nvSpPr>
              <p:spPr bwMode="auto">
                <a:xfrm>
                  <a:off x="2263" y="174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991" name="Oval 2455"/>
                <p:cNvSpPr>
                  <a:spLocks noChangeArrowheads="1"/>
                </p:cNvSpPr>
                <p:nvPr/>
              </p:nvSpPr>
              <p:spPr bwMode="auto">
                <a:xfrm>
                  <a:off x="2253" y="165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992" name="Oval 2456"/>
                <p:cNvSpPr>
                  <a:spLocks noChangeArrowheads="1"/>
                </p:cNvSpPr>
                <p:nvPr/>
              </p:nvSpPr>
              <p:spPr bwMode="auto">
                <a:xfrm>
                  <a:off x="2235" y="180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993" name="Oval 2457"/>
                <p:cNvSpPr>
                  <a:spLocks noChangeArrowheads="1"/>
                </p:cNvSpPr>
                <p:nvPr/>
              </p:nvSpPr>
              <p:spPr bwMode="auto">
                <a:xfrm>
                  <a:off x="2120" y="174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994" name="Oval 2458"/>
                <p:cNvSpPr>
                  <a:spLocks noChangeArrowheads="1"/>
                </p:cNvSpPr>
                <p:nvPr/>
              </p:nvSpPr>
              <p:spPr bwMode="auto">
                <a:xfrm>
                  <a:off x="2263" y="174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995" name="Oval 2459"/>
                <p:cNvSpPr>
                  <a:spLocks noChangeArrowheads="1"/>
                </p:cNvSpPr>
                <p:nvPr/>
              </p:nvSpPr>
              <p:spPr bwMode="auto">
                <a:xfrm>
                  <a:off x="2359" y="183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996" name="Oval 2460"/>
                <p:cNvSpPr>
                  <a:spLocks noChangeArrowheads="1"/>
                </p:cNvSpPr>
                <p:nvPr/>
              </p:nvSpPr>
              <p:spPr bwMode="auto">
                <a:xfrm>
                  <a:off x="2349" y="174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997" name="Oval 2461"/>
                <p:cNvSpPr>
                  <a:spLocks noChangeArrowheads="1"/>
                </p:cNvSpPr>
                <p:nvPr/>
              </p:nvSpPr>
              <p:spPr bwMode="auto">
                <a:xfrm>
                  <a:off x="2331" y="189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998" name="Oval 2462"/>
                <p:cNvSpPr>
                  <a:spLocks noChangeArrowheads="1"/>
                </p:cNvSpPr>
                <p:nvPr/>
              </p:nvSpPr>
              <p:spPr bwMode="auto">
                <a:xfrm>
                  <a:off x="2216" y="184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999" name="Oval 2463"/>
                <p:cNvSpPr>
                  <a:spLocks noChangeArrowheads="1"/>
                </p:cNvSpPr>
                <p:nvPr/>
              </p:nvSpPr>
              <p:spPr bwMode="auto">
                <a:xfrm>
                  <a:off x="2102" y="167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000" name="Oval 2464"/>
                <p:cNvSpPr>
                  <a:spLocks noChangeArrowheads="1"/>
                </p:cNvSpPr>
                <p:nvPr/>
              </p:nvSpPr>
              <p:spPr bwMode="auto">
                <a:xfrm>
                  <a:off x="2074" y="180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001" name="Oval 2465"/>
                <p:cNvSpPr>
                  <a:spLocks noChangeArrowheads="1"/>
                </p:cNvSpPr>
                <p:nvPr/>
              </p:nvSpPr>
              <p:spPr bwMode="auto">
                <a:xfrm>
                  <a:off x="2180" y="172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002" name="Oval 2466"/>
                <p:cNvSpPr>
                  <a:spLocks noChangeArrowheads="1"/>
                </p:cNvSpPr>
                <p:nvPr/>
              </p:nvSpPr>
              <p:spPr bwMode="auto">
                <a:xfrm>
                  <a:off x="2135" y="184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42260" name="Group 2467"/>
            <p:cNvGrpSpPr>
              <a:grpSpLocks/>
            </p:cNvGrpSpPr>
            <p:nvPr/>
          </p:nvGrpSpPr>
          <p:grpSpPr bwMode="auto">
            <a:xfrm>
              <a:off x="408" y="1484"/>
              <a:ext cx="1237" cy="591"/>
              <a:chOff x="408" y="1484"/>
              <a:chExt cx="1237" cy="591"/>
            </a:xfrm>
          </p:grpSpPr>
          <p:grpSp>
            <p:nvGrpSpPr>
              <p:cNvPr id="142323" name="Group 2468"/>
              <p:cNvGrpSpPr>
                <a:grpSpLocks/>
              </p:cNvGrpSpPr>
              <p:nvPr/>
            </p:nvGrpSpPr>
            <p:grpSpPr bwMode="auto">
              <a:xfrm>
                <a:off x="408" y="1778"/>
                <a:ext cx="337" cy="297"/>
                <a:chOff x="408" y="1778"/>
                <a:chExt cx="337" cy="297"/>
              </a:xfrm>
            </p:grpSpPr>
            <p:sp>
              <p:nvSpPr>
                <p:cNvPr id="68005" name="Oval 2469"/>
                <p:cNvSpPr>
                  <a:spLocks noChangeArrowheads="1"/>
                </p:cNvSpPr>
                <p:nvPr/>
              </p:nvSpPr>
              <p:spPr bwMode="auto">
                <a:xfrm>
                  <a:off x="500" y="177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006" name="Oval 2470"/>
                <p:cNvSpPr>
                  <a:spLocks noChangeArrowheads="1"/>
                </p:cNvSpPr>
                <p:nvPr/>
              </p:nvSpPr>
              <p:spPr bwMode="auto">
                <a:xfrm>
                  <a:off x="596" y="187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007" name="Oval 2471"/>
                <p:cNvSpPr>
                  <a:spLocks noChangeArrowheads="1"/>
                </p:cNvSpPr>
                <p:nvPr/>
              </p:nvSpPr>
              <p:spPr bwMode="auto">
                <a:xfrm>
                  <a:off x="586" y="178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008" name="Oval 2472"/>
                <p:cNvSpPr>
                  <a:spLocks noChangeArrowheads="1"/>
                </p:cNvSpPr>
                <p:nvPr/>
              </p:nvSpPr>
              <p:spPr bwMode="auto">
                <a:xfrm>
                  <a:off x="569" y="193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009" name="Oval 2473"/>
                <p:cNvSpPr>
                  <a:spLocks noChangeArrowheads="1"/>
                </p:cNvSpPr>
                <p:nvPr/>
              </p:nvSpPr>
              <p:spPr bwMode="auto">
                <a:xfrm>
                  <a:off x="454" y="188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010" name="Oval 2474"/>
                <p:cNvSpPr>
                  <a:spLocks noChangeArrowheads="1"/>
                </p:cNvSpPr>
                <p:nvPr/>
              </p:nvSpPr>
              <p:spPr bwMode="auto">
                <a:xfrm>
                  <a:off x="596" y="187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011" name="Oval 2475"/>
                <p:cNvSpPr>
                  <a:spLocks noChangeArrowheads="1"/>
                </p:cNvSpPr>
                <p:nvPr/>
              </p:nvSpPr>
              <p:spPr bwMode="auto">
                <a:xfrm>
                  <a:off x="691" y="197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012" name="Oval 2476"/>
                <p:cNvSpPr>
                  <a:spLocks noChangeArrowheads="1"/>
                </p:cNvSpPr>
                <p:nvPr/>
              </p:nvSpPr>
              <p:spPr bwMode="auto">
                <a:xfrm>
                  <a:off x="680" y="188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013" name="Oval 2477"/>
                <p:cNvSpPr>
                  <a:spLocks noChangeArrowheads="1"/>
                </p:cNvSpPr>
                <p:nvPr/>
              </p:nvSpPr>
              <p:spPr bwMode="auto">
                <a:xfrm>
                  <a:off x="662" y="203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014" name="Oval 2478"/>
                <p:cNvSpPr>
                  <a:spLocks noChangeArrowheads="1"/>
                </p:cNvSpPr>
                <p:nvPr/>
              </p:nvSpPr>
              <p:spPr bwMode="auto">
                <a:xfrm>
                  <a:off x="549" y="197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015" name="Oval 2479"/>
                <p:cNvSpPr>
                  <a:spLocks noChangeArrowheads="1"/>
                </p:cNvSpPr>
                <p:nvPr/>
              </p:nvSpPr>
              <p:spPr bwMode="auto">
                <a:xfrm>
                  <a:off x="436" y="180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016" name="Oval 2480"/>
                <p:cNvSpPr>
                  <a:spLocks noChangeArrowheads="1"/>
                </p:cNvSpPr>
                <p:nvPr/>
              </p:nvSpPr>
              <p:spPr bwMode="auto">
                <a:xfrm>
                  <a:off x="408" y="194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017" name="Oval 2481"/>
                <p:cNvSpPr>
                  <a:spLocks noChangeArrowheads="1"/>
                </p:cNvSpPr>
                <p:nvPr/>
              </p:nvSpPr>
              <p:spPr bwMode="auto">
                <a:xfrm>
                  <a:off x="514" y="186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018" name="Oval 2482"/>
                <p:cNvSpPr>
                  <a:spLocks noChangeArrowheads="1"/>
                </p:cNvSpPr>
                <p:nvPr/>
              </p:nvSpPr>
              <p:spPr bwMode="auto">
                <a:xfrm>
                  <a:off x="469" y="197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42324" name="Group 2483"/>
              <p:cNvGrpSpPr>
                <a:grpSpLocks/>
              </p:cNvGrpSpPr>
              <p:nvPr/>
            </p:nvGrpSpPr>
            <p:grpSpPr bwMode="auto">
              <a:xfrm>
                <a:off x="1308" y="1484"/>
                <a:ext cx="337" cy="297"/>
                <a:chOff x="1308" y="1484"/>
                <a:chExt cx="337" cy="297"/>
              </a:xfrm>
            </p:grpSpPr>
            <p:sp>
              <p:nvSpPr>
                <p:cNvPr id="68020" name="Oval 2484"/>
                <p:cNvSpPr>
                  <a:spLocks noChangeArrowheads="1"/>
                </p:cNvSpPr>
                <p:nvPr/>
              </p:nvSpPr>
              <p:spPr bwMode="auto">
                <a:xfrm>
                  <a:off x="1398" y="148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021" name="Oval 2485"/>
                <p:cNvSpPr>
                  <a:spLocks noChangeArrowheads="1"/>
                </p:cNvSpPr>
                <p:nvPr/>
              </p:nvSpPr>
              <p:spPr bwMode="auto">
                <a:xfrm>
                  <a:off x="1496" y="158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022" name="Oval 2486"/>
                <p:cNvSpPr>
                  <a:spLocks noChangeArrowheads="1"/>
                </p:cNvSpPr>
                <p:nvPr/>
              </p:nvSpPr>
              <p:spPr bwMode="auto">
                <a:xfrm>
                  <a:off x="1486" y="149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023" name="Oval 2487"/>
                <p:cNvSpPr>
                  <a:spLocks noChangeArrowheads="1"/>
                </p:cNvSpPr>
                <p:nvPr/>
              </p:nvSpPr>
              <p:spPr bwMode="auto">
                <a:xfrm>
                  <a:off x="1466" y="164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024" name="Oval 2488"/>
                <p:cNvSpPr>
                  <a:spLocks noChangeArrowheads="1"/>
                </p:cNvSpPr>
                <p:nvPr/>
              </p:nvSpPr>
              <p:spPr bwMode="auto">
                <a:xfrm>
                  <a:off x="1351" y="158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025" name="Oval 2489"/>
                <p:cNvSpPr>
                  <a:spLocks noChangeArrowheads="1"/>
                </p:cNvSpPr>
                <p:nvPr/>
              </p:nvSpPr>
              <p:spPr bwMode="auto">
                <a:xfrm>
                  <a:off x="1496" y="158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026" name="Oval 2490"/>
                <p:cNvSpPr>
                  <a:spLocks noChangeArrowheads="1"/>
                </p:cNvSpPr>
                <p:nvPr/>
              </p:nvSpPr>
              <p:spPr bwMode="auto">
                <a:xfrm>
                  <a:off x="1591" y="167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027" name="Oval 2491"/>
                <p:cNvSpPr>
                  <a:spLocks noChangeArrowheads="1"/>
                </p:cNvSpPr>
                <p:nvPr/>
              </p:nvSpPr>
              <p:spPr bwMode="auto">
                <a:xfrm>
                  <a:off x="1582" y="158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028" name="Oval 2492"/>
                <p:cNvSpPr>
                  <a:spLocks noChangeArrowheads="1"/>
                </p:cNvSpPr>
                <p:nvPr/>
              </p:nvSpPr>
              <p:spPr bwMode="auto">
                <a:xfrm>
                  <a:off x="1564" y="173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029" name="Oval 2493"/>
                <p:cNvSpPr>
                  <a:spLocks noChangeArrowheads="1"/>
                </p:cNvSpPr>
                <p:nvPr/>
              </p:nvSpPr>
              <p:spPr bwMode="auto">
                <a:xfrm>
                  <a:off x="1449" y="168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030" name="Oval 2494"/>
                <p:cNvSpPr>
                  <a:spLocks noChangeArrowheads="1"/>
                </p:cNvSpPr>
                <p:nvPr/>
              </p:nvSpPr>
              <p:spPr bwMode="auto">
                <a:xfrm>
                  <a:off x="1334" y="151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031" name="Oval 2495"/>
                <p:cNvSpPr>
                  <a:spLocks noChangeArrowheads="1"/>
                </p:cNvSpPr>
                <p:nvPr/>
              </p:nvSpPr>
              <p:spPr bwMode="auto">
                <a:xfrm>
                  <a:off x="1308" y="164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032" name="Oval 2496"/>
                <p:cNvSpPr>
                  <a:spLocks noChangeArrowheads="1"/>
                </p:cNvSpPr>
                <p:nvPr/>
              </p:nvSpPr>
              <p:spPr bwMode="auto">
                <a:xfrm>
                  <a:off x="1412" y="156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033" name="Oval 2497"/>
                <p:cNvSpPr>
                  <a:spLocks noChangeArrowheads="1"/>
                </p:cNvSpPr>
                <p:nvPr/>
              </p:nvSpPr>
              <p:spPr bwMode="auto">
                <a:xfrm>
                  <a:off x="1366" y="168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42261" name="Group 2498"/>
            <p:cNvGrpSpPr>
              <a:grpSpLocks/>
            </p:cNvGrpSpPr>
            <p:nvPr/>
          </p:nvGrpSpPr>
          <p:grpSpPr bwMode="auto">
            <a:xfrm>
              <a:off x="409" y="1228"/>
              <a:ext cx="1427" cy="641"/>
              <a:chOff x="409" y="1228"/>
              <a:chExt cx="1427" cy="641"/>
            </a:xfrm>
          </p:grpSpPr>
          <p:grpSp>
            <p:nvGrpSpPr>
              <p:cNvPr id="142293" name="Group 2499"/>
              <p:cNvGrpSpPr>
                <a:grpSpLocks/>
              </p:cNvGrpSpPr>
              <p:nvPr/>
            </p:nvGrpSpPr>
            <p:grpSpPr bwMode="auto">
              <a:xfrm>
                <a:off x="409" y="1228"/>
                <a:ext cx="337" cy="297"/>
                <a:chOff x="409" y="1228"/>
                <a:chExt cx="337" cy="297"/>
              </a:xfrm>
            </p:grpSpPr>
            <p:sp>
              <p:nvSpPr>
                <p:cNvPr id="68036" name="Oval 2500"/>
                <p:cNvSpPr>
                  <a:spLocks noChangeArrowheads="1"/>
                </p:cNvSpPr>
                <p:nvPr/>
              </p:nvSpPr>
              <p:spPr bwMode="auto">
                <a:xfrm>
                  <a:off x="502" y="122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037" name="Oval 2501"/>
                <p:cNvSpPr>
                  <a:spLocks noChangeArrowheads="1"/>
                </p:cNvSpPr>
                <p:nvPr/>
              </p:nvSpPr>
              <p:spPr bwMode="auto">
                <a:xfrm>
                  <a:off x="596" y="132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038" name="Oval 2502"/>
                <p:cNvSpPr>
                  <a:spLocks noChangeArrowheads="1"/>
                </p:cNvSpPr>
                <p:nvPr/>
              </p:nvSpPr>
              <p:spPr bwMode="auto">
                <a:xfrm>
                  <a:off x="586" y="123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039" name="Oval 2503"/>
                <p:cNvSpPr>
                  <a:spLocks noChangeArrowheads="1"/>
                </p:cNvSpPr>
                <p:nvPr/>
              </p:nvSpPr>
              <p:spPr bwMode="auto">
                <a:xfrm>
                  <a:off x="569" y="138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040" name="Oval 2504"/>
                <p:cNvSpPr>
                  <a:spLocks noChangeArrowheads="1"/>
                </p:cNvSpPr>
                <p:nvPr/>
              </p:nvSpPr>
              <p:spPr bwMode="auto">
                <a:xfrm>
                  <a:off x="455" y="133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041" name="Oval 2505"/>
                <p:cNvSpPr>
                  <a:spLocks noChangeArrowheads="1"/>
                </p:cNvSpPr>
                <p:nvPr/>
              </p:nvSpPr>
              <p:spPr bwMode="auto">
                <a:xfrm>
                  <a:off x="596" y="132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042" name="Oval 2506"/>
                <p:cNvSpPr>
                  <a:spLocks noChangeArrowheads="1"/>
                </p:cNvSpPr>
                <p:nvPr/>
              </p:nvSpPr>
              <p:spPr bwMode="auto">
                <a:xfrm>
                  <a:off x="692" y="142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043" name="Oval 2507"/>
                <p:cNvSpPr>
                  <a:spLocks noChangeArrowheads="1"/>
                </p:cNvSpPr>
                <p:nvPr/>
              </p:nvSpPr>
              <p:spPr bwMode="auto">
                <a:xfrm>
                  <a:off x="682" y="133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044" name="Oval 2508"/>
                <p:cNvSpPr>
                  <a:spLocks noChangeArrowheads="1"/>
                </p:cNvSpPr>
                <p:nvPr/>
              </p:nvSpPr>
              <p:spPr bwMode="auto">
                <a:xfrm>
                  <a:off x="663" y="148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045" name="Oval 2509"/>
                <p:cNvSpPr>
                  <a:spLocks noChangeArrowheads="1"/>
                </p:cNvSpPr>
                <p:nvPr/>
              </p:nvSpPr>
              <p:spPr bwMode="auto">
                <a:xfrm>
                  <a:off x="549" y="142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046" name="Oval 2510"/>
                <p:cNvSpPr>
                  <a:spLocks noChangeArrowheads="1"/>
                </p:cNvSpPr>
                <p:nvPr/>
              </p:nvSpPr>
              <p:spPr bwMode="auto">
                <a:xfrm>
                  <a:off x="437" y="125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047" name="Oval 2511"/>
                <p:cNvSpPr>
                  <a:spLocks noChangeArrowheads="1"/>
                </p:cNvSpPr>
                <p:nvPr/>
              </p:nvSpPr>
              <p:spPr bwMode="auto">
                <a:xfrm>
                  <a:off x="409" y="139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048" name="Oval 2512"/>
                <p:cNvSpPr>
                  <a:spLocks noChangeArrowheads="1"/>
                </p:cNvSpPr>
                <p:nvPr/>
              </p:nvSpPr>
              <p:spPr bwMode="auto">
                <a:xfrm>
                  <a:off x="515" y="131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049" name="Oval 2513"/>
                <p:cNvSpPr>
                  <a:spLocks noChangeArrowheads="1"/>
                </p:cNvSpPr>
                <p:nvPr/>
              </p:nvSpPr>
              <p:spPr bwMode="auto">
                <a:xfrm>
                  <a:off x="470" y="142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42294" name="Group 2514"/>
              <p:cNvGrpSpPr>
                <a:grpSpLocks/>
              </p:cNvGrpSpPr>
              <p:nvPr/>
            </p:nvGrpSpPr>
            <p:grpSpPr bwMode="auto">
              <a:xfrm>
                <a:off x="1499" y="1572"/>
                <a:ext cx="337" cy="297"/>
                <a:chOff x="1499" y="1572"/>
                <a:chExt cx="337" cy="297"/>
              </a:xfrm>
            </p:grpSpPr>
            <p:sp>
              <p:nvSpPr>
                <p:cNvPr id="68051" name="Oval 2515"/>
                <p:cNvSpPr>
                  <a:spLocks noChangeArrowheads="1"/>
                </p:cNvSpPr>
                <p:nvPr/>
              </p:nvSpPr>
              <p:spPr bwMode="auto">
                <a:xfrm>
                  <a:off x="1589" y="157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052" name="Oval 2516"/>
                <p:cNvSpPr>
                  <a:spLocks noChangeArrowheads="1"/>
                </p:cNvSpPr>
                <p:nvPr/>
              </p:nvSpPr>
              <p:spPr bwMode="auto">
                <a:xfrm>
                  <a:off x="1686" y="166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053" name="Oval 2517"/>
                <p:cNvSpPr>
                  <a:spLocks noChangeArrowheads="1"/>
                </p:cNvSpPr>
                <p:nvPr/>
              </p:nvSpPr>
              <p:spPr bwMode="auto">
                <a:xfrm>
                  <a:off x="1676" y="158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054" name="Oval 2518"/>
                <p:cNvSpPr>
                  <a:spLocks noChangeArrowheads="1"/>
                </p:cNvSpPr>
                <p:nvPr/>
              </p:nvSpPr>
              <p:spPr bwMode="auto">
                <a:xfrm>
                  <a:off x="1657" y="172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055" name="Oval 2519"/>
                <p:cNvSpPr>
                  <a:spLocks noChangeArrowheads="1"/>
                </p:cNvSpPr>
                <p:nvPr/>
              </p:nvSpPr>
              <p:spPr bwMode="auto">
                <a:xfrm>
                  <a:off x="1544" y="167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056" name="Oval 2520"/>
                <p:cNvSpPr>
                  <a:spLocks noChangeArrowheads="1"/>
                </p:cNvSpPr>
                <p:nvPr/>
              </p:nvSpPr>
              <p:spPr bwMode="auto">
                <a:xfrm>
                  <a:off x="1686" y="166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057" name="Oval 2521"/>
                <p:cNvSpPr>
                  <a:spLocks noChangeArrowheads="1"/>
                </p:cNvSpPr>
                <p:nvPr/>
              </p:nvSpPr>
              <p:spPr bwMode="auto">
                <a:xfrm>
                  <a:off x="1782" y="176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058" name="Oval 2522"/>
                <p:cNvSpPr>
                  <a:spLocks noChangeArrowheads="1"/>
                </p:cNvSpPr>
                <p:nvPr/>
              </p:nvSpPr>
              <p:spPr bwMode="auto">
                <a:xfrm>
                  <a:off x="1772" y="167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059" name="Oval 2523"/>
                <p:cNvSpPr>
                  <a:spLocks noChangeArrowheads="1"/>
                </p:cNvSpPr>
                <p:nvPr/>
              </p:nvSpPr>
              <p:spPr bwMode="auto">
                <a:xfrm>
                  <a:off x="1755" y="182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060" name="Oval 2524"/>
                <p:cNvSpPr>
                  <a:spLocks noChangeArrowheads="1"/>
                </p:cNvSpPr>
                <p:nvPr/>
              </p:nvSpPr>
              <p:spPr bwMode="auto">
                <a:xfrm>
                  <a:off x="1639" y="177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061" name="Oval 2525"/>
                <p:cNvSpPr>
                  <a:spLocks noChangeArrowheads="1"/>
                </p:cNvSpPr>
                <p:nvPr/>
              </p:nvSpPr>
              <p:spPr bwMode="auto">
                <a:xfrm>
                  <a:off x="1527" y="160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062" name="Oval 2526"/>
                <p:cNvSpPr>
                  <a:spLocks noChangeArrowheads="1"/>
                </p:cNvSpPr>
                <p:nvPr/>
              </p:nvSpPr>
              <p:spPr bwMode="auto">
                <a:xfrm>
                  <a:off x="1499" y="173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063" name="Oval 2527"/>
                <p:cNvSpPr>
                  <a:spLocks noChangeArrowheads="1"/>
                </p:cNvSpPr>
                <p:nvPr/>
              </p:nvSpPr>
              <p:spPr bwMode="auto">
                <a:xfrm>
                  <a:off x="1604" y="165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064" name="Oval 2528"/>
                <p:cNvSpPr>
                  <a:spLocks noChangeArrowheads="1"/>
                </p:cNvSpPr>
                <p:nvPr/>
              </p:nvSpPr>
              <p:spPr bwMode="auto">
                <a:xfrm>
                  <a:off x="1559" y="176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42262" name="Group 2529"/>
            <p:cNvGrpSpPr>
              <a:grpSpLocks/>
            </p:cNvGrpSpPr>
            <p:nvPr/>
          </p:nvGrpSpPr>
          <p:grpSpPr bwMode="auto">
            <a:xfrm>
              <a:off x="4" y="1097"/>
              <a:ext cx="996" cy="1165"/>
              <a:chOff x="4" y="1097"/>
              <a:chExt cx="996" cy="1165"/>
            </a:xfrm>
          </p:grpSpPr>
          <p:grpSp>
            <p:nvGrpSpPr>
              <p:cNvPr id="142263" name="Group 2530"/>
              <p:cNvGrpSpPr>
                <a:grpSpLocks/>
              </p:cNvGrpSpPr>
              <p:nvPr/>
            </p:nvGrpSpPr>
            <p:grpSpPr bwMode="auto">
              <a:xfrm>
                <a:off x="662" y="1965"/>
                <a:ext cx="338" cy="297"/>
                <a:chOff x="662" y="1965"/>
                <a:chExt cx="338" cy="297"/>
              </a:xfrm>
            </p:grpSpPr>
            <p:sp>
              <p:nvSpPr>
                <p:cNvPr id="68067" name="Oval 2531"/>
                <p:cNvSpPr>
                  <a:spLocks noChangeArrowheads="1"/>
                </p:cNvSpPr>
                <p:nvPr/>
              </p:nvSpPr>
              <p:spPr bwMode="auto">
                <a:xfrm>
                  <a:off x="754" y="196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068" name="Oval 2532"/>
                <p:cNvSpPr>
                  <a:spLocks noChangeArrowheads="1"/>
                </p:cNvSpPr>
                <p:nvPr/>
              </p:nvSpPr>
              <p:spPr bwMode="auto">
                <a:xfrm>
                  <a:off x="851" y="206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069" name="Oval 2533"/>
                <p:cNvSpPr>
                  <a:spLocks noChangeArrowheads="1"/>
                </p:cNvSpPr>
                <p:nvPr/>
              </p:nvSpPr>
              <p:spPr bwMode="auto">
                <a:xfrm>
                  <a:off x="841" y="197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070" name="Oval 2534"/>
                <p:cNvSpPr>
                  <a:spLocks noChangeArrowheads="1"/>
                </p:cNvSpPr>
                <p:nvPr/>
              </p:nvSpPr>
              <p:spPr bwMode="auto">
                <a:xfrm>
                  <a:off x="821" y="212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071" name="Oval 2535"/>
                <p:cNvSpPr>
                  <a:spLocks noChangeArrowheads="1"/>
                </p:cNvSpPr>
                <p:nvPr/>
              </p:nvSpPr>
              <p:spPr bwMode="auto">
                <a:xfrm>
                  <a:off x="707" y="206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072" name="Oval 2536"/>
                <p:cNvSpPr>
                  <a:spLocks noChangeArrowheads="1"/>
                </p:cNvSpPr>
                <p:nvPr/>
              </p:nvSpPr>
              <p:spPr bwMode="auto">
                <a:xfrm>
                  <a:off x="851" y="206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073" name="Oval 2537"/>
                <p:cNvSpPr>
                  <a:spLocks noChangeArrowheads="1"/>
                </p:cNvSpPr>
                <p:nvPr/>
              </p:nvSpPr>
              <p:spPr bwMode="auto">
                <a:xfrm>
                  <a:off x="946" y="215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074" name="Oval 2538"/>
                <p:cNvSpPr>
                  <a:spLocks noChangeArrowheads="1"/>
                </p:cNvSpPr>
                <p:nvPr/>
              </p:nvSpPr>
              <p:spPr bwMode="auto">
                <a:xfrm>
                  <a:off x="936" y="206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075" name="Oval 2539"/>
                <p:cNvSpPr>
                  <a:spLocks noChangeArrowheads="1"/>
                </p:cNvSpPr>
                <p:nvPr/>
              </p:nvSpPr>
              <p:spPr bwMode="auto">
                <a:xfrm>
                  <a:off x="919" y="221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076" name="Oval 2540"/>
                <p:cNvSpPr>
                  <a:spLocks noChangeArrowheads="1"/>
                </p:cNvSpPr>
                <p:nvPr/>
              </p:nvSpPr>
              <p:spPr bwMode="auto">
                <a:xfrm>
                  <a:off x="803" y="216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077" name="Oval 2541"/>
                <p:cNvSpPr>
                  <a:spLocks noChangeArrowheads="1"/>
                </p:cNvSpPr>
                <p:nvPr/>
              </p:nvSpPr>
              <p:spPr bwMode="auto">
                <a:xfrm>
                  <a:off x="690" y="199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078" name="Oval 2542"/>
                <p:cNvSpPr>
                  <a:spLocks noChangeArrowheads="1"/>
                </p:cNvSpPr>
                <p:nvPr/>
              </p:nvSpPr>
              <p:spPr bwMode="auto">
                <a:xfrm>
                  <a:off x="662" y="212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079" name="Oval 2543"/>
                <p:cNvSpPr>
                  <a:spLocks noChangeArrowheads="1"/>
                </p:cNvSpPr>
                <p:nvPr/>
              </p:nvSpPr>
              <p:spPr bwMode="auto">
                <a:xfrm>
                  <a:off x="768" y="204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080" name="Oval 2544"/>
                <p:cNvSpPr>
                  <a:spLocks noChangeArrowheads="1"/>
                </p:cNvSpPr>
                <p:nvPr/>
              </p:nvSpPr>
              <p:spPr bwMode="auto">
                <a:xfrm>
                  <a:off x="722" y="216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42264" name="Group 2545"/>
              <p:cNvGrpSpPr>
                <a:grpSpLocks/>
              </p:cNvGrpSpPr>
              <p:nvPr/>
            </p:nvGrpSpPr>
            <p:grpSpPr bwMode="auto">
              <a:xfrm>
                <a:off x="4" y="1097"/>
                <a:ext cx="338" cy="297"/>
                <a:chOff x="4" y="1097"/>
                <a:chExt cx="338" cy="297"/>
              </a:xfrm>
            </p:grpSpPr>
            <p:sp>
              <p:nvSpPr>
                <p:cNvPr id="68082" name="Oval 2546"/>
                <p:cNvSpPr>
                  <a:spLocks noChangeArrowheads="1"/>
                </p:cNvSpPr>
                <p:nvPr/>
              </p:nvSpPr>
              <p:spPr bwMode="auto">
                <a:xfrm>
                  <a:off x="97" y="109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083" name="Oval 2547"/>
                <p:cNvSpPr>
                  <a:spLocks noChangeArrowheads="1"/>
                </p:cNvSpPr>
                <p:nvPr/>
              </p:nvSpPr>
              <p:spPr bwMode="auto">
                <a:xfrm>
                  <a:off x="193" y="119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084" name="Oval 2548"/>
                <p:cNvSpPr>
                  <a:spLocks noChangeArrowheads="1"/>
                </p:cNvSpPr>
                <p:nvPr/>
              </p:nvSpPr>
              <p:spPr bwMode="auto">
                <a:xfrm>
                  <a:off x="183" y="110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085" name="Oval 2549"/>
                <p:cNvSpPr>
                  <a:spLocks noChangeArrowheads="1"/>
                </p:cNvSpPr>
                <p:nvPr/>
              </p:nvSpPr>
              <p:spPr bwMode="auto">
                <a:xfrm>
                  <a:off x="165" y="125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086" name="Oval 2550"/>
                <p:cNvSpPr>
                  <a:spLocks noChangeArrowheads="1"/>
                </p:cNvSpPr>
                <p:nvPr/>
              </p:nvSpPr>
              <p:spPr bwMode="auto">
                <a:xfrm>
                  <a:off x="50" y="120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087" name="Oval 2551"/>
                <p:cNvSpPr>
                  <a:spLocks noChangeArrowheads="1"/>
                </p:cNvSpPr>
                <p:nvPr/>
              </p:nvSpPr>
              <p:spPr bwMode="auto">
                <a:xfrm>
                  <a:off x="193" y="119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088" name="Oval 2552"/>
                <p:cNvSpPr>
                  <a:spLocks noChangeArrowheads="1"/>
                </p:cNvSpPr>
                <p:nvPr/>
              </p:nvSpPr>
              <p:spPr bwMode="auto">
                <a:xfrm>
                  <a:off x="288" y="128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089" name="Oval 2553"/>
                <p:cNvSpPr>
                  <a:spLocks noChangeArrowheads="1"/>
                </p:cNvSpPr>
                <p:nvPr/>
              </p:nvSpPr>
              <p:spPr bwMode="auto">
                <a:xfrm>
                  <a:off x="278" y="120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090" name="Oval 2554"/>
                <p:cNvSpPr>
                  <a:spLocks noChangeArrowheads="1"/>
                </p:cNvSpPr>
                <p:nvPr/>
              </p:nvSpPr>
              <p:spPr bwMode="auto">
                <a:xfrm>
                  <a:off x="261" y="134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091" name="Oval 2555"/>
                <p:cNvSpPr>
                  <a:spLocks noChangeArrowheads="1"/>
                </p:cNvSpPr>
                <p:nvPr/>
              </p:nvSpPr>
              <p:spPr bwMode="auto">
                <a:xfrm>
                  <a:off x="146" y="129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092" name="Oval 2556"/>
                <p:cNvSpPr>
                  <a:spLocks noChangeArrowheads="1"/>
                </p:cNvSpPr>
                <p:nvPr/>
              </p:nvSpPr>
              <p:spPr bwMode="auto">
                <a:xfrm>
                  <a:off x="32" y="112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093" name="Oval 2557"/>
                <p:cNvSpPr>
                  <a:spLocks noChangeArrowheads="1"/>
                </p:cNvSpPr>
                <p:nvPr/>
              </p:nvSpPr>
              <p:spPr bwMode="auto">
                <a:xfrm>
                  <a:off x="4" y="125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094" name="Oval 2558"/>
                <p:cNvSpPr>
                  <a:spLocks noChangeArrowheads="1"/>
                </p:cNvSpPr>
                <p:nvPr/>
              </p:nvSpPr>
              <p:spPr bwMode="auto">
                <a:xfrm>
                  <a:off x="110" y="118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095" name="Oval 2559"/>
                <p:cNvSpPr>
                  <a:spLocks noChangeArrowheads="1"/>
                </p:cNvSpPr>
                <p:nvPr/>
              </p:nvSpPr>
              <p:spPr bwMode="auto">
                <a:xfrm>
                  <a:off x="65" y="129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sp>
        <p:nvSpPr>
          <p:cNvPr id="68096" name="Freeform 2560"/>
          <p:cNvSpPr>
            <a:spLocks noChangeArrowheads="1"/>
          </p:cNvSpPr>
          <p:nvPr/>
        </p:nvSpPr>
        <p:spPr bwMode="auto">
          <a:xfrm>
            <a:off x="8570913" y="3581400"/>
            <a:ext cx="204787" cy="77788"/>
          </a:xfrm>
          <a:custGeom>
            <a:avLst/>
            <a:gdLst>
              <a:gd name="G0" fmla="*/ 1 0 51712"/>
              <a:gd name="G1" fmla="+- 48 0 0"/>
              <a:gd name="G2" fmla="+- 1 0 0"/>
              <a:gd name="G3" fmla="*/ 1 0 51712"/>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097" name="Rectangle 2561"/>
          <p:cNvSpPr>
            <a:spLocks noChangeArrowheads="1"/>
          </p:cNvSpPr>
          <p:nvPr/>
        </p:nvSpPr>
        <p:spPr bwMode="auto">
          <a:xfrm>
            <a:off x="8151813" y="3911600"/>
            <a:ext cx="304800" cy="114300"/>
          </a:xfrm>
          <a:prstGeom prst="rect">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098" name="Freeform 2562"/>
          <p:cNvSpPr>
            <a:spLocks noChangeArrowheads="1"/>
          </p:cNvSpPr>
          <p:nvPr/>
        </p:nvSpPr>
        <p:spPr bwMode="auto">
          <a:xfrm>
            <a:off x="8566150" y="3541713"/>
            <a:ext cx="234950" cy="120650"/>
          </a:xfrm>
          <a:custGeom>
            <a:avLst/>
            <a:gdLst>
              <a:gd name="G0" fmla="*/ 1 0 51712"/>
              <a:gd name="G1" fmla="+- 48 0 0"/>
              <a:gd name="G2" fmla="+- 1 0 0"/>
              <a:gd name="G3" fmla="*/ 1 0 51712"/>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099" name="AutoShape 2563"/>
          <p:cNvSpPr>
            <a:spLocks noChangeArrowheads="1"/>
          </p:cNvSpPr>
          <p:nvPr/>
        </p:nvSpPr>
        <p:spPr bwMode="auto">
          <a:xfrm>
            <a:off x="7988300" y="3455988"/>
            <a:ext cx="730250" cy="290512"/>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100" name="Rectangle 2564"/>
          <p:cNvSpPr>
            <a:spLocks noChangeArrowheads="1"/>
          </p:cNvSpPr>
          <p:nvPr/>
        </p:nvSpPr>
        <p:spPr bwMode="auto">
          <a:xfrm>
            <a:off x="7989888" y="3603625"/>
            <a:ext cx="952500" cy="498475"/>
          </a:xfrm>
          <a:prstGeom prst="rect">
            <a:avLst/>
          </a:prstGeom>
          <a:solidFill>
            <a:srgbClr val="FFFF00"/>
          </a:solidFill>
          <a:ln w="38160" cap="sq">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101" name="Rectangle 2565"/>
          <p:cNvSpPr>
            <a:spLocks noChangeArrowheads="1"/>
          </p:cNvSpPr>
          <p:nvPr/>
        </p:nvSpPr>
        <p:spPr bwMode="auto">
          <a:xfrm>
            <a:off x="8101013" y="3862388"/>
            <a:ext cx="514350" cy="190500"/>
          </a:xfrm>
          <a:prstGeom prst="rect">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102" name="AutoShape 2566"/>
          <p:cNvSpPr>
            <a:spLocks noChangeArrowheads="1"/>
          </p:cNvSpPr>
          <p:nvPr/>
        </p:nvSpPr>
        <p:spPr bwMode="auto">
          <a:xfrm>
            <a:off x="8007350" y="3487738"/>
            <a:ext cx="692150" cy="290512"/>
          </a:xfrm>
          <a:prstGeom prst="roundRect">
            <a:avLst>
              <a:gd name="adj" fmla="val 16667"/>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103" name="Line 2567"/>
          <p:cNvSpPr>
            <a:spLocks noChangeShapeType="1"/>
          </p:cNvSpPr>
          <p:nvPr/>
        </p:nvSpPr>
        <p:spPr bwMode="auto">
          <a:xfrm>
            <a:off x="8034338" y="3840163"/>
            <a:ext cx="863600" cy="1587"/>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8104" name="Line 2568"/>
          <p:cNvSpPr>
            <a:spLocks noChangeShapeType="1"/>
          </p:cNvSpPr>
          <p:nvPr/>
        </p:nvSpPr>
        <p:spPr bwMode="auto">
          <a:xfrm>
            <a:off x="8031163" y="4025900"/>
            <a:ext cx="863600" cy="1588"/>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8105" name="Rectangle 2569"/>
          <p:cNvSpPr>
            <a:spLocks noChangeArrowheads="1"/>
          </p:cNvSpPr>
          <p:nvPr/>
        </p:nvSpPr>
        <p:spPr bwMode="auto">
          <a:xfrm>
            <a:off x="8105775" y="3429000"/>
            <a:ext cx="479425" cy="2254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Chicago" charset="0"/>
              </a:rPr>
              <a:t>โยเซฟ</a:t>
            </a:r>
          </a:p>
        </p:txBody>
      </p:sp>
      <p:sp>
        <p:nvSpPr>
          <p:cNvPr id="68106" name="Rectangle 2570"/>
          <p:cNvSpPr>
            <a:spLocks noChangeArrowheads="1"/>
          </p:cNvSpPr>
          <p:nvPr/>
        </p:nvSpPr>
        <p:spPr bwMode="auto">
          <a:xfrm>
            <a:off x="8166100" y="3665538"/>
            <a:ext cx="493713" cy="2254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900" b="1">
                <a:solidFill>
                  <a:srgbClr val="000000"/>
                </a:solidFill>
                <a:latin typeface="Arial" charset="0"/>
              </a:rPr>
              <a:t>   </a:t>
            </a:r>
            <a:r>
              <a:rPr lang="hi-in" sz="900" b="1">
                <a:solidFill>
                  <a:srgbClr val="000000"/>
                </a:solidFill>
                <a:latin typeface="Arial" charset="0"/>
              </a:rPr>
              <a:t>ทาส</a:t>
            </a:r>
          </a:p>
        </p:txBody>
      </p:sp>
      <p:sp>
        <p:nvSpPr>
          <p:cNvPr id="68107" name="Rectangle 2571"/>
          <p:cNvSpPr>
            <a:spLocks noChangeArrowheads="1"/>
          </p:cNvSpPr>
          <p:nvPr/>
        </p:nvSpPr>
        <p:spPr bwMode="auto">
          <a:xfrm>
            <a:off x="8280400" y="3854450"/>
            <a:ext cx="371475" cy="2254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900" b="1">
                <a:solidFill>
                  <a:srgbClr val="000000"/>
                </a:solidFill>
                <a:latin typeface="Arial" charset="0"/>
              </a:rPr>
              <a:t>430</a:t>
            </a:r>
          </a:p>
        </p:txBody>
      </p:sp>
      <p:sp>
        <p:nvSpPr>
          <p:cNvPr id="68108" name="Rectangle 2572"/>
          <p:cNvSpPr>
            <a:spLocks noChangeArrowheads="1"/>
          </p:cNvSpPr>
          <p:nvPr/>
        </p:nvSpPr>
        <p:spPr bwMode="auto">
          <a:xfrm>
            <a:off x="8093075" y="6524625"/>
            <a:ext cx="336550" cy="2460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1">
                <a:solidFill>
                  <a:srgbClr val="FFFFFF"/>
                </a:solidFill>
                <a:effectLst>
                  <a:outerShdw blurRad="38100" dist="38100" dir="2700000" algn="tl">
                    <a:srgbClr val="000000"/>
                  </a:outerShdw>
                </a:effectLst>
              </a:rPr>
              <a:t>61</a:t>
            </a:r>
          </a:p>
        </p:txBody>
      </p:sp>
      <p:grpSp>
        <p:nvGrpSpPr>
          <p:cNvPr id="68109" name="Group 2573"/>
          <p:cNvGrpSpPr>
            <a:grpSpLocks/>
          </p:cNvGrpSpPr>
          <p:nvPr/>
        </p:nvGrpSpPr>
        <p:grpSpPr bwMode="auto">
          <a:xfrm>
            <a:off x="292100" y="3817938"/>
            <a:ext cx="4051300" cy="2827337"/>
            <a:chOff x="184" y="2405"/>
            <a:chExt cx="2552" cy="1781"/>
          </a:xfrm>
        </p:grpSpPr>
        <p:grpSp>
          <p:nvGrpSpPr>
            <p:cNvPr id="141607" name="Group 2574"/>
            <p:cNvGrpSpPr>
              <a:grpSpLocks/>
            </p:cNvGrpSpPr>
            <p:nvPr/>
          </p:nvGrpSpPr>
          <p:grpSpPr bwMode="auto">
            <a:xfrm>
              <a:off x="1182" y="2711"/>
              <a:ext cx="339" cy="297"/>
              <a:chOff x="1182" y="2711"/>
              <a:chExt cx="339" cy="297"/>
            </a:xfrm>
          </p:grpSpPr>
          <p:sp>
            <p:nvSpPr>
              <p:cNvPr id="68111" name="Oval 2575"/>
              <p:cNvSpPr>
                <a:spLocks noChangeArrowheads="1"/>
              </p:cNvSpPr>
              <p:nvPr/>
            </p:nvSpPr>
            <p:spPr bwMode="auto">
              <a:xfrm>
                <a:off x="1275" y="271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112" name="Oval 2576"/>
              <p:cNvSpPr>
                <a:spLocks noChangeArrowheads="1"/>
              </p:cNvSpPr>
              <p:nvPr/>
            </p:nvSpPr>
            <p:spPr bwMode="auto">
              <a:xfrm>
                <a:off x="1371" y="280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113" name="Oval 2577"/>
              <p:cNvSpPr>
                <a:spLocks noChangeArrowheads="1"/>
              </p:cNvSpPr>
              <p:nvPr/>
            </p:nvSpPr>
            <p:spPr bwMode="auto">
              <a:xfrm>
                <a:off x="1361" y="271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114" name="Oval 2578"/>
              <p:cNvSpPr>
                <a:spLocks noChangeArrowheads="1"/>
              </p:cNvSpPr>
              <p:nvPr/>
            </p:nvSpPr>
            <p:spPr bwMode="auto">
              <a:xfrm>
                <a:off x="1343" y="286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115" name="Oval 2579"/>
              <p:cNvSpPr>
                <a:spLocks noChangeArrowheads="1"/>
              </p:cNvSpPr>
              <p:nvPr/>
            </p:nvSpPr>
            <p:spPr bwMode="auto">
              <a:xfrm>
                <a:off x="1228" y="281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116" name="Oval 2580"/>
              <p:cNvSpPr>
                <a:spLocks noChangeArrowheads="1"/>
              </p:cNvSpPr>
              <p:nvPr/>
            </p:nvSpPr>
            <p:spPr bwMode="auto">
              <a:xfrm>
                <a:off x="1371" y="280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117" name="Oval 2581"/>
              <p:cNvSpPr>
                <a:spLocks noChangeArrowheads="1"/>
              </p:cNvSpPr>
              <p:nvPr/>
            </p:nvSpPr>
            <p:spPr bwMode="auto">
              <a:xfrm>
                <a:off x="1467" y="290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118" name="Oval 2582"/>
              <p:cNvSpPr>
                <a:spLocks noChangeArrowheads="1"/>
              </p:cNvSpPr>
              <p:nvPr/>
            </p:nvSpPr>
            <p:spPr bwMode="auto">
              <a:xfrm>
                <a:off x="1457" y="281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119" name="Oval 2583"/>
              <p:cNvSpPr>
                <a:spLocks noChangeArrowheads="1"/>
              </p:cNvSpPr>
              <p:nvPr/>
            </p:nvSpPr>
            <p:spPr bwMode="auto">
              <a:xfrm>
                <a:off x="1439" y="296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120" name="Oval 2584"/>
              <p:cNvSpPr>
                <a:spLocks noChangeArrowheads="1"/>
              </p:cNvSpPr>
              <p:nvPr/>
            </p:nvSpPr>
            <p:spPr bwMode="auto">
              <a:xfrm>
                <a:off x="1324" y="291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121" name="Oval 2585"/>
              <p:cNvSpPr>
                <a:spLocks noChangeArrowheads="1"/>
              </p:cNvSpPr>
              <p:nvPr/>
            </p:nvSpPr>
            <p:spPr bwMode="auto">
              <a:xfrm>
                <a:off x="1210" y="274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122" name="Oval 2586"/>
              <p:cNvSpPr>
                <a:spLocks noChangeArrowheads="1"/>
              </p:cNvSpPr>
              <p:nvPr/>
            </p:nvSpPr>
            <p:spPr bwMode="auto">
              <a:xfrm>
                <a:off x="1182" y="287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123" name="Oval 2587"/>
              <p:cNvSpPr>
                <a:spLocks noChangeArrowheads="1"/>
              </p:cNvSpPr>
              <p:nvPr/>
            </p:nvSpPr>
            <p:spPr bwMode="auto">
              <a:xfrm>
                <a:off x="1288" y="279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124" name="Oval 2588"/>
              <p:cNvSpPr>
                <a:spLocks noChangeArrowheads="1"/>
              </p:cNvSpPr>
              <p:nvPr/>
            </p:nvSpPr>
            <p:spPr bwMode="auto">
              <a:xfrm>
                <a:off x="1243" y="290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41608" name="Group 2589"/>
            <p:cNvGrpSpPr>
              <a:grpSpLocks/>
            </p:cNvGrpSpPr>
            <p:nvPr/>
          </p:nvGrpSpPr>
          <p:grpSpPr bwMode="auto">
            <a:xfrm>
              <a:off x="1589" y="2625"/>
              <a:ext cx="339" cy="297"/>
              <a:chOff x="1589" y="2625"/>
              <a:chExt cx="339" cy="297"/>
            </a:xfrm>
          </p:grpSpPr>
          <p:sp>
            <p:nvSpPr>
              <p:cNvPr id="68126" name="Oval 2590"/>
              <p:cNvSpPr>
                <a:spLocks noChangeArrowheads="1"/>
              </p:cNvSpPr>
              <p:nvPr/>
            </p:nvSpPr>
            <p:spPr bwMode="auto">
              <a:xfrm>
                <a:off x="1682" y="262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127" name="Oval 2591"/>
              <p:cNvSpPr>
                <a:spLocks noChangeArrowheads="1"/>
              </p:cNvSpPr>
              <p:nvPr/>
            </p:nvSpPr>
            <p:spPr bwMode="auto">
              <a:xfrm>
                <a:off x="1778" y="272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128" name="Oval 2592"/>
              <p:cNvSpPr>
                <a:spLocks noChangeArrowheads="1"/>
              </p:cNvSpPr>
              <p:nvPr/>
            </p:nvSpPr>
            <p:spPr bwMode="auto">
              <a:xfrm>
                <a:off x="1768" y="263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129" name="Oval 2593"/>
              <p:cNvSpPr>
                <a:spLocks noChangeArrowheads="1"/>
              </p:cNvSpPr>
              <p:nvPr/>
            </p:nvSpPr>
            <p:spPr bwMode="auto">
              <a:xfrm>
                <a:off x="1750" y="278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130" name="Oval 2594"/>
              <p:cNvSpPr>
                <a:spLocks noChangeArrowheads="1"/>
              </p:cNvSpPr>
              <p:nvPr/>
            </p:nvSpPr>
            <p:spPr bwMode="auto">
              <a:xfrm>
                <a:off x="1635" y="272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131" name="Oval 2595"/>
              <p:cNvSpPr>
                <a:spLocks noChangeArrowheads="1"/>
              </p:cNvSpPr>
              <p:nvPr/>
            </p:nvSpPr>
            <p:spPr bwMode="auto">
              <a:xfrm>
                <a:off x="1778" y="272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132" name="Oval 2596"/>
              <p:cNvSpPr>
                <a:spLocks noChangeArrowheads="1"/>
              </p:cNvSpPr>
              <p:nvPr/>
            </p:nvSpPr>
            <p:spPr bwMode="auto">
              <a:xfrm>
                <a:off x="1874" y="281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133" name="Oval 2597"/>
              <p:cNvSpPr>
                <a:spLocks noChangeArrowheads="1"/>
              </p:cNvSpPr>
              <p:nvPr/>
            </p:nvSpPr>
            <p:spPr bwMode="auto">
              <a:xfrm>
                <a:off x="1864" y="272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134" name="Oval 2598"/>
              <p:cNvSpPr>
                <a:spLocks noChangeArrowheads="1"/>
              </p:cNvSpPr>
              <p:nvPr/>
            </p:nvSpPr>
            <p:spPr bwMode="auto">
              <a:xfrm>
                <a:off x="1846" y="287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135" name="Oval 2599"/>
              <p:cNvSpPr>
                <a:spLocks noChangeArrowheads="1"/>
              </p:cNvSpPr>
              <p:nvPr/>
            </p:nvSpPr>
            <p:spPr bwMode="auto">
              <a:xfrm>
                <a:off x="1731" y="282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136" name="Oval 2600"/>
              <p:cNvSpPr>
                <a:spLocks noChangeArrowheads="1"/>
              </p:cNvSpPr>
              <p:nvPr/>
            </p:nvSpPr>
            <p:spPr bwMode="auto">
              <a:xfrm>
                <a:off x="1617" y="265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137" name="Oval 2601"/>
              <p:cNvSpPr>
                <a:spLocks noChangeArrowheads="1"/>
              </p:cNvSpPr>
              <p:nvPr/>
            </p:nvSpPr>
            <p:spPr bwMode="auto">
              <a:xfrm>
                <a:off x="1589" y="278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138" name="Oval 2602"/>
              <p:cNvSpPr>
                <a:spLocks noChangeArrowheads="1"/>
              </p:cNvSpPr>
              <p:nvPr/>
            </p:nvSpPr>
            <p:spPr bwMode="auto">
              <a:xfrm>
                <a:off x="1695" y="270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139" name="Oval 2603"/>
              <p:cNvSpPr>
                <a:spLocks noChangeArrowheads="1"/>
              </p:cNvSpPr>
              <p:nvPr/>
            </p:nvSpPr>
            <p:spPr bwMode="auto">
              <a:xfrm>
                <a:off x="1650" y="282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41609" name="Group 2604"/>
            <p:cNvGrpSpPr>
              <a:grpSpLocks/>
            </p:cNvGrpSpPr>
            <p:nvPr/>
          </p:nvGrpSpPr>
          <p:grpSpPr bwMode="auto">
            <a:xfrm>
              <a:off x="769" y="3168"/>
              <a:ext cx="339" cy="297"/>
              <a:chOff x="769" y="3168"/>
              <a:chExt cx="339" cy="297"/>
            </a:xfrm>
          </p:grpSpPr>
          <p:sp>
            <p:nvSpPr>
              <p:cNvPr id="68141" name="Oval 2605"/>
              <p:cNvSpPr>
                <a:spLocks noChangeArrowheads="1"/>
              </p:cNvSpPr>
              <p:nvPr/>
            </p:nvSpPr>
            <p:spPr bwMode="auto">
              <a:xfrm>
                <a:off x="862" y="316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142" name="Oval 2606"/>
              <p:cNvSpPr>
                <a:spLocks noChangeArrowheads="1"/>
              </p:cNvSpPr>
              <p:nvPr/>
            </p:nvSpPr>
            <p:spPr bwMode="auto">
              <a:xfrm>
                <a:off x="958" y="326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143" name="Oval 2607"/>
              <p:cNvSpPr>
                <a:spLocks noChangeArrowheads="1"/>
              </p:cNvSpPr>
              <p:nvPr/>
            </p:nvSpPr>
            <p:spPr bwMode="auto">
              <a:xfrm>
                <a:off x="948" y="317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144" name="Oval 2608"/>
              <p:cNvSpPr>
                <a:spLocks noChangeArrowheads="1"/>
              </p:cNvSpPr>
              <p:nvPr/>
            </p:nvSpPr>
            <p:spPr bwMode="auto">
              <a:xfrm>
                <a:off x="930" y="332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145" name="Oval 2609"/>
              <p:cNvSpPr>
                <a:spLocks noChangeArrowheads="1"/>
              </p:cNvSpPr>
              <p:nvPr/>
            </p:nvSpPr>
            <p:spPr bwMode="auto">
              <a:xfrm>
                <a:off x="815" y="327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146" name="Oval 2610"/>
              <p:cNvSpPr>
                <a:spLocks noChangeArrowheads="1"/>
              </p:cNvSpPr>
              <p:nvPr/>
            </p:nvSpPr>
            <p:spPr bwMode="auto">
              <a:xfrm>
                <a:off x="958" y="326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147" name="Oval 2611"/>
              <p:cNvSpPr>
                <a:spLocks noChangeArrowheads="1"/>
              </p:cNvSpPr>
              <p:nvPr/>
            </p:nvSpPr>
            <p:spPr bwMode="auto">
              <a:xfrm>
                <a:off x="1054" y="336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148" name="Oval 2612"/>
              <p:cNvSpPr>
                <a:spLocks noChangeArrowheads="1"/>
              </p:cNvSpPr>
              <p:nvPr/>
            </p:nvSpPr>
            <p:spPr bwMode="auto">
              <a:xfrm>
                <a:off x="1044" y="327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149" name="Oval 2613"/>
              <p:cNvSpPr>
                <a:spLocks noChangeArrowheads="1"/>
              </p:cNvSpPr>
              <p:nvPr/>
            </p:nvSpPr>
            <p:spPr bwMode="auto">
              <a:xfrm>
                <a:off x="1026" y="342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150" name="Oval 2614"/>
              <p:cNvSpPr>
                <a:spLocks noChangeArrowheads="1"/>
              </p:cNvSpPr>
              <p:nvPr/>
            </p:nvSpPr>
            <p:spPr bwMode="auto">
              <a:xfrm>
                <a:off x="911" y="336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151" name="Oval 2615"/>
              <p:cNvSpPr>
                <a:spLocks noChangeArrowheads="1"/>
              </p:cNvSpPr>
              <p:nvPr/>
            </p:nvSpPr>
            <p:spPr bwMode="auto">
              <a:xfrm>
                <a:off x="797" y="319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152" name="Oval 2616"/>
              <p:cNvSpPr>
                <a:spLocks noChangeArrowheads="1"/>
              </p:cNvSpPr>
              <p:nvPr/>
            </p:nvSpPr>
            <p:spPr bwMode="auto">
              <a:xfrm>
                <a:off x="769" y="333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153" name="Oval 2617"/>
              <p:cNvSpPr>
                <a:spLocks noChangeArrowheads="1"/>
              </p:cNvSpPr>
              <p:nvPr/>
            </p:nvSpPr>
            <p:spPr bwMode="auto">
              <a:xfrm>
                <a:off x="875" y="325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154" name="Oval 2618"/>
              <p:cNvSpPr>
                <a:spLocks noChangeArrowheads="1"/>
              </p:cNvSpPr>
              <p:nvPr/>
            </p:nvSpPr>
            <p:spPr bwMode="auto">
              <a:xfrm>
                <a:off x="830" y="336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41610" name="Group 2619"/>
            <p:cNvGrpSpPr>
              <a:grpSpLocks/>
            </p:cNvGrpSpPr>
            <p:nvPr/>
          </p:nvGrpSpPr>
          <p:grpSpPr bwMode="auto">
            <a:xfrm>
              <a:off x="348" y="3068"/>
              <a:ext cx="1099" cy="312"/>
              <a:chOff x="348" y="3068"/>
              <a:chExt cx="1099" cy="312"/>
            </a:xfrm>
          </p:grpSpPr>
          <p:grpSp>
            <p:nvGrpSpPr>
              <p:cNvPr id="142169" name="Group 2620"/>
              <p:cNvGrpSpPr>
                <a:grpSpLocks/>
              </p:cNvGrpSpPr>
              <p:nvPr/>
            </p:nvGrpSpPr>
            <p:grpSpPr bwMode="auto">
              <a:xfrm>
                <a:off x="1108" y="3068"/>
                <a:ext cx="339" cy="297"/>
                <a:chOff x="1108" y="3068"/>
                <a:chExt cx="339" cy="297"/>
              </a:xfrm>
            </p:grpSpPr>
            <p:sp>
              <p:nvSpPr>
                <p:cNvPr id="68157" name="Oval 2621"/>
                <p:cNvSpPr>
                  <a:spLocks noChangeArrowheads="1"/>
                </p:cNvSpPr>
                <p:nvPr/>
              </p:nvSpPr>
              <p:spPr bwMode="auto">
                <a:xfrm>
                  <a:off x="1201" y="306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158" name="Oval 2622"/>
                <p:cNvSpPr>
                  <a:spLocks noChangeArrowheads="1"/>
                </p:cNvSpPr>
                <p:nvPr/>
              </p:nvSpPr>
              <p:spPr bwMode="auto">
                <a:xfrm>
                  <a:off x="1297" y="316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159" name="Oval 2623"/>
                <p:cNvSpPr>
                  <a:spLocks noChangeArrowheads="1"/>
                </p:cNvSpPr>
                <p:nvPr/>
              </p:nvSpPr>
              <p:spPr bwMode="auto">
                <a:xfrm>
                  <a:off x="1287" y="307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160" name="Oval 2624"/>
                <p:cNvSpPr>
                  <a:spLocks noChangeArrowheads="1"/>
                </p:cNvSpPr>
                <p:nvPr/>
              </p:nvSpPr>
              <p:spPr bwMode="auto">
                <a:xfrm>
                  <a:off x="1269" y="322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161" name="Oval 2625"/>
                <p:cNvSpPr>
                  <a:spLocks noChangeArrowheads="1"/>
                </p:cNvSpPr>
                <p:nvPr/>
              </p:nvSpPr>
              <p:spPr bwMode="auto">
                <a:xfrm>
                  <a:off x="1154" y="317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162" name="Oval 2626"/>
                <p:cNvSpPr>
                  <a:spLocks noChangeArrowheads="1"/>
                </p:cNvSpPr>
                <p:nvPr/>
              </p:nvSpPr>
              <p:spPr bwMode="auto">
                <a:xfrm>
                  <a:off x="1297" y="316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163" name="Oval 2627"/>
                <p:cNvSpPr>
                  <a:spLocks noChangeArrowheads="1"/>
                </p:cNvSpPr>
                <p:nvPr/>
              </p:nvSpPr>
              <p:spPr bwMode="auto">
                <a:xfrm>
                  <a:off x="1393" y="326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164" name="Oval 2628"/>
                <p:cNvSpPr>
                  <a:spLocks noChangeArrowheads="1"/>
                </p:cNvSpPr>
                <p:nvPr/>
              </p:nvSpPr>
              <p:spPr bwMode="auto">
                <a:xfrm>
                  <a:off x="1383" y="317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165" name="Oval 2629"/>
                <p:cNvSpPr>
                  <a:spLocks noChangeArrowheads="1"/>
                </p:cNvSpPr>
                <p:nvPr/>
              </p:nvSpPr>
              <p:spPr bwMode="auto">
                <a:xfrm>
                  <a:off x="1365" y="332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166" name="Oval 2630"/>
                <p:cNvSpPr>
                  <a:spLocks noChangeArrowheads="1"/>
                </p:cNvSpPr>
                <p:nvPr/>
              </p:nvSpPr>
              <p:spPr bwMode="auto">
                <a:xfrm>
                  <a:off x="1250" y="326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167" name="Oval 2631"/>
                <p:cNvSpPr>
                  <a:spLocks noChangeArrowheads="1"/>
                </p:cNvSpPr>
                <p:nvPr/>
              </p:nvSpPr>
              <p:spPr bwMode="auto">
                <a:xfrm>
                  <a:off x="1136" y="309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168" name="Oval 2632"/>
                <p:cNvSpPr>
                  <a:spLocks noChangeArrowheads="1"/>
                </p:cNvSpPr>
                <p:nvPr/>
              </p:nvSpPr>
              <p:spPr bwMode="auto">
                <a:xfrm>
                  <a:off x="1108" y="323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169" name="Oval 2633"/>
                <p:cNvSpPr>
                  <a:spLocks noChangeArrowheads="1"/>
                </p:cNvSpPr>
                <p:nvPr/>
              </p:nvSpPr>
              <p:spPr bwMode="auto">
                <a:xfrm>
                  <a:off x="1214" y="315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170" name="Oval 2634"/>
                <p:cNvSpPr>
                  <a:spLocks noChangeArrowheads="1"/>
                </p:cNvSpPr>
                <p:nvPr/>
              </p:nvSpPr>
              <p:spPr bwMode="auto">
                <a:xfrm>
                  <a:off x="1169" y="326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42170" name="Group 2635"/>
              <p:cNvGrpSpPr>
                <a:grpSpLocks/>
              </p:cNvGrpSpPr>
              <p:nvPr/>
            </p:nvGrpSpPr>
            <p:grpSpPr bwMode="auto">
              <a:xfrm>
                <a:off x="348" y="3083"/>
                <a:ext cx="339" cy="297"/>
                <a:chOff x="348" y="3083"/>
                <a:chExt cx="339" cy="297"/>
              </a:xfrm>
            </p:grpSpPr>
            <p:sp>
              <p:nvSpPr>
                <p:cNvPr id="68172" name="Oval 2636"/>
                <p:cNvSpPr>
                  <a:spLocks noChangeArrowheads="1"/>
                </p:cNvSpPr>
                <p:nvPr/>
              </p:nvSpPr>
              <p:spPr bwMode="auto">
                <a:xfrm>
                  <a:off x="441" y="308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173" name="Oval 2637"/>
                <p:cNvSpPr>
                  <a:spLocks noChangeArrowheads="1"/>
                </p:cNvSpPr>
                <p:nvPr/>
              </p:nvSpPr>
              <p:spPr bwMode="auto">
                <a:xfrm>
                  <a:off x="537" y="317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174" name="Oval 2638"/>
                <p:cNvSpPr>
                  <a:spLocks noChangeArrowheads="1"/>
                </p:cNvSpPr>
                <p:nvPr/>
              </p:nvSpPr>
              <p:spPr bwMode="auto">
                <a:xfrm>
                  <a:off x="527" y="309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175" name="Oval 2639"/>
                <p:cNvSpPr>
                  <a:spLocks noChangeArrowheads="1"/>
                </p:cNvSpPr>
                <p:nvPr/>
              </p:nvSpPr>
              <p:spPr bwMode="auto">
                <a:xfrm>
                  <a:off x="509" y="323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176" name="Oval 2640"/>
                <p:cNvSpPr>
                  <a:spLocks noChangeArrowheads="1"/>
                </p:cNvSpPr>
                <p:nvPr/>
              </p:nvSpPr>
              <p:spPr bwMode="auto">
                <a:xfrm>
                  <a:off x="394" y="318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177" name="Oval 2641"/>
                <p:cNvSpPr>
                  <a:spLocks noChangeArrowheads="1"/>
                </p:cNvSpPr>
                <p:nvPr/>
              </p:nvSpPr>
              <p:spPr bwMode="auto">
                <a:xfrm>
                  <a:off x="537" y="317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178" name="Oval 2642"/>
                <p:cNvSpPr>
                  <a:spLocks noChangeArrowheads="1"/>
                </p:cNvSpPr>
                <p:nvPr/>
              </p:nvSpPr>
              <p:spPr bwMode="auto">
                <a:xfrm>
                  <a:off x="633" y="327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179" name="Oval 2643"/>
                <p:cNvSpPr>
                  <a:spLocks noChangeArrowheads="1"/>
                </p:cNvSpPr>
                <p:nvPr/>
              </p:nvSpPr>
              <p:spPr bwMode="auto">
                <a:xfrm>
                  <a:off x="623" y="318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180" name="Oval 2644"/>
                <p:cNvSpPr>
                  <a:spLocks noChangeArrowheads="1"/>
                </p:cNvSpPr>
                <p:nvPr/>
              </p:nvSpPr>
              <p:spPr bwMode="auto">
                <a:xfrm>
                  <a:off x="605" y="333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181" name="Oval 2645"/>
                <p:cNvSpPr>
                  <a:spLocks noChangeArrowheads="1"/>
                </p:cNvSpPr>
                <p:nvPr/>
              </p:nvSpPr>
              <p:spPr bwMode="auto">
                <a:xfrm>
                  <a:off x="490" y="328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182" name="Oval 2646"/>
                <p:cNvSpPr>
                  <a:spLocks noChangeArrowheads="1"/>
                </p:cNvSpPr>
                <p:nvPr/>
              </p:nvSpPr>
              <p:spPr bwMode="auto">
                <a:xfrm>
                  <a:off x="376" y="311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183" name="Oval 2647"/>
                <p:cNvSpPr>
                  <a:spLocks noChangeArrowheads="1"/>
                </p:cNvSpPr>
                <p:nvPr/>
              </p:nvSpPr>
              <p:spPr bwMode="auto">
                <a:xfrm>
                  <a:off x="348" y="324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184" name="Oval 2648"/>
                <p:cNvSpPr>
                  <a:spLocks noChangeArrowheads="1"/>
                </p:cNvSpPr>
                <p:nvPr/>
              </p:nvSpPr>
              <p:spPr bwMode="auto">
                <a:xfrm>
                  <a:off x="454" y="316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185" name="Oval 2649"/>
                <p:cNvSpPr>
                  <a:spLocks noChangeArrowheads="1"/>
                </p:cNvSpPr>
                <p:nvPr/>
              </p:nvSpPr>
              <p:spPr bwMode="auto">
                <a:xfrm>
                  <a:off x="409" y="328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41611" name="Group 2650"/>
            <p:cNvGrpSpPr>
              <a:grpSpLocks/>
            </p:cNvGrpSpPr>
            <p:nvPr/>
          </p:nvGrpSpPr>
          <p:grpSpPr bwMode="auto">
            <a:xfrm>
              <a:off x="701" y="2485"/>
              <a:ext cx="1657" cy="586"/>
              <a:chOff x="701" y="2485"/>
              <a:chExt cx="1657" cy="586"/>
            </a:xfrm>
          </p:grpSpPr>
          <p:grpSp>
            <p:nvGrpSpPr>
              <p:cNvPr id="142139" name="Group 2651"/>
              <p:cNvGrpSpPr>
                <a:grpSpLocks/>
              </p:cNvGrpSpPr>
              <p:nvPr/>
            </p:nvGrpSpPr>
            <p:grpSpPr bwMode="auto">
              <a:xfrm>
                <a:off x="2019" y="2485"/>
                <a:ext cx="339" cy="297"/>
                <a:chOff x="2019" y="2485"/>
                <a:chExt cx="339" cy="297"/>
              </a:xfrm>
            </p:grpSpPr>
            <p:sp>
              <p:nvSpPr>
                <p:cNvPr id="68188" name="Oval 2652"/>
                <p:cNvSpPr>
                  <a:spLocks noChangeArrowheads="1"/>
                </p:cNvSpPr>
                <p:nvPr/>
              </p:nvSpPr>
              <p:spPr bwMode="auto">
                <a:xfrm>
                  <a:off x="2112" y="248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189" name="Oval 2653"/>
                <p:cNvSpPr>
                  <a:spLocks noChangeArrowheads="1"/>
                </p:cNvSpPr>
                <p:nvPr/>
              </p:nvSpPr>
              <p:spPr bwMode="auto">
                <a:xfrm>
                  <a:off x="2208" y="258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190" name="Oval 2654"/>
                <p:cNvSpPr>
                  <a:spLocks noChangeArrowheads="1"/>
                </p:cNvSpPr>
                <p:nvPr/>
              </p:nvSpPr>
              <p:spPr bwMode="auto">
                <a:xfrm>
                  <a:off x="2198" y="249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191" name="Oval 2655"/>
                <p:cNvSpPr>
                  <a:spLocks noChangeArrowheads="1"/>
                </p:cNvSpPr>
                <p:nvPr/>
              </p:nvSpPr>
              <p:spPr bwMode="auto">
                <a:xfrm>
                  <a:off x="2180" y="264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192" name="Oval 2656"/>
                <p:cNvSpPr>
                  <a:spLocks noChangeArrowheads="1"/>
                </p:cNvSpPr>
                <p:nvPr/>
              </p:nvSpPr>
              <p:spPr bwMode="auto">
                <a:xfrm>
                  <a:off x="2065" y="258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193" name="Oval 2657"/>
                <p:cNvSpPr>
                  <a:spLocks noChangeArrowheads="1"/>
                </p:cNvSpPr>
                <p:nvPr/>
              </p:nvSpPr>
              <p:spPr bwMode="auto">
                <a:xfrm>
                  <a:off x="2208" y="258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194" name="Oval 2658"/>
                <p:cNvSpPr>
                  <a:spLocks noChangeArrowheads="1"/>
                </p:cNvSpPr>
                <p:nvPr/>
              </p:nvSpPr>
              <p:spPr bwMode="auto">
                <a:xfrm>
                  <a:off x="2304" y="267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195" name="Oval 2659"/>
                <p:cNvSpPr>
                  <a:spLocks noChangeArrowheads="1"/>
                </p:cNvSpPr>
                <p:nvPr/>
              </p:nvSpPr>
              <p:spPr bwMode="auto">
                <a:xfrm>
                  <a:off x="2294" y="258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196" name="Oval 2660"/>
                <p:cNvSpPr>
                  <a:spLocks noChangeArrowheads="1"/>
                </p:cNvSpPr>
                <p:nvPr/>
              </p:nvSpPr>
              <p:spPr bwMode="auto">
                <a:xfrm>
                  <a:off x="2276" y="273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197" name="Oval 2661"/>
                <p:cNvSpPr>
                  <a:spLocks noChangeArrowheads="1"/>
                </p:cNvSpPr>
                <p:nvPr/>
              </p:nvSpPr>
              <p:spPr bwMode="auto">
                <a:xfrm>
                  <a:off x="2161" y="268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198" name="Oval 2662"/>
                <p:cNvSpPr>
                  <a:spLocks noChangeArrowheads="1"/>
                </p:cNvSpPr>
                <p:nvPr/>
              </p:nvSpPr>
              <p:spPr bwMode="auto">
                <a:xfrm>
                  <a:off x="2047" y="251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199" name="Oval 2663"/>
                <p:cNvSpPr>
                  <a:spLocks noChangeArrowheads="1"/>
                </p:cNvSpPr>
                <p:nvPr/>
              </p:nvSpPr>
              <p:spPr bwMode="auto">
                <a:xfrm>
                  <a:off x="2019" y="264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200" name="Oval 2664"/>
                <p:cNvSpPr>
                  <a:spLocks noChangeArrowheads="1"/>
                </p:cNvSpPr>
                <p:nvPr/>
              </p:nvSpPr>
              <p:spPr bwMode="auto">
                <a:xfrm>
                  <a:off x="2125" y="256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201" name="Oval 2665"/>
                <p:cNvSpPr>
                  <a:spLocks noChangeArrowheads="1"/>
                </p:cNvSpPr>
                <p:nvPr/>
              </p:nvSpPr>
              <p:spPr bwMode="auto">
                <a:xfrm>
                  <a:off x="2080" y="268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42140" name="Group 2666"/>
              <p:cNvGrpSpPr>
                <a:grpSpLocks/>
              </p:cNvGrpSpPr>
              <p:nvPr/>
            </p:nvGrpSpPr>
            <p:grpSpPr bwMode="auto">
              <a:xfrm>
                <a:off x="701" y="2774"/>
                <a:ext cx="339" cy="297"/>
                <a:chOff x="701" y="2774"/>
                <a:chExt cx="339" cy="297"/>
              </a:xfrm>
            </p:grpSpPr>
            <p:sp>
              <p:nvSpPr>
                <p:cNvPr id="68203" name="Oval 2667"/>
                <p:cNvSpPr>
                  <a:spLocks noChangeArrowheads="1"/>
                </p:cNvSpPr>
                <p:nvPr/>
              </p:nvSpPr>
              <p:spPr bwMode="auto">
                <a:xfrm>
                  <a:off x="794" y="277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204" name="Oval 2668"/>
                <p:cNvSpPr>
                  <a:spLocks noChangeArrowheads="1"/>
                </p:cNvSpPr>
                <p:nvPr/>
              </p:nvSpPr>
              <p:spPr bwMode="auto">
                <a:xfrm>
                  <a:off x="890" y="287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205" name="Oval 2669"/>
                <p:cNvSpPr>
                  <a:spLocks noChangeArrowheads="1"/>
                </p:cNvSpPr>
                <p:nvPr/>
              </p:nvSpPr>
              <p:spPr bwMode="auto">
                <a:xfrm>
                  <a:off x="880" y="278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206" name="Oval 2670"/>
                <p:cNvSpPr>
                  <a:spLocks noChangeArrowheads="1"/>
                </p:cNvSpPr>
                <p:nvPr/>
              </p:nvSpPr>
              <p:spPr bwMode="auto">
                <a:xfrm>
                  <a:off x="862" y="293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207" name="Oval 2671"/>
                <p:cNvSpPr>
                  <a:spLocks noChangeArrowheads="1"/>
                </p:cNvSpPr>
                <p:nvPr/>
              </p:nvSpPr>
              <p:spPr bwMode="auto">
                <a:xfrm>
                  <a:off x="747" y="287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208" name="Oval 2672"/>
                <p:cNvSpPr>
                  <a:spLocks noChangeArrowheads="1"/>
                </p:cNvSpPr>
                <p:nvPr/>
              </p:nvSpPr>
              <p:spPr bwMode="auto">
                <a:xfrm>
                  <a:off x="890" y="287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209" name="Oval 2673"/>
                <p:cNvSpPr>
                  <a:spLocks noChangeArrowheads="1"/>
                </p:cNvSpPr>
                <p:nvPr/>
              </p:nvSpPr>
              <p:spPr bwMode="auto">
                <a:xfrm>
                  <a:off x="986" y="296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210" name="Oval 2674"/>
                <p:cNvSpPr>
                  <a:spLocks noChangeArrowheads="1"/>
                </p:cNvSpPr>
                <p:nvPr/>
              </p:nvSpPr>
              <p:spPr bwMode="auto">
                <a:xfrm>
                  <a:off x="976" y="287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211" name="Oval 2675"/>
                <p:cNvSpPr>
                  <a:spLocks noChangeArrowheads="1"/>
                </p:cNvSpPr>
                <p:nvPr/>
              </p:nvSpPr>
              <p:spPr bwMode="auto">
                <a:xfrm>
                  <a:off x="958" y="302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212" name="Oval 2676"/>
                <p:cNvSpPr>
                  <a:spLocks noChangeArrowheads="1"/>
                </p:cNvSpPr>
                <p:nvPr/>
              </p:nvSpPr>
              <p:spPr bwMode="auto">
                <a:xfrm>
                  <a:off x="843" y="297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213" name="Oval 2677"/>
                <p:cNvSpPr>
                  <a:spLocks noChangeArrowheads="1"/>
                </p:cNvSpPr>
                <p:nvPr/>
              </p:nvSpPr>
              <p:spPr bwMode="auto">
                <a:xfrm>
                  <a:off x="729" y="280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214" name="Oval 2678"/>
                <p:cNvSpPr>
                  <a:spLocks noChangeArrowheads="1"/>
                </p:cNvSpPr>
                <p:nvPr/>
              </p:nvSpPr>
              <p:spPr bwMode="auto">
                <a:xfrm>
                  <a:off x="701" y="293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215" name="Oval 2679"/>
                <p:cNvSpPr>
                  <a:spLocks noChangeArrowheads="1"/>
                </p:cNvSpPr>
                <p:nvPr/>
              </p:nvSpPr>
              <p:spPr bwMode="auto">
                <a:xfrm>
                  <a:off x="807" y="285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216" name="Oval 2680"/>
                <p:cNvSpPr>
                  <a:spLocks noChangeArrowheads="1"/>
                </p:cNvSpPr>
                <p:nvPr/>
              </p:nvSpPr>
              <p:spPr bwMode="auto">
                <a:xfrm>
                  <a:off x="762" y="297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41612" name="Group 2681"/>
            <p:cNvGrpSpPr>
              <a:grpSpLocks/>
            </p:cNvGrpSpPr>
            <p:nvPr/>
          </p:nvGrpSpPr>
          <p:grpSpPr bwMode="auto">
            <a:xfrm>
              <a:off x="1727" y="3028"/>
              <a:ext cx="624" cy="1055"/>
              <a:chOff x="1727" y="3028"/>
              <a:chExt cx="624" cy="1055"/>
            </a:xfrm>
          </p:grpSpPr>
          <p:grpSp>
            <p:nvGrpSpPr>
              <p:cNvPr id="142109" name="Group 2682"/>
              <p:cNvGrpSpPr>
                <a:grpSpLocks/>
              </p:cNvGrpSpPr>
              <p:nvPr/>
            </p:nvGrpSpPr>
            <p:grpSpPr bwMode="auto">
              <a:xfrm>
                <a:off x="2012" y="3786"/>
                <a:ext cx="339" cy="297"/>
                <a:chOff x="2012" y="3786"/>
                <a:chExt cx="339" cy="297"/>
              </a:xfrm>
            </p:grpSpPr>
            <p:sp>
              <p:nvSpPr>
                <p:cNvPr id="68219" name="Oval 2683"/>
                <p:cNvSpPr>
                  <a:spLocks noChangeArrowheads="1"/>
                </p:cNvSpPr>
                <p:nvPr/>
              </p:nvSpPr>
              <p:spPr bwMode="auto">
                <a:xfrm>
                  <a:off x="2105" y="378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220" name="Oval 2684"/>
                <p:cNvSpPr>
                  <a:spLocks noChangeArrowheads="1"/>
                </p:cNvSpPr>
                <p:nvPr/>
              </p:nvSpPr>
              <p:spPr bwMode="auto">
                <a:xfrm>
                  <a:off x="2201" y="388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221" name="Oval 2685"/>
                <p:cNvSpPr>
                  <a:spLocks noChangeArrowheads="1"/>
                </p:cNvSpPr>
                <p:nvPr/>
              </p:nvSpPr>
              <p:spPr bwMode="auto">
                <a:xfrm>
                  <a:off x="2191" y="379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222" name="Oval 2686"/>
                <p:cNvSpPr>
                  <a:spLocks noChangeArrowheads="1"/>
                </p:cNvSpPr>
                <p:nvPr/>
              </p:nvSpPr>
              <p:spPr bwMode="auto">
                <a:xfrm>
                  <a:off x="2173" y="394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223" name="Oval 2687"/>
                <p:cNvSpPr>
                  <a:spLocks noChangeArrowheads="1"/>
                </p:cNvSpPr>
                <p:nvPr/>
              </p:nvSpPr>
              <p:spPr bwMode="auto">
                <a:xfrm>
                  <a:off x="2058" y="388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224" name="Oval 2688"/>
                <p:cNvSpPr>
                  <a:spLocks noChangeArrowheads="1"/>
                </p:cNvSpPr>
                <p:nvPr/>
              </p:nvSpPr>
              <p:spPr bwMode="auto">
                <a:xfrm>
                  <a:off x="2201" y="388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225" name="Oval 2689"/>
                <p:cNvSpPr>
                  <a:spLocks noChangeArrowheads="1"/>
                </p:cNvSpPr>
                <p:nvPr/>
              </p:nvSpPr>
              <p:spPr bwMode="auto">
                <a:xfrm>
                  <a:off x="2297" y="397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226" name="Oval 2690"/>
                <p:cNvSpPr>
                  <a:spLocks noChangeArrowheads="1"/>
                </p:cNvSpPr>
                <p:nvPr/>
              </p:nvSpPr>
              <p:spPr bwMode="auto">
                <a:xfrm>
                  <a:off x="2287" y="389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227" name="Oval 2691"/>
                <p:cNvSpPr>
                  <a:spLocks noChangeArrowheads="1"/>
                </p:cNvSpPr>
                <p:nvPr/>
              </p:nvSpPr>
              <p:spPr bwMode="auto">
                <a:xfrm>
                  <a:off x="2269" y="403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228" name="Oval 2692"/>
                <p:cNvSpPr>
                  <a:spLocks noChangeArrowheads="1"/>
                </p:cNvSpPr>
                <p:nvPr/>
              </p:nvSpPr>
              <p:spPr bwMode="auto">
                <a:xfrm>
                  <a:off x="2154" y="398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229" name="Oval 2693"/>
                <p:cNvSpPr>
                  <a:spLocks noChangeArrowheads="1"/>
                </p:cNvSpPr>
                <p:nvPr/>
              </p:nvSpPr>
              <p:spPr bwMode="auto">
                <a:xfrm>
                  <a:off x="2040" y="381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230" name="Oval 2694"/>
                <p:cNvSpPr>
                  <a:spLocks noChangeArrowheads="1"/>
                </p:cNvSpPr>
                <p:nvPr/>
              </p:nvSpPr>
              <p:spPr bwMode="auto">
                <a:xfrm>
                  <a:off x="2012" y="394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231" name="Oval 2695"/>
                <p:cNvSpPr>
                  <a:spLocks noChangeArrowheads="1"/>
                </p:cNvSpPr>
                <p:nvPr/>
              </p:nvSpPr>
              <p:spPr bwMode="auto">
                <a:xfrm>
                  <a:off x="2118" y="386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232" name="Oval 2696"/>
                <p:cNvSpPr>
                  <a:spLocks noChangeArrowheads="1"/>
                </p:cNvSpPr>
                <p:nvPr/>
              </p:nvSpPr>
              <p:spPr bwMode="auto">
                <a:xfrm>
                  <a:off x="2073" y="398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42110" name="Group 2697"/>
              <p:cNvGrpSpPr>
                <a:grpSpLocks/>
              </p:cNvGrpSpPr>
              <p:nvPr/>
            </p:nvGrpSpPr>
            <p:grpSpPr bwMode="auto">
              <a:xfrm>
                <a:off x="1727" y="3028"/>
                <a:ext cx="339" cy="297"/>
                <a:chOff x="1727" y="3028"/>
                <a:chExt cx="339" cy="297"/>
              </a:xfrm>
            </p:grpSpPr>
            <p:sp>
              <p:nvSpPr>
                <p:cNvPr id="68234" name="Oval 2698"/>
                <p:cNvSpPr>
                  <a:spLocks noChangeArrowheads="1"/>
                </p:cNvSpPr>
                <p:nvPr/>
              </p:nvSpPr>
              <p:spPr bwMode="auto">
                <a:xfrm>
                  <a:off x="1820" y="302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235" name="Oval 2699"/>
                <p:cNvSpPr>
                  <a:spLocks noChangeArrowheads="1"/>
                </p:cNvSpPr>
                <p:nvPr/>
              </p:nvSpPr>
              <p:spPr bwMode="auto">
                <a:xfrm>
                  <a:off x="1916" y="312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236" name="Oval 2700"/>
                <p:cNvSpPr>
                  <a:spLocks noChangeArrowheads="1"/>
                </p:cNvSpPr>
                <p:nvPr/>
              </p:nvSpPr>
              <p:spPr bwMode="auto">
                <a:xfrm>
                  <a:off x="1906" y="303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237" name="Oval 2701"/>
                <p:cNvSpPr>
                  <a:spLocks noChangeArrowheads="1"/>
                </p:cNvSpPr>
                <p:nvPr/>
              </p:nvSpPr>
              <p:spPr bwMode="auto">
                <a:xfrm>
                  <a:off x="1888" y="318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238" name="Oval 2702"/>
                <p:cNvSpPr>
                  <a:spLocks noChangeArrowheads="1"/>
                </p:cNvSpPr>
                <p:nvPr/>
              </p:nvSpPr>
              <p:spPr bwMode="auto">
                <a:xfrm>
                  <a:off x="1773" y="313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239" name="Oval 2703"/>
                <p:cNvSpPr>
                  <a:spLocks noChangeArrowheads="1"/>
                </p:cNvSpPr>
                <p:nvPr/>
              </p:nvSpPr>
              <p:spPr bwMode="auto">
                <a:xfrm>
                  <a:off x="1916" y="312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240" name="Oval 2704"/>
                <p:cNvSpPr>
                  <a:spLocks noChangeArrowheads="1"/>
                </p:cNvSpPr>
                <p:nvPr/>
              </p:nvSpPr>
              <p:spPr bwMode="auto">
                <a:xfrm>
                  <a:off x="2012" y="322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241" name="Oval 2705"/>
                <p:cNvSpPr>
                  <a:spLocks noChangeArrowheads="1"/>
                </p:cNvSpPr>
                <p:nvPr/>
              </p:nvSpPr>
              <p:spPr bwMode="auto">
                <a:xfrm>
                  <a:off x="2002" y="313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242" name="Oval 2706"/>
                <p:cNvSpPr>
                  <a:spLocks noChangeArrowheads="1"/>
                </p:cNvSpPr>
                <p:nvPr/>
              </p:nvSpPr>
              <p:spPr bwMode="auto">
                <a:xfrm>
                  <a:off x="1984" y="328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243" name="Oval 2707"/>
                <p:cNvSpPr>
                  <a:spLocks noChangeArrowheads="1"/>
                </p:cNvSpPr>
                <p:nvPr/>
              </p:nvSpPr>
              <p:spPr bwMode="auto">
                <a:xfrm>
                  <a:off x="1869" y="322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244" name="Oval 2708"/>
                <p:cNvSpPr>
                  <a:spLocks noChangeArrowheads="1"/>
                </p:cNvSpPr>
                <p:nvPr/>
              </p:nvSpPr>
              <p:spPr bwMode="auto">
                <a:xfrm>
                  <a:off x="1755" y="305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245" name="Oval 2709"/>
                <p:cNvSpPr>
                  <a:spLocks noChangeArrowheads="1"/>
                </p:cNvSpPr>
                <p:nvPr/>
              </p:nvSpPr>
              <p:spPr bwMode="auto">
                <a:xfrm>
                  <a:off x="1727" y="319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246" name="Oval 2710"/>
                <p:cNvSpPr>
                  <a:spLocks noChangeArrowheads="1"/>
                </p:cNvSpPr>
                <p:nvPr/>
              </p:nvSpPr>
              <p:spPr bwMode="auto">
                <a:xfrm>
                  <a:off x="1833" y="311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247" name="Oval 2711"/>
                <p:cNvSpPr>
                  <a:spLocks noChangeArrowheads="1"/>
                </p:cNvSpPr>
                <p:nvPr/>
              </p:nvSpPr>
              <p:spPr bwMode="auto">
                <a:xfrm>
                  <a:off x="1788" y="322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41613" name="Group 2712"/>
            <p:cNvGrpSpPr>
              <a:grpSpLocks/>
            </p:cNvGrpSpPr>
            <p:nvPr/>
          </p:nvGrpSpPr>
          <p:grpSpPr bwMode="auto">
            <a:xfrm>
              <a:off x="1440" y="2405"/>
              <a:ext cx="1296" cy="966"/>
              <a:chOff x="1440" y="2405"/>
              <a:chExt cx="1296" cy="966"/>
            </a:xfrm>
          </p:grpSpPr>
          <p:grpSp>
            <p:nvGrpSpPr>
              <p:cNvPr id="142079" name="Group 2713"/>
              <p:cNvGrpSpPr>
                <a:grpSpLocks/>
              </p:cNvGrpSpPr>
              <p:nvPr/>
            </p:nvGrpSpPr>
            <p:grpSpPr bwMode="auto">
              <a:xfrm>
                <a:off x="2397" y="3074"/>
                <a:ext cx="339" cy="297"/>
                <a:chOff x="2397" y="3074"/>
                <a:chExt cx="339" cy="297"/>
              </a:xfrm>
            </p:grpSpPr>
            <p:sp>
              <p:nvSpPr>
                <p:cNvPr id="68250" name="Oval 2714"/>
                <p:cNvSpPr>
                  <a:spLocks noChangeArrowheads="1"/>
                </p:cNvSpPr>
                <p:nvPr/>
              </p:nvSpPr>
              <p:spPr bwMode="auto">
                <a:xfrm>
                  <a:off x="2490" y="307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251" name="Oval 2715"/>
                <p:cNvSpPr>
                  <a:spLocks noChangeArrowheads="1"/>
                </p:cNvSpPr>
                <p:nvPr/>
              </p:nvSpPr>
              <p:spPr bwMode="auto">
                <a:xfrm>
                  <a:off x="2586" y="317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252" name="Oval 2716"/>
                <p:cNvSpPr>
                  <a:spLocks noChangeArrowheads="1"/>
                </p:cNvSpPr>
                <p:nvPr/>
              </p:nvSpPr>
              <p:spPr bwMode="auto">
                <a:xfrm>
                  <a:off x="2576" y="308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253" name="Oval 2717"/>
                <p:cNvSpPr>
                  <a:spLocks noChangeArrowheads="1"/>
                </p:cNvSpPr>
                <p:nvPr/>
              </p:nvSpPr>
              <p:spPr bwMode="auto">
                <a:xfrm>
                  <a:off x="2558" y="323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254" name="Oval 2718"/>
                <p:cNvSpPr>
                  <a:spLocks noChangeArrowheads="1"/>
                </p:cNvSpPr>
                <p:nvPr/>
              </p:nvSpPr>
              <p:spPr bwMode="auto">
                <a:xfrm>
                  <a:off x="2443" y="317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255" name="Oval 2719"/>
                <p:cNvSpPr>
                  <a:spLocks noChangeArrowheads="1"/>
                </p:cNvSpPr>
                <p:nvPr/>
              </p:nvSpPr>
              <p:spPr bwMode="auto">
                <a:xfrm>
                  <a:off x="2586" y="317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256" name="Oval 2720"/>
                <p:cNvSpPr>
                  <a:spLocks noChangeArrowheads="1"/>
                </p:cNvSpPr>
                <p:nvPr/>
              </p:nvSpPr>
              <p:spPr bwMode="auto">
                <a:xfrm>
                  <a:off x="2682" y="326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257" name="Oval 2721"/>
                <p:cNvSpPr>
                  <a:spLocks noChangeArrowheads="1"/>
                </p:cNvSpPr>
                <p:nvPr/>
              </p:nvSpPr>
              <p:spPr bwMode="auto">
                <a:xfrm>
                  <a:off x="2672" y="317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258" name="Oval 2722"/>
                <p:cNvSpPr>
                  <a:spLocks noChangeArrowheads="1"/>
                </p:cNvSpPr>
                <p:nvPr/>
              </p:nvSpPr>
              <p:spPr bwMode="auto">
                <a:xfrm>
                  <a:off x="2654" y="332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259" name="Oval 2723"/>
                <p:cNvSpPr>
                  <a:spLocks noChangeArrowheads="1"/>
                </p:cNvSpPr>
                <p:nvPr/>
              </p:nvSpPr>
              <p:spPr bwMode="auto">
                <a:xfrm>
                  <a:off x="2539" y="327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260" name="Oval 2724"/>
                <p:cNvSpPr>
                  <a:spLocks noChangeArrowheads="1"/>
                </p:cNvSpPr>
                <p:nvPr/>
              </p:nvSpPr>
              <p:spPr bwMode="auto">
                <a:xfrm>
                  <a:off x="2425" y="310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261" name="Oval 2725"/>
                <p:cNvSpPr>
                  <a:spLocks noChangeArrowheads="1"/>
                </p:cNvSpPr>
                <p:nvPr/>
              </p:nvSpPr>
              <p:spPr bwMode="auto">
                <a:xfrm>
                  <a:off x="2397" y="323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262" name="Oval 2726"/>
                <p:cNvSpPr>
                  <a:spLocks noChangeArrowheads="1"/>
                </p:cNvSpPr>
                <p:nvPr/>
              </p:nvSpPr>
              <p:spPr bwMode="auto">
                <a:xfrm>
                  <a:off x="2503" y="315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263" name="Oval 2727"/>
                <p:cNvSpPr>
                  <a:spLocks noChangeArrowheads="1"/>
                </p:cNvSpPr>
                <p:nvPr/>
              </p:nvSpPr>
              <p:spPr bwMode="auto">
                <a:xfrm>
                  <a:off x="2458" y="327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42080" name="Group 2728"/>
              <p:cNvGrpSpPr>
                <a:grpSpLocks/>
              </p:cNvGrpSpPr>
              <p:nvPr/>
            </p:nvGrpSpPr>
            <p:grpSpPr bwMode="auto">
              <a:xfrm>
                <a:off x="1440" y="2405"/>
                <a:ext cx="339" cy="297"/>
                <a:chOff x="1440" y="2405"/>
                <a:chExt cx="339" cy="297"/>
              </a:xfrm>
            </p:grpSpPr>
            <p:sp>
              <p:nvSpPr>
                <p:cNvPr id="68265" name="Oval 2729"/>
                <p:cNvSpPr>
                  <a:spLocks noChangeArrowheads="1"/>
                </p:cNvSpPr>
                <p:nvPr/>
              </p:nvSpPr>
              <p:spPr bwMode="auto">
                <a:xfrm>
                  <a:off x="1533" y="240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266" name="Oval 2730"/>
                <p:cNvSpPr>
                  <a:spLocks noChangeArrowheads="1"/>
                </p:cNvSpPr>
                <p:nvPr/>
              </p:nvSpPr>
              <p:spPr bwMode="auto">
                <a:xfrm>
                  <a:off x="1629" y="250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267" name="Oval 2731"/>
                <p:cNvSpPr>
                  <a:spLocks noChangeArrowheads="1"/>
                </p:cNvSpPr>
                <p:nvPr/>
              </p:nvSpPr>
              <p:spPr bwMode="auto">
                <a:xfrm>
                  <a:off x="1619" y="241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268" name="Oval 2732"/>
                <p:cNvSpPr>
                  <a:spLocks noChangeArrowheads="1"/>
                </p:cNvSpPr>
                <p:nvPr/>
              </p:nvSpPr>
              <p:spPr bwMode="auto">
                <a:xfrm>
                  <a:off x="1601" y="256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269" name="Oval 2733"/>
                <p:cNvSpPr>
                  <a:spLocks noChangeArrowheads="1"/>
                </p:cNvSpPr>
                <p:nvPr/>
              </p:nvSpPr>
              <p:spPr bwMode="auto">
                <a:xfrm>
                  <a:off x="1486" y="250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270" name="Oval 2734"/>
                <p:cNvSpPr>
                  <a:spLocks noChangeArrowheads="1"/>
                </p:cNvSpPr>
                <p:nvPr/>
              </p:nvSpPr>
              <p:spPr bwMode="auto">
                <a:xfrm>
                  <a:off x="1629" y="250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271" name="Oval 2735"/>
                <p:cNvSpPr>
                  <a:spLocks noChangeArrowheads="1"/>
                </p:cNvSpPr>
                <p:nvPr/>
              </p:nvSpPr>
              <p:spPr bwMode="auto">
                <a:xfrm>
                  <a:off x="1725" y="259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272" name="Oval 2736"/>
                <p:cNvSpPr>
                  <a:spLocks noChangeArrowheads="1"/>
                </p:cNvSpPr>
                <p:nvPr/>
              </p:nvSpPr>
              <p:spPr bwMode="auto">
                <a:xfrm>
                  <a:off x="1715" y="250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273" name="Oval 2737"/>
                <p:cNvSpPr>
                  <a:spLocks noChangeArrowheads="1"/>
                </p:cNvSpPr>
                <p:nvPr/>
              </p:nvSpPr>
              <p:spPr bwMode="auto">
                <a:xfrm>
                  <a:off x="1697" y="265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274" name="Oval 2738"/>
                <p:cNvSpPr>
                  <a:spLocks noChangeArrowheads="1"/>
                </p:cNvSpPr>
                <p:nvPr/>
              </p:nvSpPr>
              <p:spPr bwMode="auto">
                <a:xfrm>
                  <a:off x="1582" y="260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275" name="Oval 2739"/>
                <p:cNvSpPr>
                  <a:spLocks noChangeArrowheads="1"/>
                </p:cNvSpPr>
                <p:nvPr/>
              </p:nvSpPr>
              <p:spPr bwMode="auto">
                <a:xfrm>
                  <a:off x="1468" y="243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276" name="Oval 2740"/>
                <p:cNvSpPr>
                  <a:spLocks noChangeArrowheads="1"/>
                </p:cNvSpPr>
                <p:nvPr/>
              </p:nvSpPr>
              <p:spPr bwMode="auto">
                <a:xfrm>
                  <a:off x="1440" y="256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277" name="Oval 2741"/>
                <p:cNvSpPr>
                  <a:spLocks noChangeArrowheads="1"/>
                </p:cNvSpPr>
                <p:nvPr/>
              </p:nvSpPr>
              <p:spPr bwMode="auto">
                <a:xfrm>
                  <a:off x="1546" y="248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278" name="Oval 2742"/>
                <p:cNvSpPr>
                  <a:spLocks noChangeArrowheads="1"/>
                </p:cNvSpPr>
                <p:nvPr/>
              </p:nvSpPr>
              <p:spPr bwMode="auto">
                <a:xfrm>
                  <a:off x="1501" y="260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41614" name="Group 2743"/>
            <p:cNvGrpSpPr>
              <a:grpSpLocks/>
            </p:cNvGrpSpPr>
            <p:nvPr/>
          </p:nvGrpSpPr>
          <p:grpSpPr bwMode="auto">
            <a:xfrm>
              <a:off x="445" y="2473"/>
              <a:ext cx="979" cy="501"/>
              <a:chOff x="445" y="2473"/>
              <a:chExt cx="979" cy="501"/>
            </a:xfrm>
          </p:grpSpPr>
          <p:grpSp>
            <p:nvGrpSpPr>
              <p:cNvPr id="142049" name="Group 2744"/>
              <p:cNvGrpSpPr>
                <a:grpSpLocks/>
              </p:cNvGrpSpPr>
              <p:nvPr/>
            </p:nvGrpSpPr>
            <p:grpSpPr bwMode="auto">
              <a:xfrm>
                <a:off x="1085" y="2473"/>
                <a:ext cx="339" cy="297"/>
                <a:chOff x="1085" y="2473"/>
                <a:chExt cx="339" cy="297"/>
              </a:xfrm>
            </p:grpSpPr>
            <p:sp>
              <p:nvSpPr>
                <p:cNvPr id="68281" name="Oval 2745"/>
                <p:cNvSpPr>
                  <a:spLocks noChangeArrowheads="1"/>
                </p:cNvSpPr>
                <p:nvPr/>
              </p:nvSpPr>
              <p:spPr bwMode="auto">
                <a:xfrm>
                  <a:off x="1178" y="247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282" name="Oval 2746"/>
                <p:cNvSpPr>
                  <a:spLocks noChangeArrowheads="1"/>
                </p:cNvSpPr>
                <p:nvPr/>
              </p:nvSpPr>
              <p:spPr bwMode="auto">
                <a:xfrm>
                  <a:off x="1274" y="256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283" name="Oval 2747"/>
                <p:cNvSpPr>
                  <a:spLocks noChangeArrowheads="1"/>
                </p:cNvSpPr>
                <p:nvPr/>
              </p:nvSpPr>
              <p:spPr bwMode="auto">
                <a:xfrm>
                  <a:off x="1264" y="248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284" name="Oval 2748"/>
                <p:cNvSpPr>
                  <a:spLocks noChangeArrowheads="1"/>
                </p:cNvSpPr>
                <p:nvPr/>
              </p:nvSpPr>
              <p:spPr bwMode="auto">
                <a:xfrm>
                  <a:off x="1246" y="262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285" name="Oval 2749"/>
                <p:cNvSpPr>
                  <a:spLocks noChangeArrowheads="1"/>
                </p:cNvSpPr>
                <p:nvPr/>
              </p:nvSpPr>
              <p:spPr bwMode="auto">
                <a:xfrm>
                  <a:off x="1131" y="257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286" name="Oval 2750"/>
                <p:cNvSpPr>
                  <a:spLocks noChangeArrowheads="1"/>
                </p:cNvSpPr>
                <p:nvPr/>
              </p:nvSpPr>
              <p:spPr bwMode="auto">
                <a:xfrm>
                  <a:off x="1274" y="256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287" name="Oval 2751"/>
                <p:cNvSpPr>
                  <a:spLocks noChangeArrowheads="1"/>
                </p:cNvSpPr>
                <p:nvPr/>
              </p:nvSpPr>
              <p:spPr bwMode="auto">
                <a:xfrm>
                  <a:off x="1370" y="266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288" name="Oval 2752"/>
                <p:cNvSpPr>
                  <a:spLocks noChangeArrowheads="1"/>
                </p:cNvSpPr>
                <p:nvPr/>
              </p:nvSpPr>
              <p:spPr bwMode="auto">
                <a:xfrm>
                  <a:off x="1360" y="257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289" name="Oval 2753"/>
                <p:cNvSpPr>
                  <a:spLocks noChangeArrowheads="1"/>
                </p:cNvSpPr>
                <p:nvPr/>
              </p:nvSpPr>
              <p:spPr bwMode="auto">
                <a:xfrm>
                  <a:off x="1342" y="272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290" name="Oval 2754"/>
                <p:cNvSpPr>
                  <a:spLocks noChangeArrowheads="1"/>
                </p:cNvSpPr>
                <p:nvPr/>
              </p:nvSpPr>
              <p:spPr bwMode="auto">
                <a:xfrm>
                  <a:off x="1227" y="267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291" name="Oval 2755"/>
                <p:cNvSpPr>
                  <a:spLocks noChangeArrowheads="1"/>
                </p:cNvSpPr>
                <p:nvPr/>
              </p:nvSpPr>
              <p:spPr bwMode="auto">
                <a:xfrm>
                  <a:off x="1113" y="250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292" name="Oval 2756"/>
                <p:cNvSpPr>
                  <a:spLocks noChangeArrowheads="1"/>
                </p:cNvSpPr>
                <p:nvPr/>
              </p:nvSpPr>
              <p:spPr bwMode="auto">
                <a:xfrm>
                  <a:off x="1085" y="263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293" name="Oval 2757"/>
                <p:cNvSpPr>
                  <a:spLocks noChangeArrowheads="1"/>
                </p:cNvSpPr>
                <p:nvPr/>
              </p:nvSpPr>
              <p:spPr bwMode="auto">
                <a:xfrm>
                  <a:off x="1191" y="255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294" name="Oval 2758"/>
                <p:cNvSpPr>
                  <a:spLocks noChangeArrowheads="1"/>
                </p:cNvSpPr>
                <p:nvPr/>
              </p:nvSpPr>
              <p:spPr bwMode="auto">
                <a:xfrm>
                  <a:off x="1146" y="267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42050" name="Group 2759"/>
              <p:cNvGrpSpPr>
                <a:grpSpLocks/>
              </p:cNvGrpSpPr>
              <p:nvPr/>
            </p:nvGrpSpPr>
            <p:grpSpPr bwMode="auto">
              <a:xfrm>
                <a:off x="445" y="2677"/>
                <a:ext cx="339" cy="297"/>
                <a:chOff x="445" y="2677"/>
                <a:chExt cx="339" cy="297"/>
              </a:xfrm>
            </p:grpSpPr>
            <p:sp>
              <p:nvSpPr>
                <p:cNvPr id="68296" name="Oval 2760"/>
                <p:cNvSpPr>
                  <a:spLocks noChangeArrowheads="1"/>
                </p:cNvSpPr>
                <p:nvPr/>
              </p:nvSpPr>
              <p:spPr bwMode="auto">
                <a:xfrm>
                  <a:off x="538" y="267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297" name="Oval 2761"/>
                <p:cNvSpPr>
                  <a:spLocks noChangeArrowheads="1"/>
                </p:cNvSpPr>
                <p:nvPr/>
              </p:nvSpPr>
              <p:spPr bwMode="auto">
                <a:xfrm>
                  <a:off x="634" y="277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298" name="Oval 2762"/>
                <p:cNvSpPr>
                  <a:spLocks noChangeArrowheads="1"/>
                </p:cNvSpPr>
                <p:nvPr/>
              </p:nvSpPr>
              <p:spPr bwMode="auto">
                <a:xfrm>
                  <a:off x="624" y="268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299" name="Oval 2763"/>
                <p:cNvSpPr>
                  <a:spLocks noChangeArrowheads="1"/>
                </p:cNvSpPr>
                <p:nvPr/>
              </p:nvSpPr>
              <p:spPr bwMode="auto">
                <a:xfrm>
                  <a:off x="606" y="283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300" name="Oval 2764"/>
                <p:cNvSpPr>
                  <a:spLocks noChangeArrowheads="1"/>
                </p:cNvSpPr>
                <p:nvPr/>
              </p:nvSpPr>
              <p:spPr bwMode="auto">
                <a:xfrm>
                  <a:off x="491" y="278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301" name="Oval 2765"/>
                <p:cNvSpPr>
                  <a:spLocks noChangeArrowheads="1"/>
                </p:cNvSpPr>
                <p:nvPr/>
              </p:nvSpPr>
              <p:spPr bwMode="auto">
                <a:xfrm>
                  <a:off x="634" y="277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302" name="Oval 2766"/>
                <p:cNvSpPr>
                  <a:spLocks noChangeArrowheads="1"/>
                </p:cNvSpPr>
                <p:nvPr/>
              </p:nvSpPr>
              <p:spPr bwMode="auto">
                <a:xfrm>
                  <a:off x="730" y="286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303" name="Oval 2767"/>
                <p:cNvSpPr>
                  <a:spLocks noChangeArrowheads="1"/>
                </p:cNvSpPr>
                <p:nvPr/>
              </p:nvSpPr>
              <p:spPr bwMode="auto">
                <a:xfrm>
                  <a:off x="720" y="278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304" name="Oval 2768"/>
                <p:cNvSpPr>
                  <a:spLocks noChangeArrowheads="1"/>
                </p:cNvSpPr>
                <p:nvPr/>
              </p:nvSpPr>
              <p:spPr bwMode="auto">
                <a:xfrm>
                  <a:off x="702" y="292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305" name="Oval 2769"/>
                <p:cNvSpPr>
                  <a:spLocks noChangeArrowheads="1"/>
                </p:cNvSpPr>
                <p:nvPr/>
              </p:nvSpPr>
              <p:spPr bwMode="auto">
                <a:xfrm>
                  <a:off x="587" y="287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306" name="Oval 2770"/>
                <p:cNvSpPr>
                  <a:spLocks noChangeArrowheads="1"/>
                </p:cNvSpPr>
                <p:nvPr/>
              </p:nvSpPr>
              <p:spPr bwMode="auto">
                <a:xfrm>
                  <a:off x="473" y="270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307" name="Oval 2771"/>
                <p:cNvSpPr>
                  <a:spLocks noChangeArrowheads="1"/>
                </p:cNvSpPr>
                <p:nvPr/>
              </p:nvSpPr>
              <p:spPr bwMode="auto">
                <a:xfrm>
                  <a:off x="445" y="283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308" name="Oval 2772"/>
                <p:cNvSpPr>
                  <a:spLocks noChangeArrowheads="1"/>
                </p:cNvSpPr>
                <p:nvPr/>
              </p:nvSpPr>
              <p:spPr bwMode="auto">
                <a:xfrm>
                  <a:off x="551" y="276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309" name="Oval 2773"/>
                <p:cNvSpPr>
                  <a:spLocks noChangeArrowheads="1"/>
                </p:cNvSpPr>
                <p:nvPr/>
              </p:nvSpPr>
              <p:spPr bwMode="auto">
                <a:xfrm>
                  <a:off x="506" y="287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41615" name="Group 2774"/>
            <p:cNvGrpSpPr>
              <a:grpSpLocks/>
            </p:cNvGrpSpPr>
            <p:nvPr/>
          </p:nvGrpSpPr>
          <p:grpSpPr bwMode="auto">
            <a:xfrm>
              <a:off x="775" y="2525"/>
              <a:ext cx="897" cy="421"/>
              <a:chOff x="775" y="2525"/>
              <a:chExt cx="897" cy="421"/>
            </a:xfrm>
          </p:grpSpPr>
          <p:grpSp>
            <p:nvGrpSpPr>
              <p:cNvPr id="142019" name="Group 2775"/>
              <p:cNvGrpSpPr>
                <a:grpSpLocks/>
              </p:cNvGrpSpPr>
              <p:nvPr/>
            </p:nvGrpSpPr>
            <p:grpSpPr bwMode="auto">
              <a:xfrm>
                <a:off x="775" y="2525"/>
                <a:ext cx="339" cy="297"/>
                <a:chOff x="775" y="2525"/>
                <a:chExt cx="339" cy="297"/>
              </a:xfrm>
            </p:grpSpPr>
            <p:sp>
              <p:nvSpPr>
                <p:cNvPr id="68312" name="Oval 2776"/>
                <p:cNvSpPr>
                  <a:spLocks noChangeArrowheads="1"/>
                </p:cNvSpPr>
                <p:nvPr/>
              </p:nvSpPr>
              <p:spPr bwMode="auto">
                <a:xfrm>
                  <a:off x="868" y="252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313" name="Oval 2777"/>
                <p:cNvSpPr>
                  <a:spLocks noChangeArrowheads="1"/>
                </p:cNvSpPr>
                <p:nvPr/>
              </p:nvSpPr>
              <p:spPr bwMode="auto">
                <a:xfrm>
                  <a:off x="964" y="262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314" name="Oval 2778"/>
                <p:cNvSpPr>
                  <a:spLocks noChangeArrowheads="1"/>
                </p:cNvSpPr>
                <p:nvPr/>
              </p:nvSpPr>
              <p:spPr bwMode="auto">
                <a:xfrm>
                  <a:off x="954" y="253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315" name="Oval 2779"/>
                <p:cNvSpPr>
                  <a:spLocks noChangeArrowheads="1"/>
                </p:cNvSpPr>
                <p:nvPr/>
              </p:nvSpPr>
              <p:spPr bwMode="auto">
                <a:xfrm>
                  <a:off x="936" y="268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316" name="Oval 2780"/>
                <p:cNvSpPr>
                  <a:spLocks noChangeArrowheads="1"/>
                </p:cNvSpPr>
                <p:nvPr/>
              </p:nvSpPr>
              <p:spPr bwMode="auto">
                <a:xfrm>
                  <a:off x="821" y="262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317" name="Oval 2781"/>
                <p:cNvSpPr>
                  <a:spLocks noChangeArrowheads="1"/>
                </p:cNvSpPr>
                <p:nvPr/>
              </p:nvSpPr>
              <p:spPr bwMode="auto">
                <a:xfrm>
                  <a:off x="964" y="262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318" name="Oval 2782"/>
                <p:cNvSpPr>
                  <a:spLocks noChangeArrowheads="1"/>
                </p:cNvSpPr>
                <p:nvPr/>
              </p:nvSpPr>
              <p:spPr bwMode="auto">
                <a:xfrm>
                  <a:off x="1060" y="271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319" name="Oval 2783"/>
                <p:cNvSpPr>
                  <a:spLocks noChangeArrowheads="1"/>
                </p:cNvSpPr>
                <p:nvPr/>
              </p:nvSpPr>
              <p:spPr bwMode="auto">
                <a:xfrm>
                  <a:off x="1050" y="262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320" name="Oval 2784"/>
                <p:cNvSpPr>
                  <a:spLocks noChangeArrowheads="1"/>
                </p:cNvSpPr>
                <p:nvPr/>
              </p:nvSpPr>
              <p:spPr bwMode="auto">
                <a:xfrm>
                  <a:off x="1032" y="277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321" name="Oval 2785"/>
                <p:cNvSpPr>
                  <a:spLocks noChangeArrowheads="1"/>
                </p:cNvSpPr>
                <p:nvPr/>
              </p:nvSpPr>
              <p:spPr bwMode="auto">
                <a:xfrm>
                  <a:off x="917" y="272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322" name="Oval 2786"/>
                <p:cNvSpPr>
                  <a:spLocks noChangeArrowheads="1"/>
                </p:cNvSpPr>
                <p:nvPr/>
              </p:nvSpPr>
              <p:spPr bwMode="auto">
                <a:xfrm>
                  <a:off x="803" y="255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323" name="Oval 2787"/>
                <p:cNvSpPr>
                  <a:spLocks noChangeArrowheads="1"/>
                </p:cNvSpPr>
                <p:nvPr/>
              </p:nvSpPr>
              <p:spPr bwMode="auto">
                <a:xfrm>
                  <a:off x="775" y="268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324" name="Oval 2788"/>
                <p:cNvSpPr>
                  <a:spLocks noChangeArrowheads="1"/>
                </p:cNvSpPr>
                <p:nvPr/>
              </p:nvSpPr>
              <p:spPr bwMode="auto">
                <a:xfrm>
                  <a:off x="881" y="260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325" name="Oval 2789"/>
                <p:cNvSpPr>
                  <a:spLocks noChangeArrowheads="1"/>
                </p:cNvSpPr>
                <p:nvPr/>
              </p:nvSpPr>
              <p:spPr bwMode="auto">
                <a:xfrm>
                  <a:off x="836" y="272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42020" name="Group 2790"/>
              <p:cNvGrpSpPr>
                <a:grpSpLocks/>
              </p:cNvGrpSpPr>
              <p:nvPr/>
            </p:nvGrpSpPr>
            <p:grpSpPr bwMode="auto">
              <a:xfrm>
                <a:off x="1333" y="2650"/>
                <a:ext cx="339" cy="296"/>
                <a:chOff x="1333" y="2650"/>
                <a:chExt cx="339" cy="296"/>
              </a:xfrm>
            </p:grpSpPr>
            <p:sp>
              <p:nvSpPr>
                <p:cNvPr id="68327" name="Oval 2791"/>
                <p:cNvSpPr>
                  <a:spLocks noChangeArrowheads="1"/>
                </p:cNvSpPr>
                <p:nvPr/>
              </p:nvSpPr>
              <p:spPr bwMode="auto">
                <a:xfrm>
                  <a:off x="1426" y="265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328" name="Oval 2792"/>
                <p:cNvSpPr>
                  <a:spLocks noChangeArrowheads="1"/>
                </p:cNvSpPr>
                <p:nvPr/>
              </p:nvSpPr>
              <p:spPr bwMode="auto">
                <a:xfrm>
                  <a:off x="1522" y="274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329" name="Oval 2793"/>
                <p:cNvSpPr>
                  <a:spLocks noChangeArrowheads="1"/>
                </p:cNvSpPr>
                <p:nvPr/>
              </p:nvSpPr>
              <p:spPr bwMode="auto">
                <a:xfrm>
                  <a:off x="1512" y="265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330" name="Oval 2794"/>
                <p:cNvSpPr>
                  <a:spLocks noChangeArrowheads="1"/>
                </p:cNvSpPr>
                <p:nvPr/>
              </p:nvSpPr>
              <p:spPr bwMode="auto">
                <a:xfrm>
                  <a:off x="1494" y="280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331" name="Oval 2795"/>
                <p:cNvSpPr>
                  <a:spLocks noChangeArrowheads="1"/>
                </p:cNvSpPr>
                <p:nvPr/>
              </p:nvSpPr>
              <p:spPr bwMode="auto">
                <a:xfrm>
                  <a:off x="1379" y="275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332" name="Oval 2796"/>
                <p:cNvSpPr>
                  <a:spLocks noChangeArrowheads="1"/>
                </p:cNvSpPr>
                <p:nvPr/>
              </p:nvSpPr>
              <p:spPr bwMode="auto">
                <a:xfrm>
                  <a:off x="1522" y="274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333" name="Oval 2797"/>
                <p:cNvSpPr>
                  <a:spLocks noChangeArrowheads="1"/>
                </p:cNvSpPr>
                <p:nvPr/>
              </p:nvSpPr>
              <p:spPr bwMode="auto">
                <a:xfrm>
                  <a:off x="1618" y="284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334" name="Oval 2798"/>
                <p:cNvSpPr>
                  <a:spLocks noChangeArrowheads="1"/>
                </p:cNvSpPr>
                <p:nvPr/>
              </p:nvSpPr>
              <p:spPr bwMode="auto">
                <a:xfrm>
                  <a:off x="1608" y="275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335" name="Oval 2799"/>
                <p:cNvSpPr>
                  <a:spLocks noChangeArrowheads="1"/>
                </p:cNvSpPr>
                <p:nvPr/>
              </p:nvSpPr>
              <p:spPr bwMode="auto">
                <a:xfrm>
                  <a:off x="1590" y="290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336" name="Oval 2800"/>
                <p:cNvSpPr>
                  <a:spLocks noChangeArrowheads="1"/>
                </p:cNvSpPr>
                <p:nvPr/>
              </p:nvSpPr>
              <p:spPr bwMode="auto">
                <a:xfrm>
                  <a:off x="1475" y="284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337" name="Oval 2801"/>
                <p:cNvSpPr>
                  <a:spLocks noChangeArrowheads="1"/>
                </p:cNvSpPr>
                <p:nvPr/>
              </p:nvSpPr>
              <p:spPr bwMode="auto">
                <a:xfrm>
                  <a:off x="1361" y="268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338" name="Oval 2802"/>
                <p:cNvSpPr>
                  <a:spLocks noChangeArrowheads="1"/>
                </p:cNvSpPr>
                <p:nvPr/>
              </p:nvSpPr>
              <p:spPr bwMode="auto">
                <a:xfrm>
                  <a:off x="1333" y="281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339" name="Oval 2803"/>
                <p:cNvSpPr>
                  <a:spLocks noChangeArrowheads="1"/>
                </p:cNvSpPr>
                <p:nvPr/>
              </p:nvSpPr>
              <p:spPr bwMode="auto">
                <a:xfrm>
                  <a:off x="1439" y="273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340" name="Oval 2804"/>
                <p:cNvSpPr>
                  <a:spLocks noChangeArrowheads="1"/>
                </p:cNvSpPr>
                <p:nvPr/>
              </p:nvSpPr>
              <p:spPr bwMode="auto">
                <a:xfrm>
                  <a:off x="1394" y="284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41616" name="Group 2805"/>
            <p:cNvGrpSpPr>
              <a:grpSpLocks/>
            </p:cNvGrpSpPr>
            <p:nvPr/>
          </p:nvGrpSpPr>
          <p:grpSpPr bwMode="auto">
            <a:xfrm>
              <a:off x="972" y="2808"/>
              <a:ext cx="654" cy="745"/>
              <a:chOff x="972" y="2808"/>
              <a:chExt cx="654" cy="745"/>
            </a:xfrm>
          </p:grpSpPr>
          <p:grpSp>
            <p:nvGrpSpPr>
              <p:cNvPr id="141989" name="Group 2806"/>
              <p:cNvGrpSpPr>
                <a:grpSpLocks/>
              </p:cNvGrpSpPr>
              <p:nvPr/>
            </p:nvGrpSpPr>
            <p:grpSpPr bwMode="auto">
              <a:xfrm>
                <a:off x="972" y="2808"/>
                <a:ext cx="339" cy="297"/>
                <a:chOff x="972" y="2808"/>
                <a:chExt cx="339" cy="297"/>
              </a:xfrm>
            </p:grpSpPr>
            <p:sp>
              <p:nvSpPr>
                <p:cNvPr id="68343" name="Oval 2807"/>
                <p:cNvSpPr>
                  <a:spLocks noChangeArrowheads="1"/>
                </p:cNvSpPr>
                <p:nvPr/>
              </p:nvSpPr>
              <p:spPr bwMode="auto">
                <a:xfrm>
                  <a:off x="1065" y="280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344" name="Oval 2808"/>
                <p:cNvSpPr>
                  <a:spLocks noChangeArrowheads="1"/>
                </p:cNvSpPr>
                <p:nvPr/>
              </p:nvSpPr>
              <p:spPr bwMode="auto">
                <a:xfrm>
                  <a:off x="1161" y="290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345" name="Oval 2809"/>
                <p:cNvSpPr>
                  <a:spLocks noChangeArrowheads="1"/>
                </p:cNvSpPr>
                <p:nvPr/>
              </p:nvSpPr>
              <p:spPr bwMode="auto">
                <a:xfrm>
                  <a:off x="1151" y="281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346" name="Oval 2810"/>
                <p:cNvSpPr>
                  <a:spLocks noChangeArrowheads="1"/>
                </p:cNvSpPr>
                <p:nvPr/>
              </p:nvSpPr>
              <p:spPr bwMode="auto">
                <a:xfrm>
                  <a:off x="1133" y="296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347" name="Oval 2811"/>
                <p:cNvSpPr>
                  <a:spLocks noChangeArrowheads="1"/>
                </p:cNvSpPr>
                <p:nvPr/>
              </p:nvSpPr>
              <p:spPr bwMode="auto">
                <a:xfrm>
                  <a:off x="1018" y="291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348" name="Oval 2812"/>
                <p:cNvSpPr>
                  <a:spLocks noChangeArrowheads="1"/>
                </p:cNvSpPr>
                <p:nvPr/>
              </p:nvSpPr>
              <p:spPr bwMode="auto">
                <a:xfrm>
                  <a:off x="1161" y="290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349" name="Oval 2813"/>
                <p:cNvSpPr>
                  <a:spLocks noChangeArrowheads="1"/>
                </p:cNvSpPr>
                <p:nvPr/>
              </p:nvSpPr>
              <p:spPr bwMode="auto">
                <a:xfrm>
                  <a:off x="1257" y="300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350" name="Oval 2814"/>
                <p:cNvSpPr>
                  <a:spLocks noChangeArrowheads="1"/>
                </p:cNvSpPr>
                <p:nvPr/>
              </p:nvSpPr>
              <p:spPr bwMode="auto">
                <a:xfrm>
                  <a:off x="1247" y="291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351" name="Oval 2815"/>
                <p:cNvSpPr>
                  <a:spLocks noChangeArrowheads="1"/>
                </p:cNvSpPr>
                <p:nvPr/>
              </p:nvSpPr>
              <p:spPr bwMode="auto">
                <a:xfrm>
                  <a:off x="1229" y="306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352" name="Oval 2816"/>
                <p:cNvSpPr>
                  <a:spLocks noChangeArrowheads="1"/>
                </p:cNvSpPr>
                <p:nvPr/>
              </p:nvSpPr>
              <p:spPr bwMode="auto">
                <a:xfrm>
                  <a:off x="1114" y="300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353" name="Oval 2817"/>
                <p:cNvSpPr>
                  <a:spLocks noChangeArrowheads="1"/>
                </p:cNvSpPr>
                <p:nvPr/>
              </p:nvSpPr>
              <p:spPr bwMode="auto">
                <a:xfrm>
                  <a:off x="1000" y="283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354" name="Oval 2818"/>
                <p:cNvSpPr>
                  <a:spLocks noChangeArrowheads="1"/>
                </p:cNvSpPr>
                <p:nvPr/>
              </p:nvSpPr>
              <p:spPr bwMode="auto">
                <a:xfrm>
                  <a:off x="972" y="297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355" name="Oval 2819"/>
                <p:cNvSpPr>
                  <a:spLocks noChangeArrowheads="1"/>
                </p:cNvSpPr>
                <p:nvPr/>
              </p:nvSpPr>
              <p:spPr bwMode="auto">
                <a:xfrm>
                  <a:off x="1078" y="289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356" name="Oval 2820"/>
                <p:cNvSpPr>
                  <a:spLocks noChangeArrowheads="1"/>
                </p:cNvSpPr>
                <p:nvPr/>
              </p:nvSpPr>
              <p:spPr bwMode="auto">
                <a:xfrm>
                  <a:off x="1033" y="300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41990" name="Group 2821"/>
              <p:cNvGrpSpPr>
                <a:grpSpLocks/>
              </p:cNvGrpSpPr>
              <p:nvPr/>
            </p:nvGrpSpPr>
            <p:grpSpPr bwMode="auto">
              <a:xfrm>
                <a:off x="1287" y="3256"/>
                <a:ext cx="339" cy="297"/>
                <a:chOff x="1287" y="3256"/>
                <a:chExt cx="339" cy="297"/>
              </a:xfrm>
            </p:grpSpPr>
            <p:sp>
              <p:nvSpPr>
                <p:cNvPr id="68358" name="Oval 2822"/>
                <p:cNvSpPr>
                  <a:spLocks noChangeArrowheads="1"/>
                </p:cNvSpPr>
                <p:nvPr/>
              </p:nvSpPr>
              <p:spPr bwMode="auto">
                <a:xfrm>
                  <a:off x="1380" y="325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359" name="Oval 2823"/>
                <p:cNvSpPr>
                  <a:spLocks noChangeArrowheads="1"/>
                </p:cNvSpPr>
                <p:nvPr/>
              </p:nvSpPr>
              <p:spPr bwMode="auto">
                <a:xfrm>
                  <a:off x="1476" y="335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360" name="Oval 2824"/>
                <p:cNvSpPr>
                  <a:spLocks noChangeArrowheads="1"/>
                </p:cNvSpPr>
                <p:nvPr/>
              </p:nvSpPr>
              <p:spPr bwMode="auto">
                <a:xfrm>
                  <a:off x="1466" y="326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361" name="Oval 2825"/>
                <p:cNvSpPr>
                  <a:spLocks noChangeArrowheads="1"/>
                </p:cNvSpPr>
                <p:nvPr/>
              </p:nvSpPr>
              <p:spPr bwMode="auto">
                <a:xfrm>
                  <a:off x="1448" y="341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362" name="Oval 2826"/>
                <p:cNvSpPr>
                  <a:spLocks noChangeArrowheads="1"/>
                </p:cNvSpPr>
                <p:nvPr/>
              </p:nvSpPr>
              <p:spPr bwMode="auto">
                <a:xfrm>
                  <a:off x="1333" y="335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363" name="Oval 2827"/>
                <p:cNvSpPr>
                  <a:spLocks noChangeArrowheads="1"/>
                </p:cNvSpPr>
                <p:nvPr/>
              </p:nvSpPr>
              <p:spPr bwMode="auto">
                <a:xfrm>
                  <a:off x="1476" y="335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364" name="Oval 2828"/>
                <p:cNvSpPr>
                  <a:spLocks noChangeArrowheads="1"/>
                </p:cNvSpPr>
                <p:nvPr/>
              </p:nvSpPr>
              <p:spPr bwMode="auto">
                <a:xfrm>
                  <a:off x="1572" y="344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365" name="Oval 2829"/>
                <p:cNvSpPr>
                  <a:spLocks noChangeArrowheads="1"/>
                </p:cNvSpPr>
                <p:nvPr/>
              </p:nvSpPr>
              <p:spPr bwMode="auto">
                <a:xfrm>
                  <a:off x="1562" y="336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366" name="Oval 2830"/>
                <p:cNvSpPr>
                  <a:spLocks noChangeArrowheads="1"/>
                </p:cNvSpPr>
                <p:nvPr/>
              </p:nvSpPr>
              <p:spPr bwMode="auto">
                <a:xfrm>
                  <a:off x="1544" y="350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367" name="Oval 2831"/>
                <p:cNvSpPr>
                  <a:spLocks noChangeArrowheads="1"/>
                </p:cNvSpPr>
                <p:nvPr/>
              </p:nvSpPr>
              <p:spPr bwMode="auto">
                <a:xfrm>
                  <a:off x="1429" y="345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368" name="Oval 2832"/>
                <p:cNvSpPr>
                  <a:spLocks noChangeArrowheads="1"/>
                </p:cNvSpPr>
                <p:nvPr/>
              </p:nvSpPr>
              <p:spPr bwMode="auto">
                <a:xfrm>
                  <a:off x="1315" y="328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369" name="Oval 2833"/>
                <p:cNvSpPr>
                  <a:spLocks noChangeArrowheads="1"/>
                </p:cNvSpPr>
                <p:nvPr/>
              </p:nvSpPr>
              <p:spPr bwMode="auto">
                <a:xfrm>
                  <a:off x="1287" y="341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370" name="Oval 2834"/>
                <p:cNvSpPr>
                  <a:spLocks noChangeArrowheads="1"/>
                </p:cNvSpPr>
                <p:nvPr/>
              </p:nvSpPr>
              <p:spPr bwMode="auto">
                <a:xfrm>
                  <a:off x="1393" y="333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371" name="Oval 2835"/>
                <p:cNvSpPr>
                  <a:spLocks noChangeArrowheads="1"/>
                </p:cNvSpPr>
                <p:nvPr/>
              </p:nvSpPr>
              <p:spPr bwMode="auto">
                <a:xfrm>
                  <a:off x="1348" y="345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41617" name="Group 2836"/>
            <p:cNvGrpSpPr>
              <a:grpSpLocks/>
            </p:cNvGrpSpPr>
            <p:nvPr/>
          </p:nvGrpSpPr>
          <p:grpSpPr bwMode="auto">
            <a:xfrm>
              <a:off x="531" y="2453"/>
              <a:ext cx="1480" cy="1125"/>
              <a:chOff x="531" y="2453"/>
              <a:chExt cx="1480" cy="1125"/>
            </a:xfrm>
          </p:grpSpPr>
          <p:grpSp>
            <p:nvGrpSpPr>
              <p:cNvPr id="141959" name="Group 2837"/>
              <p:cNvGrpSpPr>
                <a:grpSpLocks/>
              </p:cNvGrpSpPr>
              <p:nvPr/>
            </p:nvGrpSpPr>
            <p:grpSpPr bwMode="auto">
              <a:xfrm>
                <a:off x="531" y="3281"/>
                <a:ext cx="339" cy="297"/>
                <a:chOff x="531" y="3281"/>
                <a:chExt cx="339" cy="297"/>
              </a:xfrm>
            </p:grpSpPr>
            <p:sp>
              <p:nvSpPr>
                <p:cNvPr id="68374" name="Oval 2838"/>
                <p:cNvSpPr>
                  <a:spLocks noChangeArrowheads="1"/>
                </p:cNvSpPr>
                <p:nvPr/>
              </p:nvSpPr>
              <p:spPr bwMode="auto">
                <a:xfrm>
                  <a:off x="624" y="328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375" name="Oval 2839"/>
                <p:cNvSpPr>
                  <a:spLocks noChangeArrowheads="1"/>
                </p:cNvSpPr>
                <p:nvPr/>
              </p:nvSpPr>
              <p:spPr bwMode="auto">
                <a:xfrm>
                  <a:off x="720" y="337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376" name="Oval 2840"/>
                <p:cNvSpPr>
                  <a:spLocks noChangeArrowheads="1"/>
                </p:cNvSpPr>
                <p:nvPr/>
              </p:nvSpPr>
              <p:spPr bwMode="auto">
                <a:xfrm>
                  <a:off x="710" y="328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377" name="Oval 2841"/>
                <p:cNvSpPr>
                  <a:spLocks noChangeArrowheads="1"/>
                </p:cNvSpPr>
                <p:nvPr/>
              </p:nvSpPr>
              <p:spPr bwMode="auto">
                <a:xfrm>
                  <a:off x="692" y="343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378" name="Oval 2842"/>
                <p:cNvSpPr>
                  <a:spLocks noChangeArrowheads="1"/>
                </p:cNvSpPr>
                <p:nvPr/>
              </p:nvSpPr>
              <p:spPr bwMode="auto">
                <a:xfrm>
                  <a:off x="577" y="338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379" name="Oval 2843"/>
                <p:cNvSpPr>
                  <a:spLocks noChangeArrowheads="1"/>
                </p:cNvSpPr>
                <p:nvPr/>
              </p:nvSpPr>
              <p:spPr bwMode="auto">
                <a:xfrm>
                  <a:off x="720" y="337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380" name="Oval 2844"/>
                <p:cNvSpPr>
                  <a:spLocks noChangeArrowheads="1"/>
                </p:cNvSpPr>
                <p:nvPr/>
              </p:nvSpPr>
              <p:spPr bwMode="auto">
                <a:xfrm>
                  <a:off x="816" y="347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381" name="Oval 2845"/>
                <p:cNvSpPr>
                  <a:spLocks noChangeArrowheads="1"/>
                </p:cNvSpPr>
                <p:nvPr/>
              </p:nvSpPr>
              <p:spPr bwMode="auto">
                <a:xfrm>
                  <a:off x="806" y="338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382" name="Oval 2846"/>
                <p:cNvSpPr>
                  <a:spLocks noChangeArrowheads="1"/>
                </p:cNvSpPr>
                <p:nvPr/>
              </p:nvSpPr>
              <p:spPr bwMode="auto">
                <a:xfrm>
                  <a:off x="788" y="353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383" name="Oval 2847"/>
                <p:cNvSpPr>
                  <a:spLocks noChangeArrowheads="1"/>
                </p:cNvSpPr>
                <p:nvPr/>
              </p:nvSpPr>
              <p:spPr bwMode="auto">
                <a:xfrm>
                  <a:off x="673" y="348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384" name="Oval 2848"/>
                <p:cNvSpPr>
                  <a:spLocks noChangeArrowheads="1"/>
                </p:cNvSpPr>
                <p:nvPr/>
              </p:nvSpPr>
              <p:spPr bwMode="auto">
                <a:xfrm>
                  <a:off x="559" y="331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385" name="Oval 2849"/>
                <p:cNvSpPr>
                  <a:spLocks noChangeArrowheads="1"/>
                </p:cNvSpPr>
                <p:nvPr/>
              </p:nvSpPr>
              <p:spPr bwMode="auto">
                <a:xfrm>
                  <a:off x="531" y="344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386" name="Oval 2850"/>
                <p:cNvSpPr>
                  <a:spLocks noChangeArrowheads="1"/>
                </p:cNvSpPr>
                <p:nvPr/>
              </p:nvSpPr>
              <p:spPr bwMode="auto">
                <a:xfrm>
                  <a:off x="637" y="336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387" name="Oval 2851"/>
                <p:cNvSpPr>
                  <a:spLocks noChangeArrowheads="1"/>
                </p:cNvSpPr>
                <p:nvPr/>
              </p:nvSpPr>
              <p:spPr bwMode="auto">
                <a:xfrm>
                  <a:off x="592" y="347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41960" name="Group 2852"/>
              <p:cNvGrpSpPr>
                <a:grpSpLocks/>
              </p:cNvGrpSpPr>
              <p:nvPr/>
            </p:nvGrpSpPr>
            <p:grpSpPr bwMode="auto">
              <a:xfrm>
                <a:off x="1672" y="2453"/>
                <a:ext cx="339" cy="297"/>
                <a:chOff x="1672" y="2453"/>
                <a:chExt cx="339" cy="297"/>
              </a:xfrm>
            </p:grpSpPr>
            <p:sp>
              <p:nvSpPr>
                <p:cNvPr id="68389" name="Oval 2853"/>
                <p:cNvSpPr>
                  <a:spLocks noChangeArrowheads="1"/>
                </p:cNvSpPr>
                <p:nvPr/>
              </p:nvSpPr>
              <p:spPr bwMode="auto">
                <a:xfrm>
                  <a:off x="1765" y="245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390" name="Oval 2854"/>
                <p:cNvSpPr>
                  <a:spLocks noChangeArrowheads="1"/>
                </p:cNvSpPr>
                <p:nvPr/>
              </p:nvSpPr>
              <p:spPr bwMode="auto">
                <a:xfrm>
                  <a:off x="1861" y="254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391" name="Oval 2855"/>
                <p:cNvSpPr>
                  <a:spLocks noChangeArrowheads="1"/>
                </p:cNvSpPr>
                <p:nvPr/>
              </p:nvSpPr>
              <p:spPr bwMode="auto">
                <a:xfrm>
                  <a:off x="1851" y="246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392" name="Oval 2856"/>
                <p:cNvSpPr>
                  <a:spLocks noChangeArrowheads="1"/>
                </p:cNvSpPr>
                <p:nvPr/>
              </p:nvSpPr>
              <p:spPr bwMode="auto">
                <a:xfrm>
                  <a:off x="1833" y="260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393" name="Oval 2857"/>
                <p:cNvSpPr>
                  <a:spLocks noChangeArrowheads="1"/>
                </p:cNvSpPr>
                <p:nvPr/>
              </p:nvSpPr>
              <p:spPr bwMode="auto">
                <a:xfrm>
                  <a:off x="1718" y="255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394" name="Oval 2858"/>
                <p:cNvSpPr>
                  <a:spLocks noChangeArrowheads="1"/>
                </p:cNvSpPr>
                <p:nvPr/>
              </p:nvSpPr>
              <p:spPr bwMode="auto">
                <a:xfrm>
                  <a:off x="1861" y="254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395" name="Oval 2859"/>
                <p:cNvSpPr>
                  <a:spLocks noChangeArrowheads="1"/>
                </p:cNvSpPr>
                <p:nvPr/>
              </p:nvSpPr>
              <p:spPr bwMode="auto">
                <a:xfrm>
                  <a:off x="1957" y="264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396" name="Oval 2860"/>
                <p:cNvSpPr>
                  <a:spLocks noChangeArrowheads="1"/>
                </p:cNvSpPr>
                <p:nvPr/>
              </p:nvSpPr>
              <p:spPr bwMode="auto">
                <a:xfrm>
                  <a:off x="1947" y="255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397" name="Oval 2861"/>
                <p:cNvSpPr>
                  <a:spLocks noChangeArrowheads="1"/>
                </p:cNvSpPr>
                <p:nvPr/>
              </p:nvSpPr>
              <p:spPr bwMode="auto">
                <a:xfrm>
                  <a:off x="1929" y="270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398" name="Oval 2862"/>
                <p:cNvSpPr>
                  <a:spLocks noChangeArrowheads="1"/>
                </p:cNvSpPr>
                <p:nvPr/>
              </p:nvSpPr>
              <p:spPr bwMode="auto">
                <a:xfrm>
                  <a:off x="1814" y="265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399" name="Oval 2863"/>
                <p:cNvSpPr>
                  <a:spLocks noChangeArrowheads="1"/>
                </p:cNvSpPr>
                <p:nvPr/>
              </p:nvSpPr>
              <p:spPr bwMode="auto">
                <a:xfrm>
                  <a:off x="1700" y="248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400" name="Oval 2864"/>
                <p:cNvSpPr>
                  <a:spLocks noChangeArrowheads="1"/>
                </p:cNvSpPr>
                <p:nvPr/>
              </p:nvSpPr>
              <p:spPr bwMode="auto">
                <a:xfrm>
                  <a:off x="1672" y="261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401" name="Oval 2865"/>
                <p:cNvSpPr>
                  <a:spLocks noChangeArrowheads="1"/>
                </p:cNvSpPr>
                <p:nvPr/>
              </p:nvSpPr>
              <p:spPr bwMode="auto">
                <a:xfrm>
                  <a:off x="1778" y="253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402" name="Oval 2866"/>
                <p:cNvSpPr>
                  <a:spLocks noChangeArrowheads="1"/>
                </p:cNvSpPr>
                <p:nvPr/>
              </p:nvSpPr>
              <p:spPr bwMode="auto">
                <a:xfrm>
                  <a:off x="1733" y="265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41618" name="Group 2867"/>
            <p:cNvGrpSpPr>
              <a:grpSpLocks/>
            </p:cNvGrpSpPr>
            <p:nvPr/>
          </p:nvGrpSpPr>
          <p:grpSpPr bwMode="auto">
            <a:xfrm>
              <a:off x="951" y="2957"/>
              <a:ext cx="781" cy="481"/>
              <a:chOff x="951" y="2957"/>
              <a:chExt cx="781" cy="481"/>
            </a:xfrm>
          </p:grpSpPr>
          <p:grpSp>
            <p:nvGrpSpPr>
              <p:cNvPr id="141929" name="Group 2868"/>
              <p:cNvGrpSpPr>
                <a:grpSpLocks/>
              </p:cNvGrpSpPr>
              <p:nvPr/>
            </p:nvGrpSpPr>
            <p:grpSpPr bwMode="auto">
              <a:xfrm>
                <a:off x="951" y="3141"/>
                <a:ext cx="339" cy="297"/>
                <a:chOff x="951" y="3141"/>
                <a:chExt cx="339" cy="297"/>
              </a:xfrm>
            </p:grpSpPr>
            <p:sp>
              <p:nvSpPr>
                <p:cNvPr id="68405" name="Oval 2869"/>
                <p:cNvSpPr>
                  <a:spLocks noChangeArrowheads="1"/>
                </p:cNvSpPr>
                <p:nvPr/>
              </p:nvSpPr>
              <p:spPr bwMode="auto">
                <a:xfrm>
                  <a:off x="1044" y="314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406" name="Oval 2870"/>
                <p:cNvSpPr>
                  <a:spLocks noChangeArrowheads="1"/>
                </p:cNvSpPr>
                <p:nvPr/>
              </p:nvSpPr>
              <p:spPr bwMode="auto">
                <a:xfrm>
                  <a:off x="1140" y="323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407" name="Oval 2871"/>
                <p:cNvSpPr>
                  <a:spLocks noChangeArrowheads="1"/>
                </p:cNvSpPr>
                <p:nvPr/>
              </p:nvSpPr>
              <p:spPr bwMode="auto">
                <a:xfrm>
                  <a:off x="1130" y="314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408" name="Oval 2872"/>
                <p:cNvSpPr>
                  <a:spLocks noChangeArrowheads="1"/>
                </p:cNvSpPr>
                <p:nvPr/>
              </p:nvSpPr>
              <p:spPr bwMode="auto">
                <a:xfrm>
                  <a:off x="1112" y="329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409" name="Oval 2873"/>
                <p:cNvSpPr>
                  <a:spLocks noChangeArrowheads="1"/>
                </p:cNvSpPr>
                <p:nvPr/>
              </p:nvSpPr>
              <p:spPr bwMode="auto">
                <a:xfrm>
                  <a:off x="997" y="324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410" name="Oval 2874"/>
                <p:cNvSpPr>
                  <a:spLocks noChangeArrowheads="1"/>
                </p:cNvSpPr>
                <p:nvPr/>
              </p:nvSpPr>
              <p:spPr bwMode="auto">
                <a:xfrm>
                  <a:off x="1140" y="323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411" name="Oval 2875"/>
                <p:cNvSpPr>
                  <a:spLocks noChangeArrowheads="1"/>
                </p:cNvSpPr>
                <p:nvPr/>
              </p:nvSpPr>
              <p:spPr bwMode="auto">
                <a:xfrm>
                  <a:off x="1236" y="333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412" name="Oval 2876"/>
                <p:cNvSpPr>
                  <a:spLocks noChangeArrowheads="1"/>
                </p:cNvSpPr>
                <p:nvPr/>
              </p:nvSpPr>
              <p:spPr bwMode="auto">
                <a:xfrm>
                  <a:off x="1226" y="324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413" name="Oval 2877"/>
                <p:cNvSpPr>
                  <a:spLocks noChangeArrowheads="1"/>
                </p:cNvSpPr>
                <p:nvPr/>
              </p:nvSpPr>
              <p:spPr bwMode="auto">
                <a:xfrm>
                  <a:off x="1208" y="339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414" name="Oval 2878"/>
                <p:cNvSpPr>
                  <a:spLocks noChangeArrowheads="1"/>
                </p:cNvSpPr>
                <p:nvPr/>
              </p:nvSpPr>
              <p:spPr bwMode="auto">
                <a:xfrm>
                  <a:off x="1093" y="334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415" name="Oval 2879"/>
                <p:cNvSpPr>
                  <a:spLocks noChangeArrowheads="1"/>
                </p:cNvSpPr>
                <p:nvPr/>
              </p:nvSpPr>
              <p:spPr bwMode="auto">
                <a:xfrm>
                  <a:off x="979" y="317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416" name="Oval 2880"/>
                <p:cNvSpPr>
                  <a:spLocks noChangeArrowheads="1"/>
                </p:cNvSpPr>
                <p:nvPr/>
              </p:nvSpPr>
              <p:spPr bwMode="auto">
                <a:xfrm>
                  <a:off x="951" y="330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417" name="Oval 2881"/>
                <p:cNvSpPr>
                  <a:spLocks noChangeArrowheads="1"/>
                </p:cNvSpPr>
                <p:nvPr/>
              </p:nvSpPr>
              <p:spPr bwMode="auto">
                <a:xfrm>
                  <a:off x="1057" y="322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418" name="Oval 2882"/>
                <p:cNvSpPr>
                  <a:spLocks noChangeArrowheads="1"/>
                </p:cNvSpPr>
                <p:nvPr/>
              </p:nvSpPr>
              <p:spPr bwMode="auto">
                <a:xfrm>
                  <a:off x="1012" y="333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41930" name="Group 2883"/>
              <p:cNvGrpSpPr>
                <a:grpSpLocks/>
              </p:cNvGrpSpPr>
              <p:nvPr/>
            </p:nvGrpSpPr>
            <p:grpSpPr bwMode="auto">
              <a:xfrm>
                <a:off x="1393" y="2957"/>
                <a:ext cx="339" cy="297"/>
                <a:chOff x="1393" y="2957"/>
                <a:chExt cx="339" cy="297"/>
              </a:xfrm>
            </p:grpSpPr>
            <p:sp>
              <p:nvSpPr>
                <p:cNvPr id="68420" name="Oval 2884"/>
                <p:cNvSpPr>
                  <a:spLocks noChangeArrowheads="1"/>
                </p:cNvSpPr>
                <p:nvPr/>
              </p:nvSpPr>
              <p:spPr bwMode="auto">
                <a:xfrm>
                  <a:off x="1486" y="295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421" name="Oval 2885"/>
                <p:cNvSpPr>
                  <a:spLocks noChangeArrowheads="1"/>
                </p:cNvSpPr>
                <p:nvPr/>
              </p:nvSpPr>
              <p:spPr bwMode="auto">
                <a:xfrm>
                  <a:off x="1582" y="305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422" name="Oval 2886"/>
                <p:cNvSpPr>
                  <a:spLocks noChangeArrowheads="1"/>
                </p:cNvSpPr>
                <p:nvPr/>
              </p:nvSpPr>
              <p:spPr bwMode="auto">
                <a:xfrm>
                  <a:off x="1572" y="296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423" name="Oval 2887"/>
                <p:cNvSpPr>
                  <a:spLocks noChangeArrowheads="1"/>
                </p:cNvSpPr>
                <p:nvPr/>
              </p:nvSpPr>
              <p:spPr bwMode="auto">
                <a:xfrm>
                  <a:off x="1554" y="311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424" name="Oval 2888"/>
                <p:cNvSpPr>
                  <a:spLocks noChangeArrowheads="1"/>
                </p:cNvSpPr>
                <p:nvPr/>
              </p:nvSpPr>
              <p:spPr bwMode="auto">
                <a:xfrm>
                  <a:off x="1439" y="306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425" name="Oval 2889"/>
                <p:cNvSpPr>
                  <a:spLocks noChangeArrowheads="1"/>
                </p:cNvSpPr>
                <p:nvPr/>
              </p:nvSpPr>
              <p:spPr bwMode="auto">
                <a:xfrm>
                  <a:off x="1582" y="305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426" name="Oval 2890"/>
                <p:cNvSpPr>
                  <a:spLocks noChangeArrowheads="1"/>
                </p:cNvSpPr>
                <p:nvPr/>
              </p:nvSpPr>
              <p:spPr bwMode="auto">
                <a:xfrm>
                  <a:off x="1678" y="314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427" name="Oval 2891"/>
                <p:cNvSpPr>
                  <a:spLocks noChangeArrowheads="1"/>
                </p:cNvSpPr>
                <p:nvPr/>
              </p:nvSpPr>
              <p:spPr bwMode="auto">
                <a:xfrm>
                  <a:off x="1668" y="306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428" name="Oval 2892"/>
                <p:cNvSpPr>
                  <a:spLocks noChangeArrowheads="1"/>
                </p:cNvSpPr>
                <p:nvPr/>
              </p:nvSpPr>
              <p:spPr bwMode="auto">
                <a:xfrm>
                  <a:off x="1650" y="320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429" name="Oval 2893"/>
                <p:cNvSpPr>
                  <a:spLocks noChangeArrowheads="1"/>
                </p:cNvSpPr>
                <p:nvPr/>
              </p:nvSpPr>
              <p:spPr bwMode="auto">
                <a:xfrm>
                  <a:off x="1535" y="315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430" name="Oval 2894"/>
                <p:cNvSpPr>
                  <a:spLocks noChangeArrowheads="1"/>
                </p:cNvSpPr>
                <p:nvPr/>
              </p:nvSpPr>
              <p:spPr bwMode="auto">
                <a:xfrm>
                  <a:off x="1421" y="298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431" name="Oval 2895"/>
                <p:cNvSpPr>
                  <a:spLocks noChangeArrowheads="1"/>
                </p:cNvSpPr>
                <p:nvPr/>
              </p:nvSpPr>
              <p:spPr bwMode="auto">
                <a:xfrm>
                  <a:off x="1393" y="311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432" name="Oval 2896"/>
                <p:cNvSpPr>
                  <a:spLocks noChangeArrowheads="1"/>
                </p:cNvSpPr>
                <p:nvPr/>
              </p:nvSpPr>
              <p:spPr bwMode="auto">
                <a:xfrm>
                  <a:off x="1499" y="304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433" name="Oval 2897"/>
                <p:cNvSpPr>
                  <a:spLocks noChangeArrowheads="1"/>
                </p:cNvSpPr>
                <p:nvPr/>
              </p:nvSpPr>
              <p:spPr bwMode="auto">
                <a:xfrm>
                  <a:off x="1454" y="315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41619" name="Group 2898"/>
            <p:cNvGrpSpPr>
              <a:grpSpLocks/>
            </p:cNvGrpSpPr>
            <p:nvPr/>
          </p:nvGrpSpPr>
          <p:grpSpPr bwMode="auto">
            <a:xfrm>
              <a:off x="1690" y="3516"/>
              <a:ext cx="643" cy="394"/>
              <a:chOff x="1690" y="3516"/>
              <a:chExt cx="643" cy="394"/>
            </a:xfrm>
          </p:grpSpPr>
          <p:grpSp>
            <p:nvGrpSpPr>
              <p:cNvPr id="141899" name="Group 2899"/>
              <p:cNvGrpSpPr>
                <a:grpSpLocks/>
              </p:cNvGrpSpPr>
              <p:nvPr/>
            </p:nvGrpSpPr>
            <p:grpSpPr bwMode="auto">
              <a:xfrm>
                <a:off x="1994" y="3516"/>
                <a:ext cx="339" cy="297"/>
                <a:chOff x="1994" y="3516"/>
                <a:chExt cx="339" cy="297"/>
              </a:xfrm>
            </p:grpSpPr>
            <p:sp>
              <p:nvSpPr>
                <p:cNvPr id="68436" name="Oval 2900"/>
                <p:cNvSpPr>
                  <a:spLocks noChangeArrowheads="1"/>
                </p:cNvSpPr>
                <p:nvPr/>
              </p:nvSpPr>
              <p:spPr bwMode="auto">
                <a:xfrm>
                  <a:off x="2087" y="351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437" name="Oval 2901"/>
                <p:cNvSpPr>
                  <a:spLocks noChangeArrowheads="1"/>
                </p:cNvSpPr>
                <p:nvPr/>
              </p:nvSpPr>
              <p:spPr bwMode="auto">
                <a:xfrm>
                  <a:off x="2183" y="361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438" name="Oval 2902"/>
                <p:cNvSpPr>
                  <a:spLocks noChangeArrowheads="1"/>
                </p:cNvSpPr>
                <p:nvPr/>
              </p:nvSpPr>
              <p:spPr bwMode="auto">
                <a:xfrm>
                  <a:off x="2173" y="352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439" name="Oval 2903"/>
                <p:cNvSpPr>
                  <a:spLocks noChangeArrowheads="1"/>
                </p:cNvSpPr>
                <p:nvPr/>
              </p:nvSpPr>
              <p:spPr bwMode="auto">
                <a:xfrm>
                  <a:off x="2155" y="367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440" name="Oval 2904"/>
                <p:cNvSpPr>
                  <a:spLocks noChangeArrowheads="1"/>
                </p:cNvSpPr>
                <p:nvPr/>
              </p:nvSpPr>
              <p:spPr bwMode="auto">
                <a:xfrm>
                  <a:off x="2040" y="361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441" name="Oval 2905"/>
                <p:cNvSpPr>
                  <a:spLocks noChangeArrowheads="1"/>
                </p:cNvSpPr>
                <p:nvPr/>
              </p:nvSpPr>
              <p:spPr bwMode="auto">
                <a:xfrm>
                  <a:off x="2183" y="361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442" name="Oval 2906"/>
                <p:cNvSpPr>
                  <a:spLocks noChangeArrowheads="1"/>
                </p:cNvSpPr>
                <p:nvPr/>
              </p:nvSpPr>
              <p:spPr bwMode="auto">
                <a:xfrm>
                  <a:off x="2279" y="370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443" name="Oval 2907"/>
                <p:cNvSpPr>
                  <a:spLocks noChangeArrowheads="1"/>
                </p:cNvSpPr>
                <p:nvPr/>
              </p:nvSpPr>
              <p:spPr bwMode="auto">
                <a:xfrm>
                  <a:off x="2269" y="362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444" name="Oval 2908"/>
                <p:cNvSpPr>
                  <a:spLocks noChangeArrowheads="1"/>
                </p:cNvSpPr>
                <p:nvPr/>
              </p:nvSpPr>
              <p:spPr bwMode="auto">
                <a:xfrm>
                  <a:off x="2251" y="376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445" name="Oval 2909"/>
                <p:cNvSpPr>
                  <a:spLocks noChangeArrowheads="1"/>
                </p:cNvSpPr>
                <p:nvPr/>
              </p:nvSpPr>
              <p:spPr bwMode="auto">
                <a:xfrm>
                  <a:off x="2136" y="371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446" name="Oval 2910"/>
                <p:cNvSpPr>
                  <a:spLocks noChangeArrowheads="1"/>
                </p:cNvSpPr>
                <p:nvPr/>
              </p:nvSpPr>
              <p:spPr bwMode="auto">
                <a:xfrm>
                  <a:off x="2022" y="354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447" name="Oval 2911"/>
                <p:cNvSpPr>
                  <a:spLocks noChangeArrowheads="1"/>
                </p:cNvSpPr>
                <p:nvPr/>
              </p:nvSpPr>
              <p:spPr bwMode="auto">
                <a:xfrm>
                  <a:off x="1994" y="367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448" name="Oval 2912"/>
                <p:cNvSpPr>
                  <a:spLocks noChangeArrowheads="1"/>
                </p:cNvSpPr>
                <p:nvPr/>
              </p:nvSpPr>
              <p:spPr bwMode="auto">
                <a:xfrm>
                  <a:off x="2100" y="359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449" name="Oval 2913"/>
                <p:cNvSpPr>
                  <a:spLocks noChangeArrowheads="1"/>
                </p:cNvSpPr>
                <p:nvPr/>
              </p:nvSpPr>
              <p:spPr bwMode="auto">
                <a:xfrm>
                  <a:off x="2055" y="371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41900" name="Group 2914"/>
              <p:cNvGrpSpPr>
                <a:grpSpLocks/>
              </p:cNvGrpSpPr>
              <p:nvPr/>
            </p:nvGrpSpPr>
            <p:grpSpPr bwMode="auto">
              <a:xfrm>
                <a:off x="1690" y="3614"/>
                <a:ext cx="339" cy="296"/>
                <a:chOff x="1690" y="3614"/>
                <a:chExt cx="339" cy="296"/>
              </a:xfrm>
            </p:grpSpPr>
            <p:sp>
              <p:nvSpPr>
                <p:cNvPr id="68451" name="Oval 2915"/>
                <p:cNvSpPr>
                  <a:spLocks noChangeArrowheads="1"/>
                </p:cNvSpPr>
                <p:nvPr/>
              </p:nvSpPr>
              <p:spPr bwMode="auto">
                <a:xfrm>
                  <a:off x="1783" y="361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452" name="Oval 2916"/>
                <p:cNvSpPr>
                  <a:spLocks noChangeArrowheads="1"/>
                </p:cNvSpPr>
                <p:nvPr/>
              </p:nvSpPr>
              <p:spPr bwMode="auto">
                <a:xfrm>
                  <a:off x="1879" y="371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453" name="Oval 2917"/>
                <p:cNvSpPr>
                  <a:spLocks noChangeArrowheads="1"/>
                </p:cNvSpPr>
                <p:nvPr/>
              </p:nvSpPr>
              <p:spPr bwMode="auto">
                <a:xfrm>
                  <a:off x="1869" y="362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454" name="Oval 2918"/>
                <p:cNvSpPr>
                  <a:spLocks noChangeArrowheads="1"/>
                </p:cNvSpPr>
                <p:nvPr/>
              </p:nvSpPr>
              <p:spPr bwMode="auto">
                <a:xfrm>
                  <a:off x="1851" y="376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455" name="Oval 2919"/>
                <p:cNvSpPr>
                  <a:spLocks noChangeArrowheads="1"/>
                </p:cNvSpPr>
                <p:nvPr/>
              </p:nvSpPr>
              <p:spPr bwMode="auto">
                <a:xfrm>
                  <a:off x="1736" y="371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456" name="Oval 2920"/>
                <p:cNvSpPr>
                  <a:spLocks noChangeArrowheads="1"/>
                </p:cNvSpPr>
                <p:nvPr/>
              </p:nvSpPr>
              <p:spPr bwMode="auto">
                <a:xfrm>
                  <a:off x="1879" y="371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457" name="Oval 2921"/>
                <p:cNvSpPr>
                  <a:spLocks noChangeArrowheads="1"/>
                </p:cNvSpPr>
                <p:nvPr/>
              </p:nvSpPr>
              <p:spPr bwMode="auto">
                <a:xfrm>
                  <a:off x="1975" y="380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458" name="Oval 2922"/>
                <p:cNvSpPr>
                  <a:spLocks noChangeArrowheads="1"/>
                </p:cNvSpPr>
                <p:nvPr/>
              </p:nvSpPr>
              <p:spPr bwMode="auto">
                <a:xfrm>
                  <a:off x="1965" y="371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459" name="Oval 2923"/>
                <p:cNvSpPr>
                  <a:spLocks noChangeArrowheads="1"/>
                </p:cNvSpPr>
                <p:nvPr/>
              </p:nvSpPr>
              <p:spPr bwMode="auto">
                <a:xfrm>
                  <a:off x="1947" y="386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460" name="Oval 2924"/>
                <p:cNvSpPr>
                  <a:spLocks noChangeArrowheads="1"/>
                </p:cNvSpPr>
                <p:nvPr/>
              </p:nvSpPr>
              <p:spPr bwMode="auto">
                <a:xfrm>
                  <a:off x="1832" y="381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461" name="Oval 2925"/>
                <p:cNvSpPr>
                  <a:spLocks noChangeArrowheads="1"/>
                </p:cNvSpPr>
                <p:nvPr/>
              </p:nvSpPr>
              <p:spPr bwMode="auto">
                <a:xfrm>
                  <a:off x="1718" y="364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462" name="Oval 2926"/>
                <p:cNvSpPr>
                  <a:spLocks noChangeArrowheads="1"/>
                </p:cNvSpPr>
                <p:nvPr/>
              </p:nvSpPr>
              <p:spPr bwMode="auto">
                <a:xfrm>
                  <a:off x="1690" y="377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463" name="Oval 2927"/>
                <p:cNvSpPr>
                  <a:spLocks noChangeArrowheads="1"/>
                </p:cNvSpPr>
                <p:nvPr/>
              </p:nvSpPr>
              <p:spPr bwMode="auto">
                <a:xfrm>
                  <a:off x="1796" y="369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464" name="Oval 2928"/>
                <p:cNvSpPr>
                  <a:spLocks noChangeArrowheads="1"/>
                </p:cNvSpPr>
                <p:nvPr/>
              </p:nvSpPr>
              <p:spPr bwMode="auto">
                <a:xfrm>
                  <a:off x="1751" y="381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41620" name="Group 2929"/>
            <p:cNvGrpSpPr>
              <a:grpSpLocks/>
            </p:cNvGrpSpPr>
            <p:nvPr/>
          </p:nvGrpSpPr>
          <p:grpSpPr bwMode="auto">
            <a:xfrm>
              <a:off x="406" y="3570"/>
              <a:ext cx="1562" cy="615"/>
              <a:chOff x="406" y="3570"/>
              <a:chExt cx="1562" cy="615"/>
            </a:xfrm>
          </p:grpSpPr>
          <p:grpSp>
            <p:nvGrpSpPr>
              <p:cNvPr id="141869" name="Group 2930"/>
              <p:cNvGrpSpPr>
                <a:grpSpLocks/>
              </p:cNvGrpSpPr>
              <p:nvPr/>
            </p:nvGrpSpPr>
            <p:grpSpPr bwMode="auto">
              <a:xfrm>
                <a:off x="1629" y="3888"/>
                <a:ext cx="339" cy="297"/>
                <a:chOff x="1629" y="3888"/>
                <a:chExt cx="339" cy="297"/>
              </a:xfrm>
            </p:grpSpPr>
            <p:sp>
              <p:nvSpPr>
                <p:cNvPr id="68467" name="Oval 2931"/>
                <p:cNvSpPr>
                  <a:spLocks noChangeArrowheads="1"/>
                </p:cNvSpPr>
                <p:nvPr/>
              </p:nvSpPr>
              <p:spPr bwMode="auto">
                <a:xfrm>
                  <a:off x="1722" y="388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468" name="Oval 2932"/>
                <p:cNvSpPr>
                  <a:spLocks noChangeArrowheads="1"/>
                </p:cNvSpPr>
                <p:nvPr/>
              </p:nvSpPr>
              <p:spPr bwMode="auto">
                <a:xfrm>
                  <a:off x="1818" y="398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469" name="Oval 2933"/>
                <p:cNvSpPr>
                  <a:spLocks noChangeArrowheads="1"/>
                </p:cNvSpPr>
                <p:nvPr/>
              </p:nvSpPr>
              <p:spPr bwMode="auto">
                <a:xfrm>
                  <a:off x="1808" y="389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470" name="Oval 2934"/>
                <p:cNvSpPr>
                  <a:spLocks noChangeArrowheads="1"/>
                </p:cNvSpPr>
                <p:nvPr/>
              </p:nvSpPr>
              <p:spPr bwMode="auto">
                <a:xfrm>
                  <a:off x="1790" y="404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471" name="Oval 2935"/>
                <p:cNvSpPr>
                  <a:spLocks noChangeArrowheads="1"/>
                </p:cNvSpPr>
                <p:nvPr/>
              </p:nvSpPr>
              <p:spPr bwMode="auto">
                <a:xfrm>
                  <a:off x="1675" y="399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472" name="Oval 2936"/>
                <p:cNvSpPr>
                  <a:spLocks noChangeArrowheads="1"/>
                </p:cNvSpPr>
                <p:nvPr/>
              </p:nvSpPr>
              <p:spPr bwMode="auto">
                <a:xfrm>
                  <a:off x="1818" y="398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473" name="Oval 2937"/>
                <p:cNvSpPr>
                  <a:spLocks noChangeArrowheads="1"/>
                </p:cNvSpPr>
                <p:nvPr/>
              </p:nvSpPr>
              <p:spPr bwMode="auto">
                <a:xfrm>
                  <a:off x="1914" y="408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474" name="Oval 2938"/>
                <p:cNvSpPr>
                  <a:spLocks noChangeArrowheads="1"/>
                </p:cNvSpPr>
                <p:nvPr/>
              </p:nvSpPr>
              <p:spPr bwMode="auto">
                <a:xfrm>
                  <a:off x="1904" y="399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475" name="Oval 2939"/>
                <p:cNvSpPr>
                  <a:spLocks noChangeArrowheads="1"/>
                </p:cNvSpPr>
                <p:nvPr/>
              </p:nvSpPr>
              <p:spPr bwMode="auto">
                <a:xfrm>
                  <a:off x="1886" y="414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476" name="Oval 2940"/>
                <p:cNvSpPr>
                  <a:spLocks noChangeArrowheads="1"/>
                </p:cNvSpPr>
                <p:nvPr/>
              </p:nvSpPr>
              <p:spPr bwMode="auto">
                <a:xfrm>
                  <a:off x="1771" y="408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477" name="Oval 2941"/>
                <p:cNvSpPr>
                  <a:spLocks noChangeArrowheads="1"/>
                </p:cNvSpPr>
                <p:nvPr/>
              </p:nvSpPr>
              <p:spPr bwMode="auto">
                <a:xfrm>
                  <a:off x="1657" y="391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478" name="Oval 2942"/>
                <p:cNvSpPr>
                  <a:spLocks noChangeArrowheads="1"/>
                </p:cNvSpPr>
                <p:nvPr/>
              </p:nvSpPr>
              <p:spPr bwMode="auto">
                <a:xfrm>
                  <a:off x="1629" y="405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479" name="Oval 2943"/>
                <p:cNvSpPr>
                  <a:spLocks noChangeArrowheads="1"/>
                </p:cNvSpPr>
                <p:nvPr/>
              </p:nvSpPr>
              <p:spPr bwMode="auto">
                <a:xfrm>
                  <a:off x="1735" y="397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480" name="Oval 2944"/>
                <p:cNvSpPr>
                  <a:spLocks noChangeArrowheads="1"/>
                </p:cNvSpPr>
                <p:nvPr/>
              </p:nvSpPr>
              <p:spPr bwMode="auto">
                <a:xfrm>
                  <a:off x="1690" y="408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41870" name="Group 2945"/>
              <p:cNvGrpSpPr>
                <a:grpSpLocks/>
              </p:cNvGrpSpPr>
              <p:nvPr/>
            </p:nvGrpSpPr>
            <p:grpSpPr bwMode="auto">
              <a:xfrm>
                <a:off x="406" y="3570"/>
                <a:ext cx="339" cy="297"/>
                <a:chOff x="406" y="3570"/>
                <a:chExt cx="339" cy="297"/>
              </a:xfrm>
            </p:grpSpPr>
            <p:sp>
              <p:nvSpPr>
                <p:cNvPr id="68482" name="Oval 2946"/>
                <p:cNvSpPr>
                  <a:spLocks noChangeArrowheads="1"/>
                </p:cNvSpPr>
                <p:nvPr/>
              </p:nvSpPr>
              <p:spPr bwMode="auto">
                <a:xfrm>
                  <a:off x="499" y="357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483" name="Oval 2947"/>
                <p:cNvSpPr>
                  <a:spLocks noChangeArrowheads="1"/>
                </p:cNvSpPr>
                <p:nvPr/>
              </p:nvSpPr>
              <p:spPr bwMode="auto">
                <a:xfrm>
                  <a:off x="595" y="366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484" name="Oval 2948"/>
                <p:cNvSpPr>
                  <a:spLocks noChangeArrowheads="1"/>
                </p:cNvSpPr>
                <p:nvPr/>
              </p:nvSpPr>
              <p:spPr bwMode="auto">
                <a:xfrm>
                  <a:off x="585" y="357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485" name="Oval 2949"/>
                <p:cNvSpPr>
                  <a:spLocks noChangeArrowheads="1"/>
                </p:cNvSpPr>
                <p:nvPr/>
              </p:nvSpPr>
              <p:spPr bwMode="auto">
                <a:xfrm>
                  <a:off x="567" y="372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486" name="Oval 2950"/>
                <p:cNvSpPr>
                  <a:spLocks noChangeArrowheads="1"/>
                </p:cNvSpPr>
                <p:nvPr/>
              </p:nvSpPr>
              <p:spPr bwMode="auto">
                <a:xfrm>
                  <a:off x="452" y="367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487" name="Oval 2951"/>
                <p:cNvSpPr>
                  <a:spLocks noChangeArrowheads="1"/>
                </p:cNvSpPr>
                <p:nvPr/>
              </p:nvSpPr>
              <p:spPr bwMode="auto">
                <a:xfrm>
                  <a:off x="595" y="366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488" name="Oval 2952"/>
                <p:cNvSpPr>
                  <a:spLocks noChangeArrowheads="1"/>
                </p:cNvSpPr>
                <p:nvPr/>
              </p:nvSpPr>
              <p:spPr bwMode="auto">
                <a:xfrm>
                  <a:off x="691" y="376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489" name="Oval 2953"/>
                <p:cNvSpPr>
                  <a:spLocks noChangeArrowheads="1"/>
                </p:cNvSpPr>
                <p:nvPr/>
              </p:nvSpPr>
              <p:spPr bwMode="auto">
                <a:xfrm>
                  <a:off x="681" y="367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490" name="Oval 2954"/>
                <p:cNvSpPr>
                  <a:spLocks noChangeArrowheads="1"/>
                </p:cNvSpPr>
                <p:nvPr/>
              </p:nvSpPr>
              <p:spPr bwMode="auto">
                <a:xfrm>
                  <a:off x="663" y="382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491" name="Oval 2955"/>
                <p:cNvSpPr>
                  <a:spLocks noChangeArrowheads="1"/>
                </p:cNvSpPr>
                <p:nvPr/>
              </p:nvSpPr>
              <p:spPr bwMode="auto">
                <a:xfrm>
                  <a:off x="548" y="376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492" name="Oval 2956"/>
                <p:cNvSpPr>
                  <a:spLocks noChangeArrowheads="1"/>
                </p:cNvSpPr>
                <p:nvPr/>
              </p:nvSpPr>
              <p:spPr bwMode="auto">
                <a:xfrm>
                  <a:off x="434" y="360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493" name="Oval 2957"/>
                <p:cNvSpPr>
                  <a:spLocks noChangeArrowheads="1"/>
                </p:cNvSpPr>
                <p:nvPr/>
              </p:nvSpPr>
              <p:spPr bwMode="auto">
                <a:xfrm>
                  <a:off x="406" y="373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494" name="Oval 2958"/>
                <p:cNvSpPr>
                  <a:spLocks noChangeArrowheads="1"/>
                </p:cNvSpPr>
                <p:nvPr/>
              </p:nvSpPr>
              <p:spPr bwMode="auto">
                <a:xfrm>
                  <a:off x="512" y="365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495" name="Oval 2959"/>
                <p:cNvSpPr>
                  <a:spLocks noChangeArrowheads="1"/>
                </p:cNvSpPr>
                <p:nvPr/>
              </p:nvSpPr>
              <p:spPr bwMode="auto">
                <a:xfrm>
                  <a:off x="467" y="376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41621" name="Group 2960"/>
            <p:cNvGrpSpPr>
              <a:grpSpLocks/>
            </p:cNvGrpSpPr>
            <p:nvPr/>
          </p:nvGrpSpPr>
          <p:grpSpPr bwMode="auto">
            <a:xfrm>
              <a:off x="184" y="3226"/>
              <a:ext cx="1407" cy="960"/>
              <a:chOff x="184" y="3226"/>
              <a:chExt cx="1407" cy="960"/>
            </a:xfrm>
          </p:grpSpPr>
          <p:grpSp>
            <p:nvGrpSpPr>
              <p:cNvPr id="141839" name="Group 2961"/>
              <p:cNvGrpSpPr>
                <a:grpSpLocks/>
              </p:cNvGrpSpPr>
              <p:nvPr/>
            </p:nvGrpSpPr>
            <p:grpSpPr bwMode="auto">
              <a:xfrm>
                <a:off x="1252" y="3889"/>
                <a:ext cx="339" cy="297"/>
                <a:chOff x="1252" y="3889"/>
                <a:chExt cx="339" cy="297"/>
              </a:xfrm>
            </p:grpSpPr>
            <p:sp>
              <p:nvSpPr>
                <p:cNvPr id="68498" name="Oval 2962"/>
                <p:cNvSpPr>
                  <a:spLocks noChangeArrowheads="1"/>
                </p:cNvSpPr>
                <p:nvPr/>
              </p:nvSpPr>
              <p:spPr bwMode="auto">
                <a:xfrm>
                  <a:off x="1345" y="388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499" name="Oval 2963"/>
                <p:cNvSpPr>
                  <a:spLocks noChangeArrowheads="1"/>
                </p:cNvSpPr>
                <p:nvPr/>
              </p:nvSpPr>
              <p:spPr bwMode="auto">
                <a:xfrm>
                  <a:off x="1441" y="398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500" name="Oval 2964"/>
                <p:cNvSpPr>
                  <a:spLocks noChangeArrowheads="1"/>
                </p:cNvSpPr>
                <p:nvPr/>
              </p:nvSpPr>
              <p:spPr bwMode="auto">
                <a:xfrm>
                  <a:off x="1431" y="389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501" name="Oval 2965"/>
                <p:cNvSpPr>
                  <a:spLocks noChangeArrowheads="1"/>
                </p:cNvSpPr>
                <p:nvPr/>
              </p:nvSpPr>
              <p:spPr bwMode="auto">
                <a:xfrm>
                  <a:off x="1413" y="404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502" name="Oval 2966"/>
                <p:cNvSpPr>
                  <a:spLocks noChangeArrowheads="1"/>
                </p:cNvSpPr>
                <p:nvPr/>
              </p:nvSpPr>
              <p:spPr bwMode="auto">
                <a:xfrm>
                  <a:off x="1298" y="399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503" name="Oval 2967"/>
                <p:cNvSpPr>
                  <a:spLocks noChangeArrowheads="1"/>
                </p:cNvSpPr>
                <p:nvPr/>
              </p:nvSpPr>
              <p:spPr bwMode="auto">
                <a:xfrm>
                  <a:off x="1441" y="398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504" name="Oval 2968"/>
                <p:cNvSpPr>
                  <a:spLocks noChangeArrowheads="1"/>
                </p:cNvSpPr>
                <p:nvPr/>
              </p:nvSpPr>
              <p:spPr bwMode="auto">
                <a:xfrm>
                  <a:off x="1537" y="408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505" name="Oval 2969"/>
                <p:cNvSpPr>
                  <a:spLocks noChangeArrowheads="1"/>
                </p:cNvSpPr>
                <p:nvPr/>
              </p:nvSpPr>
              <p:spPr bwMode="auto">
                <a:xfrm>
                  <a:off x="1527" y="399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506" name="Oval 2970"/>
                <p:cNvSpPr>
                  <a:spLocks noChangeArrowheads="1"/>
                </p:cNvSpPr>
                <p:nvPr/>
              </p:nvSpPr>
              <p:spPr bwMode="auto">
                <a:xfrm>
                  <a:off x="1509" y="414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507" name="Oval 2971"/>
                <p:cNvSpPr>
                  <a:spLocks noChangeArrowheads="1"/>
                </p:cNvSpPr>
                <p:nvPr/>
              </p:nvSpPr>
              <p:spPr bwMode="auto">
                <a:xfrm>
                  <a:off x="1394" y="408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508" name="Oval 2972"/>
                <p:cNvSpPr>
                  <a:spLocks noChangeArrowheads="1"/>
                </p:cNvSpPr>
                <p:nvPr/>
              </p:nvSpPr>
              <p:spPr bwMode="auto">
                <a:xfrm>
                  <a:off x="1280" y="392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509" name="Oval 2973"/>
                <p:cNvSpPr>
                  <a:spLocks noChangeArrowheads="1"/>
                </p:cNvSpPr>
                <p:nvPr/>
              </p:nvSpPr>
              <p:spPr bwMode="auto">
                <a:xfrm>
                  <a:off x="1252" y="405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510" name="Oval 2974"/>
                <p:cNvSpPr>
                  <a:spLocks noChangeArrowheads="1"/>
                </p:cNvSpPr>
                <p:nvPr/>
              </p:nvSpPr>
              <p:spPr bwMode="auto">
                <a:xfrm>
                  <a:off x="1358" y="397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511" name="Oval 2975"/>
                <p:cNvSpPr>
                  <a:spLocks noChangeArrowheads="1"/>
                </p:cNvSpPr>
                <p:nvPr/>
              </p:nvSpPr>
              <p:spPr bwMode="auto">
                <a:xfrm>
                  <a:off x="1313" y="408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41840" name="Group 2976"/>
              <p:cNvGrpSpPr>
                <a:grpSpLocks/>
              </p:cNvGrpSpPr>
              <p:nvPr/>
            </p:nvGrpSpPr>
            <p:grpSpPr bwMode="auto">
              <a:xfrm>
                <a:off x="184" y="3226"/>
                <a:ext cx="339" cy="297"/>
                <a:chOff x="184" y="3226"/>
                <a:chExt cx="339" cy="297"/>
              </a:xfrm>
            </p:grpSpPr>
            <p:sp>
              <p:nvSpPr>
                <p:cNvPr id="68513" name="Oval 2977"/>
                <p:cNvSpPr>
                  <a:spLocks noChangeArrowheads="1"/>
                </p:cNvSpPr>
                <p:nvPr/>
              </p:nvSpPr>
              <p:spPr bwMode="auto">
                <a:xfrm>
                  <a:off x="277" y="322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514" name="Oval 2978"/>
                <p:cNvSpPr>
                  <a:spLocks noChangeArrowheads="1"/>
                </p:cNvSpPr>
                <p:nvPr/>
              </p:nvSpPr>
              <p:spPr bwMode="auto">
                <a:xfrm>
                  <a:off x="373" y="332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515" name="Oval 2979"/>
                <p:cNvSpPr>
                  <a:spLocks noChangeArrowheads="1"/>
                </p:cNvSpPr>
                <p:nvPr/>
              </p:nvSpPr>
              <p:spPr bwMode="auto">
                <a:xfrm>
                  <a:off x="363" y="323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516" name="Oval 2980"/>
                <p:cNvSpPr>
                  <a:spLocks noChangeArrowheads="1"/>
                </p:cNvSpPr>
                <p:nvPr/>
              </p:nvSpPr>
              <p:spPr bwMode="auto">
                <a:xfrm>
                  <a:off x="345" y="338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517" name="Oval 2981"/>
                <p:cNvSpPr>
                  <a:spLocks noChangeArrowheads="1"/>
                </p:cNvSpPr>
                <p:nvPr/>
              </p:nvSpPr>
              <p:spPr bwMode="auto">
                <a:xfrm>
                  <a:off x="230" y="332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518" name="Oval 2982"/>
                <p:cNvSpPr>
                  <a:spLocks noChangeArrowheads="1"/>
                </p:cNvSpPr>
                <p:nvPr/>
              </p:nvSpPr>
              <p:spPr bwMode="auto">
                <a:xfrm>
                  <a:off x="373" y="332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519" name="Oval 2983"/>
                <p:cNvSpPr>
                  <a:spLocks noChangeArrowheads="1"/>
                </p:cNvSpPr>
                <p:nvPr/>
              </p:nvSpPr>
              <p:spPr bwMode="auto">
                <a:xfrm>
                  <a:off x="469" y="341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520" name="Oval 2984"/>
                <p:cNvSpPr>
                  <a:spLocks noChangeArrowheads="1"/>
                </p:cNvSpPr>
                <p:nvPr/>
              </p:nvSpPr>
              <p:spPr bwMode="auto">
                <a:xfrm>
                  <a:off x="459" y="333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521" name="Oval 2985"/>
                <p:cNvSpPr>
                  <a:spLocks noChangeArrowheads="1"/>
                </p:cNvSpPr>
                <p:nvPr/>
              </p:nvSpPr>
              <p:spPr bwMode="auto">
                <a:xfrm>
                  <a:off x="441" y="347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522" name="Oval 2986"/>
                <p:cNvSpPr>
                  <a:spLocks noChangeArrowheads="1"/>
                </p:cNvSpPr>
                <p:nvPr/>
              </p:nvSpPr>
              <p:spPr bwMode="auto">
                <a:xfrm>
                  <a:off x="326" y="342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523" name="Oval 2987"/>
                <p:cNvSpPr>
                  <a:spLocks noChangeArrowheads="1"/>
                </p:cNvSpPr>
                <p:nvPr/>
              </p:nvSpPr>
              <p:spPr bwMode="auto">
                <a:xfrm>
                  <a:off x="212" y="325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524" name="Oval 2988"/>
                <p:cNvSpPr>
                  <a:spLocks noChangeArrowheads="1"/>
                </p:cNvSpPr>
                <p:nvPr/>
              </p:nvSpPr>
              <p:spPr bwMode="auto">
                <a:xfrm>
                  <a:off x="184" y="338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525" name="Oval 2989"/>
                <p:cNvSpPr>
                  <a:spLocks noChangeArrowheads="1"/>
                </p:cNvSpPr>
                <p:nvPr/>
              </p:nvSpPr>
              <p:spPr bwMode="auto">
                <a:xfrm>
                  <a:off x="290" y="330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526" name="Oval 2990"/>
                <p:cNvSpPr>
                  <a:spLocks noChangeArrowheads="1"/>
                </p:cNvSpPr>
                <p:nvPr/>
              </p:nvSpPr>
              <p:spPr bwMode="auto">
                <a:xfrm>
                  <a:off x="245" y="342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41622" name="Group 2991"/>
            <p:cNvGrpSpPr>
              <a:grpSpLocks/>
            </p:cNvGrpSpPr>
            <p:nvPr/>
          </p:nvGrpSpPr>
          <p:grpSpPr bwMode="auto">
            <a:xfrm>
              <a:off x="915" y="2813"/>
              <a:ext cx="1182" cy="930"/>
              <a:chOff x="915" y="2813"/>
              <a:chExt cx="1182" cy="930"/>
            </a:xfrm>
          </p:grpSpPr>
          <p:grpSp>
            <p:nvGrpSpPr>
              <p:cNvPr id="141809" name="Group 2992"/>
              <p:cNvGrpSpPr>
                <a:grpSpLocks/>
              </p:cNvGrpSpPr>
              <p:nvPr/>
            </p:nvGrpSpPr>
            <p:grpSpPr bwMode="auto">
              <a:xfrm>
                <a:off x="915" y="3446"/>
                <a:ext cx="339" cy="297"/>
                <a:chOff x="915" y="3446"/>
                <a:chExt cx="339" cy="297"/>
              </a:xfrm>
            </p:grpSpPr>
            <p:sp>
              <p:nvSpPr>
                <p:cNvPr id="68529" name="Oval 2993"/>
                <p:cNvSpPr>
                  <a:spLocks noChangeArrowheads="1"/>
                </p:cNvSpPr>
                <p:nvPr/>
              </p:nvSpPr>
              <p:spPr bwMode="auto">
                <a:xfrm>
                  <a:off x="1008" y="344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530" name="Oval 2994"/>
                <p:cNvSpPr>
                  <a:spLocks noChangeArrowheads="1"/>
                </p:cNvSpPr>
                <p:nvPr/>
              </p:nvSpPr>
              <p:spPr bwMode="auto">
                <a:xfrm>
                  <a:off x="1104" y="354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531" name="Oval 2995"/>
                <p:cNvSpPr>
                  <a:spLocks noChangeArrowheads="1"/>
                </p:cNvSpPr>
                <p:nvPr/>
              </p:nvSpPr>
              <p:spPr bwMode="auto">
                <a:xfrm>
                  <a:off x="1094" y="345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532" name="Oval 2996"/>
                <p:cNvSpPr>
                  <a:spLocks noChangeArrowheads="1"/>
                </p:cNvSpPr>
                <p:nvPr/>
              </p:nvSpPr>
              <p:spPr bwMode="auto">
                <a:xfrm>
                  <a:off x="1076" y="360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533" name="Oval 2997"/>
                <p:cNvSpPr>
                  <a:spLocks noChangeArrowheads="1"/>
                </p:cNvSpPr>
                <p:nvPr/>
              </p:nvSpPr>
              <p:spPr bwMode="auto">
                <a:xfrm>
                  <a:off x="961" y="354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534" name="Oval 2998"/>
                <p:cNvSpPr>
                  <a:spLocks noChangeArrowheads="1"/>
                </p:cNvSpPr>
                <p:nvPr/>
              </p:nvSpPr>
              <p:spPr bwMode="auto">
                <a:xfrm>
                  <a:off x="1104" y="354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535" name="Oval 2999"/>
                <p:cNvSpPr>
                  <a:spLocks noChangeArrowheads="1"/>
                </p:cNvSpPr>
                <p:nvPr/>
              </p:nvSpPr>
              <p:spPr bwMode="auto">
                <a:xfrm>
                  <a:off x="1200" y="363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536" name="Oval 3000"/>
                <p:cNvSpPr>
                  <a:spLocks noChangeArrowheads="1"/>
                </p:cNvSpPr>
                <p:nvPr/>
              </p:nvSpPr>
              <p:spPr bwMode="auto">
                <a:xfrm>
                  <a:off x="1190" y="355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537" name="Oval 3001"/>
                <p:cNvSpPr>
                  <a:spLocks noChangeArrowheads="1"/>
                </p:cNvSpPr>
                <p:nvPr/>
              </p:nvSpPr>
              <p:spPr bwMode="auto">
                <a:xfrm>
                  <a:off x="1172" y="369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538" name="Oval 3002"/>
                <p:cNvSpPr>
                  <a:spLocks noChangeArrowheads="1"/>
                </p:cNvSpPr>
                <p:nvPr/>
              </p:nvSpPr>
              <p:spPr bwMode="auto">
                <a:xfrm>
                  <a:off x="1057" y="364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539" name="Oval 3003"/>
                <p:cNvSpPr>
                  <a:spLocks noChangeArrowheads="1"/>
                </p:cNvSpPr>
                <p:nvPr/>
              </p:nvSpPr>
              <p:spPr bwMode="auto">
                <a:xfrm>
                  <a:off x="943" y="347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540" name="Oval 3004"/>
                <p:cNvSpPr>
                  <a:spLocks noChangeArrowheads="1"/>
                </p:cNvSpPr>
                <p:nvPr/>
              </p:nvSpPr>
              <p:spPr bwMode="auto">
                <a:xfrm>
                  <a:off x="915" y="360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541" name="Oval 3005"/>
                <p:cNvSpPr>
                  <a:spLocks noChangeArrowheads="1"/>
                </p:cNvSpPr>
                <p:nvPr/>
              </p:nvSpPr>
              <p:spPr bwMode="auto">
                <a:xfrm>
                  <a:off x="1021" y="352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542" name="Oval 3006"/>
                <p:cNvSpPr>
                  <a:spLocks noChangeArrowheads="1"/>
                </p:cNvSpPr>
                <p:nvPr/>
              </p:nvSpPr>
              <p:spPr bwMode="auto">
                <a:xfrm>
                  <a:off x="976" y="364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41810" name="Group 3007"/>
              <p:cNvGrpSpPr>
                <a:grpSpLocks/>
              </p:cNvGrpSpPr>
              <p:nvPr/>
            </p:nvGrpSpPr>
            <p:grpSpPr bwMode="auto">
              <a:xfrm>
                <a:off x="1758" y="2813"/>
                <a:ext cx="339" cy="297"/>
                <a:chOff x="1758" y="2813"/>
                <a:chExt cx="339" cy="297"/>
              </a:xfrm>
            </p:grpSpPr>
            <p:sp>
              <p:nvSpPr>
                <p:cNvPr id="68544" name="Oval 3008"/>
                <p:cNvSpPr>
                  <a:spLocks noChangeArrowheads="1"/>
                </p:cNvSpPr>
                <p:nvPr/>
              </p:nvSpPr>
              <p:spPr bwMode="auto">
                <a:xfrm>
                  <a:off x="1851" y="281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545" name="Oval 3009"/>
                <p:cNvSpPr>
                  <a:spLocks noChangeArrowheads="1"/>
                </p:cNvSpPr>
                <p:nvPr/>
              </p:nvSpPr>
              <p:spPr bwMode="auto">
                <a:xfrm>
                  <a:off x="1947" y="290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546" name="Oval 3010"/>
                <p:cNvSpPr>
                  <a:spLocks noChangeArrowheads="1"/>
                </p:cNvSpPr>
                <p:nvPr/>
              </p:nvSpPr>
              <p:spPr bwMode="auto">
                <a:xfrm>
                  <a:off x="1937" y="282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547" name="Oval 3011"/>
                <p:cNvSpPr>
                  <a:spLocks noChangeArrowheads="1"/>
                </p:cNvSpPr>
                <p:nvPr/>
              </p:nvSpPr>
              <p:spPr bwMode="auto">
                <a:xfrm>
                  <a:off x="1919" y="296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548" name="Oval 3012"/>
                <p:cNvSpPr>
                  <a:spLocks noChangeArrowheads="1"/>
                </p:cNvSpPr>
                <p:nvPr/>
              </p:nvSpPr>
              <p:spPr bwMode="auto">
                <a:xfrm>
                  <a:off x="1804" y="291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549" name="Oval 3013"/>
                <p:cNvSpPr>
                  <a:spLocks noChangeArrowheads="1"/>
                </p:cNvSpPr>
                <p:nvPr/>
              </p:nvSpPr>
              <p:spPr bwMode="auto">
                <a:xfrm>
                  <a:off x="1947" y="290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550" name="Oval 3014"/>
                <p:cNvSpPr>
                  <a:spLocks noChangeArrowheads="1"/>
                </p:cNvSpPr>
                <p:nvPr/>
              </p:nvSpPr>
              <p:spPr bwMode="auto">
                <a:xfrm>
                  <a:off x="2043" y="300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551" name="Oval 3015"/>
                <p:cNvSpPr>
                  <a:spLocks noChangeArrowheads="1"/>
                </p:cNvSpPr>
                <p:nvPr/>
              </p:nvSpPr>
              <p:spPr bwMode="auto">
                <a:xfrm>
                  <a:off x="2033" y="291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552" name="Oval 3016"/>
                <p:cNvSpPr>
                  <a:spLocks noChangeArrowheads="1"/>
                </p:cNvSpPr>
                <p:nvPr/>
              </p:nvSpPr>
              <p:spPr bwMode="auto">
                <a:xfrm>
                  <a:off x="2015" y="306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553" name="Oval 3017"/>
                <p:cNvSpPr>
                  <a:spLocks noChangeArrowheads="1"/>
                </p:cNvSpPr>
                <p:nvPr/>
              </p:nvSpPr>
              <p:spPr bwMode="auto">
                <a:xfrm>
                  <a:off x="1900" y="301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554" name="Oval 3018"/>
                <p:cNvSpPr>
                  <a:spLocks noChangeArrowheads="1"/>
                </p:cNvSpPr>
                <p:nvPr/>
              </p:nvSpPr>
              <p:spPr bwMode="auto">
                <a:xfrm>
                  <a:off x="1786" y="284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555" name="Oval 3019"/>
                <p:cNvSpPr>
                  <a:spLocks noChangeArrowheads="1"/>
                </p:cNvSpPr>
                <p:nvPr/>
              </p:nvSpPr>
              <p:spPr bwMode="auto">
                <a:xfrm>
                  <a:off x="1758" y="297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556" name="Oval 3020"/>
                <p:cNvSpPr>
                  <a:spLocks noChangeArrowheads="1"/>
                </p:cNvSpPr>
                <p:nvPr/>
              </p:nvSpPr>
              <p:spPr bwMode="auto">
                <a:xfrm>
                  <a:off x="1864" y="289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557" name="Oval 3021"/>
                <p:cNvSpPr>
                  <a:spLocks noChangeArrowheads="1"/>
                </p:cNvSpPr>
                <p:nvPr/>
              </p:nvSpPr>
              <p:spPr bwMode="auto">
                <a:xfrm>
                  <a:off x="1819" y="301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41623" name="Group 3022"/>
            <p:cNvGrpSpPr>
              <a:grpSpLocks/>
            </p:cNvGrpSpPr>
            <p:nvPr/>
          </p:nvGrpSpPr>
          <p:grpSpPr bwMode="auto">
            <a:xfrm>
              <a:off x="1486" y="3272"/>
              <a:ext cx="877" cy="532"/>
              <a:chOff x="1486" y="3272"/>
              <a:chExt cx="877" cy="532"/>
            </a:xfrm>
          </p:grpSpPr>
          <p:grpSp>
            <p:nvGrpSpPr>
              <p:cNvPr id="141779" name="Group 3023"/>
              <p:cNvGrpSpPr>
                <a:grpSpLocks/>
              </p:cNvGrpSpPr>
              <p:nvPr/>
            </p:nvGrpSpPr>
            <p:grpSpPr bwMode="auto">
              <a:xfrm>
                <a:off x="2024" y="3272"/>
                <a:ext cx="339" cy="297"/>
                <a:chOff x="2024" y="3272"/>
                <a:chExt cx="339" cy="297"/>
              </a:xfrm>
            </p:grpSpPr>
            <p:sp>
              <p:nvSpPr>
                <p:cNvPr id="68560" name="Oval 3024"/>
                <p:cNvSpPr>
                  <a:spLocks noChangeArrowheads="1"/>
                </p:cNvSpPr>
                <p:nvPr/>
              </p:nvSpPr>
              <p:spPr bwMode="auto">
                <a:xfrm>
                  <a:off x="2117" y="327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561" name="Oval 3025"/>
                <p:cNvSpPr>
                  <a:spLocks noChangeArrowheads="1"/>
                </p:cNvSpPr>
                <p:nvPr/>
              </p:nvSpPr>
              <p:spPr bwMode="auto">
                <a:xfrm>
                  <a:off x="2213" y="336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562" name="Oval 3026"/>
                <p:cNvSpPr>
                  <a:spLocks noChangeArrowheads="1"/>
                </p:cNvSpPr>
                <p:nvPr/>
              </p:nvSpPr>
              <p:spPr bwMode="auto">
                <a:xfrm>
                  <a:off x="2203" y="328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563" name="Oval 3027"/>
                <p:cNvSpPr>
                  <a:spLocks noChangeArrowheads="1"/>
                </p:cNvSpPr>
                <p:nvPr/>
              </p:nvSpPr>
              <p:spPr bwMode="auto">
                <a:xfrm>
                  <a:off x="2185" y="342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564" name="Oval 3028"/>
                <p:cNvSpPr>
                  <a:spLocks noChangeArrowheads="1"/>
                </p:cNvSpPr>
                <p:nvPr/>
              </p:nvSpPr>
              <p:spPr bwMode="auto">
                <a:xfrm>
                  <a:off x="2070" y="337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565" name="Oval 3029"/>
                <p:cNvSpPr>
                  <a:spLocks noChangeArrowheads="1"/>
                </p:cNvSpPr>
                <p:nvPr/>
              </p:nvSpPr>
              <p:spPr bwMode="auto">
                <a:xfrm>
                  <a:off x="2213" y="336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566" name="Oval 3030"/>
                <p:cNvSpPr>
                  <a:spLocks noChangeArrowheads="1"/>
                </p:cNvSpPr>
                <p:nvPr/>
              </p:nvSpPr>
              <p:spPr bwMode="auto">
                <a:xfrm>
                  <a:off x="2309" y="346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567" name="Oval 3031"/>
                <p:cNvSpPr>
                  <a:spLocks noChangeArrowheads="1"/>
                </p:cNvSpPr>
                <p:nvPr/>
              </p:nvSpPr>
              <p:spPr bwMode="auto">
                <a:xfrm>
                  <a:off x="2299" y="337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568" name="Oval 3032"/>
                <p:cNvSpPr>
                  <a:spLocks noChangeArrowheads="1"/>
                </p:cNvSpPr>
                <p:nvPr/>
              </p:nvSpPr>
              <p:spPr bwMode="auto">
                <a:xfrm>
                  <a:off x="2281" y="352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569" name="Oval 3033"/>
                <p:cNvSpPr>
                  <a:spLocks noChangeArrowheads="1"/>
                </p:cNvSpPr>
                <p:nvPr/>
              </p:nvSpPr>
              <p:spPr bwMode="auto">
                <a:xfrm>
                  <a:off x="2166" y="347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570" name="Oval 3034"/>
                <p:cNvSpPr>
                  <a:spLocks noChangeArrowheads="1"/>
                </p:cNvSpPr>
                <p:nvPr/>
              </p:nvSpPr>
              <p:spPr bwMode="auto">
                <a:xfrm>
                  <a:off x="2052" y="330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571" name="Oval 3035"/>
                <p:cNvSpPr>
                  <a:spLocks noChangeArrowheads="1"/>
                </p:cNvSpPr>
                <p:nvPr/>
              </p:nvSpPr>
              <p:spPr bwMode="auto">
                <a:xfrm>
                  <a:off x="2024" y="343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572" name="Oval 3036"/>
                <p:cNvSpPr>
                  <a:spLocks noChangeArrowheads="1"/>
                </p:cNvSpPr>
                <p:nvPr/>
              </p:nvSpPr>
              <p:spPr bwMode="auto">
                <a:xfrm>
                  <a:off x="2130" y="335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573" name="Oval 3037"/>
                <p:cNvSpPr>
                  <a:spLocks noChangeArrowheads="1"/>
                </p:cNvSpPr>
                <p:nvPr/>
              </p:nvSpPr>
              <p:spPr bwMode="auto">
                <a:xfrm>
                  <a:off x="2085" y="346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41780" name="Group 3038"/>
              <p:cNvGrpSpPr>
                <a:grpSpLocks/>
              </p:cNvGrpSpPr>
              <p:nvPr/>
            </p:nvGrpSpPr>
            <p:grpSpPr bwMode="auto">
              <a:xfrm>
                <a:off x="1486" y="3507"/>
                <a:ext cx="339" cy="297"/>
                <a:chOff x="1486" y="3507"/>
                <a:chExt cx="339" cy="297"/>
              </a:xfrm>
            </p:grpSpPr>
            <p:sp>
              <p:nvSpPr>
                <p:cNvPr id="68575" name="Oval 3039"/>
                <p:cNvSpPr>
                  <a:spLocks noChangeArrowheads="1"/>
                </p:cNvSpPr>
                <p:nvPr/>
              </p:nvSpPr>
              <p:spPr bwMode="auto">
                <a:xfrm>
                  <a:off x="1579" y="350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576" name="Oval 3040"/>
                <p:cNvSpPr>
                  <a:spLocks noChangeArrowheads="1"/>
                </p:cNvSpPr>
                <p:nvPr/>
              </p:nvSpPr>
              <p:spPr bwMode="auto">
                <a:xfrm>
                  <a:off x="1675" y="360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577" name="Oval 3041"/>
                <p:cNvSpPr>
                  <a:spLocks noChangeArrowheads="1"/>
                </p:cNvSpPr>
                <p:nvPr/>
              </p:nvSpPr>
              <p:spPr bwMode="auto">
                <a:xfrm>
                  <a:off x="1665" y="351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578" name="Oval 3042"/>
                <p:cNvSpPr>
                  <a:spLocks noChangeArrowheads="1"/>
                </p:cNvSpPr>
                <p:nvPr/>
              </p:nvSpPr>
              <p:spPr bwMode="auto">
                <a:xfrm>
                  <a:off x="1647" y="366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579" name="Oval 3043"/>
                <p:cNvSpPr>
                  <a:spLocks noChangeArrowheads="1"/>
                </p:cNvSpPr>
                <p:nvPr/>
              </p:nvSpPr>
              <p:spPr bwMode="auto">
                <a:xfrm>
                  <a:off x="1532" y="361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580" name="Oval 3044"/>
                <p:cNvSpPr>
                  <a:spLocks noChangeArrowheads="1"/>
                </p:cNvSpPr>
                <p:nvPr/>
              </p:nvSpPr>
              <p:spPr bwMode="auto">
                <a:xfrm>
                  <a:off x="1675" y="360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581" name="Oval 3045"/>
                <p:cNvSpPr>
                  <a:spLocks noChangeArrowheads="1"/>
                </p:cNvSpPr>
                <p:nvPr/>
              </p:nvSpPr>
              <p:spPr bwMode="auto">
                <a:xfrm>
                  <a:off x="1771" y="369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582" name="Oval 3046"/>
                <p:cNvSpPr>
                  <a:spLocks noChangeArrowheads="1"/>
                </p:cNvSpPr>
                <p:nvPr/>
              </p:nvSpPr>
              <p:spPr bwMode="auto">
                <a:xfrm>
                  <a:off x="1761" y="361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583" name="Oval 3047"/>
                <p:cNvSpPr>
                  <a:spLocks noChangeArrowheads="1"/>
                </p:cNvSpPr>
                <p:nvPr/>
              </p:nvSpPr>
              <p:spPr bwMode="auto">
                <a:xfrm>
                  <a:off x="1743" y="375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584" name="Oval 3048"/>
                <p:cNvSpPr>
                  <a:spLocks noChangeArrowheads="1"/>
                </p:cNvSpPr>
                <p:nvPr/>
              </p:nvSpPr>
              <p:spPr bwMode="auto">
                <a:xfrm>
                  <a:off x="1628" y="370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585" name="Oval 3049"/>
                <p:cNvSpPr>
                  <a:spLocks noChangeArrowheads="1"/>
                </p:cNvSpPr>
                <p:nvPr/>
              </p:nvSpPr>
              <p:spPr bwMode="auto">
                <a:xfrm>
                  <a:off x="1514" y="353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586" name="Oval 3050"/>
                <p:cNvSpPr>
                  <a:spLocks noChangeArrowheads="1"/>
                </p:cNvSpPr>
                <p:nvPr/>
              </p:nvSpPr>
              <p:spPr bwMode="auto">
                <a:xfrm>
                  <a:off x="1486" y="366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587" name="Oval 3051"/>
                <p:cNvSpPr>
                  <a:spLocks noChangeArrowheads="1"/>
                </p:cNvSpPr>
                <p:nvPr/>
              </p:nvSpPr>
              <p:spPr bwMode="auto">
                <a:xfrm>
                  <a:off x="1592" y="359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588" name="Oval 3052"/>
                <p:cNvSpPr>
                  <a:spLocks noChangeArrowheads="1"/>
                </p:cNvSpPr>
                <p:nvPr/>
              </p:nvSpPr>
              <p:spPr bwMode="auto">
                <a:xfrm>
                  <a:off x="1547" y="370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41624" name="Group 3053"/>
            <p:cNvGrpSpPr>
              <a:grpSpLocks/>
            </p:cNvGrpSpPr>
            <p:nvPr/>
          </p:nvGrpSpPr>
          <p:grpSpPr bwMode="auto">
            <a:xfrm>
              <a:off x="1286" y="3085"/>
              <a:ext cx="1077" cy="809"/>
              <a:chOff x="1286" y="3085"/>
              <a:chExt cx="1077" cy="809"/>
            </a:xfrm>
          </p:grpSpPr>
          <p:grpSp>
            <p:nvGrpSpPr>
              <p:cNvPr id="141749" name="Group 3054"/>
              <p:cNvGrpSpPr>
                <a:grpSpLocks/>
              </p:cNvGrpSpPr>
              <p:nvPr/>
            </p:nvGrpSpPr>
            <p:grpSpPr bwMode="auto">
              <a:xfrm>
                <a:off x="1286" y="3597"/>
                <a:ext cx="336" cy="297"/>
                <a:chOff x="1286" y="3597"/>
                <a:chExt cx="336" cy="297"/>
              </a:xfrm>
            </p:grpSpPr>
            <p:sp>
              <p:nvSpPr>
                <p:cNvPr id="68591" name="Oval 3055"/>
                <p:cNvSpPr>
                  <a:spLocks noChangeArrowheads="1"/>
                </p:cNvSpPr>
                <p:nvPr/>
              </p:nvSpPr>
              <p:spPr bwMode="auto">
                <a:xfrm>
                  <a:off x="1379" y="359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592" name="Oval 3056"/>
                <p:cNvSpPr>
                  <a:spLocks noChangeArrowheads="1"/>
                </p:cNvSpPr>
                <p:nvPr/>
              </p:nvSpPr>
              <p:spPr bwMode="auto">
                <a:xfrm>
                  <a:off x="1472" y="369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593" name="Oval 3057"/>
                <p:cNvSpPr>
                  <a:spLocks noChangeArrowheads="1"/>
                </p:cNvSpPr>
                <p:nvPr/>
              </p:nvSpPr>
              <p:spPr bwMode="auto">
                <a:xfrm>
                  <a:off x="1461" y="360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594" name="Oval 3058"/>
                <p:cNvSpPr>
                  <a:spLocks noChangeArrowheads="1"/>
                </p:cNvSpPr>
                <p:nvPr/>
              </p:nvSpPr>
              <p:spPr bwMode="auto">
                <a:xfrm>
                  <a:off x="1447" y="375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595" name="Oval 3059"/>
                <p:cNvSpPr>
                  <a:spLocks noChangeArrowheads="1"/>
                </p:cNvSpPr>
                <p:nvPr/>
              </p:nvSpPr>
              <p:spPr bwMode="auto">
                <a:xfrm>
                  <a:off x="1332" y="370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596" name="Oval 3060"/>
                <p:cNvSpPr>
                  <a:spLocks noChangeArrowheads="1"/>
                </p:cNvSpPr>
                <p:nvPr/>
              </p:nvSpPr>
              <p:spPr bwMode="auto">
                <a:xfrm>
                  <a:off x="1472" y="369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597" name="Oval 3061"/>
                <p:cNvSpPr>
                  <a:spLocks noChangeArrowheads="1"/>
                </p:cNvSpPr>
                <p:nvPr/>
              </p:nvSpPr>
              <p:spPr bwMode="auto">
                <a:xfrm>
                  <a:off x="1568" y="378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598" name="Oval 3062"/>
                <p:cNvSpPr>
                  <a:spLocks noChangeArrowheads="1"/>
                </p:cNvSpPr>
                <p:nvPr/>
              </p:nvSpPr>
              <p:spPr bwMode="auto">
                <a:xfrm>
                  <a:off x="1559" y="370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599" name="Oval 3063"/>
                <p:cNvSpPr>
                  <a:spLocks noChangeArrowheads="1"/>
                </p:cNvSpPr>
                <p:nvPr/>
              </p:nvSpPr>
              <p:spPr bwMode="auto">
                <a:xfrm>
                  <a:off x="1541" y="384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600" name="Oval 3064"/>
                <p:cNvSpPr>
                  <a:spLocks noChangeArrowheads="1"/>
                </p:cNvSpPr>
                <p:nvPr/>
              </p:nvSpPr>
              <p:spPr bwMode="auto">
                <a:xfrm>
                  <a:off x="1428" y="379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601" name="Oval 3065"/>
                <p:cNvSpPr>
                  <a:spLocks noChangeArrowheads="1"/>
                </p:cNvSpPr>
                <p:nvPr/>
              </p:nvSpPr>
              <p:spPr bwMode="auto">
                <a:xfrm>
                  <a:off x="1314" y="362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602" name="Oval 3066"/>
                <p:cNvSpPr>
                  <a:spLocks noChangeArrowheads="1"/>
                </p:cNvSpPr>
                <p:nvPr/>
              </p:nvSpPr>
              <p:spPr bwMode="auto">
                <a:xfrm>
                  <a:off x="1286" y="375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603" name="Oval 3067"/>
                <p:cNvSpPr>
                  <a:spLocks noChangeArrowheads="1"/>
                </p:cNvSpPr>
                <p:nvPr/>
              </p:nvSpPr>
              <p:spPr bwMode="auto">
                <a:xfrm>
                  <a:off x="1391" y="368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604" name="Oval 3068"/>
                <p:cNvSpPr>
                  <a:spLocks noChangeArrowheads="1"/>
                </p:cNvSpPr>
                <p:nvPr/>
              </p:nvSpPr>
              <p:spPr bwMode="auto">
                <a:xfrm>
                  <a:off x="1347" y="379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41750" name="Group 3069"/>
              <p:cNvGrpSpPr>
                <a:grpSpLocks/>
              </p:cNvGrpSpPr>
              <p:nvPr/>
            </p:nvGrpSpPr>
            <p:grpSpPr bwMode="auto">
              <a:xfrm>
                <a:off x="2027" y="3085"/>
                <a:ext cx="336" cy="297"/>
                <a:chOff x="2027" y="3085"/>
                <a:chExt cx="336" cy="297"/>
              </a:xfrm>
            </p:grpSpPr>
            <p:sp>
              <p:nvSpPr>
                <p:cNvPr id="68606" name="Oval 3070"/>
                <p:cNvSpPr>
                  <a:spLocks noChangeArrowheads="1"/>
                </p:cNvSpPr>
                <p:nvPr/>
              </p:nvSpPr>
              <p:spPr bwMode="auto">
                <a:xfrm>
                  <a:off x="2118" y="308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607" name="Oval 3071"/>
                <p:cNvSpPr>
                  <a:spLocks noChangeArrowheads="1"/>
                </p:cNvSpPr>
                <p:nvPr/>
              </p:nvSpPr>
              <p:spPr bwMode="auto">
                <a:xfrm>
                  <a:off x="2213" y="318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608" name="Oval 3072"/>
                <p:cNvSpPr>
                  <a:spLocks noChangeArrowheads="1"/>
                </p:cNvSpPr>
                <p:nvPr/>
              </p:nvSpPr>
              <p:spPr bwMode="auto">
                <a:xfrm>
                  <a:off x="2203" y="309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609" name="Oval 3073"/>
                <p:cNvSpPr>
                  <a:spLocks noChangeArrowheads="1"/>
                </p:cNvSpPr>
                <p:nvPr/>
              </p:nvSpPr>
              <p:spPr bwMode="auto">
                <a:xfrm>
                  <a:off x="2186" y="324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610" name="Oval 3074"/>
                <p:cNvSpPr>
                  <a:spLocks noChangeArrowheads="1"/>
                </p:cNvSpPr>
                <p:nvPr/>
              </p:nvSpPr>
              <p:spPr bwMode="auto">
                <a:xfrm>
                  <a:off x="2071" y="318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611" name="Oval 3075"/>
                <p:cNvSpPr>
                  <a:spLocks noChangeArrowheads="1"/>
                </p:cNvSpPr>
                <p:nvPr/>
              </p:nvSpPr>
              <p:spPr bwMode="auto">
                <a:xfrm>
                  <a:off x="2213" y="318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612" name="Oval 3076"/>
                <p:cNvSpPr>
                  <a:spLocks noChangeArrowheads="1"/>
                </p:cNvSpPr>
                <p:nvPr/>
              </p:nvSpPr>
              <p:spPr bwMode="auto">
                <a:xfrm>
                  <a:off x="2309" y="327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613" name="Oval 3077"/>
                <p:cNvSpPr>
                  <a:spLocks noChangeArrowheads="1"/>
                </p:cNvSpPr>
                <p:nvPr/>
              </p:nvSpPr>
              <p:spPr bwMode="auto">
                <a:xfrm>
                  <a:off x="2299" y="318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614" name="Oval 3078"/>
                <p:cNvSpPr>
                  <a:spLocks noChangeArrowheads="1"/>
                </p:cNvSpPr>
                <p:nvPr/>
              </p:nvSpPr>
              <p:spPr bwMode="auto">
                <a:xfrm>
                  <a:off x="2281" y="333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615" name="Oval 3079"/>
                <p:cNvSpPr>
                  <a:spLocks noChangeArrowheads="1"/>
                </p:cNvSpPr>
                <p:nvPr/>
              </p:nvSpPr>
              <p:spPr bwMode="auto">
                <a:xfrm>
                  <a:off x="2167" y="328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616" name="Oval 3080"/>
                <p:cNvSpPr>
                  <a:spLocks noChangeArrowheads="1"/>
                </p:cNvSpPr>
                <p:nvPr/>
              </p:nvSpPr>
              <p:spPr bwMode="auto">
                <a:xfrm>
                  <a:off x="2053" y="311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617" name="Oval 3081"/>
                <p:cNvSpPr>
                  <a:spLocks noChangeArrowheads="1"/>
                </p:cNvSpPr>
                <p:nvPr/>
              </p:nvSpPr>
              <p:spPr bwMode="auto">
                <a:xfrm>
                  <a:off x="2027" y="324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618" name="Oval 3082"/>
                <p:cNvSpPr>
                  <a:spLocks noChangeArrowheads="1"/>
                </p:cNvSpPr>
                <p:nvPr/>
              </p:nvSpPr>
              <p:spPr bwMode="auto">
                <a:xfrm>
                  <a:off x="2131" y="316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619" name="Oval 3083"/>
                <p:cNvSpPr>
                  <a:spLocks noChangeArrowheads="1"/>
                </p:cNvSpPr>
                <p:nvPr/>
              </p:nvSpPr>
              <p:spPr bwMode="auto">
                <a:xfrm>
                  <a:off x="2086" y="328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41625" name="Group 3084"/>
            <p:cNvGrpSpPr>
              <a:grpSpLocks/>
            </p:cNvGrpSpPr>
            <p:nvPr/>
          </p:nvGrpSpPr>
          <p:grpSpPr bwMode="auto">
            <a:xfrm>
              <a:off x="2147" y="2780"/>
              <a:ext cx="450" cy="892"/>
              <a:chOff x="2147" y="2780"/>
              <a:chExt cx="450" cy="892"/>
            </a:xfrm>
          </p:grpSpPr>
          <p:grpSp>
            <p:nvGrpSpPr>
              <p:cNvPr id="141719" name="Group 3085"/>
              <p:cNvGrpSpPr>
                <a:grpSpLocks/>
              </p:cNvGrpSpPr>
              <p:nvPr/>
            </p:nvGrpSpPr>
            <p:grpSpPr bwMode="auto">
              <a:xfrm>
                <a:off x="2147" y="2780"/>
                <a:ext cx="339" cy="297"/>
                <a:chOff x="2147" y="2780"/>
                <a:chExt cx="339" cy="297"/>
              </a:xfrm>
            </p:grpSpPr>
            <p:sp>
              <p:nvSpPr>
                <p:cNvPr id="68622" name="Oval 3086"/>
                <p:cNvSpPr>
                  <a:spLocks noChangeArrowheads="1"/>
                </p:cNvSpPr>
                <p:nvPr/>
              </p:nvSpPr>
              <p:spPr bwMode="auto">
                <a:xfrm>
                  <a:off x="2240" y="278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623" name="Oval 3087"/>
                <p:cNvSpPr>
                  <a:spLocks noChangeArrowheads="1"/>
                </p:cNvSpPr>
                <p:nvPr/>
              </p:nvSpPr>
              <p:spPr bwMode="auto">
                <a:xfrm>
                  <a:off x="2336" y="287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624" name="Oval 3088"/>
                <p:cNvSpPr>
                  <a:spLocks noChangeArrowheads="1"/>
                </p:cNvSpPr>
                <p:nvPr/>
              </p:nvSpPr>
              <p:spPr bwMode="auto">
                <a:xfrm>
                  <a:off x="2326" y="278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625" name="Oval 3089"/>
                <p:cNvSpPr>
                  <a:spLocks noChangeArrowheads="1"/>
                </p:cNvSpPr>
                <p:nvPr/>
              </p:nvSpPr>
              <p:spPr bwMode="auto">
                <a:xfrm>
                  <a:off x="2308" y="293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626" name="Oval 3090"/>
                <p:cNvSpPr>
                  <a:spLocks noChangeArrowheads="1"/>
                </p:cNvSpPr>
                <p:nvPr/>
              </p:nvSpPr>
              <p:spPr bwMode="auto">
                <a:xfrm>
                  <a:off x="2193" y="288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627" name="Oval 3091"/>
                <p:cNvSpPr>
                  <a:spLocks noChangeArrowheads="1"/>
                </p:cNvSpPr>
                <p:nvPr/>
              </p:nvSpPr>
              <p:spPr bwMode="auto">
                <a:xfrm>
                  <a:off x="2336" y="287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628" name="Oval 3092"/>
                <p:cNvSpPr>
                  <a:spLocks noChangeArrowheads="1"/>
                </p:cNvSpPr>
                <p:nvPr/>
              </p:nvSpPr>
              <p:spPr bwMode="auto">
                <a:xfrm>
                  <a:off x="2432" y="297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629" name="Oval 3093"/>
                <p:cNvSpPr>
                  <a:spLocks noChangeArrowheads="1"/>
                </p:cNvSpPr>
                <p:nvPr/>
              </p:nvSpPr>
              <p:spPr bwMode="auto">
                <a:xfrm>
                  <a:off x="2422" y="288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630" name="Oval 3094"/>
                <p:cNvSpPr>
                  <a:spLocks noChangeArrowheads="1"/>
                </p:cNvSpPr>
                <p:nvPr/>
              </p:nvSpPr>
              <p:spPr bwMode="auto">
                <a:xfrm>
                  <a:off x="2404" y="303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631" name="Oval 3095"/>
                <p:cNvSpPr>
                  <a:spLocks noChangeArrowheads="1"/>
                </p:cNvSpPr>
                <p:nvPr/>
              </p:nvSpPr>
              <p:spPr bwMode="auto">
                <a:xfrm>
                  <a:off x="2289" y="297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632" name="Oval 3096"/>
                <p:cNvSpPr>
                  <a:spLocks noChangeArrowheads="1"/>
                </p:cNvSpPr>
                <p:nvPr/>
              </p:nvSpPr>
              <p:spPr bwMode="auto">
                <a:xfrm>
                  <a:off x="2175" y="281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633" name="Oval 3097"/>
                <p:cNvSpPr>
                  <a:spLocks noChangeArrowheads="1"/>
                </p:cNvSpPr>
                <p:nvPr/>
              </p:nvSpPr>
              <p:spPr bwMode="auto">
                <a:xfrm>
                  <a:off x="2147" y="294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634" name="Oval 3098"/>
                <p:cNvSpPr>
                  <a:spLocks noChangeArrowheads="1"/>
                </p:cNvSpPr>
                <p:nvPr/>
              </p:nvSpPr>
              <p:spPr bwMode="auto">
                <a:xfrm>
                  <a:off x="2253" y="286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635" name="Oval 3099"/>
                <p:cNvSpPr>
                  <a:spLocks noChangeArrowheads="1"/>
                </p:cNvSpPr>
                <p:nvPr/>
              </p:nvSpPr>
              <p:spPr bwMode="auto">
                <a:xfrm>
                  <a:off x="2208" y="297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41720" name="Group 3100"/>
              <p:cNvGrpSpPr>
                <a:grpSpLocks/>
              </p:cNvGrpSpPr>
              <p:nvPr/>
            </p:nvGrpSpPr>
            <p:grpSpPr bwMode="auto">
              <a:xfrm>
                <a:off x="2258" y="3375"/>
                <a:ext cx="339" cy="297"/>
                <a:chOff x="2258" y="3375"/>
                <a:chExt cx="339" cy="297"/>
              </a:xfrm>
            </p:grpSpPr>
            <p:sp>
              <p:nvSpPr>
                <p:cNvPr id="68637" name="Oval 3101"/>
                <p:cNvSpPr>
                  <a:spLocks noChangeArrowheads="1"/>
                </p:cNvSpPr>
                <p:nvPr/>
              </p:nvSpPr>
              <p:spPr bwMode="auto">
                <a:xfrm>
                  <a:off x="2351" y="337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638" name="Oval 3102"/>
                <p:cNvSpPr>
                  <a:spLocks noChangeArrowheads="1"/>
                </p:cNvSpPr>
                <p:nvPr/>
              </p:nvSpPr>
              <p:spPr bwMode="auto">
                <a:xfrm>
                  <a:off x="2447" y="347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639" name="Oval 3103"/>
                <p:cNvSpPr>
                  <a:spLocks noChangeArrowheads="1"/>
                </p:cNvSpPr>
                <p:nvPr/>
              </p:nvSpPr>
              <p:spPr bwMode="auto">
                <a:xfrm>
                  <a:off x="2437" y="338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640" name="Oval 3104"/>
                <p:cNvSpPr>
                  <a:spLocks noChangeArrowheads="1"/>
                </p:cNvSpPr>
                <p:nvPr/>
              </p:nvSpPr>
              <p:spPr bwMode="auto">
                <a:xfrm>
                  <a:off x="2419" y="353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641" name="Oval 3105"/>
                <p:cNvSpPr>
                  <a:spLocks noChangeArrowheads="1"/>
                </p:cNvSpPr>
                <p:nvPr/>
              </p:nvSpPr>
              <p:spPr bwMode="auto">
                <a:xfrm>
                  <a:off x="2304" y="347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642" name="Oval 3106"/>
                <p:cNvSpPr>
                  <a:spLocks noChangeArrowheads="1"/>
                </p:cNvSpPr>
                <p:nvPr/>
              </p:nvSpPr>
              <p:spPr bwMode="auto">
                <a:xfrm>
                  <a:off x="2447" y="347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643" name="Oval 3107"/>
                <p:cNvSpPr>
                  <a:spLocks noChangeArrowheads="1"/>
                </p:cNvSpPr>
                <p:nvPr/>
              </p:nvSpPr>
              <p:spPr bwMode="auto">
                <a:xfrm>
                  <a:off x="2543" y="356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644" name="Oval 3108"/>
                <p:cNvSpPr>
                  <a:spLocks noChangeArrowheads="1"/>
                </p:cNvSpPr>
                <p:nvPr/>
              </p:nvSpPr>
              <p:spPr bwMode="auto">
                <a:xfrm>
                  <a:off x="2533" y="347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645" name="Oval 3109"/>
                <p:cNvSpPr>
                  <a:spLocks noChangeArrowheads="1"/>
                </p:cNvSpPr>
                <p:nvPr/>
              </p:nvSpPr>
              <p:spPr bwMode="auto">
                <a:xfrm>
                  <a:off x="2515" y="362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646" name="Oval 3110"/>
                <p:cNvSpPr>
                  <a:spLocks noChangeArrowheads="1"/>
                </p:cNvSpPr>
                <p:nvPr/>
              </p:nvSpPr>
              <p:spPr bwMode="auto">
                <a:xfrm>
                  <a:off x="2400" y="357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647" name="Oval 3111"/>
                <p:cNvSpPr>
                  <a:spLocks noChangeArrowheads="1"/>
                </p:cNvSpPr>
                <p:nvPr/>
              </p:nvSpPr>
              <p:spPr bwMode="auto">
                <a:xfrm>
                  <a:off x="2286" y="340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648" name="Oval 3112"/>
                <p:cNvSpPr>
                  <a:spLocks noChangeArrowheads="1"/>
                </p:cNvSpPr>
                <p:nvPr/>
              </p:nvSpPr>
              <p:spPr bwMode="auto">
                <a:xfrm>
                  <a:off x="2258" y="353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649" name="Oval 3113"/>
                <p:cNvSpPr>
                  <a:spLocks noChangeArrowheads="1"/>
                </p:cNvSpPr>
                <p:nvPr/>
              </p:nvSpPr>
              <p:spPr bwMode="auto">
                <a:xfrm>
                  <a:off x="2364" y="345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650" name="Oval 3114"/>
                <p:cNvSpPr>
                  <a:spLocks noChangeArrowheads="1"/>
                </p:cNvSpPr>
                <p:nvPr/>
              </p:nvSpPr>
              <p:spPr bwMode="auto">
                <a:xfrm>
                  <a:off x="2319" y="357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41626" name="Group 3115"/>
            <p:cNvGrpSpPr>
              <a:grpSpLocks/>
            </p:cNvGrpSpPr>
            <p:nvPr/>
          </p:nvGrpSpPr>
          <p:grpSpPr bwMode="auto">
            <a:xfrm>
              <a:off x="592" y="3214"/>
              <a:ext cx="1239" cy="591"/>
              <a:chOff x="592" y="3214"/>
              <a:chExt cx="1239" cy="591"/>
            </a:xfrm>
          </p:grpSpPr>
          <p:grpSp>
            <p:nvGrpSpPr>
              <p:cNvPr id="141689" name="Group 3116"/>
              <p:cNvGrpSpPr>
                <a:grpSpLocks/>
              </p:cNvGrpSpPr>
              <p:nvPr/>
            </p:nvGrpSpPr>
            <p:grpSpPr bwMode="auto">
              <a:xfrm>
                <a:off x="592" y="3508"/>
                <a:ext cx="339" cy="297"/>
                <a:chOff x="592" y="3508"/>
                <a:chExt cx="339" cy="297"/>
              </a:xfrm>
            </p:grpSpPr>
            <p:sp>
              <p:nvSpPr>
                <p:cNvPr id="68653" name="Oval 3117"/>
                <p:cNvSpPr>
                  <a:spLocks noChangeArrowheads="1"/>
                </p:cNvSpPr>
                <p:nvPr/>
              </p:nvSpPr>
              <p:spPr bwMode="auto">
                <a:xfrm>
                  <a:off x="685" y="350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654" name="Oval 3118"/>
                <p:cNvSpPr>
                  <a:spLocks noChangeArrowheads="1"/>
                </p:cNvSpPr>
                <p:nvPr/>
              </p:nvSpPr>
              <p:spPr bwMode="auto">
                <a:xfrm>
                  <a:off x="781" y="360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655" name="Oval 3119"/>
                <p:cNvSpPr>
                  <a:spLocks noChangeArrowheads="1"/>
                </p:cNvSpPr>
                <p:nvPr/>
              </p:nvSpPr>
              <p:spPr bwMode="auto">
                <a:xfrm>
                  <a:off x="771" y="351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656" name="Oval 3120"/>
                <p:cNvSpPr>
                  <a:spLocks noChangeArrowheads="1"/>
                </p:cNvSpPr>
                <p:nvPr/>
              </p:nvSpPr>
              <p:spPr bwMode="auto">
                <a:xfrm>
                  <a:off x="753" y="366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657" name="Oval 3121"/>
                <p:cNvSpPr>
                  <a:spLocks noChangeArrowheads="1"/>
                </p:cNvSpPr>
                <p:nvPr/>
              </p:nvSpPr>
              <p:spPr bwMode="auto">
                <a:xfrm>
                  <a:off x="638" y="361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658" name="Oval 3122"/>
                <p:cNvSpPr>
                  <a:spLocks noChangeArrowheads="1"/>
                </p:cNvSpPr>
                <p:nvPr/>
              </p:nvSpPr>
              <p:spPr bwMode="auto">
                <a:xfrm>
                  <a:off x="781" y="360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659" name="Oval 3123"/>
                <p:cNvSpPr>
                  <a:spLocks noChangeArrowheads="1"/>
                </p:cNvSpPr>
                <p:nvPr/>
              </p:nvSpPr>
              <p:spPr bwMode="auto">
                <a:xfrm>
                  <a:off x="877" y="370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660" name="Oval 3124"/>
                <p:cNvSpPr>
                  <a:spLocks noChangeArrowheads="1"/>
                </p:cNvSpPr>
                <p:nvPr/>
              </p:nvSpPr>
              <p:spPr bwMode="auto">
                <a:xfrm>
                  <a:off x="867" y="361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661" name="Oval 3125"/>
                <p:cNvSpPr>
                  <a:spLocks noChangeArrowheads="1"/>
                </p:cNvSpPr>
                <p:nvPr/>
              </p:nvSpPr>
              <p:spPr bwMode="auto">
                <a:xfrm>
                  <a:off x="849" y="376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662" name="Oval 3126"/>
                <p:cNvSpPr>
                  <a:spLocks noChangeArrowheads="1"/>
                </p:cNvSpPr>
                <p:nvPr/>
              </p:nvSpPr>
              <p:spPr bwMode="auto">
                <a:xfrm>
                  <a:off x="734" y="370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663" name="Oval 3127"/>
                <p:cNvSpPr>
                  <a:spLocks noChangeArrowheads="1"/>
                </p:cNvSpPr>
                <p:nvPr/>
              </p:nvSpPr>
              <p:spPr bwMode="auto">
                <a:xfrm>
                  <a:off x="620" y="353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664" name="Oval 3128"/>
                <p:cNvSpPr>
                  <a:spLocks noChangeArrowheads="1"/>
                </p:cNvSpPr>
                <p:nvPr/>
              </p:nvSpPr>
              <p:spPr bwMode="auto">
                <a:xfrm>
                  <a:off x="592" y="367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665" name="Oval 3129"/>
                <p:cNvSpPr>
                  <a:spLocks noChangeArrowheads="1"/>
                </p:cNvSpPr>
                <p:nvPr/>
              </p:nvSpPr>
              <p:spPr bwMode="auto">
                <a:xfrm>
                  <a:off x="698" y="359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666" name="Oval 3130"/>
                <p:cNvSpPr>
                  <a:spLocks noChangeArrowheads="1"/>
                </p:cNvSpPr>
                <p:nvPr/>
              </p:nvSpPr>
              <p:spPr bwMode="auto">
                <a:xfrm>
                  <a:off x="653" y="370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41690" name="Group 3131"/>
              <p:cNvGrpSpPr>
                <a:grpSpLocks/>
              </p:cNvGrpSpPr>
              <p:nvPr/>
            </p:nvGrpSpPr>
            <p:grpSpPr bwMode="auto">
              <a:xfrm>
                <a:off x="1492" y="3214"/>
                <a:ext cx="339" cy="297"/>
                <a:chOff x="1492" y="3214"/>
                <a:chExt cx="339" cy="297"/>
              </a:xfrm>
            </p:grpSpPr>
            <p:sp>
              <p:nvSpPr>
                <p:cNvPr id="68668" name="Oval 3132"/>
                <p:cNvSpPr>
                  <a:spLocks noChangeArrowheads="1"/>
                </p:cNvSpPr>
                <p:nvPr/>
              </p:nvSpPr>
              <p:spPr bwMode="auto">
                <a:xfrm>
                  <a:off x="1585" y="321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669" name="Oval 3133"/>
                <p:cNvSpPr>
                  <a:spLocks noChangeArrowheads="1"/>
                </p:cNvSpPr>
                <p:nvPr/>
              </p:nvSpPr>
              <p:spPr bwMode="auto">
                <a:xfrm>
                  <a:off x="1681" y="331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670" name="Oval 3134"/>
                <p:cNvSpPr>
                  <a:spLocks noChangeArrowheads="1"/>
                </p:cNvSpPr>
                <p:nvPr/>
              </p:nvSpPr>
              <p:spPr bwMode="auto">
                <a:xfrm>
                  <a:off x="1671" y="322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671" name="Oval 3135"/>
                <p:cNvSpPr>
                  <a:spLocks noChangeArrowheads="1"/>
                </p:cNvSpPr>
                <p:nvPr/>
              </p:nvSpPr>
              <p:spPr bwMode="auto">
                <a:xfrm>
                  <a:off x="1653" y="337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672" name="Oval 3136"/>
                <p:cNvSpPr>
                  <a:spLocks noChangeArrowheads="1"/>
                </p:cNvSpPr>
                <p:nvPr/>
              </p:nvSpPr>
              <p:spPr bwMode="auto">
                <a:xfrm>
                  <a:off x="1538" y="331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673" name="Oval 3137"/>
                <p:cNvSpPr>
                  <a:spLocks noChangeArrowheads="1"/>
                </p:cNvSpPr>
                <p:nvPr/>
              </p:nvSpPr>
              <p:spPr bwMode="auto">
                <a:xfrm>
                  <a:off x="1681" y="331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674" name="Oval 3138"/>
                <p:cNvSpPr>
                  <a:spLocks noChangeArrowheads="1"/>
                </p:cNvSpPr>
                <p:nvPr/>
              </p:nvSpPr>
              <p:spPr bwMode="auto">
                <a:xfrm>
                  <a:off x="1777" y="340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675" name="Oval 3139"/>
                <p:cNvSpPr>
                  <a:spLocks noChangeArrowheads="1"/>
                </p:cNvSpPr>
                <p:nvPr/>
              </p:nvSpPr>
              <p:spPr bwMode="auto">
                <a:xfrm>
                  <a:off x="1767" y="331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676" name="Oval 3140"/>
                <p:cNvSpPr>
                  <a:spLocks noChangeArrowheads="1"/>
                </p:cNvSpPr>
                <p:nvPr/>
              </p:nvSpPr>
              <p:spPr bwMode="auto">
                <a:xfrm>
                  <a:off x="1749" y="346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677" name="Oval 3141"/>
                <p:cNvSpPr>
                  <a:spLocks noChangeArrowheads="1"/>
                </p:cNvSpPr>
                <p:nvPr/>
              </p:nvSpPr>
              <p:spPr bwMode="auto">
                <a:xfrm>
                  <a:off x="1634" y="341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678" name="Oval 3142"/>
                <p:cNvSpPr>
                  <a:spLocks noChangeArrowheads="1"/>
                </p:cNvSpPr>
                <p:nvPr/>
              </p:nvSpPr>
              <p:spPr bwMode="auto">
                <a:xfrm>
                  <a:off x="1520" y="324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679" name="Oval 3143"/>
                <p:cNvSpPr>
                  <a:spLocks noChangeArrowheads="1"/>
                </p:cNvSpPr>
                <p:nvPr/>
              </p:nvSpPr>
              <p:spPr bwMode="auto">
                <a:xfrm>
                  <a:off x="1492" y="337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680" name="Oval 3144"/>
                <p:cNvSpPr>
                  <a:spLocks noChangeArrowheads="1"/>
                </p:cNvSpPr>
                <p:nvPr/>
              </p:nvSpPr>
              <p:spPr bwMode="auto">
                <a:xfrm>
                  <a:off x="1598" y="329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681" name="Oval 3145"/>
                <p:cNvSpPr>
                  <a:spLocks noChangeArrowheads="1"/>
                </p:cNvSpPr>
                <p:nvPr/>
              </p:nvSpPr>
              <p:spPr bwMode="auto">
                <a:xfrm>
                  <a:off x="1553" y="341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41627" name="Group 3146"/>
            <p:cNvGrpSpPr>
              <a:grpSpLocks/>
            </p:cNvGrpSpPr>
            <p:nvPr/>
          </p:nvGrpSpPr>
          <p:grpSpPr bwMode="auto">
            <a:xfrm>
              <a:off x="593" y="2958"/>
              <a:ext cx="1430" cy="641"/>
              <a:chOff x="593" y="2958"/>
              <a:chExt cx="1430" cy="641"/>
            </a:xfrm>
          </p:grpSpPr>
          <p:grpSp>
            <p:nvGrpSpPr>
              <p:cNvPr id="141659" name="Group 3147"/>
              <p:cNvGrpSpPr>
                <a:grpSpLocks/>
              </p:cNvGrpSpPr>
              <p:nvPr/>
            </p:nvGrpSpPr>
            <p:grpSpPr bwMode="auto">
              <a:xfrm>
                <a:off x="593" y="2958"/>
                <a:ext cx="339" cy="297"/>
                <a:chOff x="593" y="2958"/>
                <a:chExt cx="339" cy="297"/>
              </a:xfrm>
            </p:grpSpPr>
            <p:sp>
              <p:nvSpPr>
                <p:cNvPr id="68684" name="Oval 3148"/>
                <p:cNvSpPr>
                  <a:spLocks noChangeArrowheads="1"/>
                </p:cNvSpPr>
                <p:nvPr/>
              </p:nvSpPr>
              <p:spPr bwMode="auto">
                <a:xfrm>
                  <a:off x="686" y="295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685" name="Oval 3149"/>
                <p:cNvSpPr>
                  <a:spLocks noChangeArrowheads="1"/>
                </p:cNvSpPr>
                <p:nvPr/>
              </p:nvSpPr>
              <p:spPr bwMode="auto">
                <a:xfrm>
                  <a:off x="782" y="305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686" name="Oval 3150"/>
                <p:cNvSpPr>
                  <a:spLocks noChangeArrowheads="1"/>
                </p:cNvSpPr>
                <p:nvPr/>
              </p:nvSpPr>
              <p:spPr bwMode="auto">
                <a:xfrm>
                  <a:off x="772" y="296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687" name="Oval 3151"/>
                <p:cNvSpPr>
                  <a:spLocks noChangeArrowheads="1"/>
                </p:cNvSpPr>
                <p:nvPr/>
              </p:nvSpPr>
              <p:spPr bwMode="auto">
                <a:xfrm>
                  <a:off x="754" y="311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688" name="Oval 3152"/>
                <p:cNvSpPr>
                  <a:spLocks noChangeArrowheads="1"/>
                </p:cNvSpPr>
                <p:nvPr/>
              </p:nvSpPr>
              <p:spPr bwMode="auto">
                <a:xfrm>
                  <a:off x="639" y="306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689" name="Oval 3153"/>
                <p:cNvSpPr>
                  <a:spLocks noChangeArrowheads="1"/>
                </p:cNvSpPr>
                <p:nvPr/>
              </p:nvSpPr>
              <p:spPr bwMode="auto">
                <a:xfrm>
                  <a:off x="782" y="305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690" name="Oval 3154"/>
                <p:cNvSpPr>
                  <a:spLocks noChangeArrowheads="1"/>
                </p:cNvSpPr>
                <p:nvPr/>
              </p:nvSpPr>
              <p:spPr bwMode="auto">
                <a:xfrm>
                  <a:off x="878" y="315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691" name="Oval 3155"/>
                <p:cNvSpPr>
                  <a:spLocks noChangeArrowheads="1"/>
                </p:cNvSpPr>
                <p:nvPr/>
              </p:nvSpPr>
              <p:spPr bwMode="auto">
                <a:xfrm>
                  <a:off x="868" y="306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692" name="Oval 3156"/>
                <p:cNvSpPr>
                  <a:spLocks noChangeArrowheads="1"/>
                </p:cNvSpPr>
                <p:nvPr/>
              </p:nvSpPr>
              <p:spPr bwMode="auto">
                <a:xfrm>
                  <a:off x="850" y="321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693" name="Oval 3157"/>
                <p:cNvSpPr>
                  <a:spLocks noChangeArrowheads="1"/>
                </p:cNvSpPr>
                <p:nvPr/>
              </p:nvSpPr>
              <p:spPr bwMode="auto">
                <a:xfrm>
                  <a:off x="735" y="315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694" name="Oval 3158"/>
                <p:cNvSpPr>
                  <a:spLocks noChangeArrowheads="1"/>
                </p:cNvSpPr>
                <p:nvPr/>
              </p:nvSpPr>
              <p:spPr bwMode="auto">
                <a:xfrm>
                  <a:off x="621" y="298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695" name="Oval 3159"/>
                <p:cNvSpPr>
                  <a:spLocks noChangeArrowheads="1"/>
                </p:cNvSpPr>
                <p:nvPr/>
              </p:nvSpPr>
              <p:spPr bwMode="auto">
                <a:xfrm>
                  <a:off x="593" y="312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696" name="Oval 3160"/>
                <p:cNvSpPr>
                  <a:spLocks noChangeArrowheads="1"/>
                </p:cNvSpPr>
                <p:nvPr/>
              </p:nvSpPr>
              <p:spPr bwMode="auto">
                <a:xfrm>
                  <a:off x="699" y="304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697" name="Oval 3161"/>
                <p:cNvSpPr>
                  <a:spLocks noChangeArrowheads="1"/>
                </p:cNvSpPr>
                <p:nvPr/>
              </p:nvSpPr>
              <p:spPr bwMode="auto">
                <a:xfrm>
                  <a:off x="654" y="315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41660" name="Group 3162"/>
              <p:cNvGrpSpPr>
                <a:grpSpLocks/>
              </p:cNvGrpSpPr>
              <p:nvPr/>
            </p:nvGrpSpPr>
            <p:grpSpPr bwMode="auto">
              <a:xfrm>
                <a:off x="1684" y="3302"/>
                <a:ext cx="339" cy="297"/>
                <a:chOff x="1684" y="3302"/>
                <a:chExt cx="339" cy="297"/>
              </a:xfrm>
            </p:grpSpPr>
            <p:sp>
              <p:nvSpPr>
                <p:cNvPr id="68699" name="Oval 3163"/>
                <p:cNvSpPr>
                  <a:spLocks noChangeArrowheads="1"/>
                </p:cNvSpPr>
                <p:nvPr/>
              </p:nvSpPr>
              <p:spPr bwMode="auto">
                <a:xfrm>
                  <a:off x="1777" y="330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700" name="Oval 3164"/>
                <p:cNvSpPr>
                  <a:spLocks noChangeArrowheads="1"/>
                </p:cNvSpPr>
                <p:nvPr/>
              </p:nvSpPr>
              <p:spPr bwMode="auto">
                <a:xfrm>
                  <a:off x="1873" y="339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701" name="Oval 3165"/>
                <p:cNvSpPr>
                  <a:spLocks noChangeArrowheads="1"/>
                </p:cNvSpPr>
                <p:nvPr/>
              </p:nvSpPr>
              <p:spPr bwMode="auto">
                <a:xfrm>
                  <a:off x="1863" y="331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702" name="Oval 3166"/>
                <p:cNvSpPr>
                  <a:spLocks noChangeArrowheads="1"/>
                </p:cNvSpPr>
                <p:nvPr/>
              </p:nvSpPr>
              <p:spPr bwMode="auto">
                <a:xfrm>
                  <a:off x="1845" y="345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703" name="Oval 3167"/>
                <p:cNvSpPr>
                  <a:spLocks noChangeArrowheads="1"/>
                </p:cNvSpPr>
                <p:nvPr/>
              </p:nvSpPr>
              <p:spPr bwMode="auto">
                <a:xfrm>
                  <a:off x="1730" y="340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704" name="Oval 3168"/>
                <p:cNvSpPr>
                  <a:spLocks noChangeArrowheads="1"/>
                </p:cNvSpPr>
                <p:nvPr/>
              </p:nvSpPr>
              <p:spPr bwMode="auto">
                <a:xfrm>
                  <a:off x="1873" y="339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705" name="Oval 3169"/>
                <p:cNvSpPr>
                  <a:spLocks noChangeArrowheads="1"/>
                </p:cNvSpPr>
                <p:nvPr/>
              </p:nvSpPr>
              <p:spPr bwMode="auto">
                <a:xfrm>
                  <a:off x="1969" y="349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706" name="Oval 3170"/>
                <p:cNvSpPr>
                  <a:spLocks noChangeArrowheads="1"/>
                </p:cNvSpPr>
                <p:nvPr/>
              </p:nvSpPr>
              <p:spPr bwMode="auto">
                <a:xfrm>
                  <a:off x="1959" y="340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707" name="Oval 3171"/>
                <p:cNvSpPr>
                  <a:spLocks noChangeArrowheads="1"/>
                </p:cNvSpPr>
                <p:nvPr/>
              </p:nvSpPr>
              <p:spPr bwMode="auto">
                <a:xfrm>
                  <a:off x="1941" y="355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708" name="Oval 3172"/>
                <p:cNvSpPr>
                  <a:spLocks noChangeArrowheads="1"/>
                </p:cNvSpPr>
                <p:nvPr/>
              </p:nvSpPr>
              <p:spPr bwMode="auto">
                <a:xfrm>
                  <a:off x="1826" y="350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709" name="Oval 3173"/>
                <p:cNvSpPr>
                  <a:spLocks noChangeArrowheads="1"/>
                </p:cNvSpPr>
                <p:nvPr/>
              </p:nvSpPr>
              <p:spPr bwMode="auto">
                <a:xfrm>
                  <a:off x="1712" y="333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710" name="Oval 3174"/>
                <p:cNvSpPr>
                  <a:spLocks noChangeArrowheads="1"/>
                </p:cNvSpPr>
                <p:nvPr/>
              </p:nvSpPr>
              <p:spPr bwMode="auto">
                <a:xfrm>
                  <a:off x="1684" y="346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711" name="Oval 3175"/>
                <p:cNvSpPr>
                  <a:spLocks noChangeArrowheads="1"/>
                </p:cNvSpPr>
                <p:nvPr/>
              </p:nvSpPr>
              <p:spPr bwMode="auto">
                <a:xfrm>
                  <a:off x="1790" y="338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712" name="Oval 3176"/>
                <p:cNvSpPr>
                  <a:spLocks noChangeArrowheads="1"/>
                </p:cNvSpPr>
                <p:nvPr/>
              </p:nvSpPr>
              <p:spPr bwMode="auto">
                <a:xfrm>
                  <a:off x="1745" y="349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41628" name="Group 3177"/>
            <p:cNvGrpSpPr>
              <a:grpSpLocks/>
            </p:cNvGrpSpPr>
            <p:nvPr/>
          </p:nvGrpSpPr>
          <p:grpSpPr bwMode="auto">
            <a:xfrm>
              <a:off x="188" y="2827"/>
              <a:ext cx="998" cy="1165"/>
              <a:chOff x="188" y="2827"/>
              <a:chExt cx="998" cy="1165"/>
            </a:xfrm>
          </p:grpSpPr>
          <p:grpSp>
            <p:nvGrpSpPr>
              <p:cNvPr id="141629" name="Group 3178"/>
              <p:cNvGrpSpPr>
                <a:grpSpLocks/>
              </p:cNvGrpSpPr>
              <p:nvPr/>
            </p:nvGrpSpPr>
            <p:grpSpPr bwMode="auto">
              <a:xfrm>
                <a:off x="847" y="3695"/>
                <a:ext cx="339" cy="297"/>
                <a:chOff x="847" y="3695"/>
                <a:chExt cx="339" cy="297"/>
              </a:xfrm>
            </p:grpSpPr>
            <p:sp>
              <p:nvSpPr>
                <p:cNvPr id="68715" name="Oval 3179"/>
                <p:cNvSpPr>
                  <a:spLocks noChangeArrowheads="1"/>
                </p:cNvSpPr>
                <p:nvPr/>
              </p:nvSpPr>
              <p:spPr bwMode="auto">
                <a:xfrm>
                  <a:off x="940" y="369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716" name="Oval 3180"/>
                <p:cNvSpPr>
                  <a:spLocks noChangeArrowheads="1"/>
                </p:cNvSpPr>
                <p:nvPr/>
              </p:nvSpPr>
              <p:spPr bwMode="auto">
                <a:xfrm>
                  <a:off x="1036" y="379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717" name="Oval 3181"/>
                <p:cNvSpPr>
                  <a:spLocks noChangeArrowheads="1"/>
                </p:cNvSpPr>
                <p:nvPr/>
              </p:nvSpPr>
              <p:spPr bwMode="auto">
                <a:xfrm>
                  <a:off x="1026" y="370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718" name="Oval 3182"/>
                <p:cNvSpPr>
                  <a:spLocks noChangeArrowheads="1"/>
                </p:cNvSpPr>
                <p:nvPr/>
              </p:nvSpPr>
              <p:spPr bwMode="auto">
                <a:xfrm>
                  <a:off x="1008" y="385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719" name="Oval 3183"/>
                <p:cNvSpPr>
                  <a:spLocks noChangeArrowheads="1"/>
                </p:cNvSpPr>
                <p:nvPr/>
              </p:nvSpPr>
              <p:spPr bwMode="auto">
                <a:xfrm>
                  <a:off x="893" y="379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720" name="Oval 3184"/>
                <p:cNvSpPr>
                  <a:spLocks noChangeArrowheads="1"/>
                </p:cNvSpPr>
                <p:nvPr/>
              </p:nvSpPr>
              <p:spPr bwMode="auto">
                <a:xfrm>
                  <a:off x="1036" y="379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721" name="Oval 3185"/>
                <p:cNvSpPr>
                  <a:spLocks noChangeArrowheads="1"/>
                </p:cNvSpPr>
                <p:nvPr/>
              </p:nvSpPr>
              <p:spPr bwMode="auto">
                <a:xfrm>
                  <a:off x="1132" y="388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722" name="Oval 3186"/>
                <p:cNvSpPr>
                  <a:spLocks noChangeArrowheads="1"/>
                </p:cNvSpPr>
                <p:nvPr/>
              </p:nvSpPr>
              <p:spPr bwMode="auto">
                <a:xfrm>
                  <a:off x="1122" y="379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723" name="Oval 3187"/>
                <p:cNvSpPr>
                  <a:spLocks noChangeArrowheads="1"/>
                </p:cNvSpPr>
                <p:nvPr/>
              </p:nvSpPr>
              <p:spPr bwMode="auto">
                <a:xfrm>
                  <a:off x="1104" y="394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724" name="Oval 3188"/>
                <p:cNvSpPr>
                  <a:spLocks noChangeArrowheads="1"/>
                </p:cNvSpPr>
                <p:nvPr/>
              </p:nvSpPr>
              <p:spPr bwMode="auto">
                <a:xfrm>
                  <a:off x="989" y="389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725" name="Oval 3189"/>
                <p:cNvSpPr>
                  <a:spLocks noChangeArrowheads="1"/>
                </p:cNvSpPr>
                <p:nvPr/>
              </p:nvSpPr>
              <p:spPr bwMode="auto">
                <a:xfrm>
                  <a:off x="875" y="372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726" name="Oval 3190"/>
                <p:cNvSpPr>
                  <a:spLocks noChangeArrowheads="1"/>
                </p:cNvSpPr>
                <p:nvPr/>
              </p:nvSpPr>
              <p:spPr bwMode="auto">
                <a:xfrm>
                  <a:off x="847" y="385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727" name="Oval 3191"/>
                <p:cNvSpPr>
                  <a:spLocks noChangeArrowheads="1"/>
                </p:cNvSpPr>
                <p:nvPr/>
              </p:nvSpPr>
              <p:spPr bwMode="auto">
                <a:xfrm>
                  <a:off x="953" y="377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728" name="Oval 3192"/>
                <p:cNvSpPr>
                  <a:spLocks noChangeArrowheads="1"/>
                </p:cNvSpPr>
                <p:nvPr/>
              </p:nvSpPr>
              <p:spPr bwMode="auto">
                <a:xfrm>
                  <a:off x="908" y="389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41630" name="Group 3193"/>
              <p:cNvGrpSpPr>
                <a:grpSpLocks/>
              </p:cNvGrpSpPr>
              <p:nvPr/>
            </p:nvGrpSpPr>
            <p:grpSpPr bwMode="auto">
              <a:xfrm>
                <a:off x="188" y="2827"/>
                <a:ext cx="339" cy="297"/>
                <a:chOff x="188" y="2827"/>
                <a:chExt cx="339" cy="297"/>
              </a:xfrm>
            </p:grpSpPr>
            <p:sp>
              <p:nvSpPr>
                <p:cNvPr id="68730" name="Oval 3194"/>
                <p:cNvSpPr>
                  <a:spLocks noChangeArrowheads="1"/>
                </p:cNvSpPr>
                <p:nvPr/>
              </p:nvSpPr>
              <p:spPr bwMode="auto">
                <a:xfrm>
                  <a:off x="281" y="282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731" name="Oval 3195"/>
                <p:cNvSpPr>
                  <a:spLocks noChangeArrowheads="1"/>
                </p:cNvSpPr>
                <p:nvPr/>
              </p:nvSpPr>
              <p:spPr bwMode="auto">
                <a:xfrm>
                  <a:off x="377" y="292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732" name="Oval 3196"/>
                <p:cNvSpPr>
                  <a:spLocks noChangeArrowheads="1"/>
                </p:cNvSpPr>
                <p:nvPr/>
              </p:nvSpPr>
              <p:spPr bwMode="auto">
                <a:xfrm>
                  <a:off x="367" y="283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733" name="Oval 3197"/>
                <p:cNvSpPr>
                  <a:spLocks noChangeArrowheads="1"/>
                </p:cNvSpPr>
                <p:nvPr/>
              </p:nvSpPr>
              <p:spPr bwMode="auto">
                <a:xfrm>
                  <a:off x="349" y="298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734" name="Oval 3198"/>
                <p:cNvSpPr>
                  <a:spLocks noChangeArrowheads="1"/>
                </p:cNvSpPr>
                <p:nvPr/>
              </p:nvSpPr>
              <p:spPr bwMode="auto">
                <a:xfrm>
                  <a:off x="234" y="293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735" name="Oval 3199"/>
                <p:cNvSpPr>
                  <a:spLocks noChangeArrowheads="1"/>
                </p:cNvSpPr>
                <p:nvPr/>
              </p:nvSpPr>
              <p:spPr bwMode="auto">
                <a:xfrm>
                  <a:off x="377" y="292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736" name="Oval 3200"/>
                <p:cNvSpPr>
                  <a:spLocks noChangeArrowheads="1"/>
                </p:cNvSpPr>
                <p:nvPr/>
              </p:nvSpPr>
              <p:spPr bwMode="auto">
                <a:xfrm>
                  <a:off x="473" y="301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737" name="Oval 3201"/>
                <p:cNvSpPr>
                  <a:spLocks noChangeArrowheads="1"/>
                </p:cNvSpPr>
                <p:nvPr/>
              </p:nvSpPr>
              <p:spPr bwMode="auto">
                <a:xfrm>
                  <a:off x="463" y="293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738" name="Oval 3202"/>
                <p:cNvSpPr>
                  <a:spLocks noChangeArrowheads="1"/>
                </p:cNvSpPr>
                <p:nvPr/>
              </p:nvSpPr>
              <p:spPr bwMode="auto">
                <a:xfrm>
                  <a:off x="445" y="307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739" name="Oval 3203"/>
                <p:cNvSpPr>
                  <a:spLocks noChangeArrowheads="1"/>
                </p:cNvSpPr>
                <p:nvPr/>
              </p:nvSpPr>
              <p:spPr bwMode="auto">
                <a:xfrm>
                  <a:off x="330" y="302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740" name="Oval 3204"/>
                <p:cNvSpPr>
                  <a:spLocks noChangeArrowheads="1"/>
                </p:cNvSpPr>
                <p:nvPr/>
              </p:nvSpPr>
              <p:spPr bwMode="auto">
                <a:xfrm>
                  <a:off x="216" y="285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741" name="Oval 3205"/>
                <p:cNvSpPr>
                  <a:spLocks noChangeArrowheads="1"/>
                </p:cNvSpPr>
                <p:nvPr/>
              </p:nvSpPr>
              <p:spPr bwMode="auto">
                <a:xfrm>
                  <a:off x="188" y="298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742" name="Oval 3206"/>
                <p:cNvSpPr>
                  <a:spLocks noChangeArrowheads="1"/>
                </p:cNvSpPr>
                <p:nvPr/>
              </p:nvSpPr>
              <p:spPr bwMode="auto">
                <a:xfrm>
                  <a:off x="294" y="291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743" name="Oval 3207"/>
                <p:cNvSpPr>
                  <a:spLocks noChangeArrowheads="1"/>
                </p:cNvSpPr>
                <p:nvPr/>
              </p:nvSpPr>
              <p:spPr bwMode="auto">
                <a:xfrm>
                  <a:off x="249" y="302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grpSp>
        <p:nvGrpSpPr>
          <p:cNvPr id="68744" name="Group 3208"/>
          <p:cNvGrpSpPr>
            <a:grpSpLocks/>
          </p:cNvGrpSpPr>
          <p:nvPr/>
        </p:nvGrpSpPr>
        <p:grpSpPr bwMode="auto">
          <a:xfrm>
            <a:off x="4676775" y="3902075"/>
            <a:ext cx="4051300" cy="2827338"/>
            <a:chOff x="2946" y="2458"/>
            <a:chExt cx="2552" cy="1781"/>
          </a:xfrm>
        </p:grpSpPr>
        <p:grpSp>
          <p:nvGrpSpPr>
            <p:cNvPr id="131757" name="Group 3209"/>
            <p:cNvGrpSpPr>
              <a:grpSpLocks/>
            </p:cNvGrpSpPr>
            <p:nvPr/>
          </p:nvGrpSpPr>
          <p:grpSpPr bwMode="auto">
            <a:xfrm>
              <a:off x="3944" y="2764"/>
              <a:ext cx="339" cy="297"/>
              <a:chOff x="3944" y="2764"/>
              <a:chExt cx="339" cy="297"/>
            </a:xfrm>
          </p:grpSpPr>
          <p:sp>
            <p:nvSpPr>
              <p:cNvPr id="68746" name="Oval 3210"/>
              <p:cNvSpPr>
                <a:spLocks noChangeArrowheads="1"/>
              </p:cNvSpPr>
              <p:nvPr/>
            </p:nvSpPr>
            <p:spPr bwMode="auto">
              <a:xfrm>
                <a:off x="4037" y="276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747" name="Oval 3211"/>
              <p:cNvSpPr>
                <a:spLocks noChangeArrowheads="1"/>
              </p:cNvSpPr>
              <p:nvPr/>
            </p:nvSpPr>
            <p:spPr bwMode="auto">
              <a:xfrm>
                <a:off x="4133" y="286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748" name="Oval 3212"/>
              <p:cNvSpPr>
                <a:spLocks noChangeArrowheads="1"/>
              </p:cNvSpPr>
              <p:nvPr/>
            </p:nvSpPr>
            <p:spPr bwMode="auto">
              <a:xfrm>
                <a:off x="4123" y="277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749" name="Oval 3213"/>
              <p:cNvSpPr>
                <a:spLocks noChangeArrowheads="1"/>
              </p:cNvSpPr>
              <p:nvPr/>
            </p:nvSpPr>
            <p:spPr bwMode="auto">
              <a:xfrm>
                <a:off x="4105" y="292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750" name="Oval 3214"/>
              <p:cNvSpPr>
                <a:spLocks noChangeArrowheads="1"/>
              </p:cNvSpPr>
              <p:nvPr/>
            </p:nvSpPr>
            <p:spPr bwMode="auto">
              <a:xfrm>
                <a:off x="3990" y="286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751" name="Oval 3215"/>
              <p:cNvSpPr>
                <a:spLocks noChangeArrowheads="1"/>
              </p:cNvSpPr>
              <p:nvPr/>
            </p:nvSpPr>
            <p:spPr bwMode="auto">
              <a:xfrm>
                <a:off x="4133" y="286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752" name="Oval 3216"/>
              <p:cNvSpPr>
                <a:spLocks noChangeArrowheads="1"/>
              </p:cNvSpPr>
              <p:nvPr/>
            </p:nvSpPr>
            <p:spPr bwMode="auto">
              <a:xfrm>
                <a:off x="4229" y="295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753" name="Oval 3217"/>
              <p:cNvSpPr>
                <a:spLocks noChangeArrowheads="1"/>
              </p:cNvSpPr>
              <p:nvPr/>
            </p:nvSpPr>
            <p:spPr bwMode="auto">
              <a:xfrm>
                <a:off x="4219" y="286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754" name="Oval 3218"/>
              <p:cNvSpPr>
                <a:spLocks noChangeArrowheads="1"/>
              </p:cNvSpPr>
              <p:nvPr/>
            </p:nvSpPr>
            <p:spPr bwMode="auto">
              <a:xfrm>
                <a:off x="4201" y="301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755" name="Oval 3219"/>
              <p:cNvSpPr>
                <a:spLocks noChangeArrowheads="1"/>
              </p:cNvSpPr>
              <p:nvPr/>
            </p:nvSpPr>
            <p:spPr bwMode="auto">
              <a:xfrm>
                <a:off x="4086" y="296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756" name="Oval 3220"/>
              <p:cNvSpPr>
                <a:spLocks noChangeArrowheads="1"/>
              </p:cNvSpPr>
              <p:nvPr/>
            </p:nvSpPr>
            <p:spPr bwMode="auto">
              <a:xfrm>
                <a:off x="3972" y="279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757" name="Oval 3221"/>
              <p:cNvSpPr>
                <a:spLocks noChangeArrowheads="1"/>
              </p:cNvSpPr>
              <p:nvPr/>
            </p:nvSpPr>
            <p:spPr bwMode="auto">
              <a:xfrm>
                <a:off x="3944" y="292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758" name="Oval 3222"/>
              <p:cNvSpPr>
                <a:spLocks noChangeArrowheads="1"/>
              </p:cNvSpPr>
              <p:nvPr/>
            </p:nvSpPr>
            <p:spPr bwMode="auto">
              <a:xfrm>
                <a:off x="4050" y="284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759" name="Oval 3223"/>
              <p:cNvSpPr>
                <a:spLocks noChangeArrowheads="1"/>
              </p:cNvSpPr>
              <p:nvPr/>
            </p:nvSpPr>
            <p:spPr bwMode="auto">
              <a:xfrm>
                <a:off x="4005" y="296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31758" name="Group 3224"/>
            <p:cNvGrpSpPr>
              <a:grpSpLocks/>
            </p:cNvGrpSpPr>
            <p:nvPr/>
          </p:nvGrpSpPr>
          <p:grpSpPr bwMode="auto">
            <a:xfrm>
              <a:off x="4351" y="2678"/>
              <a:ext cx="339" cy="297"/>
              <a:chOff x="4351" y="2678"/>
              <a:chExt cx="339" cy="297"/>
            </a:xfrm>
          </p:grpSpPr>
          <p:sp>
            <p:nvSpPr>
              <p:cNvPr id="68761" name="Oval 3225"/>
              <p:cNvSpPr>
                <a:spLocks noChangeArrowheads="1"/>
              </p:cNvSpPr>
              <p:nvPr/>
            </p:nvSpPr>
            <p:spPr bwMode="auto">
              <a:xfrm>
                <a:off x="4444" y="267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762" name="Oval 3226"/>
              <p:cNvSpPr>
                <a:spLocks noChangeArrowheads="1"/>
              </p:cNvSpPr>
              <p:nvPr/>
            </p:nvSpPr>
            <p:spPr bwMode="auto">
              <a:xfrm>
                <a:off x="4540" y="277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763" name="Oval 3227"/>
              <p:cNvSpPr>
                <a:spLocks noChangeArrowheads="1"/>
              </p:cNvSpPr>
              <p:nvPr/>
            </p:nvSpPr>
            <p:spPr bwMode="auto">
              <a:xfrm>
                <a:off x="4530" y="268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764" name="Oval 3228"/>
              <p:cNvSpPr>
                <a:spLocks noChangeArrowheads="1"/>
              </p:cNvSpPr>
              <p:nvPr/>
            </p:nvSpPr>
            <p:spPr bwMode="auto">
              <a:xfrm>
                <a:off x="4512" y="283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765" name="Oval 3229"/>
              <p:cNvSpPr>
                <a:spLocks noChangeArrowheads="1"/>
              </p:cNvSpPr>
              <p:nvPr/>
            </p:nvSpPr>
            <p:spPr bwMode="auto">
              <a:xfrm>
                <a:off x="4397" y="278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766" name="Oval 3230"/>
              <p:cNvSpPr>
                <a:spLocks noChangeArrowheads="1"/>
              </p:cNvSpPr>
              <p:nvPr/>
            </p:nvSpPr>
            <p:spPr bwMode="auto">
              <a:xfrm>
                <a:off x="4540" y="277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767" name="Oval 3231"/>
              <p:cNvSpPr>
                <a:spLocks noChangeArrowheads="1"/>
              </p:cNvSpPr>
              <p:nvPr/>
            </p:nvSpPr>
            <p:spPr bwMode="auto">
              <a:xfrm>
                <a:off x="4636" y="287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768" name="Oval 3232"/>
              <p:cNvSpPr>
                <a:spLocks noChangeArrowheads="1"/>
              </p:cNvSpPr>
              <p:nvPr/>
            </p:nvSpPr>
            <p:spPr bwMode="auto">
              <a:xfrm>
                <a:off x="4626" y="278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769" name="Oval 3233"/>
              <p:cNvSpPr>
                <a:spLocks noChangeArrowheads="1"/>
              </p:cNvSpPr>
              <p:nvPr/>
            </p:nvSpPr>
            <p:spPr bwMode="auto">
              <a:xfrm>
                <a:off x="4608" y="293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770" name="Oval 3234"/>
              <p:cNvSpPr>
                <a:spLocks noChangeArrowheads="1"/>
              </p:cNvSpPr>
              <p:nvPr/>
            </p:nvSpPr>
            <p:spPr bwMode="auto">
              <a:xfrm>
                <a:off x="4493" y="287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771" name="Oval 3235"/>
              <p:cNvSpPr>
                <a:spLocks noChangeArrowheads="1"/>
              </p:cNvSpPr>
              <p:nvPr/>
            </p:nvSpPr>
            <p:spPr bwMode="auto">
              <a:xfrm>
                <a:off x="4379" y="270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772" name="Oval 3236"/>
              <p:cNvSpPr>
                <a:spLocks noChangeArrowheads="1"/>
              </p:cNvSpPr>
              <p:nvPr/>
            </p:nvSpPr>
            <p:spPr bwMode="auto">
              <a:xfrm>
                <a:off x="4351" y="284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773" name="Oval 3237"/>
              <p:cNvSpPr>
                <a:spLocks noChangeArrowheads="1"/>
              </p:cNvSpPr>
              <p:nvPr/>
            </p:nvSpPr>
            <p:spPr bwMode="auto">
              <a:xfrm>
                <a:off x="4457" y="276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774" name="Oval 3238"/>
              <p:cNvSpPr>
                <a:spLocks noChangeArrowheads="1"/>
              </p:cNvSpPr>
              <p:nvPr/>
            </p:nvSpPr>
            <p:spPr bwMode="auto">
              <a:xfrm>
                <a:off x="4412" y="287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31759" name="Group 3239"/>
            <p:cNvGrpSpPr>
              <a:grpSpLocks/>
            </p:cNvGrpSpPr>
            <p:nvPr/>
          </p:nvGrpSpPr>
          <p:grpSpPr bwMode="auto">
            <a:xfrm>
              <a:off x="3531" y="3221"/>
              <a:ext cx="339" cy="297"/>
              <a:chOff x="3531" y="3221"/>
              <a:chExt cx="339" cy="297"/>
            </a:xfrm>
          </p:grpSpPr>
          <p:sp>
            <p:nvSpPr>
              <p:cNvPr id="68776" name="Oval 3240"/>
              <p:cNvSpPr>
                <a:spLocks noChangeArrowheads="1"/>
              </p:cNvSpPr>
              <p:nvPr/>
            </p:nvSpPr>
            <p:spPr bwMode="auto">
              <a:xfrm>
                <a:off x="3624" y="322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777" name="Oval 3241"/>
              <p:cNvSpPr>
                <a:spLocks noChangeArrowheads="1"/>
              </p:cNvSpPr>
              <p:nvPr/>
            </p:nvSpPr>
            <p:spPr bwMode="auto">
              <a:xfrm>
                <a:off x="3720" y="331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778" name="Oval 3242"/>
              <p:cNvSpPr>
                <a:spLocks noChangeArrowheads="1"/>
              </p:cNvSpPr>
              <p:nvPr/>
            </p:nvSpPr>
            <p:spPr bwMode="auto">
              <a:xfrm>
                <a:off x="3710" y="322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779" name="Oval 3243"/>
              <p:cNvSpPr>
                <a:spLocks noChangeArrowheads="1"/>
              </p:cNvSpPr>
              <p:nvPr/>
            </p:nvSpPr>
            <p:spPr bwMode="auto">
              <a:xfrm>
                <a:off x="3692" y="337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780" name="Oval 3244"/>
              <p:cNvSpPr>
                <a:spLocks noChangeArrowheads="1"/>
              </p:cNvSpPr>
              <p:nvPr/>
            </p:nvSpPr>
            <p:spPr bwMode="auto">
              <a:xfrm>
                <a:off x="3577" y="332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781" name="Oval 3245"/>
              <p:cNvSpPr>
                <a:spLocks noChangeArrowheads="1"/>
              </p:cNvSpPr>
              <p:nvPr/>
            </p:nvSpPr>
            <p:spPr bwMode="auto">
              <a:xfrm>
                <a:off x="3720" y="331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782" name="Oval 3246"/>
              <p:cNvSpPr>
                <a:spLocks noChangeArrowheads="1"/>
              </p:cNvSpPr>
              <p:nvPr/>
            </p:nvSpPr>
            <p:spPr bwMode="auto">
              <a:xfrm>
                <a:off x="3816" y="341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783" name="Oval 3247"/>
              <p:cNvSpPr>
                <a:spLocks noChangeArrowheads="1"/>
              </p:cNvSpPr>
              <p:nvPr/>
            </p:nvSpPr>
            <p:spPr bwMode="auto">
              <a:xfrm>
                <a:off x="3806" y="332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784" name="Oval 3248"/>
              <p:cNvSpPr>
                <a:spLocks noChangeArrowheads="1"/>
              </p:cNvSpPr>
              <p:nvPr/>
            </p:nvSpPr>
            <p:spPr bwMode="auto">
              <a:xfrm>
                <a:off x="3788" y="347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785" name="Oval 3249"/>
              <p:cNvSpPr>
                <a:spLocks noChangeArrowheads="1"/>
              </p:cNvSpPr>
              <p:nvPr/>
            </p:nvSpPr>
            <p:spPr bwMode="auto">
              <a:xfrm>
                <a:off x="3673" y="342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786" name="Oval 3250"/>
              <p:cNvSpPr>
                <a:spLocks noChangeArrowheads="1"/>
              </p:cNvSpPr>
              <p:nvPr/>
            </p:nvSpPr>
            <p:spPr bwMode="auto">
              <a:xfrm>
                <a:off x="3559" y="325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787" name="Oval 3251"/>
              <p:cNvSpPr>
                <a:spLocks noChangeArrowheads="1"/>
              </p:cNvSpPr>
              <p:nvPr/>
            </p:nvSpPr>
            <p:spPr bwMode="auto">
              <a:xfrm>
                <a:off x="3531" y="338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788" name="Oval 3252"/>
              <p:cNvSpPr>
                <a:spLocks noChangeArrowheads="1"/>
              </p:cNvSpPr>
              <p:nvPr/>
            </p:nvSpPr>
            <p:spPr bwMode="auto">
              <a:xfrm>
                <a:off x="3637" y="330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789" name="Oval 3253"/>
              <p:cNvSpPr>
                <a:spLocks noChangeArrowheads="1"/>
              </p:cNvSpPr>
              <p:nvPr/>
            </p:nvSpPr>
            <p:spPr bwMode="auto">
              <a:xfrm>
                <a:off x="3592" y="341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31760" name="Group 3254"/>
            <p:cNvGrpSpPr>
              <a:grpSpLocks/>
            </p:cNvGrpSpPr>
            <p:nvPr/>
          </p:nvGrpSpPr>
          <p:grpSpPr bwMode="auto">
            <a:xfrm>
              <a:off x="3110" y="3121"/>
              <a:ext cx="1099" cy="312"/>
              <a:chOff x="3110" y="3121"/>
              <a:chExt cx="1099" cy="312"/>
            </a:xfrm>
          </p:grpSpPr>
          <p:grpSp>
            <p:nvGrpSpPr>
              <p:cNvPr id="141535" name="Group 3255"/>
              <p:cNvGrpSpPr>
                <a:grpSpLocks/>
              </p:cNvGrpSpPr>
              <p:nvPr/>
            </p:nvGrpSpPr>
            <p:grpSpPr bwMode="auto">
              <a:xfrm>
                <a:off x="3870" y="3121"/>
                <a:ext cx="339" cy="297"/>
                <a:chOff x="3870" y="3121"/>
                <a:chExt cx="339" cy="297"/>
              </a:xfrm>
            </p:grpSpPr>
            <p:sp>
              <p:nvSpPr>
                <p:cNvPr id="68792" name="Oval 3256"/>
                <p:cNvSpPr>
                  <a:spLocks noChangeArrowheads="1"/>
                </p:cNvSpPr>
                <p:nvPr/>
              </p:nvSpPr>
              <p:spPr bwMode="auto">
                <a:xfrm>
                  <a:off x="3963" y="312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793" name="Oval 3257"/>
                <p:cNvSpPr>
                  <a:spLocks noChangeArrowheads="1"/>
                </p:cNvSpPr>
                <p:nvPr/>
              </p:nvSpPr>
              <p:spPr bwMode="auto">
                <a:xfrm>
                  <a:off x="4059" y="321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794" name="Oval 3258"/>
                <p:cNvSpPr>
                  <a:spLocks noChangeArrowheads="1"/>
                </p:cNvSpPr>
                <p:nvPr/>
              </p:nvSpPr>
              <p:spPr bwMode="auto">
                <a:xfrm>
                  <a:off x="4049" y="312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795" name="Oval 3259"/>
                <p:cNvSpPr>
                  <a:spLocks noChangeArrowheads="1"/>
                </p:cNvSpPr>
                <p:nvPr/>
              </p:nvSpPr>
              <p:spPr bwMode="auto">
                <a:xfrm>
                  <a:off x="4031" y="327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796" name="Oval 3260"/>
                <p:cNvSpPr>
                  <a:spLocks noChangeArrowheads="1"/>
                </p:cNvSpPr>
                <p:nvPr/>
              </p:nvSpPr>
              <p:spPr bwMode="auto">
                <a:xfrm>
                  <a:off x="3916" y="322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797" name="Oval 3261"/>
                <p:cNvSpPr>
                  <a:spLocks noChangeArrowheads="1"/>
                </p:cNvSpPr>
                <p:nvPr/>
              </p:nvSpPr>
              <p:spPr bwMode="auto">
                <a:xfrm>
                  <a:off x="4059" y="321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798" name="Oval 3262"/>
                <p:cNvSpPr>
                  <a:spLocks noChangeArrowheads="1"/>
                </p:cNvSpPr>
                <p:nvPr/>
              </p:nvSpPr>
              <p:spPr bwMode="auto">
                <a:xfrm>
                  <a:off x="4155" y="331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799" name="Oval 3263"/>
                <p:cNvSpPr>
                  <a:spLocks noChangeArrowheads="1"/>
                </p:cNvSpPr>
                <p:nvPr/>
              </p:nvSpPr>
              <p:spPr bwMode="auto">
                <a:xfrm>
                  <a:off x="4145" y="322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800" name="Oval 3264"/>
                <p:cNvSpPr>
                  <a:spLocks noChangeArrowheads="1"/>
                </p:cNvSpPr>
                <p:nvPr/>
              </p:nvSpPr>
              <p:spPr bwMode="auto">
                <a:xfrm>
                  <a:off x="4127" y="337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801" name="Oval 3265"/>
                <p:cNvSpPr>
                  <a:spLocks noChangeArrowheads="1"/>
                </p:cNvSpPr>
                <p:nvPr/>
              </p:nvSpPr>
              <p:spPr bwMode="auto">
                <a:xfrm>
                  <a:off x="4012" y="332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802" name="Oval 3266"/>
                <p:cNvSpPr>
                  <a:spLocks noChangeArrowheads="1"/>
                </p:cNvSpPr>
                <p:nvPr/>
              </p:nvSpPr>
              <p:spPr bwMode="auto">
                <a:xfrm>
                  <a:off x="3898" y="315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803" name="Oval 3267"/>
                <p:cNvSpPr>
                  <a:spLocks noChangeArrowheads="1"/>
                </p:cNvSpPr>
                <p:nvPr/>
              </p:nvSpPr>
              <p:spPr bwMode="auto">
                <a:xfrm>
                  <a:off x="3870" y="328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804" name="Oval 3268"/>
                <p:cNvSpPr>
                  <a:spLocks noChangeArrowheads="1"/>
                </p:cNvSpPr>
                <p:nvPr/>
              </p:nvSpPr>
              <p:spPr bwMode="auto">
                <a:xfrm>
                  <a:off x="3976" y="320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805" name="Oval 3269"/>
                <p:cNvSpPr>
                  <a:spLocks noChangeArrowheads="1"/>
                </p:cNvSpPr>
                <p:nvPr/>
              </p:nvSpPr>
              <p:spPr bwMode="auto">
                <a:xfrm>
                  <a:off x="3931" y="331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41536" name="Group 3270"/>
              <p:cNvGrpSpPr>
                <a:grpSpLocks/>
              </p:cNvGrpSpPr>
              <p:nvPr/>
            </p:nvGrpSpPr>
            <p:grpSpPr bwMode="auto">
              <a:xfrm>
                <a:off x="3110" y="3136"/>
                <a:ext cx="339" cy="297"/>
                <a:chOff x="3110" y="3136"/>
                <a:chExt cx="339" cy="297"/>
              </a:xfrm>
            </p:grpSpPr>
            <p:sp>
              <p:nvSpPr>
                <p:cNvPr id="68807" name="Oval 3271"/>
                <p:cNvSpPr>
                  <a:spLocks noChangeArrowheads="1"/>
                </p:cNvSpPr>
                <p:nvPr/>
              </p:nvSpPr>
              <p:spPr bwMode="auto">
                <a:xfrm>
                  <a:off x="3203" y="313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808" name="Oval 3272"/>
                <p:cNvSpPr>
                  <a:spLocks noChangeArrowheads="1"/>
                </p:cNvSpPr>
                <p:nvPr/>
              </p:nvSpPr>
              <p:spPr bwMode="auto">
                <a:xfrm>
                  <a:off x="3299" y="323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809" name="Oval 3273"/>
                <p:cNvSpPr>
                  <a:spLocks noChangeArrowheads="1"/>
                </p:cNvSpPr>
                <p:nvPr/>
              </p:nvSpPr>
              <p:spPr bwMode="auto">
                <a:xfrm>
                  <a:off x="3289" y="314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810" name="Oval 3274"/>
                <p:cNvSpPr>
                  <a:spLocks noChangeArrowheads="1"/>
                </p:cNvSpPr>
                <p:nvPr/>
              </p:nvSpPr>
              <p:spPr bwMode="auto">
                <a:xfrm>
                  <a:off x="3271" y="329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811" name="Oval 3275"/>
                <p:cNvSpPr>
                  <a:spLocks noChangeArrowheads="1"/>
                </p:cNvSpPr>
                <p:nvPr/>
              </p:nvSpPr>
              <p:spPr bwMode="auto">
                <a:xfrm>
                  <a:off x="3156" y="323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812" name="Oval 3276"/>
                <p:cNvSpPr>
                  <a:spLocks noChangeArrowheads="1"/>
                </p:cNvSpPr>
                <p:nvPr/>
              </p:nvSpPr>
              <p:spPr bwMode="auto">
                <a:xfrm>
                  <a:off x="3299" y="323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813" name="Oval 3277"/>
                <p:cNvSpPr>
                  <a:spLocks noChangeArrowheads="1"/>
                </p:cNvSpPr>
                <p:nvPr/>
              </p:nvSpPr>
              <p:spPr bwMode="auto">
                <a:xfrm>
                  <a:off x="3395" y="332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814" name="Oval 3278"/>
                <p:cNvSpPr>
                  <a:spLocks noChangeArrowheads="1"/>
                </p:cNvSpPr>
                <p:nvPr/>
              </p:nvSpPr>
              <p:spPr bwMode="auto">
                <a:xfrm>
                  <a:off x="3385" y="324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815" name="Oval 3279"/>
                <p:cNvSpPr>
                  <a:spLocks noChangeArrowheads="1"/>
                </p:cNvSpPr>
                <p:nvPr/>
              </p:nvSpPr>
              <p:spPr bwMode="auto">
                <a:xfrm>
                  <a:off x="3367" y="338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816" name="Oval 3280"/>
                <p:cNvSpPr>
                  <a:spLocks noChangeArrowheads="1"/>
                </p:cNvSpPr>
                <p:nvPr/>
              </p:nvSpPr>
              <p:spPr bwMode="auto">
                <a:xfrm>
                  <a:off x="3252" y="333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817" name="Oval 3281"/>
                <p:cNvSpPr>
                  <a:spLocks noChangeArrowheads="1"/>
                </p:cNvSpPr>
                <p:nvPr/>
              </p:nvSpPr>
              <p:spPr bwMode="auto">
                <a:xfrm>
                  <a:off x="3138" y="316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818" name="Oval 3282"/>
                <p:cNvSpPr>
                  <a:spLocks noChangeArrowheads="1"/>
                </p:cNvSpPr>
                <p:nvPr/>
              </p:nvSpPr>
              <p:spPr bwMode="auto">
                <a:xfrm>
                  <a:off x="3110" y="329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819" name="Oval 3283"/>
                <p:cNvSpPr>
                  <a:spLocks noChangeArrowheads="1"/>
                </p:cNvSpPr>
                <p:nvPr/>
              </p:nvSpPr>
              <p:spPr bwMode="auto">
                <a:xfrm>
                  <a:off x="3216" y="321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820" name="Oval 3284"/>
                <p:cNvSpPr>
                  <a:spLocks noChangeArrowheads="1"/>
                </p:cNvSpPr>
                <p:nvPr/>
              </p:nvSpPr>
              <p:spPr bwMode="auto">
                <a:xfrm>
                  <a:off x="3171" y="333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31761" name="Group 3285"/>
            <p:cNvGrpSpPr>
              <a:grpSpLocks/>
            </p:cNvGrpSpPr>
            <p:nvPr/>
          </p:nvGrpSpPr>
          <p:grpSpPr bwMode="auto">
            <a:xfrm>
              <a:off x="3463" y="2538"/>
              <a:ext cx="1657" cy="586"/>
              <a:chOff x="3463" y="2538"/>
              <a:chExt cx="1657" cy="586"/>
            </a:xfrm>
          </p:grpSpPr>
          <p:grpSp>
            <p:nvGrpSpPr>
              <p:cNvPr id="141505" name="Group 3286"/>
              <p:cNvGrpSpPr>
                <a:grpSpLocks/>
              </p:cNvGrpSpPr>
              <p:nvPr/>
            </p:nvGrpSpPr>
            <p:grpSpPr bwMode="auto">
              <a:xfrm>
                <a:off x="4781" y="2538"/>
                <a:ext cx="339" cy="297"/>
                <a:chOff x="4781" y="2538"/>
                <a:chExt cx="339" cy="297"/>
              </a:xfrm>
            </p:grpSpPr>
            <p:sp>
              <p:nvSpPr>
                <p:cNvPr id="68823" name="Oval 3287"/>
                <p:cNvSpPr>
                  <a:spLocks noChangeArrowheads="1"/>
                </p:cNvSpPr>
                <p:nvPr/>
              </p:nvSpPr>
              <p:spPr bwMode="auto">
                <a:xfrm>
                  <a:off x="4874" y="253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824" name="Oval 3288"/>
                <p:cNvSpPr>
                  <a:spLocks noChangeArrowheads="1"/>
                </p:cNvSpPr>
                <p:nvPr/>
              </p:nvSpPr>
              <p:spPr bwMode="auto">
                <a:xfrm>
                  <a:off x="4970" y="263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825" name="Oval 3289"/>
                <p:cNvSpPr>
                  <a:spLocks noChangeArrowheads="1"/>
                </p:cNvSpPr>
                <p:nvPr/>
              </p:nvSpPr>
              <p:spPr bwMode="auto">
                <a:xfrm>
                  <a:off x="4960" y="254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826" name="Oval 3290"/>
                <p:cNvSpPr>
                  <a:spLocks noChangeArrowheads="1"/>
                </p:cNvSpPr>
                <p:nvPr/>
              </p:nvSpPr>
              <p:spPr bwMode="auto">
                <a:xfrm>
                  <a:off x="4942" y="269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827" name="Oval 3291"/>
                <p:cNvSpPr>
                  <a:spLocks noChangeArrowheads="1"/>
                </p:cNvSpPr>
                <p:nvPr/>
              </p:nvSpPr>
              <p:spPr bwMode="auto">
                <a:xfrm>
                  <a:off x="4827" y="264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828" name="Oval 3292"/>
                <p:cNvSpPr>
                  <a:spLocks noChangeArrowheads="1"/>
                </p:cNvSpPr>
                <p:nvPr/>
              </p:nvSpPr>
              <p:spPr bwMode="auto">
                <a:xfrm>
                  <a:off x="4970" y="263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829" name="Oval 3293"/>
                <p:cNvSpPr>
                  <a:spLocks noChangeArrowheads="1"/>
                </p:cNvSpPr>
                <p:nvPr/>
              </p:nvSpPr>
              <p:spPr bwMode="auto">
                <a:xfrm>
                  <a:off x="5066" y="273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830" name="Oval 3294"/>
                <p:cNvSpPr>
                  <a:spLocks noChangeArrowheads="1"/>
                </p:cNvSpPr>
                <p:nvPr/>
              </p:nvSpPr>
              <p:spPr bwMode="auto">
                <a:xfrm>
                  <a:off x="5056" y="264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831" name="Oval 3295"/>
                <p:cNvSpPr>
                  <a:spLocks noChangeArrowheads="1"/>
                </p:cNvSpPr>
                <p:nvPr/>
              </p:nvSpPr>
              <p:spPr bwMode="auto">
                <a:xfrm>
                  <a:off x="5038" y="279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832" name="Oval 3296"/>
                <p:cNvSpPr>
                  <a:spLocks noChangeArrowheads="1"/>
                </p:cNvSpPr>
                <p:nvPr/>
              </p:nvSpPr>
              <p:spPr bwMode="auto">
                <a:xfrm>
                  <a:off x="4923" y="273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833" name="Oval 3297"/>
                <p:cNvSpPr>
                  <a:spLocks noChangeArrowheads="1"/>
                </p:cNvSpPr>
                <p:nvPr/>
              </p:nvSpPr>
              <p:spPr bwMode="auto">
                <a:xfrm>
                  <a:off x="4809" y="256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834" name="Oval 3298"/>
                <p:cNvSpPr>
                  <a:spLocks noChangeArrowheads="1"/>
                </p:cNvSpPr>
                <p:nvPr/>
              </p:nvSpPr>
              <p:spPr bwMode="auto">
                <a:xfrm>
                  <a:off x="4781" y="270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835" name="Oval 3299"/>
                <p:cNvSpPr>
                  <a:spLocks noChangeArrowheads="1"/>
                </p:cNvSpPr>
                <p:nvPr/>
              </p:nvSpPr>
              <p:spPr bwMode="auto">
                <a:xfrm>
                  <a:off x="4887" y="262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836" name="Oval 3300"/>
                <p:cNvSpPr>
                  <a:spLocks noChangeArrowheads="1"/>
                </p:cNvSpPr>
                <p:nvPr/>
              </p:nvSpPr>
              <p:spPr bwMode="auto">
                <a:xfrm>
                  <a:off x="4842" y="273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41506" name="Group 3301"/>
              <p:cNvGrpSpPr>
                <a:grpSpLocks/>
              </p:cNvGrpSpPr>
              <p:nvPr/>
            </p:nvGrpSpPr>
            <p:grpSpPr bwMode="auto">
              <a:xfrm>
                <a:off x="3463" y="2827"/>
                <a:ext cx="339" cy="297"/>
                <a:chOff x="3463" y="2827"/>
                <a:chExt cx="339" cy="297"/>
              </a:xfrm>
            </p:grpSpPr>
            <p:sp>
              <p:nvSpPr>
                <p:cNvPr id="68838" name="Oval 3302"/>
                <p:cNvSpPr>
                  <a:spLocks noChangeArrowheads="1"/>
                </p:cNvSpPr>
                <p:nvPr/>
              </p:nvSpPr>
              <p:spPr bwMode="auto">
                <a:xfrm>
                  <a:off x="3556" y="282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839" name="Oval 3303"/>
                <p:cNvSpPr>
                  <a:spLocks noChangeArrowheads="1"/>
                </p:cNvSpPr>
                <p:nvPr/>
              </p:nvSpPr>
              <p:spPr bwMode="auto">
                <a:xfrm>
                  <a:off x="3652" y="292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840" name="Oval 3304"/>
                <p:cNvSpPr>
                  <a:spLocks noChangeArrowheads="1"/>
                </p:cNvSpPr>
                <p:nvPr/>
              </p:nvSpPr>
              <p:spPr bwMode="auto">
                <a:xfrm>
                  <a:off x="3642" y="283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841" name="Oval 3305"/>
                <p:cNvSpPr>
                  <a:spLocks noChangeArrowheads="1"/>
                </p:cNvSpPr>
                <p:nvPr/>
              </p:nvSpPr>
              <p:spPr bwMode="auto">
                <a:xfrm>
                  <a:off x="3624" y="298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842" name="Oval 3306"/>
                <p:cNvSpPr>
                  <a:spLocks noChangeArrowheads="1"/>
                </p:cNvSpPr>
                <p:nvPr/>
              </p:nvSpPr>
              <p:spPr bwMode="auto">
                <a:xfrm>
                  <a:off x="3509" y="293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843" name="Oval 3307"/>
                <p:cNvSpPr>
                  <a:spLocks noChangeArrowheads="1"/>
                </p:cNvSpPr>
                <p:nvPr/>
              </p:nvSpPr>
              <p:spPr bwMode="auto">
                <a:xfrm>
                  <a:off x="3652" y="292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844" name="Oval 3308"/>
                <p:cNvSpPr>
                  <a:spLocks noChangeArrowheads="1"/>
                </p:cNvSpPr>
                <p:nvPr/>
              </p:nvSpPr>
              <p:spPr bwMode="auto">
                <a:xfrm>
                  <a:off x="3748" y="301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845" name="Oval 3309"/>
                <p:cNvSpPr>
                  <a:spLocks noChangeArrowheads="1"/>
                </p:cNvSpPr>
                <p:nvPr/>
              </p:nvSpPr>
              <p:spPr bwMode="auto">
                <a:xfrm>
                  <a:off x="3738" y="293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846" name="Oval 3310"/>
                <p:cNvSpPr>
                  <a:spLocks noChangeArrowheads="1"/>
                </p:cNvSpPr>
                <p:nvPr/>
              </p:nvSpPr>
              <p:spPr bwMode="auto">
                <a:xfrm>
                  <a:off x="3720" y="307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847" name="Oval 3311"/>
                <p:cNvSpPr>
                  <a:spLocks noChangeArrowheads="1"/>
                </p:cNvSpPr>
                <p:nvPr/>
              </p:nvSpPr>
              <p:spPr bwMode="auto">
                <a:xfrm>
                  <a:off x="3605" y="302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848" name="Oval 3312"/>
                <p:cNvSpPr>
                  <a:spLocks noChangeArrowheads="1"/>
                </p:cNvSpPr>
                <p:nvPr/>
              </p:nvSpPr>
              <p:spPr bwMode="auto">
                <a:xfrm>
                  <a:off x="3491" y="285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849" name="Oval 3313"/>
                <p:cNvSpPr>
                  <a:spLocks noChangeArrowheads="1"/>
                </p:cNvSpPr>
                <p:nvPr/>
              </p:nvSpPr>
              <p:spPr bwMode="auto">
                <a:xfrm>
                  <a:off x="3463" y="298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850" name="Oval 3314"/>
                <p:cNvSpPr>
                  <a:spLocks noChangeArrowheads="1"/>
                </p:cNvSpPr>
                <p:nvPr/>
              </p:nvSpPr>
              <p:spPr bwMode="auto">
                <a:xfrm>
                  <a:off x="3569" y="291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851" name="Oval 3315"/>
                <p:cNvSpPr>
                  <a:spLocks noChangeArrowheads="1"/>
                </p:cNvSpPr>
                <p:nvPr/>
              </p:nvSpPr>
              <p:spPr bwMode="auto">
                <a:xfrm>
                  <a:off x="3524" y="302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31762" name="Group 3316"/>
            <p:cNvGrpSpPr>
              <a:grpSpLocks/>
            </p:cNvGrpSpPr>
            <p:nvPr/>
          </p:nvGrpSpPr>
          <p:grpSpPr bwMode="auto">
            <a:xfrm>
              <a:off x="4489" y="3081"/>
              <a:ext cx="624" cy="1055"/>
              <a:chOff x="4489" y="3081"/>
              <a:chExt cx="624" cy="1055"/>
            </a:xfrm>
          </p:grpSpPr>
          <p:grpSp>
            <p:nvGrpSpPr>
              <p:cNvPr id="141475" name="Group 3317"/>
              <p:cNvGrpSpPr>
                <a:grpSpLocks/>
              </p:cNvGrpSpPr>
              <p:nvPr/>
            </p:nvGrpSpPr>
            <p:grpSpPr bwMode="auto">
              <a:xfrm>
                <a:off x="4774" y="3839"/>
                <a:ext cx="339" cy="297"/>
                <a:chOff x="4774" y="3839"/>
                <a:chExt cx="339" cy="297"/>
              </a:xfrm>
            </p:grpSpPr>
            <p:sp>
              <p:nvSpPr>
                <p:cNvPr id="68854" name="Oval 3318"/>
                <p:cNvSpPr>
                  <a:spLocks noChangeArrowheads="1"/>
                </p:cNvSpPr>
                <p:nvPr/>
              </p:nvSpPr>
              <p:spPr bwMode="auto">
                <a:xfrm>
                  <a:off x="4867" y="383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855" name="Oval 3319"/>
                <p:cNvSpPr>
                  <a:spLocks noChangeArrowheads="1"/>
                </p:cNvSpPr>
                <p:nvPr/>
              </p:nvSpPr>
              <p:spPr bwMode="auto">
                <a:xfrm>
                  <a:off x="4963" y="393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856" name="Oval 3320"/>
                <p:cNvSpPr>
                  <a:spLocks noChangeArrowheads="1"/>
                </p:cNvSpPr>
                <p:nvPr/>
              </p:nvSpPr>
              <p:spPr bwMode="auto">
                <a:xfrm>
                  <a:off x="4953" y="384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857" name="Oval 3321"/>
                <p:cNvSpPr>
                  <a:spLocks noChangeArrowheads="1"/>
                </p:cNvSpPr>
                <p:nvPr/>
              </p:nvSpPr>
              <p:spPr bwMode="auto">
                <a:xfrm>
                  <a:off x="4935" y="399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858" name="Oval 3322"/>
                <p:cNvSpPr>
                  <a:spLocks noChangeArrowheads="1"/>
                </p:cNvSpPr>
                <p:nvPr/>
              </p:nvSpPr>
              <p:spPr bwMode="auto">
                <a:xfrm>
                  <a:off x="4820" y="394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859" name="Oval 3323"/>
                <p:cNvSpPr>
                  <a:spLocks noChangeArrowheads="1"/>
                </p:cNvSpPr>
                <p:nvPr/>
              </p:nvSpPr>
              <p:spPr bwMode="auto">
                <a:xfrm>
                  <a:off x="4963" y="393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860" name="Oval 3324"/>
                <p:cNvSpPr>
                  <a:spLocks noChangeArrowheads="1"/>
                </p:cNvSpPr>
                <p:nvPr/>
              </p:nvSpPr>
              <p:spPr bwMode="auto">
                <a:xfrm>
                  <a:off x="5059" y="403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861" name="Oval 3325"/>
                <p:cNvSpPr>
                  <a:spLocks noChangeArrowheads="1"/>
                </p:cNvSpPr>
                <p:nvPr/>
              </p:nvSpPr>
              <p:spPr bwMode="auto">
                <a:xfrm>
                  <a:off x="5049" y="394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862" name="Oval 3326"/>
                <p:cNvSpPr>
                  <a:spLocks noChangeArrowheads="1"/>
                </p:cNvSpPr>
                <p:nvPr/>
              </p:nvSpPr>
              <p:spPr bwMode="auto">
                <a:xfrm>
                  <a:off x="5031" y="409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863" name="Oval 3327"/>
                <p:cNvSpPr>
                  <a:spLocks noChangeArrowheads="1"/>
                </p:cNvSpPr>
                <p:nvPr/>
              </p:nvSpPr>
              <p:spPr bwMode="auto">
                <a:xfrm>
                  <a:off x="4916" y="403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864" name="Oval 3328"/>
                <p:cNvSpPr>
                  <a:spLocks noChangeArrowheads="1"/>
                </p:cNvSpPr>
                <p:nvPr/>
              </p:nvSpPr>
              <p:spPr bwMode="auto">
                <a:xfrm>
                  <a:off x="4802" y="387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865" name="Oval 3329"/>
                <p:cNvSpPr>
                  <a:spLocks noChangeArrowheads="1"/>
                </p:cNvSpPr>
                <p:nvPr/>
              </p:nvSpPr>
              <p:spPr bwMode="auto">
                <a:xfrm>
                  <a:off x="4774" y="400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866" name="Oval 3330"/>
                <p:cNvSpPr>
                  <a:spLocks noChangeArrowheads="1"/>
                </p:cNvSpPr>
                <p:nvPr/>
              </p:nvSpPr>
              <p:spPr bwMode="auto">
                <a:xfrm>
                  <a:off x="4880" y="392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867" name="Oval 3331"/>
                <p:cNvSpPr>
                  <a:spLocks noChangeArrowheads="1"/>
                </p:cNvSpPr>
                <p:nvPr/>
              </p:nvSpPr>
              <p:spPr bwMode="auto">
                <a:xfrm>
                  <a:off x="4835" y="403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41476" name="Group 3332"/>
              <p:cNvGrpSpPr>
                <a:grpSpLocks/>
              </p:cNvGrpSpPr>
              <p:nvPr/>
            </p:nvGrpSpPr>
            <p:grpSpPr bwMode="auto">
              <a:xfrm>
                <a:off x="4489" y="3081"/>
                <a:ext cx="339" cy="297"/>
                <a:chOff x="4489" y="3081"/>
                <a:chExt cx="339" cy="297"/>
              </a:xfrm>
            </p:grpSpPr>
            <p:sp>
              <p:nvSpPr>
                <p:cNvPr id="68869" name="Oval 3333"/>
                <p:cNvSpPr>
                  <a:spLocks noChangeArrowheads="1"/>
                </p:cNvSpPr>
                <p:nvPr/>
              </p:nvSpPr>
              <p:spPr bwMode="auto">
                <a:xfrm>
                  <a:off x="4582" y="308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870" name="Oval 3334"/>
                <p:cNvSpPr>
                  <a:spLocks noChangeArrowheads="1"/>
                </p:cNvSpPr>
                <p:nvPr/>
              </p:nvSpPr>
              <p:spPr bwMode="auto">
                <a:xfrm>
                  <a:off x="4678" y="317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871" name="Oval 3335"/>
                <p:cNvSpPr>
                  <a:spLocks noChangeArrowheads="1"/>
                </p:cNvSpPr>
                <p:nvPr/>
              </p:nvSpPr>
              <p:spPr bwMode="auto">
                <a:xfrm>
                  <a:off x="4668" y="308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872" name="Oval 3336"/>
                <p:cNvSpPr>
                  <a:spLocks noChangeArrowheads="1"/>
                </p:cNvSpPr>
                <p:nvPr/>
              </p:nvSpPr>
              <p:spPr bwMode="auto">
                <a:xfrm>
                  <a:off x="4650" y="323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873" name="Oval 3337"/>
                <p:cNvSpPr>
                  <a:spLocks noChangeArrowheads="1"/>
                </p:cNvSpPr>
                <p:nvPr/>
              </p:nvSpPr>
              <p:spPr bwMode="auto">
                <a:xfrm>
                  <a:off x="4535" y="318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874" name="Oval 3338"/>
                <p:cNvSpPr>
                  <a:spLocks noChangeArrowheads="1"/>
                </p:cNvSpPr>
                <p:nvPr/>
              </p:nvSpPr>
              <p:spPr bwMode="auto">
                <a:xfrm>
                  <a:off x="4678" y="317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875" name="Oval 3339"/>
                <p:cNvSpPr>
                  <a:spLocks noChangeArrowheads="1"/>
                </p:cNvSpPr>
                <p:nvPr/>
              </p:nvSpPr>
              <p:spPr bwMode="auto">
                <a:xfrm>
                  <a:off x="4774" y="327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876" name="Oval 3340"/>
                <p:cNvSpPr>
                  <a:spLocks noChangeArrowheads="1"/>
                </p:cNvSpPr>
                <p:nvPr/>
              </p:nvSpPr>
              <p:spPr bwMode="auto">
                <a:xfrm>
                  <a:off x="4764" y="318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877" name="Oval 3341"/>
                <p:cNvSpPr>
                  <a:spLocks noChangeArrowheads="1"/>
                </p:cNvSpPr>
                <p:nvPr/>
              </p:nvSpPr>
              <p:spPr bwMode="auto">
                <a:xfrm>
                  <a:off x="4746" y="333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878" name="Oval 3342"/>
                <p:cNvSpPr>
                  <a:spLocks noChangeArrowheads="1"/>
                </p:cNvSpPr>
                <p:nvPr/>
              </p:nvSpPr>
              <p:spPr bwMode="auto">
                <a:xfrm>
                  <a:off x="4631" y="328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879" name="Oval 3343"/>
                <p:cNvSpPr>
                  <a:spLocks noChangeArrowheads="1"/>
                </p:cNvSpPr>
                <p:nvPr/>
              </p:nvSpPr>
              <p:spPr bwMode="auto">
                <a:xfrm>
                  <a:off x="4517" y="311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880" name="Oval 3344"/>
                <p:cNvSpPr>
                  <a:spLocks noChangeArrowheads="1"/>
                </p:cNvSpPr>
                <p:nvPr/>
              </p:nvSpPr>
              <p:spPr bwMode="auto">
                <a:xfrm>
                  <a:off x="4489" y="324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881" name="Oval 3345"/>
                <p:cNvSpPr>
                  <a:spLocks noChangeArrowheads="1"/>
                </p:cNvSpPr>
                <p:nvPr/>
              </p:nvSpPr>
              <p:spPr bwMode="auto">
                <a:xfrm>
                  <a:off x="4595" y="316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882" name="Oval 3346"/>
                <p:cNvSpPr>
                  <a:spLocks noChangeArrowheads="1"/>
                </p:cNvSpPr>
                <p:nvPr/>
              </p:nvSpPr>
              <p:spPr bwMode="auto">
                <a:xfrm>
                  <a:off x="4550" y="327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31763" name="Group 3347"/>
            <p:cNvGrpSpPr>
              <a:grpSpLocks/>
            </p:cNvGrpSpPr>
            <p:nvPr/>
          </p:nvGrpSpPr>
          <p:grpSpPr bwMode="auto">
            <a:xfrm>
              <a:off x="4202" y="2458"/>
              <a:ext cx="1296" cy="966"/>
              <a:chOff x="4202" y="2458"/>
              <a:chExt cx="1296" cy="966"/>
            </a:xfrm>
          </p:grpSpPr>
          <p:grpSp>
            <p:nvGrpSpPr>
              <p:cNvPr id="141445" name="Group 3348"/>
              <p:cNvGrpSpPr>
                <a:grpSpLocks/>
              </p:cNvGrpSpPr>
              <p:nvPr/>
            </p:nvGrpSpPr>
            <p:grpSpPr bwMode="auto">
              <a:xfrm>
                <a:off x="5159" y="3127"/>
                <a:ext cx="339" cy="297"/>
                <a:chOff x="5159" y="3127"/>
                <a:chExt cx="339" cy="297"/>
              </a:xfrm>
            </p:grpSpPr>
            <p:sp>
              <p:nvSpPr>
                <p:cNvPr id="68885" name="Oval 3349"/>
                <p:cNvSpPr>
                  <a:spLocks noChangeArrowheads="1"/>
                </p:cNvSpPr>
                <p:nvPr/>
              </p:nvSpPr>
              <p:spPr bwMode="auto">
                <a:xfrm>
                  <a:off x="5252" y="312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886" name="Oval 3350"/>
                <p:cNvSpPr>
                  <a:spLocks noChangeArrowheads="1"/>
                </p:cNvSpPr>
                <p:nvPr/>
              </p:nvSpPr>
              <p:spPr bwMode="auto">
                <a:xfrm>
                  <a:off x="5348" y="322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887" name="Oval 3351"/>
                <p:cNvSpPr>
                  <a:spLocks noChangeArrowheads="1"/>
                </p:cNvSpPr>
                <p:nvPr/>
              </p:nvSpPr>
              <p:spPr bwMode="auto">
                <a:xfrm>
                  <a:off x="5338" y="313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888" name="Oval 3352"/>
                <p:cNvSpPr>
                  <a:spLocks noChangeArrowheads="1"/>
                </p:cNvSpPr>
                <p:nvPr/>
              </p:nvSpPr>
              <p:spPr bwMode="auto">
                <a:xfrm>
                  <a:off x="5320" y="328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889" name="Oval 3353"/>
                <p:cNvSpPr>
                  <a:spLocks noChangeArrowheads="1"/>
                </p:cNvSpPr>
                <p:nvPr/>
              </p:nvSpPr>
              <p:spPr bwMode="auto">
                <a:xfrm>
                  <a:off x="5205" y="323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890" name="Oval 3354"/>
                <p:cNvSpPr>
                  <a:spLocks noChangeArrowheads="1"/>
                </p:cNvSpPr>
                <p:nvPr/>
              </p:nvSpPr>
              <p:spPr bwMode="auto">
                <a:xfrm>
                  <a:off x="5348" y="322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891" name="Oval 3355"/>
                <p:cNvSpPr>
                  <a:spLocks noChangeArrowheads="1"/>
                </p:cNvSpPr>
                <p:nvPr/>
              </p:nvSpPr>
              <p:spPr bwMode="auto">
                <a:xfrm>
                  <a:off x="5444" y="331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892" name="Oval 3356"/>
                <p:cNvSpPr>
                  <a:spLocks noChangeArrowheads="1"/>
                </p:cNvSpPr>
                <p:nvPr/>
              </p:nvSpPr>
              <p:spPr bwMode="auto">
                <a:xfrm>
                  <a:off x="5434" y="323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893" name="Oval 3357"/>
                <p:cNvSpPr>
                  <a:spLocks noChangeArrowheads="1"/>
                </p:cNvSpPr>
                <p:nvPr/>
              </p:nvSpPr>
              <p:spPr bwMode="auto">
                <a:xfrm>
                  <a:off x="5416" y="337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894" name="Oval 3358"/>
                <p:cNvSpPr>
                  <a:spLocks noChangeArrowheads="1"/>
                </p:cNvSpPr>
                <p:nvPr/>
              </p:nvSpPr>
              <p:spPr bwMode="auto">
                <a:xfrm>
                  <a:off x="5301" y="332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895" name="Oval 3359"/>
                <p:cNvSpPr>
                  <a:spLocks noChangeArrowheads="1"/>
                </p:cNvSpPr>
                <p:nvPr/>
              </p:nvSpPr>
              <p:spPr bwMode="auto">
                <a:xfrm>
                  <a:off x="5187" y="315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896" name="Oval 3360"/>
                <p:cNvSpPr>
                  <a:spLocks noChangeArrowheads="1"/>
                </p:cNvSpPr>
                <p:nvPr/>
              </p:nvSpPr>
              <p:spPr bwMode="auto">
                <a:xfrm>
                  <a:off x="5159" y="328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897" name="Oval 3361"/>
                <p:cNvSpPr>
                  <a:spLocks noChangeArrowheads="1"/>
                </p:cNvSpPr>
                <p:nvPr/>
              </p:nvSpPr>
              <p:spPr bwMode="auto">
                <a:xfrm>
                  <a:off x="5265" y="321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898" name="Oval 3362"/>
                <p:cNvSpPr>
                  <a:spLocks noChangeArrowheads="1"/>
                </p:cNvSpPr>
                <p:nvPr/>
              </p:nvSpPr>
              <p:spPr bwMode="auto">
                <a:xfrm>
                  <a:off x="5220" y="332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41446" name="Group 3363"/>
              <p:cNvGrpSpPr>
                <a:grpSpLocks/>
              </p:cNvGrpSpPr>
              <p:nvPr/>
            </p:nvGrpSpPr>
            <p:grpSpPr bwMode="auto">
              <a:xfrm>
                <a:off x="4202" y="2458"/>
                <a:ext cx="339" cy="297"/>
                <a:chOff x="4202" y="2458"/>
                <a:chExt cx="339" cy="297"/>
              </a:xfrm>
            </p:grpSpPr>
            <p:sp>
              <p:nvSpPr>
                <p:cNvPr id="68900" name="Oval 3364"/>
                <p:cNvSpPr>
                  <a:spLocks noChangeArrowheads="1"/>
                </p:cNvSpPr>
                <p:nvPr/>
              </p:nvSpPr>
              <p:spPr bwMode="auto">
                <a:xfrm>
                  <a:off x="4295" y="245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901" name="Oval 3365"/>
                <p:cNvSpPr>
                  <a:spLocks noChangeArrowheads="1"/>
                </p:cNvSpPr>
                <p:nvPr/>
              </p:nvSpPr>
              <p:spPr bwMode="auto">
                <a:xfrm>
                  <a:off x="4391" y="255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902" name="Oval 3366"/>
                <p:cNvSpPr>
                  <a:spLocks noChangeArrowheads="1"/>
                </p:cNvSpPr>
                <p:nvPr/>
              </p:nvSpPr>
              <p:spPr bwMode="auto">
                <a:xfrm>
                  <a:off x="4381" y="246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903" name="Oval 3367"/>
                <p:cNvSpPr>
                  <a:spLocks noChangeArrowheads="1"/>
                </p:cNvSpPr>
                <p:nvPr/>
              </p:nvSpPr>
              <p:spPr bwMode="auto">
                <a:xfrm>
                  <a:off x="4363" y="261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904" name="Oval 3368"/>
                <p:cNvSpPr>
                  <a:spLocks noChangeArrowheads="1"/>
                </p:cNvSpPr>
                <p:nvPr/>
              </p:nvSpPr>
              <p:spPr bwMode="auto">
                <a:xfrm>
                  <a:off x="4248" y="256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905" name="Oval 3369"/>
                <p:cNvSpPr>
                  <a:spLocks noChangeArrowheads="1"/>
                </p:cNvSpPr>
                <p:nvPr/>
              </p:nvSpPr>
              <p:spPr bwMode="auto">
                <a:xfrm>
                  <a:off x="4391" y="255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906" name="Oval 3370"/>
                <p:cNvSpPr>
                  <a:spLocks noChangeArrowheads="1"/>
                </p:cNvSpPr>
                <p:nvPr/>
              </p:nvSpPr>
              <p:spPr bwMode="auto">
                <a:xfrm>
                  <a:off x="4487" y="265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907" name="Oval 3371"/>
                <p:cNvSpPr>
                  <a:spLocks noChangeArrowheads="1"/>
                </p:cNvSpPr>
                <p:nvPr/>
              </p:nvSpPr>
              <p:spPr bwMode="auto">
                <a:xfrm>
                  <a:off x="4477" y="256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908" name="Oval 3372"/>
                <p:cNvSpPr>
                  <a:spLocks noChangeArrowheads="1"/>
                </p:cNvSpPr>
                <p:nvPr/>
              </p:nvSpPr>
              <p:spPr bwMode="auto">
                <a:xfrm>
                  <a:off x="4459" y="271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909" name="Oval 3373"/>
                <p:cNvSpPr>
                  <a:spLocks noChangeArrowheads="1"/>
                </p:cNvSpPr>
                <p:nvPr/>
              </p:nvSpPr>
              <p:spPr bwMode="auto">
                <a:xfrm>
                  <a:off x="4344" y="265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910" name="Oval 3374"/>
                <p:cNvSpPr>
                  <a:spLocks noChangeArrowheads="1"/>
                </p:cNvSpPr>
                <p:nvPr/>
              </p:nvSpPr>
              <p:spPr bwMode="auto">
                <a:xfrm>
                  <a:off x="4230" y="248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911" name="Oval 3375"/>
                <p:cNvSpPr>
                  <a:spLocks noChangeArrowheads="1"/>
                </p:cNvSpPr>
                <p:nvPr/>
              </p:nvSpPr>
              <p:spPr bwMode="auto">
                <a:xfrm>
                  <a:off x="4202" y="262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912" name="Oval 3376"/>
                <p:cNvSpPr>
                  <a:spLocks noChangeArrowheads="1"/>
                </p:cNvSpPr>
                <p:nvPr/>
              </p:nvSpPr>
              <p:spPr bwMode="auto">
                <a:xfrm>
                  <a:off x="4308" y="254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913" name="Oval 3377"/>
                <p:cNvSpPr>
                  <a:spLocks noChangeArrowheads="1"/>
                </p:cNvSpPr>
                <p:nvPr/>
              </p:nvSpPr>
              <p:spPr bwMode="auto">
                <a:xfrm>
                  <a:off x="4263" y="265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31764" name="Group 3378"/>
            <p:cNvGrpSpPr>
              <a:grpSpLocks/>
            </p:cNvGrpSpPr>
            <p:nvPr/>
          </p:nvGrpSpPr>
          <p:grpSpPr bwMode="auto">
            <a:xfrm>
              <a:off x="3207" y="2526"/>
              <a:ext cx="979" cy="501"/>
              <a:chOff x="3207" y="2526"/>
              <a:chExt cx="979" cy="501"/>
            </a:xfrm>
          </p:grpSpPr>
          <p:grpSp>
            <p:nvGrpSpPr>
              <p:cNvPr id="141415" name="Group 3379"/>
              <p:cNvGrpSpPr>
                <a:grpSpLocks/>
              </p:cNvGrpSpPr>
              <p:nvPr/>
            </p:nvGrpSpPr>
            <p:grpSpPr bwMode="auto">
              <a:xfrm>
                <a:off x="3847" y="2526"/>
                <a:ext cx="339" cy="297"/>
                <a:chOff x="3847" y="2526"/>
                <a:chExt cx="339" cy="297"/>
              </a:xfrm>
            </p:grpSpPr>
            <p:sp>
              <p:nvSpPr>
                <p:cNvPr id="68916" name="Oval 3380"/>
                <p:cNvSpPr>
                  <a:spLocks noChangeArrowheads="1"/>
                </p:cNvSpPr>
                <p:nvPr/>
              </p:nvSpPr>
              <p:spPr bwMode="auto">
                <a:xfrm>
                  <a:off x="3940" y="252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917" name="Oval 3381"/>
                <p:cNvSpPr>
                  <a:spLocks noChangeArrowheads="1"/>
                </p:cNvSpPr>
                <p:nvPr/>
              </p:nvSpPr>
              <p:spPr bwMode="auto">
                <a:xfrm>
                  <a:off x="4036" y="262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918" name="Oval 3382"/>
                <p:cNvSpPr>
                  <a:spLocks noChangeArrowheads="1"/>
                </p:cNvSpPr>
                <p:nvPr/>
              </p:nvSpPr>
              <p:spPr bwMode="auto">
                <a:xfrm>
                  <a:off x="4026" y="253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919" name="Oval 3383"/>
                <p:cNvSpPr>
                  <a:spLocks noChangeArrowheads="1"/>
                </p:cNvSpPr>
                <p:nvPr/>
              </p:nvSpPr>
              <p:spPr bwMode="auto">
                <a:xfrm>
                  <a:off x="4008" y="268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920" name="Oval 3384"/>
                <p:cNvSpPr>
                  <a:spLocks noChangeArrowheads="1"/>
                </p:cNvSpPr>
                <p:nvPr/>
              </p:nvSpPr>
              <p:spPr bwMode="auto">
                <a:xfrm>
                  <a:off x="3893" y="262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921" name="Oval 3385"/>
                <p:cNvSpPr>
                  <a:spLocks noChangeArrowheads="1"/>
                </p:cNvSpPr>
                <p:nvPr/>
              </p:nvSpPr>
              <p:spPr bwMode="auto">
                <a:xfrm>
                  <a:off x="4036" y="262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922" name="Oval 3386"/>
                <p:cNvSpPr>
                  <a:spLocks noChangeArrowheads="1"/>
                </p:cNvSpPr>
                <p:nvPr/>
              </p:nvSpPr>
              <p:spPr bwMode="auto">
                <a:xfrm>
                  <a:off x="4132" y="271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923" name="Oval 3387"/>
                <p:cNvSpPr>
                  <a:spLocks noChangeArrowheads="1"/>
                </p:cNvSpPr>
                <p:nvPr/>
              </p:nvSpPr>
              <p:spPr bwMode="auto">
                <a:xfrm>
                  <a:off x="4122" y="263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924" name="Oval 3388"/>
                <p:cNvSpPr>
                  <a:spLocks noChangeArrowheads="1"/>
                </p:cNvSpPr>
                <p:nvPr/>
              </p:nvSpPr>
              <p:spPr bwMode="auto">
                <a:xfrm>
                  <a:off x="4104" y="277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925" name="Oval 3389"/>
                <p:cNvSpPr>
                  <a:spLocks noChangeArrowheads="1"/>
                </p:cNvSpPr>
                <p:nvPr/>
              </p:nvSpPr>
              <p:spPr bwMode="auto">
                <a:xfrm>
                  <a:off x="3989" y="272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926" name="Oval 3390"/>
                <p:cNvSpPr>
                  <a:spLocks noChangeArrowheads="1"/>
                </p:cNvSpPr>
                <p:nvPr/>
              </p:nvSpPr>
              <p:spPr bwMode="auto">
                <a:xfrm>
                  <a:off x="3875" y="255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927" name="Oval 3391"/>
                <p:cNvSpPr>
                  <a:spLocks noChangeArrowheads="1"/>
                </p:cNvSpPr>
                <p:nvPr/>
              </p:nvSpPr>
              <p:spPr bwMode="auto">
                <a:xfrm>
                  <a:off x="3847" y="268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928" name="Oval 3392"/>
                <p:cNvSpPr>
                  <a:spLocks noChangeArrowheads="1"/>
                </p:cNvSpPr>
                <p:nvPr/>
              </p:nvSpPr>
              <p:spPr bwMode="auto">
                <a:xfrm>
                  <a:off x="3953" y="260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929" name="Oval 3393"/>
                <p:cNvSpPr>
                  <a:spLocks noChangeArrowheads="1"/>
                </p:cNvSpPr>
                <p:nvPr/>
              </p:nvSpPr>
              <p:spPr bwMode="auto">
                <a:xfrm>
                  <a:off x="3908" y="272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41416" name="Group 3394"/>
              <p:cNvGrpSpPr>
                <a:grpSpLocks/>
              </p:cNvGrpSpPr>
              <p:nvPr/>
            </p:nvGrpSpPr>
            <p:grpSpPr bwMode="auto">
              <a:xfrm>
                <a:off x="3207" y="2730"/>
                <a:ext cx="339" cy="297"/>
                <a:chOff x="3207" y="2730"/>
                <a:chExt cx="339" cy="297"/>
              </a:xfrm>
            </p:grpSpPr>
            <p:sp>
              <p:nvSpPr>
                <p:cNvPr id="68931" name="Oval 3395"/>
                <p:cNvSpPr>
                  <a:spLocks noChangeArrowheads="1"/>
                </p:cNvSpPr>
                <p:nvPr/>
              </p:nvSpPr>
              <p:spPr bwMode="auto">
                <a:xfrm>
                  <a:off x="3300" y="273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932" name="Oval 3396"/>
                <p:cNvSpPr>
                  <a:spLocks noChangeArrowheads="1"/>
                </p:cNvSpPr>
                <p:nvPr/>
              </p:nvSpPr>
              <p:spPr bwMode="auto">
                <a:xfrm>
                  <a:off x="3396" y="282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933" name="Oval 3397"/>
                <p:cNvSpPr>
                  <a:spLocks noChangeArrowheads="1"/>
                </p:cNvSpPr>
                <p:nvPr/>
              </p:nvSpPr>
              <p:spPr bwMode="auto">
                <a:xfrm>
                  <a:off x="3386" y="273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934" name="Oval 3398"/>
                <p:cNvSpPr>
                  <a:spLocks noChangeArrowheads="1"/>
                </p:cNvSpPr>
                <p:nvPr/>
              </p:nvSpPr>
              <p:spPr bwMode="auto">
                <a:xfrm>
                  <a:off x="3368" y="288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935" name="Oval 3399"/>
                <p:cNvSpPr>
                  <a:spLocks noChangeArrowheads="1"/>
                </p:cNvSpPr>
                <p:nvPr/>
              </p:nvSpPr>
              <p:spPr bwMode="auto">
                <a:xfrm>
                  <a:off x="3253" y="283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936" name="Oval 3400"/>
                <p:cNvSpPr>
                  <a:spLocks noChangeArrowheads="1"/>
                </p:cNvSpPr>
                <p:nvPr/>
              </p:nvSpPr>
              <p:spPr bwMode="auto">
                <a:xfrm>
                  <a:off x="3396" y="282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937" name="Oval 3401"/>
                <p:cNvSpPr>
                  <a:spLocks noChangeArrowheads="1"/>
                </p:cNvSpPr>
                <p:nvPr/>
              </p:nvSpPr>
              <p:spPr bwMode="auto">
                <a:xfrm>
                  <a:off x="3492" y="292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938" name="Oval 3402"/>
                <p:cNvSpPr>
                  <a:spLocks noChangeArrowheads="1"/>
                </p:cNvSpPr>
                <p:nvPr/>
              </p:nvSpPr>
              <p:spPr bwMode="auto">
                <a:xfrm>
                  <a:off x="3482" y="283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939" name="Oval 3403"/>
                <p:cNvSpPr>
                  <a:spLocks noChangeArrowheads="1"/>
                </p:cNvSpPr>
                <p:nvPr/>
              </p:nvSpPr>
              <p:spPr bwMode="auto">
                <a:xfrm>
                  <a:off x="3464" y="298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940" name="Oval 3404"/>
                <p:cNvSpPr>
                  <a:spLocks noChangeArrowheads="1"/>
                </p:cNvSpPr>
                <p:nvPr/>
              </p:nvSpPr>
              <p:spPr bwMode="auto">
                <a:xfrm>
                  <a:off x="3349" y="292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941" name="Oval 3405"/>
                <p:cNvSpPr>
                  <a:spLocks noChangeArrowheads="1"/>
                </p:cNvSpPr>
                <p:nvPr/>
              </p:nvSpPr>
              <p:spPr bwMode="auto">
                <a:xfrm>
                  <a:off x="3235" y="276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942" name="Oval 3406"/>
                <p:cNvSpPr>
                  <a:spLocks noChangeArrowheads="1"/>
                </p:cNvSpPr>
                <p:nvPr/>
              </p:nvSpPr>
              <p:spPr bwMode="auto">
                <a:xfrm>
                  <a:off x="3207" y="289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943" name="Oval 3407"/>
                <p:cNvSpPr>
                  <a:spLocks noChangeArrowheads="1"/>
                </p:cNvSpPr>
                <p:nvPr/>
              </p:nvSpPr>
              <p:spPr bwMode="auto">
                <a:xfrm>
                  <a:off x="3313" y="281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944" name="Oval 3408"/>
                <p:cNvSpPr>
                  <a:spLocks noChangeArrowheads="1"/>
                </p:cNvSpPr>
                <p:nvPr/>
              </p:nvSpPr>
              <p:spPr bwMode="auto">
                <a:xfrm>
                  <a:off x="3268" y="292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31765" name="Group 3409"/>
            <p:cNvGrpSpPr>
              <a:grpSpLocks/>
            </p:cNvGrpSpPr>
            <p:nvPr/>
          </p:nvGrpSpPr>
          <p:grpSpPr bwMode="auto">
            <a:xfrm>
              <a:off x="3537" y="2578"/>
              <a:ext cx="897" cy="421"/>
              <a:chOff x="3537" y="2578"/>
              <a:chExt cx="897" cy="421"/>
            </a:xfrm>
          </p:grpSpPr>
          <p:grpSp>
            <p:nvGrpSpPr>
              <p:cNvPr id="141385" name="Group 3410"/>
              <p:cNvGrpSpPr>
                <a:grpSpLocks/>
              </p:cNvGrpSpPr>
              <p:nvPr/>
            </p:nvGrpSpPr>
            <p:grpSpPr bwMode="auto">
              <a:xfrm>
                <a:off x="3537" y="2578"/>
                <a:ext cx="339" cy="297"/>
                <a:chOff x="3537" y="2578"/>
                <a:chExt cx="339" cy="297"/>
              </a:xfrm>
            </p:grpSpPr>
            <p:sp>
              <p:nvSpPr>
                <p:cNvPr id="68947" name="Oval 3411"/>
                <p:cNvSpPr>
                  <a:spLocks noChangeArrowheads="1"/>
                </p:cNvSpPr>
                <p:nvPr/>
              </p:nvSpPr>
              <p:spPr bwMode="auto">
                <a:xfrm>
                  <a:off x="3630" y="257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948" name="Oval 3412"/>
                <p:cNvSpPr>
                  <a:spLocks noChangeArrowheads="1"/>
                </p:cNvSpPr>
                <p:nvPr/>
              </p:nvSpPr>
              <p:spPr bwMode="auto">
                <a:xfrm>
                  <a:off x="3726" y="267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949" name="Oval 3413"/>
                <p:cNvSpPr>
                  <a:spLocks noChangeArrowheads="1"/>
                </p:cNvSpPr>
                <p:nvPr/>
              </p:nvSpPr>
              <p:spPr bwMode="auto">
                <a:xfrm>
                  <a:off x="3716" y="258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950" name="Oval 3414"/>
                <p:cNvSpPr>
                  <a:spLocks noChangeArrowheads="1"/>
                </p:cNvSpPr>
                <p:nvPr/>
              </p:nvSpPr>
              <p:spPr bwMode="auto">
                <a:xfrm>
                  <a:off x="3698" y="273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951" name="Oval 3415"/>
                <p:cNvSpPr>
                  <a:spLocks noChangeArrowheads="1"/>
                </p:cNvSpPr>
                <p:nvPr/>
              </p:nvSpPr>
              <p:spPr bwMode="auto">
                <a:xfrm>
                  <a:off x="3583" y="268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952" name="Oval 3416"/>
                <p:cNvSpPr>
                  <a:spLocks noChangeArrowheads="1"/>
                </p:cNvSpPr>
                <p:nvPr/>
              </p:nvSpPr>
              <p:spPr bwMode="auto">
                <a:xfrm>
                  <a:off x="3726" y="267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953" name="Oval 3417"/>
                <p:cNvSpPr>
                  <a:spLocks noChangeArrowheads="1"/>
                </p:cNvSpPr>
                <p:nvPr/>
              </p:nvSpPr>
              <p:spPr bwMode="auto">
                <a:xfrm>
                  <a:off x="3822" y="277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954" name="Oval 3418"/>
                <p:cNvSpPr>
                  <a:spLocks noChangeArrowheads="1"/>
                </p:cNvSpPr>
                <p:nvPr/>
              </p:nvSpPr>
              <p:spPr bwMode="auto">
                <a:xfrm>
                  <a:off x="3812" y="268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955" name="Oval 3419"/>
                <p:cNvSpPr>
                  <a:spLocks noChangeArrowheads="1"/>
                </p:cNvSpPr>
                <p:nvPr/>
              </p:nvSpPr>
              <p:spPr bwMode="auto">
                <a:xfrm>
                  <a:off x="3794" y="283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956" name="Oval 3420"/>
                <p:cNvSpPr>
                  <a:spLocks noChangeArrowheads="1"/>
                </p:cNvSpPr>
                <p:nvPr/>
              </p:nvSpPr>
              <p:spPr bwMode="auto">
                <a:xfrm>
                  <a:off x="3679" y="277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957" name="Oval 3421"/>
                <p:cNvSpPr>
                  <a:spLocks noChangeArrowheads="1"/>
                </p:cNvSpPr>
                <p:nvPr/>
              </p:nvSpPr>
              <p:spPr bwMode="auto">
                <a:xfrm>
                  <a:off x="3565" y="260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958" name="Oval 3422"/>
                <p:cNvSpPr>
                  <a:spLocks noChangeArrowheads="1"/>
                </p:cNvSpPr>
                <p:nvPr/>
              </p:nvSpPr>
              <p:spPr bwMode="auto">
                <a:xfrm>
                  <a:off x="3537" y="274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959" name="Oval 3423"/>
                <p:cNvSpPr>
                  <a:spLocks noChangeArrowheads="1"/>
                </p:cNvSpPr>
                <p:nvPr/>
              </p:nvSpPr>
              <p:spPr bwMode="auto">
                <a:xfrm>
                  <a:off x="3643" y="266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960" name="Oval 3424"/>
                <p:cNvSpPr>
                  <a:spLocks noChangeArrowheads="1"/>
                </p:cNvSpPr>
                <p:nvPr/>
              </p:nvSpPr>
              <p:spPr bwMode="auto">
                <a:xfrm>
                  <a:off x="3598" y="277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41386" name="Group 3425"/>
              <p:cNvGrpSpPr>
                <a:grpSpLocks/>
              </p:cNvGrpSpPr>
              <p:nvPr/>
            </p:nvGrpSpPr>
            <p:grpSpPr bwMode="auto">
              <a:xfrm>
                <a:off x="4095" y="2703"/>
                <a:ext cx="339" cy="296"/>
                <a:chOff x="4095" y="2703"/>
                <a:chExt cx="339" cy="296"/>
              </a:xfrm>
            </p:grpSpPr>
            <p:sp>
              <p:nvSpPr>
                <p:cNvPr id="68962" name="Oval 3426"/>
                <p:cNvSpPr>
                  <a:spLocks noChangeArrowheads="1"/>
                </p:cNvSpPr>
                <p:nvPr/>
              </p:nvSpPr>
              <p:spPr bwMode="auto">
                <a:xfrm>
                  <a:off x="4188" y="270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963" name="Oval 3427"/>
                <p:cNvSpPr>
                  <a:spLocks noChangeArrowheads="1"/>
                </p:cNvSpPr>
                <p:nvPr/>
              </p:nvSpPr>
              <p:spPr bwMode="auto">
                <a:xfrm>
                  <a:off x="4284" y="279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964" name="Oval 3428"/>
                <p:cNvSpPr>
                  <a:spLocks noChangeArrowheads="1"/>
                </p:cNvSpPr>
                <p:nvPr/>
              </p:nvSpPr>
              <p:spPr bwMode="auto">
                <a:xfrm>
                  <a:off x="4274" y="271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965" name="Oval 3429"/>
                <p:cNvSpPr>
                  <a:spLocks noChangeArrowheads="1"/>
                </p:cNvSpPr>
                <p:nvPr/>
              </p:nvSpPr>
              <p:spPr bwMode="auto">
                <a:xfrm>
                  <a:off x="4256" y="285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966" name="Oval 3430"/>
                <p:cNvSpPr>
                  <a:spLocks noChangeArrowheads="1"/>
                </p:cNvSpPr>
                <p:nvPr/>
              </p:nvSpPr>
              <p:spPr bwMode="auto">
                <a:xfrm>
                  <a:off x="4141" y="280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967" name="Oval 3431"/>
                <p:cNvSpPr>
                  <a:spLocks noChangeArrowheads="1"/>
                </p:cNvSpPr>
                <p:nvPr/>
              </p:nvSpPr>
              <p:spPr bwMode="auto">
                <a:xfrm>
                  <a:off x="4284" y="279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968" name="Oval 3432"/>
                <p:cNvSpPr>
                  <a:spLocks noChangeArrowheads="1"/>
                </p:cNvSpPr>
                <p:nvPr/>
              </p:nvSpPr>
              <p:spPr bwMode="auto">
                <a:xfrm>
                  <a:off x="4380" y="289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969" name="Oval 3433"/>
                <p:cNvSpPr>
                  <a:spLocks noChangeArrowheads="1"/>
                </p:cNvSpPr>
                <p:nvPr/>
              </p:nvSpPr>
              <p:spPr bwMode="auto">
                <a:xfrm>
                  <a:off x="4370" y="280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970" name="Oval 3434"/>
                <p:cNvSpPr>
                  <a:spLocks noChangeArrowheads="1"/>
                </p:cNvSpPr>
                <p:nvPr/>
              </p:nvSpPr>
              <p:spPr bwMode="auto">
                <a:xfrm>
                  <a:off x="4352" y="295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971" name="Oval 3435"/>
                <p:cNvSpPr>
                  <a:spLocks noChangeArrowheads="1"/>
                </p:cNvSpPr>
                <p:nvPr/>
              </p:nvSpPr>
              <p:spPr bwMode="auto">
                <a:xfrm>
                  <a:off x="4237" y="290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972" name="Oval 3436"/>
                <p:cNvSpPr>
                  <a:spLocks noChangeArrowheads="1"/>
                </p:cNvSpPr>
                <p:nvPr/>
              </p:nvSpPr>
              <p:spPr bwMode="auto">
                <a:xfrm>
                  <a:off x="4123" y="273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973" name="Oval 3437"/>
                <p:cNvSpPr>
                  <a:spLocks noChangeArrowheads="1"/>
                </p:cNvSpPr>
                <p:nvPr/>
              </p:nvSpPr>
              <p:spPr bwMode="auto">
                <a:xfrm>
                  <a:off x="4095" y="286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974" name="Oval 3438"/>
                <p:cNvSpPr>
                  <a:spLocks noChangeArrowheads="1"/>
                </p:cNvSpPr>
                <p:nvPr/>
              </p:nvSpPr>
              <p:spPr bwMode="auto">
                <a:xfrm>
                  <a:off x="4201" y="278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975" name="Oval 3439"/>
                <p:cNvSpPr>
                  <a:spLocks noChangeArrowheads="1"/>
                </p:cNvSpPr>
                <p:nvPr/>
              </p:nvSpPr>
              <p:spPr bwMode="auto">
                <a:xfrm>
                  <a:off x="4156" y="289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31766" name="Group 3440"/>
            <p:cNvGrpSpPr>
              <a:grpSpLocks/>
            </p:cNvGrpSpPr>
            <p:nvPr/>
          </p:nvGrpSpPr>
          <p:grpSpPr bwMode="auto">
            <a:xfrm>
              <a:off x="3734" y="2861"/>
              <a:ext cx="654" cy="745"/>
              <a:chOff x="3734" y="2861"/>
              <a:chExt cx="654" cy="745"/>
            </a:xfrm>
          </p:grpSpPr>
          <p:grpSp>
            <p:nvGrpSpPr>
              <p:cNvPr id="141355" name="Group 3441"/>
              <p:cNvGrpSpPr>
                <a:grpSpLocks/>
              </p:cNvGrpSpPr>
              <p:nvPr/>
            </p:nvGrpSpPr>
            <p:grpSpPr bwMode="auto">
              <a:xfrm>
                <a:off x="3734" y="2861"/>
                <a:ext cx="339" cy="297"/>
                <a:chOff x="3734" y="2861"/>
                <a:chExt cx="339" cy="297"/>
              </a:xfrm>
            </p:grpSpPr>
            <p:sp>
              <p:nvSpPr>
                <p:cNvPr id="68978" name="Oval 3442"/>
                <p:cNvSpPr>
                  <a:spLocks noChangeArrowheads="1"/>
                </p:cNvSpPr>
                <p:nvPr/>
              </p:nvSpPr>
              <p:spPr bwMode="auto">
                <a:xfrm>
                  <a:off x="3827" y="286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979" name="Oval 3443"/>
                <p:cNvSpPr>
                  <a:spLocks noChangeArrowheads="1"/>
                </p:cNvSpPr>
                <p:nvPr/>
              </p:nvSpPr>
              <p:spPr bwMode="auto">
                <a:xfrm>
                  <a:off x="3923" y="295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980" name="Oval 3444"/>
                <p:cNvSpPr>
                  <a:spLocks noChangeArrowheads="1"/>
                </p:cNvSpPr>
                <p:nvPr/>
              </p:nvSpPr>
              <p:spPr bwMode="auto">
                <a:xfrm>
                  <a:off x="3913" y="286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981" name="Oval 3445"/>
                <p:cNvSpPr>
                  <a:spLocks noChangeArrowheads="1"/>
                </p:cNvSpPr>
                <p:nvPr/>
              </p:nvSpPr>
              <p:spPr bwMode="auto">
                <a:xfrm>
                  <a:off x="3895" y="301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982" name="Oval 3446"/>
                <p:cNvSpPr>
                  <a:spLocks noChangeArrowheads="1"/>
                </p:cNvSpPr>
                <p:nvPr/>
              </p:nvSpPr>
              <p:spPr bwMode="auto">
                <a:xfrm>
                  <a:off x="3780" y="296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983" name="Oval 3447"/>
                <p:cNvSpPr>
                  <a:spLocks noChangeArrowheads="1"/>
                </p:cNvSpPr>
                <p:nvPr/>
              </p:nvSpPr>
              <p:spPr bwMode="auto">
                <a:xfrm>
                  <a:off x="3923" y="295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984" name="Oval 3448"/>
                <p:cNvSpPr>
                  <a:spLocks noChangeArrowheads="1"/>
                </p:cNvSpPr>
                <p:nvPr/>
              </p:nvSpPr>
              <p:spPr bwMode="auto">
                <a:xfrm>
                  <a:off x="4019" y="305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985" name="Oval 3449"/>
                <p:cNvSpPr>
                  <a:spLocks noChangeArrowheads="1"/>
                </p:cNvSpPr>
                <p:nvPr/>
              </p:nvSpPr>
              <p:spPr bwMode="auto">
                <a:xfrm>
                  <a:off x="4009" y="296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986" name="Oval 3450"/>
                <p:cNvSpPr>
                  <a:spLocks noChangeArrowheads="1"/>
                </p:cNvSpPr>
                <p:nvPr/>
              </p:nvSpPr>
              <p:spPr bwMode="auto">
                <a:xfrm>
                  <a:off x="3991" y="311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987" name="Oval 3451"/>
                <p:cNvSpPr>
                  <a:spLocks noChangeArrowheads="1"/>
                </p:cNvSpPr>
                <p:nvPr/>
              </p:nvSpPr>
              <p:spPr bwMode="auto">
                <a:xfrm>
                  <a:off x="3876" y="306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988" name="Oval 3452"/>
                <p:cNvSpPr>
                  <a:spLocks noChangeArrowheads="1"/>
                </p:cNvSpPr>
                <p:nvPr/>
              </p:nvSpPr>
              <p:spPr bwMode="auto">
                <a:xfrm>
                  <a:off x="3762" y="289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989" name="Oval 3453"/>
                <p:cNvSpPr>
                  <a:spLocks noChangeArrowheads="1"/>
                </p:cNvSpPr>
                <p:nvPr/>
              </p:nvSpPr>
              <p:spPr bwMode="auto">
                <a:xfrm>
                  <a:off x="3734" y="302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990" name="Oval 3454"/>
                <p:cNvSpPr>
                  <a:spLocks noChangeArrowheads="1"/>
                </p:cNvSpPr>
                <p:nvPr/>
              </p:nvSpPr>
              <p:spPr bwMode="auto">
                <a:xfrm>
                  <a:off x="3840" y="294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991" name="Oval 3455"/>
                <p:cNvSpPr>
                  <a:spLocks noChangeArrowheads="1"/>
                </p:cNvSpPr>
                <p:nvPr/>
              </p:nvSpPr>
              <p:spPr bwMode="auto">
                <a:xfrm>
                  <a:off x="3795" y="305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41356" name="Group 3456"/>
              <p:cNvGrpSpPr>
                <a:grpSpLocks/>
              </p:cNvGrpSpPr>
              <p:nvPr/>
            </p:nvGrpSpPr>
            <p:grpSpPr bwMode="auto">
              <a:xfrm>
                <a:off x="4049" y="3309"/>
                <a:ext cx="339" cy="297"/>
                <a:chOff x="4049" y="3309"/>
                <a:chExt cx="339" cy="297"/>
              </a:xfrm>
            </p:grpSpPr>
            <p:sp>
              <p:nvSpPr>
                <p:cNvPr id="68993" name="Oval 3457"/>
                <p:cNvSpPr>
                  <a:spLocks noChangeArrowheads="1"/>
                </p:cNvSpPr>
                <p:nvPr/>
              </p:nvSpPr>
              <p:spPr bwMode="auto">
                <a:xfrm>
                  <a:off x="4142" y="330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994" name="Oval 3458"/>
                <p:cNvSpPr>
                  <a:spLocks noChangeArrowheads="1"/>
                </p:cNvSpPr>
                <p:nvPr/>
              </p:nvSpPr>
              <p:spPr bwMode="auto">
                <a:xfrm>
                  <a:off x="4238" y="340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995" name="Oval 3459"/>
                <p:cNvSpPr>
                  <a:spLocks noChangeArrowheads="1"/>
                </p:cNvSpPr>
                <p:nvPr/>
              </p:nvSpPr>
              <p:spPr bwMode="auto">
                <a:xfrm>
                  <a:off x="4228" y="331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996" name="Oval 3460"/>
                <p:cNvSpPr>
                  <a:spLocks noChangeArrowheads="1"/>
                </p:cNvSpPr>
                <p:nvPr/>
              </p:nvSpPr>
              <p:spPr bwMode="auto">
                <a:xfrm>
                  <a:off x="4210" y="346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997" name="Oval 3461"/>
                <p:cNvSpPr>
                  <a:spLocks noChangeArrowheads="1"/>
                </p:cNvSpPr>
                <p:nvPr/>
              </p:nvSpPr>
              <p:spPr bwMode="auto">
                <a:xfrm>
                  <a:off x="4095" y="341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998" name="Oval 3462"/>
                <p:cNvSpPr>
                  <a:spLocks noChangeArrowheads="1"/>
                </p:cNvSpPr>
                <p:nvPr/>
              </p:nvSpPr>
              <p:spPr bwMode="auto">
                <a:xfrm>
                  <a:off x="4238" y="340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999" name="Oval 3463"/>
                <p:cNvSpPr>
                  <a:spLocks noChangeArrowheads="1"/>
                </p:cNvSpPr>
                <p:nvPr/>
              </p:nvSpPr>
              <p:spPr bwMode="auto">
                <a:xfrm>
                  <a:off x="4334" y="350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000" name="Oval 3464"/>
                <p:cNvSpPr>
                  <a:spLocks noChangeArrowheads="1"/>
                </p:cNvSpPr>
                <p:nvPr/>
              </p:nvSpPr>
              <p:spPr bwMode="auto">
                <a:xfrm>
                  <a:off x="4324" y="341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001" name="Oval 3465"/>
                <p:cNvSpPr>
                  <a:spLocks noChangeArrowheads="1"/>
                </p:cNvSpPr>
                <p:nvPr/>
              </p:nvSpPr>
              <p:spPr bwMode="auto">
                <a:xfrm>
                  <a:off x="4306" y="356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002" name="Oval 3466"/>
                <p:cNvSpPr>
                  <a:spLocks noChangeArrowheads="1"/>
                </p:cNvSpPr>
                <p:nvPr/>
              </p:nvSpPr>
              <p:spPr bwMode="auto">
                <a:xfrm>
                  <a:off x="4191" y="350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003" name="Oval 3467"/>
                <p:cNvSpPr>
                  <a:spLocks noChangeArrowheads="1"/>
                </p:cNvSpPr>
                <p:nvPr/>
              </p:nvSpPr>
              <p:spPr bwMode="auto">
                <a:xfrm>
                  <a:off x="4077" y="334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004" name="Oval 3468"/>
                <p:cNvSpPr>
                  <a:spLocks noChangeArrowheads="1"/>
                </p:cNvSpPr>
                <p:nvPr/>
              </p:nvSpPr>
              <p:spPr bwMode="auto">
                <a:xfrm>
                  <a:off x="4049" y="347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005" name="Oval 3469"/>
                <p:cNvSpPr>
                  <a:spLocks noChangeArrowheads="1"/>
                </p:cNvSpPr>
                <p:nvPr/>
              </p:nvSpPr>
              <p:spPr bwMode="auto">
                <a:xfrm>
                  <a:off x="4155" y="339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006" name="Oval 3470"/>
                <p:cNvSpPr>
                  <a:spLocks noChangeArrowheads="1"/>
                </p:cNvSpPr>
                <p:nvPr/>
              </p:nvSpPr>
              <p:spPr bwMode="auto">
                <a:xfrm>
                  <a:off x="4110" y="350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31767" name="Group 3471"/>
            <p:cNvGrpSpPr>
              <a:grpSpLocks/>
            </p:cNvGrpSpPr>
            <p:nvPr/>
          </p:nvGrpSpPr>
          <p:grpSpPr bwMode="auto">
            <a:xfrm>
              <a:off x="3293" y="2506"/>
              <a:ext cx="1480" cy="1125"/>
              <a:chOff x="3293" y="2506"/>
              <a:chExt cx="1480" cy="1125"/>
            </a:xfrm>
          </p:grpSpPr>
          <p:grpSp>
            <p:nvGrpSpPr>
              <p:cNvPr id="141325" name="Group 3472"/>
              <p:cNvGrpSpPr>
                <a:grpSpLocks/>
              </p:cNvGrpSpPr>
              <p:nvPr/>
            </p:nvGrpSpPr>
            <p:grpSpPr bwMode="auto">
              <a:xfrm>
                <a:off x="3293" y="3334"/>
                <a:ext cx="339" cy="297"/>
                <a:chOff x="3293" y="3334"/>
                <a:chExt cx="339" cy="297"/>
              </a:xfrm>
            </p:grpSpPr>
            <p:sp>
              <p:nvSpPr>
                <p:cNvPr id="69009" name="Oval 3473"/>
                <p:cNvSpPr>
                  <a:spLocks noChangeArrowheads="1"/>
                </p:cNvSpPr>
                <p:nvPr/>
              </p:nvSpPr>
              <p:spPr bwMode="auto">
                <a:xfrm>
                  <a:off x="3386" y="333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010" name="Oval 3474"/>
                <p:cNvSpPr>
                  <a:spLocks noChangeArrowheads="1"/>
                </p:cNvSpPr>
                <p:nvPr/>
              </p:nvSpPr>
              <p:spPr bwMode="auto">
                <a:xfrm>
                  <a:off x="3482" y="343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011" name="Oval 3475"/>
                <p:cNvSpPr>
                  <a:spLocks noChangeArrowheads="1"/>
                </p:cNvSpPr>
                <p:nvPr/>
              </p:nvSpPr>
              <p:spPr bwMode="auto">
                <a:xfrm>
                  <a:off x="3472" y="334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012" name="Oval 3476"/>
                <p:cNvSpPr>
                  <a:spLocks noChangeArrowheads="1"/>
                </p:cNvSpPr>
                <p:nvPr/>
              </p:nvSpPr>
              <p:spPr bwMode="auto">
                <a:xfrm>
                  <a:off x="3454" y="349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013" name="Oval 3477"/>
                <p:cNvSpPr>
                  <a:spLocks noChangeArrowheads="1"/>
                </p:cNvSpPr>
                <p:nvPr/>
              </p:nvSpPr>
              <p:spPr bwMode="auto">
                <a:xfrm>
                  <a:off x="3339" y="343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014" name="Oval 3478"/>
                <p:cNvSpPr>
                  <a:spLocks noChangeArrowheads="1"/>
                </p:cNvSpPr>
                <p:nvPr/>
              </p:nvSpPr>
              <p:spPr bwMode="auto">
                <a:xfrm>
                  <a:off x="3482" y="343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015" name="Oval 3479"/>
                <p:cNvSpPr>
                  <a:spLocks noChangeArrowheads="1"/>
                </p:cNvSpPr>
                <p:nvPr/>
              </p:nvSpPr>
              <p:spPr bwMode="auto">
                <a:xfrm>
                  <a:off x="3578" y="352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016" name="Oval 3480"/>
                <p:cNvSpPr>
                  <a:spLocks noChangeArrowheads="1"/>
                </p:cNvSpPr>
                <p:nvPr/>
              </p:nvSpPr>
              <p:spPr bwMode="auto">
                <a:xfrm>
                  <a:off x="3568" y="343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017" name="Oval 3481"/>
                <p:cNvSpPr>
                  <a:spLocks noChangeArrowheads="1"/>
                </p:cNvSpPr>
                <p:nvPr/>
              </p:nvSpPr>
              <p:spPr bwMode="auto">
                <a:xfrm>
                  <a:off x="3550" y="358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018" name="Oval 3482"/>
                <p:cNvSpPr>
                  <a:spLocks noChangeArrowheads="1"/>
                </p:cNvSpPr>
                <p:nvPr/>
              </p:nvSpPr>
              <p:spPr bwMode="auto">
                <a:xfrm>
                  <a:off x="3435" y="353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019" name="Oval 3483"/>
                <p:cNvSpPr>
                  <a:spLocks noChangeArrowheads="1"/>
                </p:cNvSpPr>
                <p:nvPr/>
              </p:nvSpPr>
              <p:spPr bwMode="auto">
                <a:xfrm>
                  <a:off x="3321" y="336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020" name="Oval 3484"/>
                <p:cNvSpPr>
                  <a:spLocks noChangeArrowheads="1"/>
                </p:cNvSpPr>
                <p:nvPr/>
              </p:nvSpPr>
              <p:spPr bwMode="auto">
                <a:xfrm>
                  <a:off x="3293" y="349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021" name="Oval 3485"/>
                <p:cNvSpPr>
                  <a:spLocks noChangeArrowheads="1"/>
                </p:cNvSpPr>
                <p:nvPr/>
              </p:nvSpPr>
              <p:spPr bwMode="auto">
                <a:xfrm>
                  <a:off x="3399" y="341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022" name="Oval 3486"/>
                <p:cNvSpPr>
                  <a:spLocks noChangeArrowheads="1"/>
                </p:cNvSpPr>
                <p:nvPr/>
              </p:nvSpPr>
              <p:spPr bwMode="auto">
                <a:xfrm>
                  <a:off x="3354" y="353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41326" name="Group 3487"/>
              <p:cNvGrpSpPr>
                <a:grpSpLocks/>
              </p:cNvGrpSpPr>
              <p:nvPr/>
            </p:nvGrpSpPr>
            <p:grpSpPr bwMode="auto">
              <a:xfrm>
                <a:off x="4434" y="2506"/>
                <a:ext cx="339" cy="297"/>
                <a:chOff x="4434" y="2506"/>
                <a:chExt cx="339" cy="297"/>
              </a:xfrm>
            </p:grpSpPr>
            <p:sp>
              <p:nvSpPr>
                <p:cNvPr id="69024" name="Oval 3488"/>
                <p:cNvSpPr>
                  <a:spLocks noChangeArrowheads="1"/>
                </p:cNvSpPr>
                <p:nvPr/>
              </p:nvSpPr>
              <p:spPr bwMode="auto">
                <a:xfrm>
                  <a:off x="4527" y="250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025" name="Oval 3489"/>
                <p:cNvSpPr>
                  <a:spLocks noChangeArrowheads="1"/>
                </p:cNvSpPr>
                <p:nvPr/>
              </p:nvSpPr>
              <p:spPr bwMode="auto">
                <a:xfrm>
                  <a:off x="4623" y="260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026" name="Oval 3490"/>
                <p:cNvSpPr>
                  <a:spLocks noChangeArrowheads="1"/>
                </p:cNvSpPr>
                <p:nvPr/>
              </p:nvSpPr>
              <p:spPr bwMode="auto">
                <a:xfrm>
                  <a:off x="4613" y="251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027" name="Oval 3491"/>
                <p:cNvSpPr>
                  <a:spLocks noChangeArrowheads="1"/>
                </p:cNvSpPr>
                <p:nvPr/>
              </p:nvSpPr>
              <p:spPr bwMode="auto">
                <a:xfrm>
                  <a:off x="4595" y="266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028" name="Oval 3492"/>
                <p:cNvSpPr>
                  <a:spLocks noChangeArrowheads="1"/>
                </p:cNvSpPr>
                <p:nvPr/>
              </p:nvSpPr>
              <p:spPr bwMode="auto">
                <a:xfrm>
                  <a:off x="4480" y="260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029" name="Oval 3493"/>
                <p:cNvSpPr>
                  <a:spLocks noChangeArrowheads="1"/>
                </p:cNvSpPr>
                <p:nvPr/>
              </p:nvSpPr>
              <p:spPr bwMode="auto">
                <a:xfrm>
                  <a:off x="4623" y="260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030" name="Oval 3494"/>
                <p:cNvSpPr>
                  <a:spLocks noChangeArrowheads="1"/>
                </p:cNvSpPr>
                <p:nvPr/>
              </p:nvSpPr>
              <p:spPr bwMode="auto">
                <a:xfrm>
                  <a:off x="4719" y="269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031" name="Oval 3495"/>
                <p:cNvSpPr>
                  <a:spLocks noChangeArrowheads="1"/>
                </p:cNvSpPr>
                <p:nvPr/>
              </p:nvSpPr>
              <p:spPr bwMode="auto">
                <a:xfrm>
                  <a:off x="4709" y="261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032" name="Oval 3496"/>
                <p:cNvSpPr>
                  <a:spLocks noChangeArrowheads="1"/>
                </p:cNvSpPr>
                <p:nvPr/>
              </p:nvSpPr>
              <p:spPr bwMode="auto">
                <a:xfrm>
                  <a:off x="4691" y="275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033" name="Oval 3497"/>
                <p:cNvSpPr>
                  <a:spLocks noChangeArrowheads="1"/>
                </p:cNvSpPr>
                <p:nvPr/>
              </p:nvSpPr>
              <p:spPr bwMode="auto">
                <a:xfrm>
                  <a:off x="4576" y="270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034" name="Oval 3498"/>
                <p:cNvSpPr>
                  <a:spLocks noChangeArrowheads="1"/>
                </p:cNvSpPr>
                <p:nvPr/>
              </p:nvSpPr>
              <p:spPr bwMode="auto">
                <a:xfrm>
                  <a:off x="4462" y="253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035" name="Oval 3499"/>
                <p:cNvSpPr>
                  <a:spLocks noChangeArrowheads="1"/>
                </p:cNvSpPr>
                <p:nvPr/>
              </p:nvSpPr>
              <p:spPr bwMode="auto">
                <a:xfrm>
                  <a:off x="4434" y="266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036" name="Oval 3500"/>
                <p:cNvSpPr>
                  <a:spLocks noChangeArrowheads="1"/>
                </p:cNvSpPr>
                <p:nvPr/>
              </p:nvSpPr>
              <p:spPr bwMode="auto">
                <a:xfrm>
                  <a:off x="4540" y="258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037" name="Oval 3501"/>
                <p:cNvSpPr>
                  <a:spLocks noChangeArrowheads="1"/>
                </p:cNvSpPr>
                <p:nvPr/>
              </p:nvSpPr>
              <p:spPr bwMode="auto">
                <a:xfrm>
                  <a:off x="4495" y="270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31768" name="Group 3502"/>
            <p:cNvGrpSpPr>
              <a:grpSpLocks/>
            </p:cNvGrpSpPr>
            <p:nvPr/>
          </p:nvGrpSpPr>
          <p:grpSpPr bwMode="auto">
            <a:xfrm>
              <a:off x="3713" y="3010"/>
              <a:ext cx="781" cy="481"/>
              <a:chOff x="3713" y="3010"/>
              <a:chExt cx="781" cy="481"/>
            </a:xfrm>
          </p:grpSpPr>
          <p:grpSp>
            <p:nvGrpSpPr>
              <p:cNvPr id="132079" name="Group 3503"/>
              <p:cNvGrpSpPr>
                <a:grpSpLocks/>
              </p:cNvGrpSpPr>
              <p:nvPr/>
            </p:nvGrpSpPr>
            <p:grpSpPr bwMode="auto">
              <a:xfrm>
                <a:off x="3713" y="3194"/>
                <a:ext cx="339" cy="297"/>
                <a:chOff x="3713" y="3194"/>
                <a:chExt cx="339" cy="297"/>
              </a:xfrm>
            </p:grpSpPr>
            <p:sp>
              <p:nvSpPr>
                <p:cNvPr id="69040" name="Oval 3504"/>
                <p:cNvSpPr>
                  <a:spLocks noChangeArrowheads="1"/>
                </p:cNvSpPr>
                <p:nvPr/>
              </p:nvSpPr>
              <p:spPr bwMode="auto">
                <a:xfrm>
                  <a:off x="3806" y="319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041" name="Oval 3505"/>
                <p:cNvSpPr>
                  <a:spLocks noChangeArrowheads="1"/>
                </p:cNvSpPr>
                <p:nvPr/>
              </p:nvSpPr>
              <p:spPr bwMode="auto">
                <a:xfrm>
                  <a:off x="3902" y="329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042" name="Oval 3506"/>
                <p:cNvSpPr>
                  <a:spLocks noChangeArrowheads="1"/>
                </p:cNvSpPr>
                <p:nvPr/>
              </p:nvSpPr>
              <p:spPr bwMode="auto">
                <a:xfrm>
                  <a:off x="3892" y="320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043" name="Oval 3507"/>
                <p:cNvSpPr>
                  <a:spLocks noChangeArrowheads="1"/>
                </p:cNvSpPr>
                <p:nvPr/>
              </p:nvSpPr>
              <p:spPr bwMode="auto">
                <a:xfrm>
                  <a:off x="3874" y="335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044" name="Oval 3508"/>
                <p:cNvSpPr>
                  <a:spLocks noChangeArrowheads="1"/>
                </p:cNvSpPr>
                <p:nvPr/>
              </p:nvSpPr>
              <p:spPr bwMode="auto">
                <a:xfrm>
                  <a:off x="3759" y="329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045" name="Oval 3509"/>
                <p:cNvSpPr>
                  <a:spLocks noChangeArrowheads="1"/>
                </p:cNvSpPr>
                <p:nvPr/>
              </p:nvSpPr>
              <p:spPr bwMode="auto">
                <a:xfrm>
                  <a:off x="3902" y="329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046" name="Oval 3510"/>
                <p:cNvSpPr>
                  <a:spLocks noChangeArrowheads="1"/>
                </p:cNvSpPr>
                <p:nvPr/>
              </p:nvSpPr>
              <p:spPr bwMode="auto">
                <a:xfrm>
                  <a:off x="3998" y="338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047" name="Oval 3511"/>
                <p:cNvSpPr>
                  <a:spLocks noChangeArrowheads="1"/>
                </p:cNvSpPr>
                <p:nvPr/>
              </p:nvSpPr>
              <p:spPr bwMode="auto">
                <a:xfrm>
                  <a:off x="3988" y="329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048" name="Oval 3512"/>
                <p:cNvSpPr>
                  <a:spLocks noChangeArrowheads="1"/>
                </p:cNvSpPr>
                <p:nvPr/>
              </p:nvSpPr>
              <p:spPr bwMode="auto">
                <a:xfrm>
                  <a:off x="3970" y="344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049" name="Oval 3513"/>
                <p:cNvSpPr>
                  <a:spLocks noChangeArrowheads="1"/>
                </p:cNvSpPr>
                <p:nvPr/>
              </p:nvSpPr>
              <p:spPr bwMode="auto">
                <a:xfrm>
                  <a:off x="3855" y="339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050" name="Oval 3514"/>
                <p:cNvSpPr>
                  <a:spLocks noChangeArrowheads="1"/>
                </p:cNvSpPr>
                <p:nvPr/>
              </p:nvSpPr>
              <p:spPr bwMode="auto">
                <a:xfrm>
                  <a:off x="3741" y="322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051" name="Oval 3515"/>
                <p:cNvSpPr>
                  <a:spLocks noChangeArrowheads="1"/>
                </p:cNvSpPr>
                <p:nvPr/>
              </p:nvSpPr>
              <p:spPr bwMode="auto">
                <a:xfrm>
                  <a:off x="3713" y="335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052" name="Oval 3516"/>
                <p:cNvSpPr>
                  <a:spLocks noChangeArrowheads="1"/>
                </p:cNvSpPr>
                <p:nvPr/>
              </p:nvSpPr>
              <p:spPr bwMode="auto">
                <a:xfrm>
                  <a:off x="3819" y="327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053" name="Oval 3517"/>
                <p:cNvSpPr>
                  <a:spLocks noChangeArrowheads="1"/>
                </p:cNvSpPr>
                <p:nvPr/>
              </p:nvSpPr>
              <p:spPr bwMode="auto">
                <a:xfrm>
                  <a:off x="3774" y="339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32080" name="Group 3518"/>
              <p:cNvGrpSpPr>
                <a:grpSpLocks/>
              </p:cNvGrpSpPr>
              <p:nvPr/>
            </p:nvGrpSpPr>
            <p:grpSpPr bwMode="auto">
              <a:xfrm>
                <a:off x="4155" y="3010"/>
                <a:ext cx="339" cy="297"/>
                <a:chOff x="4155" y="3010"/>
                <a:chExt cx="339" cy="297"/>
              </a:xfrm>
            </p:grpSpPr>
            <p:sp>
              <p:nvSpPr>
                <p:cNvPr id="69055" name="Oval 3519"/>
                <p:cNvSpPr>
                  <a:spLocks noChangeArrowheads="1"/>
                </p:cNvSpPr>
                <p:nvPr/>
              </p:nvSpPr>
              <p:spPr bwMode="auto">
                <a:xfrm>
                  <a:off x="4248" y="301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056" name="Oval 3520"/>
                <p:cNvSpPr>
                  <a:spLocks noChangeArrowheads="1"/>
                </p:cNvSpPr>
                <p:nvPr/>
              </p:nvSpPr>
              <p:spPr bwMode="auto">
                <a:xfrm>
                  <a:off x="4344" y="310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057" name="Oval 3521"/>
                <p:cNvSpPr>
                  <a:spLocks noChangeArrowheads="1"/>
                </p:cNvSpPr>
                <p:nvPr/>
              </p:nvSpPr>
              <p:spPr bwMode="auto">
                <a:xfrm>
                  <a:off x="4334" y="301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058" name="Oval 3522"/>
                <p:cNvSpPr>
                  <a:spLocks noChangeArrowheads="1"/>
                </p:cNvSpPr>
                <p:nvPr/>
              </p:nvSpPr>
              <p:spPr bwMode="auto">
                <a:xfrm>
                  <a:off x="4316" y="316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059" name="Oval 3523"/>
                <p:cNvSpPr>
                  <a:spLocks noChangeArrowheads="1"/>
                </p:cNvSpPr>
                <p:nvPr/>
              </p:nvSpPr>
              <p:spPr bwMode="auto">
                <a:xfrm>
                  <a:off x="4201" y="311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060" name="Oval 3524"/>
                <p:cNvSpPr>
                  <a:spLocks noChangeArrowheads="1"/>
                </p:cNvSpPr>
                <p:nvPr/>
              </p:nvSpPr>
              <p:spPr bwMode="auto">
                <a:xfrm>
                  <a:off x="4344" y="310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061" name="Oval 3525"/>
                <p:cNvSpPr>
                  <a:spLocks noChangeArrowheads="1"/>
                </p:cNvSpPr>
                <p:nvPr/>
              </p:nvSpPr>
              <p:spPr bwMode="auto">
                <a:xfrm>
                  <a:off x="4440" y="320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062" name="Oval 3526"/>
                <p:cNvSpPr>
                  <a:spLocks noChangeArrowheads="1"/>
                </p:cNvSpPr>
                <p:nvPr/>
              </p:nvSpPr>
              <p:spPr bwMode="auto">
                <a:xfrm>
                  <a:off x="4430" y="311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063" name="Oval 3527"/>
                <p:cNvSpPr>
                  <a:spLocks noChangeArrowheads="1"/>
                </p:cNvSpPr>
                <p:nvPr/>
              </p:nvSpPr>
              <p:spPr bwMode="auto">
                <a:xfrm>
                  <a:off x="4412" y="326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064" name="Oval 3528"/>
                <p:cNvSpPr>
                  <a:spLocks noChangeArrowheads="1"/>
                </p:cNvSpPr>
                <p:nvPr/>
              </p:nvSpPr>
              <p:spPr bwMode="auto">
                <a:xfrm>
                  <a:off x="4297" y="320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065" name="Oval 3529"/>
                <p:cNvSpPr>
                  <a:spLocks noChangeArrowheads="1"/>
                </p:cNvSpPr>
                <p:nvPr/>
              </p:nvSpPr>
              <p:spPr bwMode="auto">
                <a:xfrm>
                  <a:off x="4183" y="304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066" name="Oval 3530"/>
                <p:cNvSpPr>
                  <a:spLocks noChangeArrowheads="1"/>
                </p:cNvSpPr>
                <p:nvPr/>
              </p:nvSpPr>
              <p:spPr bwMode="auto">
                <a:xfrm>
                  <a:off x="4155" y="317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067" name="Oval 3531"/>
                <p:cNvSpPr>
                  <a:spLocks noChangeArrowheads="1"/>
                </p:cNvSpPr>
                <p:nvPr/>
              </p:nvSpPr>
              <p:spPr bwMode="auto">
                <a:xfrm>
                  <a:off x="4261" y="309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068" name="Oval 3532"/>
                <p:cNvSpPr>
                  <a:spLocks noChangeArrowheads="1"/>
                </p:cNvSpPr>
                <p:nvPr/>
              </p:nvSpPr>
              <p:spPr bwMode="auto">
                <a:xfrm>
                  <a:off x="4216" y="320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31769" name="Group 3533"/>
            <p:cNvGrpSpPr>
              <a:grpSpLocks/>
            </p:cNvGrpSpPr>
            <p:nvPr/>
          </p:nvGrpSpPr>
          <p:grpSpPr bwMode="auto">
            <a:xfrm>
              <a:off x="4452" y="3569"/>
              <a:ext cx="643" cy="394"/>
              <a:chOff x="4452" y="3569"/>
              <a:chExt cx="643" cy="394"/>
            </a:xfrm>
          </p:grpSpPr>
          <p:grpSp>
            <p:nvGrpSpPr>
              <p:cNvPr id="132049" name="Group 3534"/>
              <p:cNvGrpSpPr>
                <a:grpSpLocks/>
              </p:cNvGrpSpPr>
              <p:nvPr/>
            </p:nvGrpSpPr>
            <p:grpSpPr bwMode="auto">
              <a:xfrm>
                <a:off x="4756" y="3569"/>
                <a:ext cx="339" cy="297"/>
                <a:chOff x="4756" y="3569"/>
                <a:chExt cx="339" cy="297"/>
              </a:xfrm>
            </p:grpSpPr>
            <p:sp>
              <p:nvSpPr>
                <p:cNvPr id="69071" name="Oval 3535"/>
                <p:cNvSpPr>
                  <a:spLocks noChangeArrowheads="1"/>
                </p:cNvSpPr>
                <p:nvPr/>
              </p:nvSpPr>
              <p:spPr bwMode="auto">
                <a:xfrm>
                  <a:off x="4849" y="356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072" name="Oval 3536"/>
                <p:cNvSpPr>
                  <a:spLocks noChangeArrowheads="1"/>
                </p:cNvSpPr>
                <p:nvPr/>
              </p:nvSpPr>
              <p:spPr bwMode="auto">
                <a:xfrm>
                  <a:off x="4945" y="366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073" name="Oval 3537"/>
                <p:cNvSpPr>
                  <a:spLocks noChangeArrowheads="1"/>
                </p:cNvSpPr>
                <p:nvPr/>
              </p:nvSpPr>
              <p:spPr bwMode="auto">
                <a:xfrm>
                  <a:off x="4935" y="357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074" name="Oval 3538"/>
                <p:cNvSpPr>
                  <a:spLocks noChangeArrowheads="1"/>
                </p:cNvSpPr>
                <p:nvPr/>
              </p:nvSpPr>
              <p:spPr bwMode="auto">
                <a:xfrm>
                  <a:off x="4917" y="372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075" name="Oval 3539"/>
                <p:cNvSpPr>
                  <a:spLocks noChangeArrowheads="1"/>
                </p:cNvSpPr>
                <p:nvPr/>
              </p:nvSpPr>
              <p:spPr bwMode="auto">
                <a:xfrm>
                  <a:off x="4802" y="367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076" name="Oval 3540"/>
                <p:cNvSpPr>
                  <a:spLocks noChangeArrowheads="1"/>
                </p:cNvSpPr>
                <p:nvPr/>
              </p:nvSpPr>
              <p:spPr bwMode="auto">
                <a:xfrm>
                  <a:off x="4945" y="366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077" name="Oval 3541"/>
                <p:cNvSpPr>
                  <a:spLocks noChangeArrowheads="1"/>
                </p:cNvSpPr>
                <p:nvPr/>
              </p:nvSpPr>
              <p:spPr bwMode="auto">
                <a:xfrm>
                  <a:off x="5041" y="376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078" name="Oval 3542"/>
                <p:cNvSpPr>
                  <a:spLocks noChangeArrowheads="1"/>
                </p:cNvSpPr>
                <p:nvPr/>
              </p:nvSpPr>
              <p:spPr bwMode="auto">
                <a:xfrm>
                  <a:off x="5031" y="367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079" name="Oval 3543"/>
                <p:cNvSpPr>
                  <a:spLocks noChangeArrowheads="1"/>
                </p:cNvSpPr>
                <p:nvPr/>
              </p:nvSpPr>
              <p:spPr bwMode="auto">
                <a:xfrm>
                  <a:off x="5013" y="382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080" name="Oval 3544"/>
                <p:cNvSpPr>
                  <a:spLocks noChangeArrowheads="1"/>
                </p:cNvSpPr>
                <p:nvPr/>
              </p:nvSpPr>
              <p:spPr bwMode="auto">
                <a:xfrm>
                  <a:off x="4898" y="376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081" name="Oval 3545"/>
                <p:cNvSpPr>
                  <a:spLocks noChangeArrowheads="1"/>
                </p:cNvSpPr>
                <p:nvPr/>
              </p:nvSpPr>
              <p:spPr bwMode="auto">
                <a:xfrm>
                  <a:off x="4784" y="360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082" name="Oval 3546"/>
                <p:cNvSpPr>
                  <a:spLocks noChangeArrowheads="1"/>
                </p:cNvSpPr>
                <p:nvPr/>
              </p:nvSpPr>
              <p:spPr bwMode="auto">
                <a:xfrm>
                  <a:off x="4756" y="373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083" name="Oval 3547"/>
                <p:cNvSpPr>
                  <a:spLocks noChangeArrowheads="1"/>
                </p:cNvSpPr>
                <p:nvPr/>
              </p:nvSpPr>
              <p:spPr bwMode="auto">
                <a:xfrm>
                  <a:off x="4862" y="365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084" name="Oval 3548"/>
                <p:cNvSpPr>
                  <a:spLocks noChangeArrowheads="1"/>
                </p:cNvSpPr>
                <p:nvPr/>
              </p:nvSpPr>
              <p:spPr bwMode="auto">
                <a:xfrm>
                  <a:off x="4817" y="376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32050" name="Group 3549"/>
              <p:cNvGrpSpPr>
                <a:grpSpLocks/>
              </p:cNvGrpSpPr>
              <p:nvPr/>
            </p:nvGrpSpPr>
            <p:grpSpPr bwMode="auto">
              <a:xfrm>
                <a:off x="4452" y="3667"/>
                <a:ext cx="339" cy="296"/>
                <a:chOff x="4452" y="3667"/>
                <a:chExt cx="339" cy="296"/>
              </a:xfrm>
            </p:grpSpPr>
            <p:sp>
              <p:nvSpPr>
                <p:cNvPr id="69086" name="Oval 3550"/>
                <p:cNvSpPr>
                  <a:spLocks noChangeArrowheads="1"/>
                </p:cNvSpPr>
                <p:nvPr/>
              </p:nvSpPr>
              <p:spPr bwMode="auto">
                <a:xfrm>
                  <a:off x="4545" y="366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087" name="Oval 3551"/>
                <p:cNvSpPr>
                  <a:spLocks noChangeArrowheads="1"/>
                </p:cNvSpPr>
                <p:nvPr/>
              </p:nvSpPr>
              <p:spPr bwMode="auto">
                <a:xfrm>
                  <a:off x="4641" y="376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088" name="Oval 3552"/>
                <p:cNvSpPr>
                  <a:spLocks noChangeArrowheads="1"/>
                </p:cNvSpPr>
                <p:nvPr/>
              </p:nvSpPr>
              <p:spPr bwMode="auto">
                <a:xfrm>
                  <a:off x="4631" y="367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089" name="Oval 3553"/>
                <p:cNvSpPr>
                  <a:spLocks noChangeArrowheads="1"/>
                </p:cNvSpPr>
                <p:nvPr/>
              </p:nvSpPr>
              <p:spPr bwMode="auto">
                <a:xfrm>
                  <a:off x="4613" y="382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090" name="Oval 3554"/>
                <p:cNvSpPr>
                  <a:spLocks noChangeArrowheads="1"/>
                </p:cNvSpPr>
                <p:nvPr/>
              </p:nvSpPr>
              <p:spPr bwMode="auto">
                <a:xfrm>
                  <a:off x="4498" y="377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091" name="Oval 3555"/>
                <p:cNvSpPr>
                  <a:spLocks noChangeArrowheads="1"/>
                </p:cNvSpPr>
                <p:nvPr/>
              </p:nvSpPr>
              <p:spPr bwMode="auto">
                <a:xfrm>
                  <a:off x="4641" y="376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092" name="Oval 3556"/>
                <p:cNvSpPr>
                  <a:spLocks noChangeArrowheads="1"/>
                </p:cNvSpPr>
                <p:nvPr/>
              </p:nvSpPr>
              <p:spPr bwMode="auto">
                <a:xfrm>
                  <a:off x="4737" y="385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093" name="Oval 3557"/>
                <p:cNvSpPr>
                  <a:spLocks noChangeArrowheads="1"/>
                </p:cNvSpPr>
                <p:nvPr/>
              </p:nvSpPr>
              <p:spPr bwMode="auto">
                <a:xfrm>
                  <a:off x="4727" y="377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094" name="Oval 3558"/>
                <p:cNvSpPr>
                  <a:spLocks noChangeArrowheads="1"/>
                </p:cNvSpPr>
                <p:nvPr/>
              </p:nvSpPr>
              <p:spPr bwMode="auto">
                <a:xfrm>
                  <a:off x="4709" y="391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095" name="Oval 3559"/>
                <p:cNvSpPr>
                  <a:spLocks noChangeArrowheads="1"/>
                </p:cNvSpPr>
                <p:nvPr/>
              </p:nvSpPr>
              <p:spPr bwMode="auto">
                <a:xfrm>
                  <a:off x="4594" y="386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096" name="Oval 3560"/>
                <p:cNvSpPr>
                  <a:spLocks noChangeArrowheads="1"/>
                </p:cNvSpPr>
                <p:nvPr/>
              </p:nvSpPr>
              <p:spPr bwMode="auto">
                <a:xfrm>
                  <a:off x="4480" y="369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097" name="Oval 3561"/>
                <p:cNvSpPr>
                  <a:spLocks noChangeArrowheads="1"/>
                </p:cNvSpPr>
                <p:nvPr/>
              </p:nvSpPr>
              <p:spPr bwMode="auto">
                <a:xfrm>
                  <a:off x="4452" y="382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098" name="Oval 3562"/>
                <p:cNvSpPr>
                  <a:spLocks noChangeArrowheads="1"/>
                </p:cNvSpPr>
                <p:nvPr/>
              </p:nvSpPr>
              <p:spPr bwMode="auto">
                <a:xfrm>
                  <a:off x="4558" y="374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099" name="Oval 3563"/>
                <p:cNvSpPr>
                  <a:spLocks noChangeArrowheads="1"/>
                </p:cNvSpPr>
                <p:nvPr/>
              </p:nvSpPr>
              <p:spPr bwMode="auto">
                <a:xfrm>
                  <a:off x="4513" y="386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31770" name="Group 3564"/>
            <p:cNvGrpSpPr>
              <a:grpSpLocks/>
            </p:cNvGrpSpPr>
            <p:nvPr/>
          </p:nvGrpSpPr>
          <p:grpSpPr bwMode="auto">
            <a:xfrm>
              <a:off x="3168" y="3623"/>
              <a:ext cx="1562" cy="615"/>
              <a:chOff x="3168" y="3623"/>
              <a:chExt cx="1562" cy="615"/>
            </a:xfrm>
          </p:grpSpPr>
          <p:grpSp>
            <p:nvGrpSpPr>
              <p:cNvPr id="132019" name="Group 3565"/>
              <p:cNvGrpSpPr>
                <a:grpSpLocks/>
              </p:cNvGrpSpPr>
              <p:nvPr/>
            </p:nvGrpSpPr>
            <p:grpSpPr bwMode="auto">
              <a:xfrm>
                <a:off x="4391" y="3941"/>
                <a:ext cx="339" cy="297"/>
                <a:chOff x="4391" y="3941"/>
                <a:chExt cx="339" cy="297"/>
              </a:xfrm>
            </p:grpSpPr>
            <p:sp>
              <p:nvSpPr>
                <p:cNvPr id="69102" name="Oval 3566"/>
                <p:cNvSpPr>
                  <a:spLocks noChangeArrowheads="1"/>
                </p:cNvSpPr>
                <p:nvPr/>
              </p:nvSpPr>
              <p:spPr bwMode="auto">
                <a:xfrm>
                  <a:off x="4484" y="394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103" name="Oval 3567"/>
                <p:cNvSpPr>
                  <a:spLocks noChangeArrowheads="1"/>
                </p:cNvSpPr>
                <p:nvPr/>
              </p:nvSpPr>
              <p:spPr bwMode="auto">
                <a:xfrm>
                  <a:off x="4580" y="403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104" name="Oval 3568"/>
                <p:cNvSpPr>
                  <a:spLocks noChangeArrowheads="1"/>
                </p:cNvSpPr>
                <p:nvPr/>
              </p:nvSpPr>
              <p:spPr bwMode="auto">
                <a:xfrm>
                  <a:off x="4570" y="394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105" name="Oval 3569"/>
                <p:cNvSpPr>
                  <a:spLocks noChangeArrowheads="1"/>
                </p:cNvSpPr>
                <p:nvPr/>
              </p:nvSpPr>
              <p:spPr bwMode="auto">
                <a:xfrm>
                  <a:off x="4552" y="409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106" name="Oval 3570"/>
                <p:cNvSpPr>
                  <a:spLocks noChangeArrowheads="1"/>
                </p:cNvSpPr>
                <p:nvPr/>
              </p:nvSpPr>
              <p:spPr bwMode="auto">
                <a:xfrm>
                  <a:off x="4437" y="404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107" name="Oval 3571"/>
                <p:cNvSpPr>
                  <a:spLocks noChangeArrowheads="1"/>
                </p:cNvSpPr>
                <p:nvPr/>
              </p:nvSpPr>
              <p:spPr bwMode="auto">
                <a:xfrm>
                  <a:off x="4580" y="403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108" name="Oval 3572"/>
                <p:cNvSpPr>
                  <a:spLocks noChangeArrowheads="1"/>
                </p:cNvSpPr>
                <p:nvPr/>
              </p:nvSpPr>
              <p:spPr bwMode="auto">
                <a:xfrm>
                  <a:off x="4676" y="413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109" name="Oval 3573"/>
                <p:cNvSpPr>
                  <a:spLocks noChangeArrowheads="1"/>
                </p:cNvSpPr>
                <p:nvPr/>
              </p:nvSpPr>
              <p:spPr bwMode="auto">
                <a:xfrm>
                  <a:off x="4666" y="404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110" name="Oval 3574"/>
                <p:cNvSpPr>
                  <a:spLocks noChangeArrowheads="1"/>
                </p:cNvSpPr>
                <p:nvPr/>
              </p:nvSpPr>
              <p:spPr bwMode="auto">
                <a:xfrm>
                  <a:off x="4648" y="419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111" name="Oval 3575"/>
                <p:cNvSpPr>
                  <a:spLocks noChangeArrowheads="1"/>
                </p:cNvSpPr>
                <p:nvPr/>
              </p:nvSpPr>
              <p:spPr bwMode="auto">
                <a:xfrm>
                  <a:off x="4533" y="414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112" name="Oval 3576"/>
                <p:cNvSpPr>
                  <a:spLocks noChangeArrowheads="1"/>
                </p:cNvSpPr>
                <p:nvPr/>
              </p:nvSpPr>
              <p:spPr bwMode="auto">
                <a:xfrm>
                  <a:off x="4419" y="397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113" name="Oval 3577"/>
                <p:cNvSpPr>
                  <a:spLocks noChangeArrowheads="1"/>
                </p:cNvSpPr>
                <p:nvPr/>
              </p:nvSpPr>
              <p:spPr bwMode="auto">
                <a:xfrm>
                  <a:off x="4391" y="410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114" name="Oval 3578"/>
                <p:cNvSpPr>
                  <a:spLocks noChangeArrowheads="1"/>
                </p:cNvSpPr>
                <p:nvPr/>
              </p:nvSpPr>
              <p:spPr bwMode="auto">
                <a:xfrm>
                  <a:off x="4497" y="402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115" name="Oval 3579"/>
                <p:cNvSpPr>
                  <a:spLocks noChangeArrowheads="1"/>
                </p:cNvSpPr>
                <p:nvPr/>
              </p:nvSpPr>
              <p:spPr bwMode="auto">
                <a:xfrm>
                  <a:off x="4452" y="413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32020" name="Group 3580"/>
              <p:cNvGrpSpPr>
                <a:grpSpLocks/>
              </p:cNvGrpSpPr>
              <p:nvPr/>
            </p:nvGrpSpPr>
            <p:grpSpPr bwMode="auto">
              <a:xfrm>
                <a:off x="3168" y="3623"/>
                <a:ext cx="339" cy="297"/>
                <a:chOff x="3168" y="3623"/>
                <a:chExt cx="339" cy="297"/>
              </a:xfrm>
            </p:grpSpPr>
            <p:sp>
              <p:nvSpPr>
                <p:cNvPr id="69117" name="Oval 3581"/>
                <p:cNvSpPr>
                  <a:spLocks noChangeArrowheads="1"/>
                </p:cNvSpPr>
                <p:nvPr/>
              </p:nvSpPr>
              <p:spPr bwMode="auto">
                <a:xfrm>
                  <a:off x="3261" y="362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118" name="Oval 3582"/>
                <p:cNvSpPr>
                  <a:spLocks noChangeArrowheads="1"/>
                </p:cNvSpPr>
                <p:nvPr/>
              </p:nvSpPr>
              <p:spPr bwMode="auto">
                <a:xfrm>
                  <a:off x="3357" y="371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119" name="Oval 3583"/>
                <p:cNvSpPr>
                  <a:spLocks noChangeArrowheads="1"/>
                </p:cNvSpPr>
                <p:nvPr/>
              </p:nvSpPr>
              <p:spPr bwMode="auto">
                <a:xfrm>
                  <a:off x="3347" y="363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120" name="Oval 3584"/>
                <p:cNvSpPr>
                  <a:spLocks noChangeArrowheads="1"/>
                </p:cNvSpPr>
                <p:nvPr/>
              </p:nvSpPr>
              <p:spPr bwMode="auto">
                <a:xfrm>
                  <a:off x="3329" y="377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121" name="Oval 3585"/>
                <p:cNvSpPr>
                  <a:spLocks noChangeArrowheads="1"/>
                </p:cNvSpPr>
                <p:nvPr/>
              </p:nvSpPr>
              <p:spPr bwMode="auto">
                <a:xfrm>
                  <a:off x="3214" y="372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122" name="Oval 3586"/>
                <p:cNvSpPr>
                  <a:spLocks noChangeArrowheads="1"/>
                </p:cNvSpPr>
                <p:nvPr/>
              </p:nvSpPr>
              <p:spPr bwMode="auto">
                <a:xfrm>
                  <a:off x="3357" y="371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123" name="Oval 3587"/>
                <p:cNvSpPr>
                  <a:spLocks noChangeArrowheads="1"/>
                </p:cNvSpPr>
                <p:nvPr/>
              </p:nvSpPr>
              <p:spPr bwMode="auto">
                <a:xfrm>
                  <a:off x="3453" y="381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124" name="Oval 3588"/>
                <p:cNvSpPr>
                  <a:spLocks noChangeArrowheads="1"/>
                </p:cNvSpPr>
                <p:nvPr/>
              </p:nvSpPr>
              <p:spPr bwMode="auto">
                <a:xfrm>
                  <a:off x="3443" y="372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125" name="Oval 3589"/>
                <p:cNvSpPr>
                  <a:spLocks noChangeArrowheads="1"/>
                </p:cNvSpPr>
                <p:nvPr/>
              </p:nvSpPr>
              <p:spPr bwMode="auto">
                <a:xfrm>
                  <a:off x="3425" y="387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126" name="Oval 3590"/>
                <p:cNvSpPr>
                  <a:spLocks noChangeArrowheads="1"/>
                </p:cNvSpPr>
                <p:nvPr/>
              </p:nvSpPr>
              <p:spPr bwMode="auto">
                <a:xfrm>
                  <a:off x="3310" y="382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127" name="Oval 3591"/>
                <p:cNvSpPr>
                  <a:spLocks noChangeArrowheads="1"/>
                </p:cNvSpPr>
                <p:nvPr/>
              </p:nvSpPr>
              <p:spPr bwMode="auto">
                <a:xfrm>
                  <a:off x="3196" y="365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128" name="Oval 3592"/>
                <p:cNvSpPr>
                  <a:spLocks noChangeArrowheads="1"/>
                </p:cNvSpPr>
                <p:nvPr/>
              </p:nvSpPr>
              <p:spPr bwMode="auto">
                <a:xfrm>
                  <a:off x="3168" y="378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129" name="Oval 3593"/>
                <p:cNvSpPr>
                  <a:spLocks noChangeArrowheads="1"/>
                </p:cNvSpPr>
                <p:nvPr/>
              </p:nvSpPr>
              <p:spPr bwMode="auto">
                <a:xfrm>
                  <a:off x="3274" y="370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130" name="Oval 3594"/>
                <p:cNvSpPr>
                  <a:spLocks noChangeArrowheads="1"/>
                </p:cNvSpPr>
                <p:nvPr/>
              </p:nvSpPr>
              <p:spPr bwMode="auto">
                <a:xfrm>
                  <a:off x="3229" y="382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31771" name="Group 3595"/>
            <p:cNvGrpSpPr>
              <a:grpSpLocks/>
            </p:cNvGrpSpPr>
            <p:nvPr/>
          </p:nvGrpSpPr>
          <p:grpSpPr bwMode="auto">
            <a:xfrm>
              <a:off x="2946" y="3279"/>
              <a:ext cx="1407" cy="960"/>
              <a:chOff x="2946" y="3279"/>
              <a:chExt cx="1407" cy="960"/>
            </a:xfrm>
          </p:grpSpPr>
          <p:grpSp>
            <p:nvGrpSpPr>
              <p:cNvPr id="131989" name="Group 3596"/>
              <p:cNvGrpSpPr>
                <a:grpSpLocks/>
              </p:cNvGrpSpPr>
              <p:nvPr/>
            </p:nvGrpSpPr>
            <p:grpSpPr bwMode="auto">
              <a:xfrm>
                <a:off x="4014" y="3942"/>
                <a:ext cx="339" cy="297"/>
                <a:chOff x="4014" y="3942"/>
                <a:chExt cx="339" cy="297"/>
              </a:xfrm>
            </p:grpSpPr>
            <p:sp>
              <p:nvSpPr>
                <p:cNvPr id="69133" name="Oval 3597"/>
                <p:cNvSpPr>
                  <a:spLocks noChangeArrowheads="1"/>
                </p:cNvSpPr>
                <p:nvPr/>
              </p:nvSpPr>
              <p:spPr bwMode="auto">
                <a:xfrm>
                  <a:off x="4107" y="394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134" name="Oval 3598"/>
                <p:cNvSpPr>
                  <a:spLocks noChangeArrowheads="1"/>
                </p:cNvSpPr>
                <p:nvPr/>
              </p:nvSpPr>
              <p:spPr bwMode="auto">
                <a:xfrm>
                  <a:off x="4203" y="403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135" name="Oval 3599"/>
                <p:cNvSpPr>
                  <a:spLocks noChangeArrowheads="1"/>
                </p:cNvSpPr>
                <p:nvPr/>
              </p:nvSpPr>
              <p:spPr bwMode="auto">
                <a:xfrm>
                  <a:off x="4193" y="395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136" name="Oval 3600"/>
                <p:cNvSpPr>
                  <a:spLocks noChangeArrowheads="1"/>
                </p:cNvSpPr>
                <p:nvPr/>
              </p:nvSpPr>
              <p:spPr bwMode="auto">
                <a:xfrm>
                  <a:off x="4175" y="409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137" name="Oval 3601"/>
                <p:cNvSpPr>
                  <a:spLocks noChangeArrowheads="1"/>
                </p:cNvSpPr>
                <p:nvPr/>
              </p:nvSpPr>
              <p:spPr bwMode="auto">
                <a:xfrm>
                  <a:off x="4060" y="404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138" name="Oval 3602"/>
                <p:cNvSpPr>
                  <a:spLocks noChangeArrowheads="1"/>
                </p:cNvSpPr>
                <p:nvPr/>
              </p:nvSpPr>
              <p:spPr bwMode="auto">
                <a:xfrm>
                  <a:off x="4203" y="403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139" name="Oval 3603"/>
                <p:cNvSpPr>
                  <a:spLocks noChangeArrowheads="1"/>
                </p:cNvSpPr>
                <p:nvPr/>
              </p:nvSpPr>
              <p:spPr bwMode="auto">
                <a:xfrm>
                  <a:off x="4299" y="413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140" name="Oval 3604"/>
                <p:cNvSpPr>
                  <a:spLocks noChangeArrowheads="1"/>
                </p:cNvSpPr>
                <p:nvPr/>
              </p:nvSpPr>
              <p:spPr bwMode="auto">
                <a:xfrm>
                  <a:off x="4289" y="404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141" name="Oval 3605"/>
                <p:cNvSpPr>
                  <a:spLocks noChangeArrowheads="1"/>
                </p:cNvSpPr>
                <p:nvPr/>
              </p:nvSpPr>
              <p:spPr bwMode="auto">
                <a:xfrm>
                  <a:off x="4271" y="419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142" name="Oval 3606"/>
                <p:cNvSpPr>
                  <a:spLocks noChangeArrowheads="1"/>
                </p:cNvSpPr>
                <p:nvPr/>
              </p:nvSpPr>
              <p:spPr bwMode="auto">
                <a:xfrm>
                  <a:off x="4156" y="414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143" name="Oval 3607"/>
                <p:cNvSpPr>
                  <a:spLocks noChangeArrowheads="1"/>
                </p:cNvSpPr>
                <p:nvPr/>
              </p:nvSpPr>
              <p:spPr bwMode="auto">
                <a:xfrm>
                  <a:off x="4042" y="397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144" name="Oval 3608"/>
                <p:cNvSpPr>
                  <a:spLocks noChangeArrowheads="1"/>
                </p:cNvSpPr>
                <p:nvPr/>
              </p:nvSpPr>
              <p:spPr bwMode="auto">
                <a:xfrm>
                  <a:off x="4014" y="410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145" name="Oval 3609"/>
                <p:cNvSpPr>
                  <a:spLocks noChangeArrowheads="1"/>
                </p:cNvSpPr>
                <p:nvPr/>
              </p:nvSpPr>
              <p:spPr bwMode="auto">
                <a:xfrm>
                  <a:off x="4120" y="402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146" name="Oval 3610"/>
                <p:cNvSpPr>
                  <a:spLocks noChangeArrowheads="1"/>
                </p:cNvSpPr>
                <p:nvPr/>
              </p:nvSpPr>
              <p:spPr bwMode="auto">
                <a:xfrm>
                  <a:off x="4075" y="413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31990" name="Group 3611"/>
              <p:cNvGrpSpPr>
                <a:grpSpLocks/>
              </p:cNvGrpSpPr>
              <p:nvPr/>
            </p:nvGrpSpPr>
            <p:grpSpPr bwMode="auto">
              <a:xfrm>
                <a:off x="2946" y="3279"/>
                <a:ext cx="339" cy="297"/>
                <a:chOff x="2946" y="3279"/>
                <a:chExt cx="339" cy="297"/>
              </a:xfrm>
            </p:grpSpPr>
            <p:sp>
              <p:nvSpPr>
                <p:cNvPr id="69148" name="Oval 3612"/>
                <p:cNvSpPr>
                  <a:spLocks noChangeArrowheads="1"/>
                </p:cNvSpPr>
                <p:nvPr/>
              </p:nvSpPr>
              <p:spPr bwMode="auto">
                <a:xfrm>
                  <a:off x="3039" y="327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149" name="Oval 3613"/>
                <p:cNvSpPr>
                  <a:spLocks noChangeArrowheads="1"/>
                </p:cNvSpPr>
                <p:nvPr/>
              </p:nvSpPr>
              <p:spPr bwMode="auto">
                <a:xfrm>
                  <a:off x="3135" y="337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150" name="Oval 3614"/>
                <p:cNvSpPr>
                  <a:spLocks noChangeArrowheads="1"/>
                </p:cNvSpPr>
                <p:nvPr/>
              </p:nvSpPr>
              <p:spPr bwMode="auto">
                <a:xfrm>
                  <a:off x="3125" y="328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151" name="Oval 3615"/>
                <p:cNvSpPr>
                  <a:spLocks noChangeArrowheads="1"/>
                </p:cNvSpPr>
                <p:nvPr/>
              </p:nvSpPr>
              <p:spPr bwMode="auto">
                <a:xfrm>
                  <a:off x="3107" y="343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152" name="Oval 3616"/>
                <p:cNvSpPr>
                  <a:spLocks noChangeArrowheads="1"/>
                </p:cNvSpPr>
                <p:nvPr/>
              </p:nvSpPr>
              <p:spPr bwMode="auto">
                <a:xfrm>
                  <a:off x="2992" y="338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153" name="Oval 3617"/>
                <p:cNvSpPr>
                  <a:spLocks noChangeArrowheads="1"/>
                </p:cNvSpPr>
                <p:nvPr/>
              </p:nvSpPr>
              <p:spPr bwMode="auto">
                <a:xfrm>
                  <a:off x="3135" y="337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154" name="Oval 3618"/>
                <p:cNvSpPr>
                  <a:spLocks noChangeArrowheads="1"/>
                </p:cNvSpPr>
                <p:nvPr/>
              </p:nvSpPr>
              <p:spPr bwMode="auto">
                <a:xfrm>
                  <a:off x="3231" y="347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155" name="Oval 3619"/>
                <p:cNvSpPr>
                  <a:spLocks noChangeArrowheads="1"/>
                </p:cNvSpPr>
                <p:nvPr/>
              </p:nvSpPr>
              <p:spPr bwMode="auto">
                <a:xfrm>
                  <a:off x="3221" y="338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156" name="Oval 3620"/>
                <p:cNvSpPr>
                  <a:spLocks noChangeArrowheads="1"/>
                </p:cNvSpPr>
                <p:nvPr/>
              </p:nvSpPr>
              <p:spPr bwMode="auto">
                <a:xfrm>
                  <a:off x="3203" y="353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157" name="Oval 3621"/>
                <p:cNvSpPr>
                  <a:spLocks noChangeArrowheads="1"/>
                </p:cNvSpPr>
                <p:nvPr/>
              </p:nvSpPr>
              <p:spPr bwMode="auto">
                <a:xfrm>
                  <a:off x="3088" y="347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158" name="Oval 3622"/>
                <p:cNvSpPr>
                  <a:spLocks noChangeArrowheads="1"/>
                </p:cNvSpPr>
                <p:nvPr/>
              </p:nvSpPr>
              <p:spPr bwMode="auto">
                <a:xfrm>
                  <a:off x="2974" y="331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159" name="Oval 3623"/>
                <p:cNvSpPr>
                  <a:spLocks noChangeArrowheads="1"/>
                </p:cNvSpPr>
                <p:nvPr/>
              </p:nvSpPr>
              <p:spPr bwMode="auto">
                <a:xfrm>
                  <a:off x="2946" y="344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160" name="Oval 3624"/>
                <p:cNvSpPr>
                  <a:spLocks noChangeArrowheads="1"/>
                </p:cNvSpPr>
                <p:nvPr/>
              </p:nvSpPr>
              <p:spPr bwMode="auto">
                <a:xfrm>
                  <a:off x="3052" y="336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161" name="Oval 3625"/>
                <p:cNvSpPr>
                  <a:spLocks noChangeArrowheads="1"/>
                </p:cNvSpPr>
                <p:nvPr/>
              </p:nvSpPr>
              <p:spPr bwMode="auto">
                <a:xfrm>
                  <a:off x="3007" y="347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31772" name="Group 3626"/>
            <p:cNvGrpSpPr>
              <a:grpSpLocks/>
            </p:cNvGrpSpPr>
            <p:nvPr/>
          </p:nvGrpSpPr>
          <p:grpSpPr bwMode="auto">
            <a:xfrm>
              <a:off x="3677" y="2866"/>
              <a:ext cx="1182" cy="930"/>
              <a:chOff x="3677" y="2866"/>
              <a:chExt cx="1182" cy="930"/>
            </a:xfrm>
          </p:grpSpPr>
          <p:grpSp>
            <p:nvGrpSpPr>
              <p:cNvPr id="131959" name="Group 3627"/>
              <p:cNvGrpSpPr>
                <a:grpSpLocks/>
              </p:cNvGrpSpPr>
              <p:nvPr/>
            </p:nvGrpSpPr>
            <p:grpSpPr bwMode="auto">
              <a:xfrm>
                <a:off x="3677" y="3499"/>
                <a:ext cx="339" cy="297"/>
                <a:chOff x="3677" y="3499"/>
                <a:chExt cx="339" cy="297"/>
              </a:xfrm>
            </p:grpSpPr>
            <p:sp>
              <p:nvSpPr>
                <p:cNvPr id="69164" name="Oval 3628"/>
                <p:cNvSpPr>
                  <a:spLocks noChangeArrowheads="1"/>
                </p:cNvSpPr>
                <p:nvPr/>
              </p:nvSpPr>
              <p:spPr bwMode="auto">
                <a:xfrm>
                  <a:off x="3770" y="349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165" name="Oval 3629"/>
                <p:cNvSpPr>
                  <a:spLocks noChangeArrowheads="1"/>
                </p:cNvSpPr>
                <p:nvPr/>
              </p:nvSpPr>
              <p:spPr bwMode="auto">
                <a:xfrm>
                  <a:off x="3866" y="359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166" name="Oval 3630"/>
                <p:cNvSpPr>
                  <a:spLocks noChangeArrowheads="1"/>
                </p:cNvSpPr>
                <p:nvPr/>
              </p:nvSpPr>
              <p:spPr bwMode="auto">
                <a:xfrm>
                  <a:off x="3856" y="350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167" name="Oval 3631"/>
                <p:cNvSpPr>
                  <a:spLocks noChangeArrowheads="1"/>
                </p:cNvSpPr>
                <p:nvPr/>
              </p:nvSpPr>
              <p:spPr bwMode="auto">
                <a:xfrm>
                  <a:off x="3838" y="365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168" name="Oval 3632"/>
                <p:cNvSpPr>
                  <a:spLocks noChangeArrowheads="1"/>
                </p:cNvSpPr>
                <p:nvPr/>
              </p:nvSpPr>
              <p:spPr bwMode="auto">
                <a:xfrm>
                  <a:off x="3723" y="360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169" name="Oval 3633"/>
                <p:cNvSpPr>
                  <a:spLocks noChangeArrowheads="1"/>
                </p:cNvSpPr>
                <p:nvPr/>
              </p:nvSpPr>
              <p:spPr bwMode="auto">
                <a:xfrm>
                  <a:off x="3866" y="359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170" name="Oval 3634"/>
                <p:cNvSpPr>
                  <a:spLocks noChangeArrowheads="1"/>
                </p:cNvSpPr>
                <p:nvPr/>
              </p:nvSpPr>
              <p:spPr bwMode="auto">
                <a:xfrm>
                  <a:off x="3962" y="369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171" name="Oval 3635"/>
                <p:cNvSpPr>
                  <a:spLocks noChangeArrowheads="1"/>
                </p:cNvSpPr>
                <p:nvPr/>
              </p:nvSpPr>
              <p:spPr bwMode="auto">
                <a:xfrm>
                  <a:off x="3952" y="360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172" name="Oval 3636"/>
                <p:cNvSpPr>
                  <a:spLocks noChangeArrowheads="1"/>
                </p:cNvSpPr>
                <p:nvPr/>
              </p:nvSpPr>
              <p:spPr bwMode="auto">
                <a:xfrm>
                  <a:off x="3934" y="375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173" name="Oval 3637"/>
                <p:cNvSpPr>
                  <a:spLocks noChangeArrowheads="1"/>
                </p:cNvSpPr>
                <p:nvPr/>
              </p:nvSpPr>
              <p:spPr bwMode="auto">
                <a:xfrm>
                  <a:off x="3819" y="369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174" name="Oval 3638"/>
                <p:cNvSpPr>
                  <a:spLocks noChangeArrowheads="1"/>
                </p:cNvSpPr>
                <p:nvPr/>
              </p:nvSpPr>
              <p:spPr bwMode="auto">
                <a:xfrm>
                  <a:off x="3705" y="353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175" name="Oval 3639"/>
                <p:cNvSpPr>
                  <a:spLocks noChangeArrowheads="1"/>
                </p:cNvSpPr>
                <p:nvPr/>
              </p:nvSpPr>
              <p:spPr bwMode="auto">
                <a:xfrm>
                  <a:off x="3677" y="366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176" name="Oval 3640"/>
                <p:cNvSpPr>
                  <a:spLocks noChangeArrowheads="1"/>
                </p:cNvSpPr>
                <p:nvPr/>
              </p:nvSpPr>
              <p:spPr bwMode="auto">
                <a:xfrm>
                  <a:off x="3783" y="358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177" name="Oval 3641"/>
                <p:cNvSpPr>
                  <a:spLocks noChangeArrowheads="1"/>
                </p:cNvSpPr>
                <p:nvPr/>
              </p:nvSpPr>
              <p:spPr bwMode="auto">
                <a:xfrm>
                  <a:off x="3738" y="369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31960" name="Group 3642"/>
              <p:cNvGrpSpPr>
                <a:grpSpLocks/>
              </p:cNvGrpSpPr>
              <p:nvPr/>
            </p:nvGrpSpPr>
            <p:grpSpPr bwMode="auto">
              <a:xfrm>
                <a:off x="4520" y="2866"/>
                <a:ext cx="339" cy="297"/>
                <a:chOff x="4520" y="2866"/>
                <a:chExt cx="339" cy="297"/>
              </a:xfrm>
            </p:grpSpPr>
            <p:sp>
              <p:nvSpPr>
                <p:cNvPr id="69179" name="Oval 3643"/>
                <p:cNvSpPr>
                  <a:spLocks noChangeArrowheads="1"/>
                </p:cNvSpPr>
                <p:nvPr/>
              </p:nvSpPr>
              <p:spPr bwMode="auto">
                <a:xfrm>
                  <a:off x="4613" y="286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180" name="Oval 3644"/>
                <p:cNvSpPr>
                  <a:spLocks noChangeArrowheads="1"/>
                </p:cNvSpPr>
                <p:nvPr/>
              </p:nvSpPr>
              <p:spPr bwMode="auto">
                <a:xfrm>
                  <a:off x="4709" y="296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181" name="Oval 3645"/>
                <p:cNvSpPr>
                  <a:spLocks noChangeArrowheads="1"/>
                </p:cNvSpPr>
                <p:nvPr/>
              </p:nvSpPr>
              <p:spPr bwMode="auto">
                <a:xfrm>
                  <a:off x="4699" y="287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182" name="Oval 3646"/>
                <p:cNvSpPr>
                  <a:spLocks noChangeArrowheads="1"/>
                </p:cNvSpPr>
                <p:nvPr/>
              </p:nvSpPr>
              <p:spPr bwMode="auto">
                <a:xfrm>
                  <a:off x="4681" y="302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183" name="Oval 3647"/>
                <p:cNvSpPr>
                  <a:spLocks noChangeArrowheads="1"/>
                </p:cNvSpPr>
                <p:nvPr/>
              </p:nvSpPr>
              <p:spPr bwMode="auto">
                <a:xfrm>
                  <a:off x="4566" y="296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184" name="Oval 3648"/>
                <p:cNvSpPr>
                  <a:spLocks noChangeArrowheads="1"/>
                </p:cNvSpPr>
                <p:nvPr/>
              </p:nvSpPr>
              <p:spPr bwMode="auto">
                <a:xfrm>
                  <a:off x="4709" y="296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185" name="Oval 3649"/>
                <p:cNvSpPr>
                  <a:spLocks noChangeArrowheads="1"/>
                </p:cNvSpPr>
                <p:nvPr/>
              </p:nvSpPr>
              <p:spPr bwMode="auto">
                <a:xfrm>
                  <a:off x="4805" y="305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186" name="Oval 3650"/>
                <p:cNvSpPr>
                  <a:spLocks noChangeArrowheads="1"/>
                </p:cNvSpPr>
                <p:nvPr/>
              </p:nvSpPr>
              <p:spPr bwMode="auto">
                <a:xfrm>
                  <a:off x="4795" y="297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187" name="Oval 3651"/>
                <p:cNvSpPr>
                  <a:spLocks noChangeArrowheads="1"/>
                </p:cNvSpPr>
                <p:nvPr/>
              </p:nvSpPr>
              <p:spPr bwMode="auto">
                <a:xfrm>
                  <a:off x="4777" y="311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188" name="Oval 3652"/>
                <p:cNvSpPr>
                  <a:spLocks noChangeArrowheads="1"/>
                </p:cNvSpPr>
                <p:nvPr/>
              </p:nvSpPr>
              <p:spPr bwMode="auto">
                <a:xfrm>
                  <a:off x="4662" y="306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189" name="Oval 3653"/>
                <p:cNvSpPr>
                  <a:spLocks noChangeArrowheads="1"/>
                </p:cNvSpPr>
                <p:nvPr/>
              </p:nvSpPr>
              <p:spPr bwMode="auto">
                <a:xfrm>
                  <a:off x="4548" y="289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190" name="Oval 3654"/>
                <p:cNvSpPr>
                  <a:spLocks noChangeArrowheads="1"/>
                </p:cNvSpPr>
                <p:nvPr/>
              </p:nvSpPr>
              <p:spPr bwMode="auto">
                <a:xfrm>
                  <a:off x="4520" y="302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191" name="Oval 3655"/>
                <p:cNvSpPr>
                  <a:spLocks noChangeArrowheads="1"/>
                </p:cNvSpPr>
                <p:nvPr/>
              </p:nvSpPr>
              <p:spPr bwMode="auto">
                <a:xfrm>
                  <a:off x="4626" y="294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192" name="Oval 3656"/>
                <p:cNvSpPr>
                  <a:spLocks noChangeArrowheads="1"/>
                </p:cNvSpPr>
                <p:nvPr/>
              </p:nvSpPr>
              <p:spPr bwMode="auto">
                <a:xfrm>
                  <a:off x="4581" y="306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31773" name="Group 3657"/>
            <p:cNvGrpSpPr>
              <a:grpSpLocks/>
            </p:cNvGrpSpPr>
            <p:nvPr/>
          </p:nvGrpSpPr>
          <p:grpSpPr bwMode="auto">
            <a:xfrm>
              <a:off x="4248" y="3325"/>
              <a:ext cx="877" cy="532"/>
              <a:chOff x="4248" y="3325"/>
              <a:chExt cx="877" cy="532"/>
            </a:xfrm>
          </p:grpSpPr>
          <p:grpSp>
            <p:nvGrpSpPr>
              <p:cNvPr id="131929" name="Group 3658"/>
              <p:cNvGrpSpPr>
                <a:grpSpLocks/>
              </p:cNvGrpSpPr>
              <p:nvPr/>
            </p:nvGrpSpPr>
            <p:grpSpPr bwMode="auto">
              <a:xfrm>
                <a:off x="4786" y="3325"/>
                <a:ext cx="339" cy="297"/>
                <a:chOff x="4786" y="3325"/>
                <a:chExt cx="339" cy="297"/>
              </a:xfrm>
            </p:grpSpPr>
            <p:sp>
              <p:nvSpPr>
                <p:cNvPr id="69195" name="Oval 3659"/>
                <p:cNvSpPr>
                  <a:spLocks noChangeArrowheads="1"/>
                </p:cNvSpPr>
                <p:nvPr/>
              </p:nvSpPr>
              <p:spPr bwMode="auto">
                <a:xfrm>
                  <a:off x="4879" y="332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196" name="Oval 3660"/>
                <p:cNvSpPr>
                  <a:spLocks noChangeArrowheads="1"/>
                </p:cNvSpPr>
                <p:nvPr/>
              </p:nvSpPr>
              <p:spPr bwMode="auto">
                <a:xfrm>
                  <a:off x="4975" y="342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197" name="Oval 3661"/>
                <p:cNvSpPr>
                  <a:spLocks noChangeArrowheads="1"/>
                </p:cNvSpPr>
                <p:nvPr/>
              </p:nvSpPr>
              <p:spPr bwMode="auto">
                <a:xfrm>
                  <a:off x="4965" y="333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198" name="Oval 3662"/>
                <p:cNvSpPr>
                  <a:spLocks noChangeArrowheads="1"/>
                </p:cNvSpPr>
                <p:nvPr/>
              </p:nvSpPr>
              <p:spPr bwMode="auto">
                <a:xfrm>
                  <a:off x="4947" y="348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199" name="Oval 3663"/>
                <p:cNvSpPr>
                  <a:spLocks noChangeArrowheads="1"/>
                </p:cNvSpPr>
                <p:nvPr/>
              </p:nvSpPr>
              <p:spPr bwMode="auto">
                <a:xfrm>
                  <a:off x="4832" y="342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200" name="Oval 3664"/>
                <p:cNvSpPr>
                  <a:spLocks noChangeArrowheads="1"/>
                </p:cNvSpPr>
                <p:nvPr/>
              </p:nvSpPr>
              <p:spPr bwMode="auto">
                <a:xfrm>
                  <a:off x="4975" y="342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201" name="Oval 3665"/>
                <p:cNvSpPr>
                  <a:spLocks noChangeArrowheads="1"/>
                </p:cNvSpPr>
                <p:nvPr/>
              </p:nvSpPr>
              <p:spPr bwMode="auto">
                <a:xfrm>
                  <a:off x="5071" y="351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202" name="Oval 3666"/>
                <p:cNvSpPr>
                  <a:spLocks noChangeArrowheads="1"/>
                </p:cNvSpPr>
                <p:nvPr/>
              </p:nvSpPr>
              <p:spPr bwMode="auto">
                <a:xfrm>
                  <a:off x="5061" y="342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203" name="Oval 3667"/>
                <p:cNvSpPr>
                  <a:spLocks noChangeArrowheads="1"/>
                </p:cNvSpPr>
                <p:nvPr/>
              </p:nvSpPr>
              <p:spPr bwMode="auto">
                <a:xfrm>
                  <a:off x="5043" y="357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204" name="Oval 3668"/>
                <p:cNvSpPr>
                  <a:spLocks noChangeArrowheads="1"/>
                </p:cNvSpPr>
                <p:nvPr/>
              </p:nvSpPr>
              <p:spPr bwMode="auto">
                <a:xfrm>
                  <a:off x="4928" y="352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205" name="Oval 3669"/>
                <p:cNvSpPr>
                  <a:spLocks noChangeArrowheads="1"/>
                </p:cNvSpPr>
                <p:nvPr/>
              </p:nvSpPr>
              <p:spPr bwMode="auto">
                <a:xfrm>
                  <a:off x="4814" y="335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206" name="Oval 3670"/>
                <p:cNvSpPr>
                  <a:spLocks noChangeArrowheads="1"/>
                </p:cNvSpPr>
                <p:nvPr/>
              </p:nvSpPr>
              <p:spPr bwMode="auto">
                <a:xfrm>
                  <a:off x="4786" y="348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207" name="Oval 3671"/>
                <p:cNvSpPr>
                  <a:spLocks noChangeArrowheads="1"/>
                </p:cNvSpPr>
                <p:nvPr/>
              </p:nvSpPr>
              <p:spPr bwMode="auto">
                <a:xfrm>
                  <a:off x="4892" y="340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208" name="Oval 3672"/>
                <p:cNvSpPr>
                  <a:spLocks noChangeArrowheads="1"/>
                </p:cNvSpPr>
                <p:nvPr/>
              </p:nvSpPr>
              <p:spPr bwMode="auto">
                <a:xfrm>
                  <a:off x="4847" y="352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31930" name="Group 3673"/>
              <p:cNvGrpSpPr>
                <a:grpSpLocks/>
              </p:cNvGrpSpPr>
              <p:nvPr/>
            </p:nvGrpSpPr>
            <p:grpSpPr bwMode="auto">
              <a:xfrm>
                <a:off x="4248" y="3560"/>
                <a:ext cx="339" cy="297"/>
                <a:chOff x="4248" y="3560"/>
                <a:chExt cx="339" cy="297"/>
              </a:xfrm>
            </p:grpSpPr>
            <p:sp>
              <p:nvSpPr>
                <p:cNvPr id="69210" name="Oval 3674"/>
                <p:cNvSpPr>
                  <a:spLocks noChangeArrowheads="1"/>
                </p:cNvSpPr>
                <p:nvPr/>
              </p:nvSpPr>
              <p:spPr bwMode="auto">
                <a:xfrm>
                  <a:off x="4341" y="356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211" name="Oval 3675"/>
                <p:cNvSpPr>
                  <a:spLocks noChangeArrowheads="1"/>
                </p:cNvSpPr>
                <p:nvPr/>
              </p:nvSpPr>
              <p:spPr bwMode="auto">
                <a:xfrm>
                  <a:off x="4437" y="365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212" name="Oval 3676"/>
                <p:cNvSpPr>
                  <a:spLocks noChangeArrowheads="1"/>
                </p:cNvSpPr>
                <p:nvPr/>
              </p:nvSpPr>
              <p:spPr bwMode="auto">
                <a:xfrm>
                  <a:off x="4427" y="356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213" name="Oval 3677"/>
                <p:cNvSpPr>
                  <a:spLocks noChangeArrowheads="1"/>
                </p:cNvSpPr>
                <p:nvPr/>
              </p:nvSpPr>
              <p:spPr bwMode="auto">
                <a:xfrm>
                  <a:off x="4409" y="371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214" name="Oval 3678"/>
                <p:cNvSpPr>
                  <a:spLocks noChangeArrowheads="1"/>
                </p:cNvSpPr>
                <p:nvPr/>
              </p:nvSpPr>
              <p:spPr bwMode="auto">
                <a:xfrm>
                  <a:off x="4294" y="366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215" name="Oval 3679"/>
                <p:cNvSpPr>
                  <a:spLocks noChangeArrowheads="1"/>
                </p:cNvSpPr>
                <p:nvPr/>
              </p:nvSpPr>
              <p:spPr bwMode="auto">
                <a:xfrm>
                  <a:off x="4437" y="365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216" name="Oval 3680"/>
                <p:cNvSpPr>
                  <a:spLocks noChangeArrowheads="1"/>
                </p:cNvSpPr>
                <p:nvPr/>
              </p:nvSpPr>
              <p:spPr bwMode="auto">
                <a:xfrm>
                  <a:off x="4533" y="375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217" name="Oval 3681"/>
                <p:cNvSpPr>
                  <a:spLocks noChangeArrowheads="1"/>
                </p:cNvSpPr>
                <p:nvPr/>
              </p:nvSpPr>
              <p:spPr bwMode="auto">
                <a:xfrm>
                  <a:off x="4523" y="366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218" name="Oval 3682"/>
                <p:cNvSpPr>
                  <a:spLocks noChangeArrowheads="1"/>
                </p:cNvSpPr>
                <p:nvPr/>
              </p:nvSpPr>
              <p:spPr bwMode="auto">
                <a:xfrm>
                  <a:off x="4505" y="381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219" name="Oval 3683"/>
                <p:cNvSpPr>
                  <a:spLocks noChangeArrowheads="1"/>
                </p:cNvSpPr>
                <p:nvPr/>
              </p:nvSpPr>
              <p:spPr bwMode="auto">
                <a:xfrm>
                  <a:off x="4390" y="375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220" name="Oval 3684"/>
                <p:cNvSpPr>
                  <a:spLocks noChangeArrowheads="1"/>
                </p:cNvSpPr>
                <p:nvPr/>
              </p:nvSpPr>
              <p:spPr bwMode="auto">
                <a:xfrm>
                  <a:off x="4276" y="359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221" name="Oval 3685"/>
                <p:cNvSpPr>
                  <a:spLocks noChangeArrowheads="1"/>
                </p:cNvSpPr>
                <p:nvPr/>
              </p:nvSpPr>
              <p:spPr bwMode="auto">
                <a:xfrm>
                  <a:off x="4248" y="372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222" name="Oval 3686"/>
                <p:cNvSpPr>
                  <a:spLocks noChangeArrowheads="1"/>
                </p:cNvSpPr>
                <p:nvPr/>
              </p:nvSpPr>
              <p:spPr bwMode="auto">
                <a:xfrm>
                  <a:off x="4354" y="364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223" name="Oval 3687"/>
                <p:cNvSpPr>
                  <a:spLocks noChangeArrowheads="1"/>
                </p:cNvSpPr>
                <p:nvPr/>
              </p:nvSpPr>
              <p:spPr bwMode="auto">
                <a:xfrm>
                  <a:off x="4309" y="375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31774" name="Group 3688"/>
            <p:cNvGrpSpPr>
              <a:grpSpLocks/>
            </p:cNvGrpSpPr>
            <p:nvPr/>
          </p:nvGrpSpPr>
          <p:grpSpPr bwMode="auto">
            <a:xfrm>
              <a:off x="4048" y="3138"/>
              <a:ext cx="1079" cy="809"/>
              <a:chOff x="4048" y="3138"/>
              <a:chExt cx="1079" cy="809"/>
            </a:xfrm>
          </p:grpSpPr>
          <p:grpSp>
            <p:nvGrpSpPr>
              <p:cNvPr id="131899" name="Group 3689"/>
              <p:cNvGrpSpPr>
                <a:grpSpLocks/>
              </p:cNvGrpSpPr>
              <p:nvPr/>
            </p:nvGrpSpPr>
            <p:grpSpPr bwMode="auto">
              <a:xfrm>
                <a:off x="4048" y="3650"/>
                <a:ext cx="338" cy="297"/>
                <a:chOff x="4048" y="3650"/>
                <a:chExt cx="338" cy="297"/>
              </a:xfrm>
            </p:grpSpPr>
            <p:sp>
              <p:nvSpPr>
                <p:cNvPr id="69226" name="Oval 3690"/>
                <p:cNvSpPr>
                  <a:spLocks noChangeArrowheads="1"/>
                </p:cNvSpPr>
                <p:nvPr/>
              </p:nvSpPr>
              <p:spPr bwMode="auto">
                <a:xfrm>
                  <a:off x="4141" y="365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227" name="Oval 3691"/>
                <p:cNvSpPr>
                  <a:spLocks noChangeArrowheads="1"/>
                </p:cNvSpPr>
                <p:nvPr/>
              </p:nvSpPr>
              <p:spPr bwMode="auto">
                <a:xfrm>
                  <a:off x="4237" y="374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228" name="Oval 3692"/>
                <p:cNvSpPr>
                  <a:spLocks noChangeArrowheads="1"/>
                </p:cNvSpPr>
                <p:nvPr/>
              </p:nvSpPr>
              <p:spPr bwMode="auto">
                <a:xfrm>
                  <a:off x="4227" y="365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229" name="Oval 3693"/>
                <p:cNvSpPr>
                  <a:spLocks noChangeArrowheads="1"/>
                </p:cNvSpPr>
                <p:nvPr/>
              </p:nvSpPr>
              <p:spPr bwMode="auto">
                <a:xfrm>
                  <a:off x="4209" y="380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230" name="Oval 3694"/>
                <p:cNvSpPr>
                  <a:spLocks noChangeArrowheads="1"/>
                </p:cNvSpPr>
                <p:nvPr/>
              </p:nvSpPr>
              <p:spPr bwMode="auto">
                <a:xfrm>
                  <a:off x="4094" y="375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231" name="Oval 3695"/>
                <p:cNvSpPr>
                  <a:spLocks noChangeArrowheads="1"/>
                </p:cNvSpPr>
                <p:nvPr/>
              </p:nvSpPr>
              <p:spPr bwMode="auto">
                <a:xfrm>
                  <a:off x="4237" y="374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232" name="Oval 3696"/>
                <p:cNvSpPr>
                  <a:spLocks noChangeArrowheads="1"/>
                </p:cNvSpPr>
                <p:nvPr/>
              </p:nvSpPr>
              <p:spPr bwMode="auto">
                <a:xfrm>
                  <a:off x="4332" y="384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233" name="Oval 3697"/>
                <p:cNvSpPr>
                  <a:spLocks noChangeArrowheads="1"/>
                </p:cNvSpPr>
                <p:nvPr/>
              </p:nvSpPr>
              <p:spPr bwMode="auto">
                <a:xfrm>
                  <a:off x="4322" y="375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234" name="Oval 3698"/>
                <p:cNvSpPr>
                  <a:spLocks noChangeArrowheads="1"/>
                </p:cNvSpPr>
                <p:nvPr/>
              </p:nvSpPr>
              <p:spPr bwMode="auto">
                <a:xfrm>
                  <a:off x="4305" y="390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235" name="Oval 3699"/>
                <p:cNvSpPr>
                  <a:spLocks noChangeArrowheads="1"/>
                </p:cNvSpPr>
                <p:nvPr/>
              </p:nvSpPr>
              <p:spPr bwMode="auto">
                <a:xfrm>
                  <a:off x="4190" y="384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236" name="Oval 3700"/>
                <p:cNvSpPr>
                  <a:spLocks noChangeArrowheads="1"/>
                </p:cNvSpPr>
                <p:nvPr/>
              </p:nvSpPr>
              <p:spPr bwMode="auto">
                <a:xfrm>
                  <a:off x="4076" y="368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237" name="Oval 3701"/>
                <p:cNvSpPr>
                  <a:spLocks noChangeArrowheads="1"/>
                </p:cNvSpPr>
                <p:nvPr/>
              </p:nvSpPr>
              <p:spPr bwMode="auto">
                <a:xfrm>
                  <a:off x="4048" y="381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238" name="Oval 3702"/>
                <p:cNvSpPr>
                  <a:spLocks noChangeArrowheads="1"/>
                </p:cNvSpPr>
                <p:nvPr/>
              </p:nvSpPr>
              <p:spPr bwMode="auto">
                <a:xfrm>
                  <a:off x="4154" y="373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239" name="Oval 3703"/>
                <p:cNvSpPr>
                  <a:spLocks noChangeArrowheads="1"/>
                </p:cNvSpPr>
                <p:nvPr/>
              </p:nvSpPr>
              <p:spPr bwMode="auto">
                <a:xfrm>
                  <a:off x="4109" y="384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31900" name="Group 3704"/>
              <p:cNvGrpSpPr>
                <a:grpSpLocks/>
              </p:cNvGrpSpPr>
              <p:nvPr/>
            </p:nvGrpSpPr>
            <p:grpSpPr bwMode="auto">
              <a:xfrm>
                <a:off x="4789" y="3138"/>
                <a:ext cx="338" cy="297"/>
                <a:chOff x="4789" y="3138"/>
                <a:chExt cx="338" cy="297"/>
              </a:xfrm>
            </p:grpSpPr>
            <p:sp>
              <p:nvSpPr>
                <p:cNvPr id="69241" name="Oval 3705"/>
                <p:cNvSpPr>
                  <a:spLocks noChangeArrowheads="1"/>
                </p:cNvSpPr>
                <p:nvPr/>
              </p:nvSpPr>
              <p:spPr bwMode="auto">
                <a:xfrm>
                  <a:off x="4881" y="313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242" name="Oval 3706"/>
                <p:cNvSpPr>
                  <a:spLocks noChangeArrowheads="1"/>
                </p:cNvSpPr>
                <p:nvPr/>
              </p:nvSpPr>
              <p:spPr bwMode="auto">
                <a:xfrm>
                  <a:off x="4977" y="323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243" name="Oval 3707"/>
                <p:cNvSpPr>
                  <a:spLocks noChangeArrowheads="1"/>
                </p:cNvSpPr>
                <p:nvPr/>
              </p:nvSpPr>
              <p:spPr bwMode="auto">
                <a:xfrm>
                  <a:off x="4967" y="314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244" name="Oval 3708"/>
                <p:cNvSpPr>
                  <a:spLocks noChangeArrowheads="1"/>
                </p:cNvSpPr>
                <p:nvPr/>
              </p:nvSpPr>
              <p:spPr bwMode="auto">
                <a:xfrm>
                  <a:off x="4949" y="329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245" name="Oval 3709"/>
                <p:cNvSpPr>
                  <a:spLocks noChangeArrowheads="1"/>
                </p:cNvSpPr>
                <p:nvPr/>
              </p:nvSpPr>
              <p:spPr bwMode="auto">
                <a:xfrm>
                  <a:off x="4835" y="324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246" name="Oval 3710"/>
                <p:cNvSpPr>
                  <a:spLocks noChangeArrowheads="1"/>
                </p:cNvSpPr>
                <p:nvPr/>
              </p:nvSpPr>
              <p:spPr bwMode="auto">
                <a:xfrm>
                  <a:off x="4977" y="323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247" name="Oval 3711"/>
                <p:cNvSpPr>
                  <a:spLocks noChangeArrowheads="1"/>
                </p:cNvSpPr>
                <p:nvPr/>
              </p:nvSpPr>
              <p:spPr bwMode="auto">
                <a:xfrm>
                  <a:off x="5073" y="333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248" name="Oval 3712"/>
                <p:cNvSpPr>
                  <a:spLocks noChangeArrowheads="1"/>
                </p:cNvSpPr>
                <p:nvPr/>
              </p:nvSpPr>
              <p:spPr bwMode="auto">
                <a:xfrm>
                  <a:off x="5063" y="324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249" name="Oval 3713"/>
                <p:cNvSpPr>
                  <a:spLocks noChangeArrowheads="1"/>
                </p:cNvSpPr>
                <p:nvPr/>
              </p:nvSpPr>
              <p:spPr bwMode="auto">
                <a:xfrm>
                  <a:off x="5045" y="339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250" name="Oval 3714"/>
                <p:cNvSpPr>
                  <a:spLocks noChangeArrowheads="1"/>
                </p:cNvSpPr>
                <p:nvPr/>
              </p:nvSpPr>
              <p:spPr bwMode="auto">
                <a:xfrm>
                  <a:off x="4930" y="333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251" name="Oval 3715"/>
                <p:cNvSpPr>
                  <a:spLocks noChangeArrowheads="1"/>
                </p:cNvSpPr>
                <p:nvPr/>
              </p:nvSpPr>
              <p:spPr bwMode="auto">
                <a:xfrm>
                  <a:off x="4817" y="316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252" name="Oval 3716"/>
                <p:cNvSpPr>
                  <a:spLocks noChangeArrowheads="1"/>
                </p:cNvSpPr>
                <p:nvPr/>
              </p:nvSpPr>
              <p:spPr bwMode="auto">
                <a:xfrm>
                  <a:off x="4789" y="330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253" name="Oval 3717"/>
                <p:cNvSpPr>
                  <a:spLocks noChangeArrowheads="1"/>
                </p:cNvSpPr>
                <p:nvPr/>
              </p:nvSpPr>
              <p:spPr bwMode="auto">
                <a:xfrm>
                  <a:off x="4895" y="322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254" name="Oval 3718"/>
                <p:cNvSpPr>
                  <a:spLocks noChangeArrowheads="1"/>
                </p:cNvSpPr>
                <p:nvPr/>
              </p:nvSpPr>
              <p:spPr bwMode="auto">
                <a:xfrm>
                  <a:off x="4850" y="333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31775" name="Group 3719"/>
            <p:cNvGrpSpPr>
              <a:grpSpLocks/>
            </p:cNvGrpSpPr>
            <p:nvPr/>
          </p:nvGrpSpPr>
          <p:grpSpPr bwMode="auto">
            <a:xfrm>
              <a:off x="4909" y="2833"/>
              <a:ext cx="450" cy="892"/>
              <a:chOff x="4909" y="2833"/>
              <a:chExt cx="450" cy="892"/>
            </a:xfrm>
          </p:grpSpPr>
          <p:grpSp>
            <p:nvGrpSpPr>
              <p:cNvPr id="131869" name="Group 3720"/>
              <p:cNvGrpSpPr>
                <a:grpSpLocks/>
              </p:cNvGrpSpPr>
              <p:nvPr/>
            </p:nvGrpSpPr>
            <p:grpSpPr bwMode="auto">
              <a:xfrm>
                <a:off x="4909" y="2833"/>
                <a:ext cx="339" cy="297"/>
                <a:chOff x="4909" y="2833"/>
                <a:chExt cx="339" cy="297"/>
              </a:xfrm>
            </p:grpSpPr>
            <p:sp>
              <p:nvSpPr>
                <p:cNvPr id="69257" name="Oval 3721"/>
                <p:cNvSpPr>
                  <a:spLocks noChangeArrowheads="1"/>
                </p:cNvSpPr>
                <p:nvPr/>
              </p:nvSpPr>
              <p:spPr bwMode="auto">
                <a:xfrm>
                  <a:off x="5002" y="283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258" name="Oval 3722"/>
                <p:cNvSpPr>
                  <a:spLocks noChangeArrowheads="1"/>
                </p:cNvSpPr>
                <p:nvPr/>
              </p:nvSpPr>
              <p:spPr bwMode="auto">
                <a:xfrm>
                  <a:off x="5098" y="292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259" name="Oval 3723"/>
                <p:cNvSpPr>
                  <a:spLocks noChangeArrowheads="1"/>
                </p:cNvSpPr>
                <p:nvPr/>
              </p:nvSpPr>
              <p:spPr bwMode="auto">
                <a:xfrm>
                  <a:off x="5088" y="284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260" name="Oval 3724"/>
                <p:cNvSpPr>
                  <a:spLocks noChangeArrowheads="1"/>
                </p:cNvSpPr>
                <p:nvPr/>
              </p:nvSpPr>
              <p:spPr bwMode="auto">
                <a:xfrm>
                  <a:off x="5070" y="298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261" name="Oval 3725"/>
                <p:cNvSpPr>
                  <a:spLocks noChangeArrowheads="1"/>
                </p:cNvSpPr>
                <p:nvPr/>
              </p:nvSpPr>
              <p:spPr bwMode="auto">
                <a:xfrm>
                  <a:off x="4955" y="293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262" name="Oval 3726"/>
                <p:cNvSpPr>
                  <a:spLocks noChangeArrowheads="1"/>
                </p:cNvSpPr>
                <p:nvPr/>
              </p:nvSpPr>
              <p:spPr bwMode="auto">
                <a:xfrm>
                  <a:off x="5098" y="292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263" name="Oval 3727"/>
                <p:cNvSpPr>
                  <a:spLocks noChangeArrowheads="1"/>
                </p:cNvSpPr>
                <p:nvPr/>
              </p:nvSpPr>
              <p:spPr bwMode="auto">
                <a:xfrm>
                  <a:off x="5194" y="302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264" name="Oval 3728"/>
                <p:cNvSpPr>
                  <a:spLocks noChangeArrowheads="1"/>
                </p:cNvSpPr>
                <p:nvPr/>
              </p:nvSpPr>
              <p:spPr bwMode="auto">
                <a:xfrm>
                  <a:off x="5184" y="293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265" name="Oval 3729"/>
                <p:cNvSpPr>
                  <a:spLocks noChangeArrowheads="1"/>
                </p:cNvSpPr>
                <p:nvPr/>
              </p:nvSpPr>
              <p:spPr bwMode="auto">
                <a:xfrm>
                  <a:off x="5166" y="308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266" name="Oval 3730"/>
                <p:cNvSpPr>
                  <a:spLocks noChangeArrowheads="1"/>
                </p:cNvSpPr>
                <p:nvPr/>
              </p:nvSpPr>
              <p:spPr bwMode="auto">
                <a:xfrm>
                  <a:off x="5051" y="303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267" name="Oval 3731"/>
                <p:cNvSpPr>
                  <a:spLocks noChangeArrowheads="1"/>
                </p:cNvSpPr>
                <p:nvPr/>
              </p:nvSpPr>
              <p:spPr bwMode="auto">
                <a:xfrm>
                  <a:off x="4937" y="286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268" name="Oval 3732"/>
                <p:cNvSpPr>
                  <a:spLocks noChangeArrowheads="1"/>
                </p:cNvSpPr>
                <p:nvPr/>
              </p:nvSpPr>
              <p:spPr bwMode="auto">
                <a:xfrm>
                  <a:off x="4909" y="299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269" name="Oval 3733"/>
                <p:cNvSpPr>
                  <a:spLocks noChangeArrowheads="1"/>
                </p:cNvSpPr>
                <p:nvPr/>
              </p:nvSpPr>
              <p:spPr bwMode="auto">
                <a:xfrm>
                  <a:off x="5015" y="291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270" name="Oval 3734"/>
                <p:cNvSpPr>
                  <a:spLocks noChangeArrowheads="1"/>
                </p:cNvSpPr>
                <p:nvPr/>
              </p:nvSpPr>
              <p:spPr bwMode="auto">
                <a:xfrm>
                  <a:off x="4970" y="303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31870" name="Group 3735"/>
              <p:cNvGrpSpPr>
                <a:grpSpLocks/>
              </p:cNvGrpSpPr>
              <p:nvPr/>
            </p:nvGrpSpPr>
            <p:grpSpPr bwMode="auto">
              <a:xfrm>
                <a:off x="5020" y="3428"/>
                <a:ext cx="339" cy="297"/>
                <a:chOff x="5020" y="3428"/>
                <a:chExt cx="339" cy="297"/>
              </a:xfrm>
            </p:grpSpPr>
            <p:sp>
              <p:nvSpPr>
                <p:cNvPr id="69272" name="Oval 3736"/>
                <p:cNvSpPr>
                  <a:spLocks noChangeArrowheads="1"/>
                </p:cNvSpPr>
                <p:nvPr/>
              </p:nvSpPr>
              <p:spPr bwMode="auto">
                <a:xfrm>
                  <a:off x="5113" y="342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273" name="Oval 3737"/>
                <p:cNvSpPr>
                  <a:spLocks noChangeArrowheads="1"/>
                </p:cNvSpPr>
                <p:nvPr/>
              </p:nvSpPr>
              <p:spPr bwMode="auto">
                <a:xfrm>
                  <a:off x="5209" y="352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274" name="Oval 3738"/>
                <p:cNvSpPr>
                  <a:spLocks noChangeArrowheads="1"/>
                </p:cNvSpPr>
                <p:nvPr/>
              </p:nvSpPr>
              <p:spPr bwMode="auto">
                <a:xfrm>
                  <a:off x="5199" y="343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275" name="Oval 3739"/>
                <p:cNvSpPr>
                  <a:spLocks noChangeArrowheads="1"/>
                </p:cNvSpPr>
                <p:nvPr/>
              </p:nvSpPr>
              <p:spPr bwMode="auto">
                <a:xfrm>
                  <a:off x="5181" y="358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276" name="Oval 3740"/>
                <p:cNvSpPr>
                  <a:spLocks noChangeArrowheads="1"/>
                </p:cNvSpPr>
                <p:nvPr/>
              </p:nvSpPr>
              <p:spPr bwMode="auto">
                <a:xfrm>
                  <a:off x="5066" y="353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277" name="Oval 3741"/>
                <p:cNvSpPr>
                  <a:spLocks noChangeArrowheads="1"/>
                </p:cNvSpPr>
                <p:nvPr/>
              </p:nvSpPr>
              <p:spPr bwMode="auto">
                <a:xfrm>
                  <a:off x="5209" y="352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278" name="Oval 3742"/>
                <p:cNvSpPr>
                  <a:spLocks noChangeArrowheads="1"/>
                </p:cNvSpPr>
                <p:nvPr/>
              </p:nvSpPr>
              <p:spPr bwMode="auto">
                <a:xfrm>
                  <a:off x="5305" y="362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279" name="Oval 3743"/>
                <p:cNvSpPr>
                  <a:spLocks noChangeArrowheads="1"/>
                </p:cNvSpPr>
                <p:nvPr/>
              </p:nvSpPr>
              <p:spPr bwMode="auto">
                <a:xfrm>
                  <a:off x="5295" y="353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280" name="Oval 3744"/>
                <p:cNvSpPr>
                  <a:spLocks noChangeArrowheads="1"/>
                </p:cNvSpPr>
                <p:nvPr/>
              </p:nvSpPr>
              <p:spPr bwMode="auto">
                <a:xfrm>
                  <a:off x="5277" y="368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281" name="Oval 3745"/>
                <p:cNvSpPr>
                  <a:spLocks noChangeArrowheads="1"/>
                </p:cNvSpPr>
                <p:nvPr/>
              </p:nvSpPr>
              <p:spPr bwMode="auto">
                <a:xfrm>
                  <a:off x="5162" y="362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282" name="Oval 3746"/>
                <p:cNvSpPr>
                  <a:spLocks noChangeArrowheads="1"/>
                </p:cNvSpPr>
                <p:nvPr/>
              </p:nvSpPr>
              <p:spPr bwMode="auto">
                <a:xfrm>
                  <a:off x="5048" y="345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283" name="Oval 3747"/>
                <p:cNvSpPr>
                  <a:spLocks noChangeArrowheads="1"/>
                </p:cNvSpPr>
                <p:nvPr/>
              </p:nvSpPr>
              <p:spPr bwMode="auto">
                <a:xfrm>
                  <a:off x="5020" y="359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284" name="Oval 3748"/>
                <p:cNvSpPr>
                  <a:spLocks noChangeArrowheads="1"/>
                </p:cNvSpPr>
                <p:nvPr/>
              </p:nvSpPr>
              <p:spPr bwMode="auto">
                <a:xfrm>
                  <a:off x="5126" y="351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285" name="Oval 3749"/>
                <p:cNvSpPr>
                  <a:spLocks noChangeArrowheads="1"/>
                </p:cNvSpPr>
                <p:nvPr/>
              </p:nvSpPr>
              <p:spPr bwMode="auto">
                <a:xfrm>
                  <a:off x="5081" y="362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31776" name="Group 3750"/>
            <p:cNvGrpSpPr>
              <a:grpSpLocks/>
            </p:cNvGrpSpPr>
            <p:nvPr/>
          </p:nvGrpSpPr>
          <p:grpSpPr bwMode="auto">
            <a:xfrm>
              <a:off x="3354" y="3267"/>
              <a:ext cx="1239" cy="591"/>
              <a:chOff x="3354" y="3267"/>
              <a:chExt cx="1239" cy="591"/>
            </a:xfrm>
          </p:grpSpPr>
          <p:grpSp>
            <p:nvGrpSpPr>
              <p:cNvPr id="131839" name="Group 3751"/>
              <p:cNvGrpSpPr>
                <a:grpSpLocks/>
              </p:cNvGrpSpPr>
              <p:nvPr/>
            </p:nvGrpSpPr>
            <p:grpSpPr bwMode="auto">
              <a:xfrm>
                <a:off x="3354" y="3561"/>
                <a:ext cx="339" cy="297"/>
                <a:chOff x="3354" y="3561"/>
                <a:chExt cx="339" cy="297"/>
              </a:xfrm>
            </p:grpSpPr>
            <p:sp>
              <p:nvSpPr>
                <p:cNvPr id="69288" name="Oval 3752"/>
                <p:cNvSpPr>
                  <a:spLocks noChangeArrowheads="1"/>
                </p:cNvSpPr>
                <p:nvPr/>
              </p:nvSpPr>
              <p:spPr bwMode="auto">
                <a:xfrm>
                  <a:off x="3447" y="356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289" name="Oval 3753"/>
                <p:cNvSpPr>
                  <a:spLocks noChangeArrowheads="1"/>
                </p:cNvSpPr>
                <p:nvPr/>
              </p:nvSpPr>
              <p:spPr bwMode="auto">
                <a:xfrm>
                  <a:off x="3543" y="365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290" name="Oval 3754"/>
                <p:cNvSpPr>
                  <a:spLocks noChangeArrowheads="1"/>
                </p:cNvSpPr>
                <p:nvPr/>
              </p:nvSpPr>
              <p:spPr bwMode="auto">
                <a:xfrm>
                  <a:off x="3533" y="356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291" name="Oval 3755"/>
                <p:cNvSpPr>
                  <a:spLocks noChangeArrowheads="1"/>
                </p:cNvSpPr>
                <p:nvPr/>
              </p:nvSpPr>
              <p:spPr bwMode="auto">
                <a:xfrm>
                  <a:off x="3515" y="371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292" name="Oval 3756"/>
                <p:cNvSpPr>
                  <a:spLocks noChangeArrowheads="1"/>
                </p:cNvSpPr>
                <p:nvPr/>
              </p:nvSpPr>
              <p:spPr bwMode="auto">
                <a:xfrm>
                  <a:off x="3400" y="366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293" name="Oval 3757"/>
                <p:cNvSpPr>
                  <a:spLocks noChangeArrowheads="1"/>
                </p:cNvSpPr>
                <p:nvPr/>
              </p:nvSpPr>
              <p:spPr bwMode="auto">
                <a:xfrm>
                  <a:off x="3543" y="365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294" name="Oval 3758"/>
                <p:cNvSpPr>
                  <a:spLocks noChangeArrowheads="1"/>
                </p:cNvSpPr>
                <p:nvPr/>
              </p:nvSpPr>
              <p:spPr bwMode="auto">
                <a:xfrm>
                  <a:off x="3639" y="375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295" name="Oval 3759"/>
                <p:cNvSpPr>
                  <a:spLocks noChangeArrowheads="1"/>
                </p:cNvSpPr>
                <p:nvPr/>
              </p:nvSpPr>
              <p:spPr bwMode="auto">
                <a:xfrm>
                  <a:off x="3629" y="366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296" name="Oval 3760"/>
                <p:cNvSpPr>
                  <a:spLocks noChangeArrowheads="1"/>
                </p:cNvSpPr>
                <p:nvPr/>
              </p:nvSpPr>
              <p:spPr bwMode="auto">
                <a:xfrm>
                  <a:off x="3611" y="381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297" name="Oval 3761"/>
                <p:cNvSpPr>
                  <a:spLocks noChangeArrowheads="1"/>
                </p:cNvSpPr>
                <p:nvPr/>
              </p:nvSpPr>
              <p:spPr bwMode="auto">
                <a:xfrm>
                  <a:off x="3496" y="376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298" name="Oval 3762"/>
                <p:cNvSpPr>
                  <a:spLocks noChangeArrowheads="1"/>
                </p:cNvSpPr>
                <p:nvPr/>
              </p:nvSpPr>
              <p:spPr bwMode="auto">
                <a:xfrm>
                  <a:off x="3382" y="359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299" name="Oval 3763"/>
                <p:cNvSpPr>
                  <a:spLocks noChangeArrowheads="1"/>
                </p:cNvSpPr>
                <p:nvPr/>
              </p:nvSpPr>
              <p:spPr bwMode="auto">
                <a:xfrm>
                  <a:off x="3354" y="372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300" name="Oval 3764"/>
                <p:cNvSpPr>
                  <a:spLocks noChangeArrowheads="1"/>
                </p:cNvSpPr>
                <p:nvPr/>
              </p:nvSpPr>
              <p:spPr bwMode="auto">
                <a:xfrm>
                  <a:off x="3460" y="364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301" name="Oval 3765"/>
                <p:cNvSpPr>
                  <a:spLocks noChangeArrowheads="1"/>
                </p:cNvSpPr>
                <p:nvPr/>
              </p:nvSpPr>
              <p:spPr bwMode="auto">
                <a:xfrm>
                  <a:off x="3415" y="375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31840" name="Group 3766"/>
              <p:cNvGrpSpPr>
                <a:grpSpLocks/>
              </p:cNvGrpSpPr>
              <p:nvPr/>
            </p:nvGrpSpPr>
            <p:grpSpPr bwMode="auto">
              <a:xfrm>
                <a:off x="4254" y="3267"/>
                <a:ext cx="339" cy="297"/>
                <a:chOff x="4254" y="3267"/>
                <a:chExt cx="339" cy="297"/>
              </a:xfrm>
            </p:grpSpPr>
            <p:sp>
              <p:nvSpPr>
                <p:cNvPr id="69303" name="Oval 3767"/>
                <p:cNvSpPr>
                  <a:spLocks noChangeArrowheads="1"/>
                </p:cNvSpPr>
                <p:nvPr/>
              </p:nvSpPr>
              <p:spPr bwMode="auto">
                <a:xfrm>
                  <a:off x="4347" y="326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304" name="Oval 3768"/>
                <p:cNvSpPr>
                  <a:spLocks noChangeArrowheads="1"/>
                </p:cNvSpPr>
                <p:nvPr/>
              </p:nvSpPr>
              <p:spPr bwMode="auto">
                <a:xfrm>
                  <a:off x="4443" y="336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305" name="Oval 3769"/>
                <p:cNvSpPr>
                  <a:spLocks noChangeArrowheads="1"/>
                </p:cNvSpPr>
                <p:nvPr/>
              </p:nvSpPr>
              <p:spPr bwMode="auto">
                <a:xfrm>
                  <a:off x="4433" y="327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306" name="Oval 3770"/>
                <p:cNvSpPr>
                  <a:spLocks noChangeArrowheads="1"/>
                </p:cNvSpPr>
                <p:nvPr/>
              </p:nvSpPr>
              <p:spPr bwMode="auto">
                <a:xfrm>
                  <a:off x="4415" y="342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307" name="Oval 3771"/>
                <p:cNvSpPr>
                  <a:spLocks noChangeArrowheads="1"/>
                </p:cNvSpPr>
                <p:nvPr/>
              </p:nvSpPr>
              <p:spPr bwMode="auto">
                <a:xfrm>
                  <a:off x="4300" y="337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308" name="Oval 3772"/>
                <p:cNvSpPr>
                  <a:spLocks noChangeArrowheads="1"/>
                </p:cNvSpPr>
                <p:nvPr/>
              </p:nvSpPr>
              <p:spPr bwMode="auto">
                <a:xfrm>
                  <a:off x="4443" y="336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309" name="Oval 3773"/>
                <p:cNvSpPr>
                  <a:spLocks noChangeArrowheads="1"/>
                </p:cNvSpPr>
                <p:nvPr/>
              </p:nvSpPr>
              <p:spPr bwMode="auto">
                <a:xfrm>
                  <a:off x="4539" y="345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310" name="Oval 3774"/>
                <p:cNvSpPr>
                  <a:spLocks noChangeArrowheads="1"/>
                </p:cNvSpPr>
                <p:nvPr/>
              </p:nvSpPr>
              <p:spPr bwMode="auto">
                <a:xfrm>
                  <a:off x="4529" y="337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311" name="Oval 3775"/>
                <p:cNvSpPr>
                  <a:spLocks noChangeArrowheads="1"/>
                </p:cNvSpPr>
                <p:nvPr/>
              </p:nvSpPr>
              <p:spPr bwMode="auto">
                <a:xfrm>
                  <a:off x="4511" y="351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312" name="Oval 3776"/>
                <p:cNvSpPr>
                  <a:spLocks noChangeArrowheads="1"/>
                </p:cNvSpPr>
                <p:nvPr/>
              </p:nvSpPr>
              <p:spPr bwMode="auto">
                <a:xfrm>
                  <a:off x="4396" y="346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313" name="Oval 3777"/>
                <p:cNvSpPr>
                  <a:spLocks noChangeArrowheads="1"/>
                </p:cNvSpPr>
                <p:nvPr/>
              </p:nvSpPr>
              <p:spPr bwMode="auto">
                <a:xfrm>
                  <a:off x="4282" y="329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314" name="Oval 3778"/>
                <p:cNvSpPr>
                  <a:spLocks noChangeArrowheads="1"/>
                </p:cNvSpPr>
                <p:nvPr/>
              </p:nvSpPr>
              <p:spPr bwMode="auto">
                <a:xfrm>
                  <a:off x="4254" y="342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315" name="Oval 3779"/>
                <p:cNvSpPr>
                  <a:spLocks noChangeArrowheads="1"/>
                </p:cNvSpPr>
                <p:nvPr/>
              </p:nvSpPr>
              <p:spPr bwMode="auto">
                <a:xfrm>
                  <a:off x="4360" y="335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316" name="Oval 3780"/>
                <p:cNvSpPr>
                  <a:spLocks noChangeArrowheads="1"/>
                </p:cNvSpPr>
                <p:nvPr/>
              </p:nvSpPr>
              <p:spPr bwMode="auto">
                <a:xfrm>
                  <a:off x="4315" y="346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31777" name="Group 3781"/>
            <p:cNvGrpSpPr>
              <a:grpSpLocks/>
            </p:cNvGrpSpPr>
            <p:nvPr/>
          </p:nvGrpSpPr>
          <p:grpSpPr bwMode="auto">
            <a:xfrm>
              <a:off x="3355" y="3011"/>
              <a:ext cx="1430" cy="641"/>
              <a:chOff x="3355" y="3011"/>
              <a:chExt cx="1430" cy="641"/>
            </a:xfrm>
          </p:grpSpPr>
          <p:grpSp>
            <p:nvGrpSpPr>
              <p:cNvPr id="131809" name="Group 3782"/>
              <p:cNvGrpSpPr>
                <a:grpSpLocks/>
              </p:cNvGrpSpPr>
              <p:nvPr/>
            </p:nvGrpSpPr>
            <p:grpSpPr bwMode="auto">
              <a:xfrm>
                <a:off x="3355" y="3011"/>
                <a:ext cx="339" cy="297"/>
                <a:chOff x="3355" y="3011"/>
                <a:chExt cx="339" cy="297"/>
              </a:xfrm>
            </p:grpSpPr>
            <p:sp>
              <p:nvSpPr>
                <p:cNvPr id="69319" name="Oval 3783"/>
                <p:cNvSpPr>
                  <a:spLocks noChangeArrowheads="1"/>
                </p:cNvSpPr>
                <p:nvPr/>
              </p:nvSpPr>
              <p:spPr bwMode="auto">
                <a:xfrm>
                  <a:off x="3448" y="301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320" name="Oval 3784"/>
                <p:cNvSpPr>
                  <a:spLocks noChangeArrowheads="1"/>
                </p:cNvSpPr>
                <p:nvPr/>
              </p:nvSpPr>
              <p:spPr bwMode="auto">
                <a:xfrm>
                  <a:off x="3544" y="310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321" name="Oval 3785"/>
                <p:cNvSpPr>
                  <a:spLocks noChangeArrowheads="1"/>
                </p:cNvSpPr>
                <p:nvPr/>
              </p:nvSpPr>
              <p:spPr bwMode="auto">
                <a:xfrm>
                  <a:off x="3534" y="301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322" name="Oval 3786"/>
                <p:cNvSpPr>
                  <a:spLocks noChangeArrowheads="1"/>
                </p:cNvSpPr>
                <p:nvPr/>
              </p:nvSpPr>
              <p:spPr bwMode="auto">
                <a:xfrm>
                  <a:off x="3516" y="316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323" name="Oval 3787"/>
                <p:cNvSpPr>
                  <a:spLocks noChangeArrowheads="1"/>
                </p:cNvSpPr>
                <p:nvPr/>
              </p:nvSpPr>
              <p:spPr bwMode="auto">
                <a:xfrm>
                  <a:off x="3401" y="311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324" name="Oval 3788"/>
                <p:cNvSpPr>
                  <a:spLocks noChangeArrowheads="1"/>
                </p:cNvSpPr>
                <p:nvPr/>
              </p:nvSpPr>
              <p:spPr bwMode="auto">
                <a:xfrm>
                  <a:off x="3544" y="310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325" name="Oval 3789"/>
                <p:cNvSpPr>
                  <a:spLocks noChangeArrowheads="1"/>
                </p:cNvSpPr>
                <p:nvPr/>
              </p:nvSpPr>
              <p:spPr bwMode="auto">
                <a:xfrm>
                  <a:off x="3640" y="320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326" name="Oval 3790"/>
                <p:cNvSpPr>
                  <a:spLocks noChangeArrowheads="1"/>
                </p:cNvSpPr>
                <p:nvPr/>
              </p:nvSpPr>
              <p:spPr bwMode="auto">
                <a:xfrm>
                  <a:off x="3630" y="311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327" name="Oval 3791"/>
                <p:cNvSpPr>
                  <a:spLocks noChangeArrowheads="1"/>
                </p:cNvSpPr>
                <p:nvPr/>
              </p:nvSpPr>
              <p:spPr bwMode="auto">
                <a:xfrm>
                  <a:off x="3612" y="326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328" name="Oval 3792"/>
                <p:cNvSpPr>
                  <a:spLocks noChangeArrowheads="1"/>
                </p:cNvSpPr>
                <p:nvPr/>
              </p:nvSpPr>
              <p:spPr bwMode="auto">
                <a:xfrm>
                  <a:off x="3497" y="321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329" name="Oval 3793"/>
                <p:cNvSpPr>
                  <a:spLocks noChangeArrowheads="1"/>
                </p:cNvSpPr>
                <p:nvPr/>
              </p:nvSpPr>
              <p:spPr bwMode="auto">
                <a:xfrm>
                  <a:off x="3383" y="304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330" name="Oval 3794"/>
                <p:cNvSpPr>
                  <a:spLocks noChangeArrowheads="1"/>
                </p:cNvSpPr>
                <p:nvPr/>
              </p:nvSpPr>
              <p:spPr bwMode="auto">
                <a:xfrm>
                  <a:off x="3355" y="317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331" name="Oval 3795"/>
                <p:cNvSpPr>
                  <a:spLocks noChangeArrowheads="1"/>
                </p:cNvSpPr>
                <p:nvPr/>
              </p:nvSpPr>
              <p:spPr bwMode="auto">
                <a:xfrm>
                  <a:off x="3461" y="309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332" name="Oval 3796"/>
                <p:cNvSpPr>
                  <a:spLocks noChangeArrowheads="1"/>
                </p:cNvSpPr>
                <p:nvPr/>
              </p:nvSpPr>
              <p:spPr bwMode="auto">
                <a:xfrm>
                  <a:off x="3416" y="320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31810" name="Group 3797"/>
              <p:cNvGrpSpPr>
                <a:grpSpLocks/>
              </p:cNvGrpSpPr>
              <p:nvPr/>
            </p:nvGrpSpPr>
            <p:grpSpPr bwMode="auto">
              <a:xfrm>
                <a:off x="4446" y="3355"/>
                <a:ext cx="339" cy="297"/>
                <a:chOff x="4446" y="3355"/>
                <a:chExt cx="339" cy="297"/>
              </a:xfrm>
            </p:grpSpPr>
            <p:sp>
              <p:nvSpPr>
                <p:cNvPr id="69334" name="Oval 3798"/>
                <p:cNvSpPr>
                  <a:spLocks noChangeArrowheads="1"/>
                </p:cNvSpPr>
                <p:nvPr/>
              </p:nvSpPr>
              <p:spPr bwMode="auto">
                <a:xfrm>
                  <a:off x="4539" y="335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335" name="Oval 3799"/>
                <p:cNvSpPr>
                  <a:spLocks noChangeArrowheads="1"/>
                </p:cNvSpPr>
                <p:nvPr/>
              </p:nvSpPr>
              <p:spPr bwMode="auto">
                <a:xfrm>
                  <a:off x="4635" y="345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336" name="Oval 3800"/>
                <p:cNvSpPr>
                  <a:spLocks noChangeArrowheads="1"/>
                </p:cNvSpPr>
                <p:nvPr/>
              </p:nvSpPr>
              <p:spPr bwMode="auto">
                <a:xfrm>
                  <a:off x="4625" y="336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337" name="Oval 3801"/>
                <p:cNvSpPr>
                  <a:spLocks noChangeArrowheads="1"/>
                </p:cNvSpPr>
                <p:nvPr/>
              </p:nvSpPr>
              <p:spPr bwMode="auto">
                <a:xfrm>
                  <a:off x="4607" y="351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338" name="Oval 3802"/>
                <p:cNvSpPr>
                  <a:spLocks noChangeArrowheads="1"/>
                </p:cNvSpPr>
                <p:nvPr/>
              </p:nvSpPr>
              <p:spPr bwMode="auto">
                <a:xfrm>
                  <a:off x="4492" y="345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339" name="Oval 3803"/>
                <p:cNvSpPr>
                  <a:spLocks noChangeArrowheads="1"/>
                </p:cNvSpPr>
                <p:nvPr/>
              </p:nvSpPr>
              <p:spPr bwMode="auto">
                <a:xfrm>
                  <a:off x="4635" y="345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340" name="Oval 3804"/>
                <p:cNvSpPr>
                  <a:spLocks noChangeArrowheads="1"/>
                </p:cNvSpPr>
                <p:nvPr/>
              </p:nvSpPr>
              <p:spPr bwMode="auto">
                <a:xfrm>
                  <a:off x="4731" y="354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341" name="Oval 3805"/>
                <p:cNvSpPr>
                  <a:spLocks noChangeArrowheads="1"/>
                </p:cNvSpPr>
                <p:nvPr/>
              </p:nvSpPr>
              <p:spPr bwMode="auto">
                <a:xfrm>
                  <a:off x="4721" y="345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342" name="Oval 3806"/>
                <p:cNvSpPr>
                  <a:spLocks noChangeArrowheads="1"/>
                </p:cNvSpPr>
                <p:nvPr/>
              </p:nvSpPr>
              <p:spPr bwMode="auto">
                <a:xfrm>
                  <a:off x="4703" y="360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343" name="Oval 3807"/>
                <p:cNvSpPr>
                  <a:spLocks noChangeArrowheads="1"/>
                </p:cNvSpPr>
                <p:nvPr/>
              </p:nvSpPr>
              <p:spPr bwMode="auto">
                <a:xfrm>
                  <a:off x="4588" y="355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344" name="Oval 3808"/>
                <p:cNvSpPr>
                  <a:spLocks noChangeArrowheads="1"/>
                </p:cNvSpPr>
                <p:nvPr/>
              </p:nvSpPr>
              <p:spPr bwMode="auto">
                <a:xfrm>
                  <a:off x="4474" y="338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345" name="Oval 3809"/>
                <p:cNvSpPr>
                  <a:spLocks noChangeArrowheads="1"/>
                </p:cNvSpPr>
                <p:nvPr/>
              </p:nvSpPr>
              <p:spPr bwMode="auto">
                <a:xfrm>
                  <a:off x="4446" y="351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346" name="Oval 3810"/>
                <p:cNvSpPr>
                  <a:spLocks noChangeArrowheads="1"/>
                </p:cNvSpPr>
                <p:nvPr/>
              </p:nvSpPr>
              <p:spPr bwMode="auto">
                <a:xfrm>
                  <a:off x="4552" y="343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347" name="Oval 3811"/>
                <p:cNvSpPr>
                  <a:spLocks noChangeArrowheads="1"/>
                </p:cNvSpPr>
                <p:nvPr/>
              </p:nvSpPr>
              <p:spPr bwMode="auto">
                <a:xfrm>
                  <a:off x="4507" y="355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31778" name="Group 3812"/>
            <p:cNvGrpSpPr>
              <a:grpSpLocks/>
            </p:cNvGrpSpPr>
            <p:nvPr/>
          </p:nvGrpSpPr>
          <p:grpSpPr bwMode="auto">
            <a:xfrm>
              <a:off x="2950" y="2880"/>
              <a:ext cx="998" cy="1165"/>
              <a:chOff x="2950" y="2880"/>
              <a:chExt cx="998" cy="1165"/>
            </a:xfrm>
          </p:grpSpPr>
          <p:grpSp>
            <p:nvGrpSpPr>
              <p:cNvPr id="131779" name="Group 3813"/>
              <p:cNvGrpSpPr>
                <a:grpSpLocks/>
              </p:cNvGrpSpPr>
              <p:nvPr/>
            </p:nvGrpSpPr>
            <p:grpSpPr bwMode="auto">
              <a:xfrm>
                <a:off x="3609" y="3748"/>
                <a:ext cx="339" cy="297"/>
                <a:chOff x="3609" y="3748"/>
                <a:chExt cx="339" cy="297"/>
              </a:xfrm>
            </p:grpSpPr>
            <p:sp>
              <p:nvSpPr>
                <p:cNvPr id="69350" name="Oval 3814"/>
                <p:cNvSpPr>
                  <a:spLocks noChangeArrowheads="1"/>
                </p:cNvSpPr>
                <p:nvPr/>
              </p:nvSpPr>
              <p:spPr bwMode="auto">
                <a:xfrm>
                  <a:off x="3702" y="374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351" name="Oval 3815"/>
                <p:cNvSpPr>
                  <a:spLocks noChangeArrowheads="1"/>
                </p:cNvSpPr>
                <p:nvPr/>
              </p:nvSpPr>
              <p:spPr bwMode="auto">
                <a:xfrm>
                  <a:off x="3798" y="384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352" name="Oval 3816"/>
                <p:cNvSpPr>
                  <a:spLocks noChangeArrowheads="1"/>
                </p:cNvSpPr>
                <p:nvPr/>
              </p:nvSpPr>
              <p:spPr bwMode="auto">
                <a:xfrm>
                  <a:off x="3788" y="375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353" name="Oval 3817"/>
                <p:cNvSpPr>
                  <a:spLocks noChangeArrowheads="1"/>
                </p:cNvSpPr>
                <p:nvPr/>
              </p:nvSpPr>
              <p:spPr bwMode="auto">
                <a:xfrm>
                  <a:off x="3770" y="390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354" name="Oval 3818"/>
                <p:cNvSpPr>
                  <a:spLocks noChangeArrowheads="1"/>
                </p:cNvSpPr>
                <p:nvPr/>
              </p:nvSpPr>
              <p:spPr bwMode="auto">
                <a:xfrm>
                  <a:off x="3655" y="385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355" name="Oval 3819"/>
                <p:cNvSpPr>
                  <a:spLocks noChangeArrowheads="1"/>
                </p:cNvSpPr>
                <p:nvPr/>
              </p:nvSpPr>
              <p:spPr bwMode="auto">
                <a:xfrm>
                  <a:off x="3798" y="384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356" name="Oval 3820"/>
                <p:cNvSpPr>
                  <a:spLocks noChangeArrowheads="1"/>
                </p:cNvSpPr>
                <p:nvPr/>
              </p:nvSpPr>
              <p:spPr bwMode="auto">
                <a:xfrm>
                  <a:off x="3894" y="394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357" name="Oval 3821"/>
                <p:cNvSpPr>
                  <a:spLocks noChangeArrowheads="1"/>
                </p:cNvSpPr>
                <p:nvPr/>
              </p:nvSpPr>
              <p:spPr bwMode="auto">
                <a:xfrm>
                  <a:off x="3884" y="385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358" name="Oval 3822"/>
                <p:cNvSpPr>
                  <a:spLocks noChangeArrowheads="1"/>
                </p:cNvSpPr>
                <p:nvPr/>
              </p:nvSpPr>
              <p:spPr bwMode="auto">
                <a:xfrm>
                  <a:off x="3866" y="400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359" name="Oval 3823"/>
                <p:cNvSpPr>
                  <a:spLocks noChangeArrowheads="1"/>
                </p:cNvSpPr>
                <p:nvPr/>
              </p:nvSpPr>
              <p:spPr bwMode="auto">
                <a:xfrm>
                  <a:off x="3751" y="394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360" name="Oval 3824"/>
                <p:cNvSpPr>
                  <a:spLocks noChangeArrowheads="1"/>
                </p:cNvSpPr>
                <p:nvPr/>
              </p:nvSpPr>
              <p:spPr bwMode="auto">
                <a:xfrm>
                  <a:off x="3637" y="377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361" name="Oval 3825"/>
                <p:cNvSpPr>
                  <a:spLocks noChangeArrowheads="1"/>
                </p:cNvSpPr>
                <p:nvPr/>
              </p:nvSpPr>
              <p:spPr bwMode="auto">
                <a:xfrm>
                  <a:off x="3609" y="391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362" name="Oval 3826"/>
                <p:cNvSpPr>
                  <a:spLocks noChangeArrowheads="1"/>
                </p:cNvSpPr>
                <p:nvPr/>
              </p:nvSpPr>
              <p:spPr bwMode="auto">
                <a:xfrm>
                  <a:off x="3715" y="383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363" name="Oval 3827"/>
                <p:cNvSpPr>
                  <a:spLocks noChangeArrowheads="1"/>
                </p:cNvSpPr>
                <p:nvPr/>
              </p:nvSpPr>
              <p:spPr bwMode="auto">
                <a:xfrm>
                  <a:off x="3670" y="394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31780" name="Group 3828"/>
              <p:cNvGrpSpPr>
                <a:grpSpLocks/>
              </p:cNvGrpSpPr>
              <p:nvPr/>
            </p:nvGrpSpPr>
            <p:grpSpPr bwMode="auto">
              <a:xfrm>
                <a:off x="2950" y="2880"/>
                <a:ext cx="339" cy="297"/>
                <a:chOff x="2950" y="2880"/>
                <a:chExt cx="339" cy="297"/>
              </a:xfrm>
            </p:grpSpPr>
            <p:sp>
              <p:nvSpPr>
                <p:cNvPr id="69365" name="Oval 3829"/>
                <p:cNvSpPr>
                  <a:spLocks noChangeArrowheads="1"/>
                </p:cNvSpPr>
                <p:nvPr/>
              </p:nvSpPr>
              <p:spPr bwMode="auto">
                <a:xfrm>
                  <a:off x="3043" y="288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366" name="Oval 3830"/>
                <p:cNvSpPr>
                  <a:spLocks noChangeArrowheads="1"/>
                </p:cNvSpPr>
                <p:nvPr/>
              </p:nvSpPr>
              <p:spPr bwMode="auto">
                <a:xfrm>
                  <a:off x="3139" y="297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367" name="Oval 3831"/>
                <p:cNvSpPr>
                  <a:spLocks noChangeArrowheads="1"/>
                </p:cNvSpPr>
                <p:nvPr/>
              </p:nvSpPr>
              <p:spPr bwMode="auto">
                <a:xfrm>
                  <a:off x="3129" y="288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368" name="Oval 3832"/>
                <p:cNvSpPr>
                  <a:spLocks noChangeArrowheads="1"/>
                </p:cNvSpPr>
                <p:nvPr/>
              </p:nvSpPr>
              <p:spPr bwMode="auto">
                <a:xfrm>
                  <a:off x="3111" y="303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369" name="Oval 3833"/>
                <p:cNvSpPr>
                  <a:spLocks noChangeArrowheads="1"/>
                </p:cNvSpPr>
                <p:nvPr/>
              </p:nvSpPr>
              <p:spPr bwMode="auto">
                <a:xfrm>
                  <a:off x="2996" y="298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370" name="Oval 3834"/>
                <p:cNvSpPr>
                  <a:spLocks noChangeArrowheads="1"/>
                </p:cNvSpPr>
                <p:nvPr/>
              </p:nvSpPr>
              <p:spPr bwMode="auto">
                <a:xfrm>
                  <a:off x="3139" y="297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371" name="Oval 3835"/>
                <p:cNvSpPr>
                  <a:spLocks noChangeArrowheads="1"/>
                </p:cNvSpPr>
                <p:nvPr/>
              </p:nvSpPr>
              <p:spPr bwMode="auto">
                <a:xfrm>
                  <a:off x="3235" y="307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372" name="Oval 3836"/>
                <p:cNvSpPr>
                  <a:spLocks noChangeArrowheads="1"/>
                </p:cNvSpPr>
                <p:nvPr/>
              </p:nvSpPr>
              <p:spPr bwMode="auto">
                <a:xfrm>
                  <a:off x="3225" y="298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373" name="Oval 3837"/>
                <p:cNvSpPr>
                  <a:spLocks noChangeArrowheads="1"/>
                </p:cNvSpPr>
                <p:nvPr/>
              </p:nvSpPr>
              <p:spPr bwMode="auto">
                <a:xfrm>
                  <a:off x="3207" y="313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374" name="Oval 3838"/>
                <p:cNvSpPr>
                  <a:spLocks noChangeArrowheads="1"/>
                </p:cNvSpPr>
                <p:nvPr/>
              </p:nvSpPr>
              <p:spPr bwMode="auto">
                <a:xfrm>
                  <a:off x="3092" y="307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375" name="Oval 3839"/>
                <p:cNvSpPr>
                  <a:spLocks noChangeArrowheads="1"/>
                </p:cNvSpPr>
                <p:nvPr/>
              </p:nvSpPr>
              <p:spPr bwMode="auto">
                <a:xfrm>
                  <a:off x="2978" y="291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376" name="Oval 3840"/>
                <p:cNvSpPr>
                  <a:spLocks noChangeArrowheads="1"/>
                </p:cNvSpPr>
                <p:nvPr/>
              </p:nvSpPr>
              <p:spPr bwMode="auto">
                <a:xfrm>
                  <a:off x="2950" y="304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377" name="Oval 3841"/>
                <p:cNvSpPr>
                  <a:spLocks noChangeArrowheads="1"/>
                </p:cNvSpPr>
                <p:nvPr/>
              </p:nvSpPr>
              <p:spPr bwMode="auto">
                <a:xfrm>
                  <a:off x="3056" y="296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378" name="Oval 3842"/>
                <p:cNvSpPr>
                  <a:spLocks noChangeArrowheads="1"/>
                </p:cNvSpPr>
                <p:nvPr/>
              </p:nvSpPr>
              <p:spPr bwMode="auto">
                <a:xfrm>
                  <a:off x="3011" y="307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grpSp>
        <p:nvGrpSpPr>
          <p:cNvPr id="69379" name="Group 3843"/>
          <p:cNvGrpSpPr>
            <a:grpSpLocks/>
          </p:cNvGrpSpPr>
          <p:nvPr/>
        </p:nvGrpSpPr>
        <p:grpSpPr bwMode="auto">
          <a:xfrm>
            <a:off x="5081588" y="-233363"/>
            <a:ext cx="4049712" cy="2827338"/>
            <a:chOff x="3201" y="-147"/>
            <a:chExt cx="2551" cy="1781"/>
          </a:xfrm>
        </p:grpSpPr>
        <p:grpSp>
          <p:nvGrpSpPr>
            <p:cNvPr id="131123" name="Group 3844"/>
            <p:cNvGrpSpPr>
              <a:grpSpLocks/>
            </p:cNvGrpSpPr>
            <p:nvPr/>
          </p:nvGrpSpPr>
          <p:grpSpPr bwMode="auto">
            <a:xfrm>
              <a:off x="4199" y="159"/>
              <a:ext cx="339" cy="297"/>
              <a:chOff x="4199" y="159"/>
              <a:chExt cx="339" cy="297"/>
            </a:xfrm>
          </p:grpSpPr>
          <p:sp>
            <p:nvSpPr>
              <p:cNvPr id="69381" name="Oval 3845"/>
              <p:cNvSpPr>
                <a:spLocks noChangeArrowheads="1"/>
              </p:cNvSpPr>
              <p:nvPr/>
            </p:nvSpPr>
            <p:spPr bwMode="auto">
              <a:xfrm>
                <a:off x="4292" y="15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382" name="Oval 3846"/>
              <p:cNvSpPr>
                <a:spLocks noChangeArrowheads="1"/>
              </p:cNvSpPr>
              <p:nvPr/>
            </p:nvSpPr>
            <p:spPr bwMode="auto">
              <a:xfrm>
                <a:off x="4388" y="25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383" name="Oval 3847"/>
              <p:cNvSpPr>
                <a:spLocks noChangeArrowheads="1"/>
              </p:cNvSpPr>
              <p:nvPr/>
            </p:nvSpPr>
            <p:spPr bwMode="auto">
              <a:xfrm>
                <a:off x="4378" y="16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384" name="Oval 3848"/>
              <p:cNvSpPr>
                <a:spLocks noChangeArrowheads="1"/>
              </p:cNvSpPr>
              <p:nvPr/>
            </p:nvSpPr>
            <p:spPr bwMode="auto">
              <a:xfrm>
                <a:off x="4360" y="31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385" name="Oval 3849"/>
              <p:cNvSpPr>
                <a:spLocks noChangeArrowheads="1"/>
              </p:cNvSpPr>
              <p:nvPr/>
            </p:nvSpPr>
            <p:spPr bwMode="auto">
              <a:xfrm>
                <a:off x="4245" y="26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386" name="Oval 3850"/>
              <p:cNvSpPr>
                <a:spLocks noChangeArrowheads="1"/>
              </p:cNvSpPr>
              <p:nvPr/>
            </p:nvSpPr>
            <p:spPr bwMode="auto">
              <a:xfrm>
                <a:off x="4388" y="25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387" name="Oval 3851"/>
              <p:cNvSpPr>
                <a:spLocks noChangeArrowheads="1"/>
              </p:cNvSpPr>
              <p:nvPr/>
            </p:nvSpPr>
            <p:spPr bwMode="auto">
              <a:xfrm>
                <a:off x="4484" y="35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388" name="Oval 3852"/>
              <p:cNvSpPr>
                <a:spLocks noChangeArrowheads="1"/>
              </p:cNvSpPr>
              <p:nvPr/>
            </p:nvSpPr>
            <p:spPr bwMode="auto">
              <a:xfrm>
                <a:off x="4474" y="26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389" name="Oval 3853"/>
              <p:cNvSpPr>
                <a:spLocks noChangeArrowheads="1"/>
              </p:cNvSpPr>
              <p:nvPr/>
            </p:nvSpPr>
            <p:spPr bwMode="auto">
              <a:xfrm>
                <a:off x="4456" y="41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390" name="Oval 3854"/>
              <p:cNvSpPr>
                <a:spLocks noChangeArrowheads="1"/>
              </p:cNvSpPr>
              <p:nvPr/>
            </p:nvSpPr>
            <p:spPr bwMode="auto">
              <a:xfrm>
                <a:off x="4341" y="35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391" name="Oval 3855"/>
              <p:cNvSpPr>
                <a:spLocks noChangeArrowheads="1"/>
              </p:cNvSpPr>
              <p:nvPr/>
            </p:nvSpPr>
            <p:spPr bwMode="auto">
              <a:xfrm>
                <a:off x="4227" y="19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392" name="Oval 3856"/>
              <p:cNvSpPr>
                <a:spLocks noChangeArrowheads="1"/>
              </p:cNvSpPr>
              <p:nvPr/>
            </p:nvSpPr>
            <p:spPr bwMode="auto">
              <a:xfrm>
                <a:off x="4199" y="32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393" name="Oval 3857"/>
              <p:cNvSpPr>
                <a:spLocks noChangeArrowheads="1"/>
              </p:cNvSpPr>
              <p:nvPr/>
            </p:nvSpPr>
            <p:spPr bwMode="auto">
              <a:xfrm>
                <a:off x="4305" y="24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394" name="Oval 3858"/>
              <p:cNvSpPr>
                <a:spLocks noChangeArrowheads="1"/>
              </p:cNvSpPr>
              <p:nvPr/>
            </p:nvSpPr>
            <p:spPr bwMode="auto">
              <a:xfrm>
                <a:off x="4260" y="35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31124" name="Group 3859"/>
            <p:cNvGrpSpPr>
              <a:grpSpLocks/>
            </p:cNvGrpSpPr>
            <p:nvPr/>
          </p:nvGrpSpPr>
          <p:grpSpPr bwMode="auto">
            <a:xfrm>
              <a:off x="4606" y="73"/>
              <a:ext cx="339" cy="297"/>
              <a:chOff x="4606" y="73"/>
              <a:chExt cx="339" cy="297"/>
            </a:xfrm>
          </p:grpSpPr>
          <p:sp>
            <p:nvSpPr>
              <p:cNvPr id="69396" name="Oval 3860"/>
              <p:cNvSpPr>
                <a:spLocks noChangeArrowheads="1"/>
              </p:cNvSpPr>
              <p:nvPr/>
            </p:nvSpPr>
            <p:spPr bwMode="auto">
              <a:xfrm>
                <a:off x="4699" y="7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397" name="Oval 3861"/>
              <p:cNvSpPr>
                <a:spLocks noChangeArrowheads="1"/>
              </p:cNvSpPr>
              <p:nvPr/>
            </p:nvSpPr>
            <p:spPr bwMode="auto">
              <a:xfrm>
                <a:off x="4795" y="16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398" name="Oval 3862"/>
              <p:cNvSpPr>
                <a:spLocks noChangeArrowheads="1"/>
              </p:cNvSpPr>
              <p:nvPr/>
            </p:nvSpPr>
            <p:spPr bwMode="auto">
              <a:xfrm>
                <a:off x="4785" y="8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399" name="Oval 3863"/>
              <p:cNvSpPr>
                <a:spLocks noChangeArrowheads="1"/>
              </p:cNvSpPr>
              <p:nvPr/>
            </p:nvSpPr>
            <p:spPr bwMode="auto">
              <a:xfrm>
                <a:off x="4767" y="22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400" name="Oval 3864"/>
              <p:cNvSpPr>
                <a:spLocks noChangeArrowheads="1"/>
              </p:cNvSpPr>
              <p:nvPr/>
            </p:nvSpPr>
            <p:spPr bwMode="auto">
              <a:xfrm>
                <a:off x="4652" y="17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401" name="Oval 3865"/>
              <p:cNvSpPr>
                <a:spLocks noChangeArrowheads="1"/>
              </p:cNvSpPr>
              <p:nvPr/>
            </p:nvSpPr>
            <p:spPr bwMode="auto">
              <a:xfrm>
                <a:off x="4795" y="16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402" name="Oval 3866"/>
              <p:cNvSpPr>
                <a:spLocks noChangeArrowheads="1"/>
              </p:cNvSpPr>
              <p:nvPr/>
            </p:nvSpPr>
            <p:spPr bwMode="auto">
              <a:xfrm>
                <a:off x="4891" y="26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403" name="Oval 3867"/>
              <p:cNvSpPr>
                <a:spLocks noChangeArrowheads="1"/>
              </p:cNvSpPr>
              <p:nvPr/>
            </p:nvSpPr>
            <p:spPr bwMode="auto">
              <a:xfrm>
                <a:off x="4881" y="17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404" name="Oval 3868"/>
              <p:cNvSpPr>
                <a:spLocks noChangeArrowheads="1"/>
              </p:cNvSpPr>
              <p:nvPr/>
            </p:nvSpPr>
            <p:spPr bwMode="auto">
              <a:xfrm>
                <a:off x="4863" y="32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405" name="Oval 3869"/>
              <p:cNvSpPr>
                <a:spLocks noChangeArrowheads="1"/>
              </p:cNvSpPr>
              <p:nvPr/>
            </p:nvSpPr>
            <p:spPr bwMode="auto">
              <a:xfrm>
                <a:off x="4748" y="27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406" name="Oval 3870"/>
              <p:cNvSpPr>
                <a:spLocks noChangeArrowheads="1"/>
              </p:cNvSpPr>
              <p:nvPr/>
            </p:nvSpPr>
            <p:spPr bwMode="auto">
              <a:xfrm>
                <a:off x="4634" y="10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407" name="Oval 3871"/>
              <p:cNvSpPr>
                <a:spLocks noChangeArrowheads="1"/>
              </p:cNvSpPr>
              <p:nvPr/>
            </p:nvSpPr>
            <p:spPr bwMode="auto">
              <a:xfrm>
                <a:off x="4606" y="23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408" name="Oval 3872"/>
              <p:cNvSpPr>
                <a:spLocks noChangeArrowheads="1"/>
              </p:cNvSpPr>
              <p:nvPr/>
            </p:nvSpPr>
            <p:spPr bwMode="auto">
              <a:xfrm>
                <a:off x="4712" y="15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409" name="Oval 3873"/>
              <p:cNvSpPr>
                <a:spLocks noChangeArrowheads="1"/>
              </p:cNvSpPr>
              <p:nvPr/>
            </p:nvSpPr>
            <p:spPr bwMode="auto">
              <a:xfrm>
                <a:off x="4667" y="27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31125" name="Group 3874"/>
            <p:cNvGrpSpPr>
              <a:grpSpLocks/>
            </p:cNvGrpSpPr>
            <p:nvPr/>
          </p:nvGrpSpPr>
          <p:grpSpPr bwMode="auto">
            <a:xfrm>
              <a:off x="3786" y="616"/>
              <a:ext cx="339" cy="297"/>
              <a:chOff x="3786" y="616"/>
              <a:chExt cx="339" cy="297"/>
            </a:xfrm>
          </p:grpSpPr>
          <p:sp>
            <p:nvSpPr>
              <p:cNvPr id="69411" name="Oval 3875"/>
              <p:cNvSpPr>
                <a:spLocks noChangeArrowheads="1"/>
              </p:cNvSpPr>
              <p:nvPr/>
            </p:nvSpPr>
            <p:spPr bwMode="auto">
              <a:xfrm>
                <a:off x="3879" y="61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412" name="Oval 3876"/>
              <p:cNvSpPr>
                <a:spLocks noChangeArrowheads="1"/>
              </p:cNvSpPr>
              <p:nvPr/>
            </p:nvSpPr>
            <p:spPr bwMode="auto">
              <a:xfrm>
                <a:off x="3975" y="71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413" name="Oval 3877"/>
              <p:cNvSpPr>
                <a:spLocks noChangeArrowheads="1"/>
              </p:cNvSpPr>
              <p:nvPr/>
            </p:nvSpPr>
            <p:spPr bwMode="auto">
              <a:xfrm>
                <a:off x="3965" y="62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414" name="Oval 3878"/>
              <p:cNvSpPr>
                <a:spLocks noChangeArrowheads="1"/>
              </p:cNvSpPr>
              <p:nvPr/>
            </p:nvSpPr>
            <p:spPr bwMode="auto">
              <a:xfrm>
                <a:off x="3947" y="77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415" name="Oval 3879"/>
              <p:cNvSpPr>
                <a:spLocks noChangeArrowheads="1"/>
              </p:cNvSpPr>
              <p:nvPr/>
            </p:nvSpPr>
            <p:spPr bwMode="auto">
              <a:xfrm>
                <a:off x="3832" y="71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416" name="Oval 3880"/>
              <p:cNvSpPr>
                <a:spLocks noChangeArrowheads="1"/>
              </p:cNvSpPr>
              <p:nvPr/>
            </p:nvSpPr>
            <p:spPr bwMode="auto">
              <a:xfrm>
                <a:off x="3975" y="71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417" name="Oval 3881"/>
              <p:cNvSpPr>
                <a:spLocks noChangeArrowheads="1"/>
              </p:cNvSpPr>
              <p:nvPr/>
            </p:nvSpPr>
            <p:spPr bwMode="auto">
              <a:xfrm>
                <a:off x="4071" y="80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418" name="Oval 3882"/>
              <p:cNvSpPr>
                <a:spLocks noChangeArrowheads="1"/>
              </p:cNvSpPr>
              <p:nvPr/>
            </p:nvSpPr>
            <p:spPr bwMode="auto">
              <a:xfrm>
                <a:off x="4061" y="72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419" name="Oval 3883"/>
              <p:cNvSpPr>
                <a:spLocks noChangeArrowheads="1"/>
              </p:cNvSpPr>
              <p:nvPr/>
            </p:nvSpPr>
            <p:spPr bwMode="auto">
              <a:xfrm>
                <a:off x="4043" y="86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420" name="Oval 3884"/>
              <p:cNvSpPr>
                <a:spLocks noChangeArrowheads="1"/>
              </p:cNvSpPr>
              <p:nvPr/>
            </p:nvSpPr>
            <p:spPr bwMode="auto">
              <a:xfrm>
                <a:off x="3928" y="81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421" name="Oval 3885"/>
              <p:cNvSpPr>
                <a:spLocks noChangeArrowheads="1"/>
              </p:cNvSpPr>
              <p:nvPr/>
            </p:nvSpPr>
            <p:spPr bwMode="auto">
              <a:xfrm>
                <a:off x="3814" y="64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422" name="Oval 3886"/>
              <p:cNvSpPr>
                <a:spLocks noChangeArrowheads="1"/>
              </p:cNvSpPr>
              <p:nvPr/>
            </p:nvSpPr>
            <p:spPr bwMode="auto">
              <a:xfrm>
                <a:off x="3786" y="77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423" name="Oval 3887"/>
              <p:cNvSpPr>
                <a:spLocks noChangeArrowheads="1"/>
              </p:cNvSpPr>
              <p:nvPr/>
            </p:nvSpPr>
            <p:spPr bwMode="auto">
              <a:xfrm>
                <a:off x="3892" y="69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424" name="Oval 3888"/>
              <p:cNvSpPr>
                <a:spLocks noChangeArrowheads="1"/>
              </p:cNvSpPr>
              <p:nvPr/>
            </p:nvSpPr>
            <p:spPr bwMode="auto">
              <a:xfrm>
                <a:off x="3847" y="81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31126" name="Group 3889"/>
            <p:cNvGrpSpPr>
              <a:grpSpLocks/>
            </p:cNvGrpSpPr>
            <p:nvPr/>
          </p:nvGrpSpPr>
          <p:grpSpPr bwMode="auto">
            <a:xfrm>
              <a:off x="3365" y="516"/>
              <a:ext cx="1099" cy="312"/>
              <a:chOff x="3365" y="516"/>
              <a:chExt cx="1099" cy="312"/>
            </a:xfrm>
          </p:grpSpPr>
          <p:grpSp>
            <p:nvGrpSpPr>
              <p:cNvPr id="131685" name="Group 3890"/>
              <p:cNvGrpSpPr>
                <a:grpSpLocks/>
              </p:cNvGrpSpPr>
              <p:nvPr/>
            </p:nvGrpSpPr>
            <p:grpSpPr bwMode="auto">
              <a:xfrm>
                <a:off x="4125" y="516"/>
                <a:ext cx="339" cy="297"/>
                <a:chOff x="4125" y="516"/>
                <a:chExt cx="339" cy="297"/>
              </a:xfrm>
            </p:grpSpPr>
            <p:sp>
              <p:nvSpPr>
                <p:cNvPr id="69427" name="Oval 3891"/>
                <p:cNvSpPr>
                  <a:spLocks noChangeArrowheads="1"/>
                </p:cNvSpPr>
                <p:nvPr/>
              </p:nvSpPr>
              <p:spPr bwMode="auto">
                <a:xfrm>
                  <a:off x="4218" y="51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428" name="Oval 3892"/>
                <p:cNvSpPr>
                  <a:spLocks noChangeArrowheads="1"/>
                </p:cNvSpPr>
                <p:nvPr/>
              </p:nvSpPr>
              <p:spPr bwMode="auto">
                <a:xfrm>
                  <a:off x="4314" y="61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429" name="Oval 3893"/>
                <p:cNvSpPr>
                  <a:spLocks noChangeArrowheads="1"/>
                </p:cNvSpPr>
                <p:nvPr/>
              </p:nvSpPr>
              <p:spPr bwMode="auto">
                <a:xfrm>
                  <a:off x="4304" y="52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430" name="Oval 3894"/>
                <p:cNvSpPr>
                  <a:spLocks noChangeArrowheads="1"/>
                </p:cNvSpPr>
                <p:nvPr/>
              </p:nvSpPr>
              <p:spPr bwMode="auto">
                <a:xfrm>
                  <a:off x="4286" y="67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431" name="Oval 3895"/>
                <p:cNvSpPr>
                  <a:spLocks noChangeArrowheads="1"/>
                </p:cNvSpPr>
                <p:nvPr/>
              </p:nvSpPr>
              <p:spPr bwMode="auto">
                <a:xfrm>
                  <a:off x="4171" y="61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432" name="Oval 3896"/>
                <p:cNvSpPr>
                  <a:spLocks noChangeArrowheads="1"/>
                </p:cNvSpPr>
                <p:nvPr/>
              </p:nvSpPr>
              <p:spPr bwMode="auto">
                <a:xfrm>
                  <a:off x="4314" y="61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433" name="Oval 3897"/>
                <p:cNvSpPr>
                  <a:spLocks noChangeArrowheads="1"/>
                </p:cNvSpPr>
                <p:nvPr/>
              </p:nvSpPr>
              <p:spPr bwMode="auto">
                <a:xfrm>
                  <a:off x="4410" y="70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434" name="Oval 3898"/>
                <p:cNvSpPr>
                  <a:spLocks noChangeArrowheads="1"/>
                </p:cNvSpPr>
                <p:nvPr/>
              </p:nvSpPr>
              <p:spPr bwMode="auto">
                <a:xfrm>
                  <a:off x="4400" y="62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435" name="Oval 3899"/>
                <p:cNvSpPr>
                  <a:spLocks noChangeArrowheads="1"/>
                </p:cNvSpPr>
                <p:nvPr/>
              </p:nvSpPr>
              <p:spPr bwMode="auto">
                <a:xfrm>
                  <a:off x="4382" y="76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436" name="Oval 3900"/>
                <p:cNvSpPr>
                  <a:spLocks noChangeArrowheads="1"/>
                </p:cNvSpPr>
                <p:nvPr/>
              </p:nvSpPr>
              <p:spPr bwMode="auto">
                <a:xfrm>
                  <a:off x="4267" y="71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437" name="Oval 3901"/>
                <p:cNvSpPr>
                  <a:spLocks noChangeArrowheads="1"/>
                </p:cNvSpPr>
                <p:nvPr/>
              </p:nvSpPr>
              <p:spPr bwMode="auto">
                <a:xfrm>
                  <a:off x="4153" y="54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438" name="Oval 3902"/>
                <p:cNvSpPr>
                  <a:spLocks noChangeArrowheads="1"/>
                </p:cNvSpPr>
                <p:nvPr/>
              </p:nvSpPr>
              <p:spPr bwMode="auto">
                <a:xfrm>
                  <a:off x="4125" y="67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439" name="Oval 3903"/>
                <p:cNvSpPr>
                  <a:spLocks noChangeArrowheads="1"/>
                </p:cNvSpPr>
                <p:nvPr/>
              </p:nvSpPr>
              <p:spPr bwMode="auto">
                <a:xfrm>
                  <a:off x="4231" y="59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440" name="Oval 3904"/>
                <p:cNvSpPr>
                  <a:spLocks noChangeArrowheads="1"/>
                </p:cNvSpPr>
                <p:nvPr/>
              </p:nvSpPr>
              <p:spPr bwMode="auto">
                <a:xfrm>
                  <a:off x="4186" y="71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31686" name="Group 3905"/>
              <p:cNvGrpSpPr>
                <a:grpSpLocks/>
              </p:cNvGrpSpPr>
              <p:nvPr/>
            </p:nvGrpSpPr>
            <p:grpSpPr bwMode="auto">
              <a:xfrm>
                <a:off x="3365" y="531"/>
                <a:ext cx="339" cy="297"/>
                <a:chOff x="3365" y="531"/>
                <a:chExt cx="339" cy="297"/>
              </a:xfrm>
            </p:grpSpPr>
            <p:sp>
              <p:nvSpPr>
                <p:cNvPr id="69442" name="Oval 3906"/>
                <p:cNvSpPr>
                  <a:spLocks noChangeArrowheads="1"/>
                </p:cNvSpPr>
                <p:nvPr/>
              </p:nvSpPr>
              <p:spPr bwMode="auto">
                <a:xfrm>
                  <a:off x="3458" y="53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443" name="Oval 3907"/>
                <p:cNvSpPr>
                  <a:spLocks noChangeArrowheads="1"/>
                </p:cNvSpPr>
                <p:nvPr/>
              </p:nvSpPr>
              <p:spPr bwMode="auto">
                <a:xfrm>
                  <a:off x="3554" y="62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444" name="Oval 3908"/>
                <p:cNvSpPr>
                  <a:spLocks noChangeArrowheads="1"/>
                </p:cNvSpPr>
                <p:nvPr/>
              </p:nvSpPr>
              <p:spPr bwMode="auto">
                <a:xfrm>
                  <a:off x="3544" y="53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445" name="Oval 3909"/>
                <p:cNvSpPr>
                  <a:spLocks noChangeArrowheads="1"/>
                </p:cNvSpPr>
                <p:nvPr/>
              </p:nvSpPr>
              <p:spPr bwMode="auto">
                <a:xfrm>
                  <a:off x="3526" y="68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446" name="Oval 3910"/>
                <p:cNvSpPr>
                  <a:spLocks noChangeArrowheads="1"/>
                </p:cNvSpPr>
                <p:nvPr/>
              </p:nvSpPr>
              <p:spPr bwMode="auto">
                <a:xfrm>
                  <a:off x="3411" y="63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447" name="Oval 3911"/>
                <p:cNvSpPr>
                  <a:spLocks noChangeArrowheads="1"/>
                </p:cNvSpPr>
                <p:nvPr/>
              </p:nvSpPr>
              <p:spPr bwMode="auto">
                <a:xfrm>
                  <a:off x="3554" y="62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448" name="Oval 3912"/>
                <p:cNvSpPr>
                  <a:spLocks noChangeArrowheads="1"/>
                </p:cNvSpPr>
                <p:nvPr/>
              </p:nvSpPr>
              <p:spPr bwMode="auto">
                <a:xfrm>
                  <a:off x="3650" y="72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449" name="Oval 3913"/>
                <p:cNvSpPr>
                  <a:spLocks noChangeArrowheads="1"/>
                </p:cNvSpPr>
                <p:nvPr/>
              </p:nvSpPr>
              <p:spPr bwMode="auto">
                <a:xfrm>
                  <a:off x="3640" y="63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450" name="Oval 3914"/>
                <p:cNvSpPr>
                  <a:spLocks noChangeArrowheads="1"/>
                </p:cNvSpPr>
                <p:nvPr/>
              </p:nvSpPr>
              <p:spPr bwMode="auto">
                <a:xfrm>
                  <a:off x="3622" y="78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451" name="Oval 3915"/>
                <p:cNvSpPr>
                  <a:spLocks noChangeArrowheads="1"/>
                </p:cNvSpPr>
                <p:nvPr/>
              </p:nvSpPr>
              <p:spPr bwMode="auto">
                <a:xfrm>
                  <a:off x="3507" y="73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452" name="Oval 3916"/>
                <p:cNvSpPr>
                  <a:spLocks noChangeArrowheads="1"/>
                </p:cNvSpPr>
                <p:nvPr/>
              </p:nvSpPr>
              <p:spPr bwMode="auto">
                <a:xfrm>
                  <a:off x="3393" y="56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453" name="Oval 3917"/>
                <p:cNvSpPr>
                  <a:spLocks noChangeArrowheads="1"/>
                </p:cNvSpPr>
                <p:nvPr/>
              </p:nvSpPr>
              <p:spPr bwMode="auto">
                <a:xfrm>
                  <a:off x="3365" y="69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454" name="Oval 3918"/>
                <p:cNvSpPr>
                  <a:spLocks noChangeArrowheads="1"/>
                </p:cNvSpPr>
                <p:nvPr/>
              </p:nvSpPr>
              <p:spPr bwMode="auto">
                <a:xfrm>
                  <a:off x="3471" y="61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455" name="Oval 3919"/>
                <p:cNvSpPr>
                  <a:spLocks noChangeArrowheads="1"/>
                </p:cNvSpPr>
                <p:nvPr/>
              </p:nvSpPr>
              <p:spPr bwMode="auto">
                <a:xfrm>
                  <a:off x="3426" y="72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31127" name="Group 3920"/>
            <p:cNvGrpSpPr>
              <a:grpSpLocks/>
            </p:cNvGrpSpPr>
            <p:nvPr/>
          </p:nvGrpSpPr>
          <p:grpSpPr bwMode="auto">
            <a:xfrm>
              <a:off x="3718" y="-67"/>
              <a:ext cx="1657" cy="586"/>
              <a:chOff x="3718" y="-67"/>
              <a:chExt cx="1657" cy="586"/>
            </a:xfrm>
          </p:grpSpPr>
          <p:grpSp>
            <p:nvGrpSpPr>
              <p:cNvPr id="131655" name="Group 3921"/>
              <p:cNvGrpSpPr>
                <a:grpSpLocks/>
              </p:cNvGrpSpPr>
              <p:nvPr/>
            </p:nvGrpSpPr>
            <p:grpSpPr bwMode="auto">
              <a:xfrm>
                <a:off x="5036" y="-67"/>
                <a:ext cx="339" cy="297"/>
                <a:chOff x="5036" y="-67"/>
                <a:chExt cx="339" cy="297"/>
              </a:xfrm>
            </p:grpSpPr>
            <p:sp>
              <p:nvSpPr>
                <p:cNvPr id="69458" name="Oval 3922"/>
                <p:cNvSpPr>
                  <a:spLocks noChangeArrowheads="1"/>
                </p:cNvSpPr>
                <p:nvPr/>
              </p:nvSpPr>
              <p:spPr bwMode="auto">
                <a:xfrm>
                  <a:off x="5129" y="-6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459" name="Oval 3923"/>
                <p:cNvSpPr>
                  <a:spLocks noChangeArrowheads="1"/>
                </p:cNvSpPr>
                <p:nvPr/>
              </p:nvSpPr>
              <p:spPr bwMode="auto">
                <a:xfrm>
                  <a:off x="5225" y="2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460" name="Oval 3924"/>
                <p:cNvSpPr>
                  <a:spLocks noChangeArrowheads="1"/>
                </p:cNvSpPr>
                <p:nvPr/>
              </p:nvSpPr>
              <p:spPr bwMode="auto">
                <a:xfrm>
                  <a:off x="5215" y="-5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461" name="Oval 3925"/>
                <p:cNvSpPr>
                  <a:spLocks noChangeArrowheads="1"/>
                </p:cNvSpPr>
                <p:nvPr/>
              </p:nvSpPr>
              <p:spPr bwMode="auto">
                <a:xfrm>
                  <a:off x="5197" y="8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462" name="Oval 3926"/>
                <p:cNvSpPr>
                  <a:spLocks noChangeArrowheads="1"/>
                </p:cNvSpPr>
                <p:nvPr/>
              </p:nvSpPr>
              <p:spPr bwMode="auto">
                <a:xfrm>
                  <a:off x="5082" y="3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463" name="Oval 3927"/>
                <p:cNvSpPr>
                  <a:spLocks noChangeArrowheads="1"/>
                </p:cNvSpPr>
                <p:nvPr/>
              </p:nvSpPr>
              <p:spPr bwMode="auto">
                <a:xfrm>
                  <a:off x="5225" y="2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464" name="Oval 3928"/>
                <p:cNvSpPr>
                  <a:spLocks noChangeArrowheads="1"/>
                </p:cNvSpPr>
                <p:nvPr/>
              </p:nvSpPr>
              <p:spPr bwMode="auto">
                <a:xfrm>
                  <a:off x="5321" y="12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465" name="Oval 3929"/>
                <p:cNvSpPr>
                  <a:spLocks noChangeArrowheads="1"/>
                </p:cNvSpPr>
                <p:nvPr/>
              </p:nvSpPr>
              <p:spPr bwMode="auto">
                <a:xfrm>
                  <a:off x="5311" y="3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466" name="Oval 3930"/>
                <p:cNvSpPr>
                  <a:spLocks noChangeArrowheads="1"/>
                </p:cNvSpPr>
                <p:nvPr/>
              </p:nvSpPr>
              <p:spPr bwMode="auto">
                <a:xfrm>
                  <a:off x="5293" y="18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467" name="Oval 3931"/>
                <p:cNvSpPr>
                  <a:spLocks noChangeArrowheads="1"/>
                </p:cNvSpPr>
                <p:nvPr/>
              </p:nvSpPr>
              <p:spPr bwMode="auto">
                <a:xfrm>
                  <a:off x="5178" y="13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468" name="Oval 3932"/>
                <p:cNvSpPr>
                  <a:spLocks noChangeArrowheads="1"/>
                </p:cNvSpPr>
                <p:nvPr/>
              </p:nvSpPr>
              <p:spPr bwMode="auto">
                <a:xfrm>
                  <a:off x="5064" y="-3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469" name="Oval 3933"/>
                <p:cNvSpPr>
                  <a:spLocks noChangeArrowheads="1"/>
                </p:cNvSpPr>
                <p:nvPr/>
              </p:nvSpPr>
              <p:spPr bwMode="auto">
                <a:xfrm>
                  <a:off x="5036" y="9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470" name="Oval 3934"/>
                <p:cNvSpPr>
                  <a:spLocks noChangeArrowheads="1"/>
                </p:cNvSpPr>
                <p:nvPr/>
              </p:nvSpPr>
              <p:spPr bwMode="auto">
                <a:xfrm>
                  <a:off x="5142" y="1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471" name="Oval 3935"/>
                <p:cNvSpPr>
                  <a:spLocks noChangeArrowheads="1"/>
                </p:cNvSpPr>
                <p:nvPr/>
              </p:nvSpPr>
              <p:spPr bwMode="auto">
                <a:xfrm>
                  <a:off x="5097" y="13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31656" name="Group 3936"/>
              <p:cNvGrpSpPr>
                <a:grpSpLocks/>
              </p:cNvGrpSpPr>
              <p:nvPr/>
            </p:nvGrpSpPr>
            <p:grpSpPr bwMode="auto">
              <a:xfrm>
                <a:off x="3718" y="222"/>
                <a:ext cx="339" cy="297"/>
                <a:chOff x="3718" y="222"/>
                <a:chExt cx="339" cy="297"/>
              </a:xfrm>
            </p:grpSpPr>
            <p:sp>
              <p:nvSpPr>
                <p:cNvPr id="69473" name="Oval 3937"/>
                <p:cNvSpPr>
                  <a:spLocks noChangeArrowheads="1"/>
                </p:cNvSpPr>
                <p:nvPr/>
              </p:nvSpPr>
              <p:spPr bwMode="auto">
                <a:xfrm>
                  <a:off x="3811" y="22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474" name="Oval 3938"/>
                <p:cNvSpPr>
                  <a:spLocks noChangeArrowheads="1"/>
                </p:cNvSpPr>
                <p:nvPr/>
              </p:nvSpPr>
              <p:spPr bwMode="auto">
                <a:xfrm>
                  <a:off x="3907" y="31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475" name="Oval 3939"/>
                <p:cNvSpPr>
                  <a:spLocks noChangeArrowheads="1"/>
                </p:cNvSpPr>
                <p:nvPr/>
              </p:nvSpPr>
              <p:spPr bwMode="auto">
                <a:xfrm>
                  <a:off x="3897" y="23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476" name="Oval 3940"/>
                <p:cNvSpPr>
                  <a:spLocks noChangeArrowheads="1"/>
                </p:cNvSpPr>
                <p:nvPr/>
              </p:nvSpPr>
              <p:spPr bwMode="auto">
                <a:xfrm>
                  <a:off x="3879" y="37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477" name="Oval 3941"/>
                <p:cNvSpPr>
                  <a:spLocks noChangeArrowheads="1"/>
                </p:cNvSpPr>
                <p:nvPr/>
              </p:nvSpPr>
              <p:spPr bwMode="auto">
                <a:xfrm>
                  <a:off x="3764" y="32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478" name="Oval 3942"/>
                <p:cNvSpPr>
                  <a:spLocks noChangeArrowheads="1"/>
                </p:cNvSpPr>
                <p:nvPr/>
              </p:nvSpPr>
              <p:spPr bwMode="auto">
                <a:xfrm>
                  <a:off x="3907" y="31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479" name="Oval 3943"/>
                <p:cNvSpPr>
                  <a:spLocks noChangeArrowheads="1"/>
                </p:cNvSpPr>
                <p:nvPr/>
              </p:nvSpPr>
              <p:spPr bwMode="auto">
                <a:xfrm>
                  <a:off x="4003" y="41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480" name="Oval 3944"/>
                <p:cNvSpPr>
                  <a:spLocks noChangeArrowheads="1"/>
                </p:cNvSpPr>
                <p:nvPr/>
              </p:nvSpPr>
              <p:spPr bwMode="auto">
                <a:xfrm>
                  <a:off x="3993" y="32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481" name="Oval 3945"/>
                <p:cNvSpPr>
                  <a:spLocks noChangeArrowheads="1"/>
                </p:cNvSpPr>
                <p:nvPr/>
              </p:nvSpPr>
              <p:spPr bwMode="auto">
                <a:xfrm>
                  <a:off x="3975" y="47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482" name="Oval 3946"/>
                <p:cNvSpPr>
                  <a:spLocks noChangeArrowheads="1"/>
                </p:cNvSpPr>
                <p:nvPr/>
              </p:nvSpPr>
              <p:spPr bwMode="auto">
                <a:xfrm>
                  <a:off x="3860" y="42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483" name="Oval 3947"/>
                <p:cNvSpPr>
                  <a:spLocks noChangeArrowheads="1"/>
                </p:cNvSpPr>
                <p:nvPr/>
              </p:nvSpPr>
              <p:spPr bwMode="auto">
                <a:xfrm>
                  <a:off x="3746" y="25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484" name="Oval 3948"/>
                <p:cNvSpPr>
                  <a:spLocks noChangeArrowheads="1"/>
                </p:cNvSpPr>
                <p:nvPr/>
              </p:nvSpPr>
              <p:spPr bwMode="auto">
                <a:xfrm>
                  <a:off x="3718" y="38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485" name="Oval 3949"/>
                <p:cNvSpPr>
                  <a:spLocks noChangeArrowheads="1"/>
                </p:cNvSpPr>
                <p:nvPr/>
              </p:nvSpPr>
              <p:spPr bwMode="auto">
                <a:xfrm>
                  <a:off x="3824" y="30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486" name="Oval 3950"/>
                <p:cNvSpPr>
                  <a:spLocks noChangeArrowheads="1"/>
                </p:cNvSpPr>
                <p:nvPr/>
              </p:nvSpPr>
              <p:spPr bwMode="auto">
                <a:xfrm>
                  <a:off x="3779" y="41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31128" name="Group 3951"/>
            <p:cNvGrpSpPr>
              <a:grpSpLocks/>
            </p:cNvGrpSpPr>
            <p:nvPr/>
          </p:nvGrpSpPr>
          <p:grpSpPr bwMode="auto">
            <a:xfrm>
              <a:off x="4744" y="476"/>
              <a:ext cx="622" cy="1055"/>
              <a:chOff x="4744" y="476"/>
              <a:chExt cx="622" cy="1055"/>
            </a:xfrm>
          </p:grpSpPr>
          <p:grpSp>
            <p:nvGrpSpPr>
              <p:cNvPr id="131625" name="Group 3952"/>
              <p:cNvGrpSpPr>
                <a:grpSpLocks/>
              </p:cNvGrpSpPr>
              <p:nvPr/>
            </p:nvGrpSpPr>
            <p:grpSpPr bwMode="auto">
              <a:xfrm>
                <a:off x="5028" y="1234"/>
                <a:ext cx="338" cy="297"/>
                <a:chOff x="5028" y="1234"/>
                <a:chExt cx="338" cy="297"/>
              </a:xfrm>
            </p:grpSpPr>
            <p:sp>
              <p:nvSpPr>
                <p:cNvPr id="69489" name="Oval 3953"/>
                <p:cNvSpPr>
                  <a:spLocks noChangeArrowheads="1"/>
                </p:cNvSpPr>
                <p:nvPr/>
              </p:nvSpPr>
              <p:spPr bwMode="auto">
                <a:xfrm>
                  <a:off x="5120" y="123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490" name="Oval 3954"/>
                <p:cNvSpPr>
                  <a:spLocks noChangeArrowheads="1"/>
                </p:cNvSpPr>
                <p:nvPr/>
              </p:nvSpPr>
              <p:spPr bwMode="auto">
                <a:xfrm>
                  <a:off x="5217" y="133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491" name="Oval 3955"/>
                <p:cNvSpPr>
                  <a:spLocks noChangeArrowheads="1"/>
                </p:cNvSpPr>
                <p:nvPr/>
              </p:nvSpPr>
              <p:spPr bwMode="auto">
                <a:xfrm>
                  <a:off x="5207" y="124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492" name="Oval 3956"/>
                <p:cNvSpPr>
                  <a:spLocks noChangeArrowheads="1"/>
                </p:cNvSpPr>
                <p:nvPr/>
              </p:nvSpPr>
              <p:spPr bwMode="auto">
                <a:xfrm>
                  <a:off x="5188" y="139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493" name="Oval 3957"/>
                <p:cNvSpPr>
                  <a:spLocks noChangeArrowheads="1"/>
                </p:cNvSpPr>
                <p:nvPr/>
              </p:nvSpPr>
              <p:spPr bwMode="auto">
                <a:xfrm>
                  <a:off x="5073" y="133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494" name="Oval 3958"/>
                <p:cNvSpPr>
                  <a:spLocks noChangeArrowheads="1"/>
                </p:cNvSpPr>
                <p:nvPr/>
              </p:nvSpPr>
              <p:spPr bwMode="auto">
                <a:xfrm>
                  <a:off x="5217" y="133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495" name="Oval 3959"/>
                <p:cNvSpPr>
                  <a:spLocks noChangeArrowheads="1"/>
                </p:cNvSpPr>
                <p:nvPr/>
              </p:nvSpPr>
              <p:spPr bwMode="auto">
                <a:xfrm>
                  <a:off x="5312" y="142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496" name="Oval 3960"/>
                <p:cNvSpPr>
                  <a:spLocks noChangeArrowheads="1"/>
                </p:cNvSpPr>
                <p:nvPr/>
              </p:nvSpPr>
              <p:spPr bwMode="auto">
                <a:xfrm>
                  <a:off x="5303" y="133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497" name="Oval 3961"/>
                <p:cNvSpPr>
                  <a:spLocks noChangeArrowheads="1"/>
                </p:cNvSpPr>
                <p:nvPr/>
              </p:nvSpPr>
              <p:spPr bwMode="auto">
                <a:xfrm>
                  <a:off x="5285" y="148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498" name="Oval 3962"/>
                <p:cNvSpPr>
                  <a:spLocks noChangeArrowheads="1"/>
                </p:cNvSpPr>
                <p:nvPr/>
              </p:nvSpPr>
              <p:spPr bwMode="auto">
                <a:xfrm>
                  <a:off x="5169" y="143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499" name="Oval 3963"/>
                <p:cNvSpPr>
                  <a:spLocks noChangeArrowheads="1"/>
                </p:cNvSpPr>
                <p:nvPr/>
              </p:nvSpPr>
              <p:spPr bwMode="auto">
                <a:xfrm>
                  <a:off x="5056" y="126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500" name="Oval 3964"/>
                <p:cNvSpPr>
                  <a:spLocks noChangeArrowheads="1"/>
                </p:cNvSpPr>
                <p:nvPr/>
              </p:nvSpPr>
              <p:spPr bwMode="auto">
                <a:xfrm>
                  <a:off x="5028" y="139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501" name="Oval 3965"/>
                <p:cNvSpPr>
                  <a:spLocks noChangeArrowheads="1"/>
                </p:cNvSpPr>
                <p:nvPr/>
              </p:nvSpPr>
              <p:spPr bwMode="auto">
                <a:xfrm>
                  <a:off x="5134" y="131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502" name="Oval 3966"/>
                <p:cNvSpPr>
                  <a:spLocks noChangeArrowheads="1"/>
                </p:cNvSpPr>
                <p:nvPr/>
              </p:nvSpPr>
              <p:spPr bwMode="auto">
                <a:xfrm>
                  <a:off x="5088" y="143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31626" name="Group 3967"/>
              <p:cNvGrpSpPr>
                <a:grpSpLocks/>
              </p:cNvGrpSpPr>
              <p:nvPr/>
            </p:nvGrpSpPr>
            <p:grpSpPr bwMode="auto">
              <a:xfrm>
                <a:off x="4744" y="476"/>
                <a:ext cx="338" cy="297"/>
                <a:chOff x="4744" y="476"/>
                <a:chExt cx="338" cy="297"/>
              </a:xfrm>
            </p:grpSpPr>
            <p:sp>
              <p:nvSpPr>
                <p:cNvPr id="69504" name="Oval 3968"/>
                <p:cNvSpPr>
                  <a:spLocks noChangeArrowheads="1"/>
                </p:cNvSpPr>
                <p:nvPr/>
              </p:nvSpPr>
              <p:spPr bwMode="auto">
                <a:xfrm>
                  <a:off x="4837" y="47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505" name="Oval 3969"/>
                <p:cNvSpPr>
                  <a:spLocks noChangeArrowheads="1"/>
                </p:cNvSpPr>
                <p:nvPr/>
              </p:nvSpPr>
              <p:spPr bwMode="auto">
                <a:xfrm>
                  <a:off x="4933" y="57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506" name="Oval 3970"/>
                <p:cNvSpPr>
                  <a:spLocks noChangeArrowheads="1"/>
                </p:cNvSpPr>
                <p:nvPr/>
              </p:nvSpPr>
              <p:spPr bwMode="auto">
                <a:xfrm>
                  <a:off x="4923" y="48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507" name="Oval 3971"/>
                <p:cNvSpPr>
                  <a:spLocks noChangeArrowheads="1"/>
                </p:cNvSpPr>
                <p:nvPr/>
              </p:nvSpPr>
              <p:spPr bwMode="auto">
                <a:xfrm>
                  <a:off x="4905" y="63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508" name="Oval 3972"/>
                <p:cNvSpPr>
                  <a:spLocks noChangeArrowheads="1"/>
                </p:cNvSpPr>
                <p:nvPr/>
              </p:nvSpPr>
              <p:spPr bwMode="auto">
                <a:xfrm>
                  <a:off x="4790" y="57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509" name="Oval 3973"/>
                <p:cNvSpPr>
                  <a:spLocks noChangeArrowheads="1"/>
                </p:cNvSpPr>
                <p:nvPr/>
              </p:nvSpPr>
              <p:spPr bwMode="auto">
                <a:xfrm>
                  <a:off x="4933" y="57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510" name="Oval 3974"/>
                <p:cNvSpPr>
                  <a:spLocks noChangeArrowheads="1"/>
                </p:cNvSpPr>
                <p:nvPr/>
              </p:nvSpPr>
              <p:spPr bwMode="auto">
                <a:xfrm>
                  <a:off x="5028" y="66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511" name="Oval 3975"/>
                <p:cNvSpPr>
                  <a:spLocks noChangeArrowheads="1"/>
                </p:cNvSpPr>
                <p:nvPr/>
              </p:nvSpPr>
              <p:spPr bwMode="auto">
                <a:xfrm>
                  <a:off x="5018" y="58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512" name="Oval 3976"/>
                <p:cNvSpPr>
                  <a:spLocks noChangeArrowheads="1"/>
                </p:cNvSpPr>
                <p:nvPr/>
              </p:nvSpPr>
              <p:spPr bwMode="auto">
                <a:xfrm>
                  <a:off x="5000" y="72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513" name="Oval 3977"/>
                <p:cNvSpPr>
                  <a:spLocks noChangeArrowheads="1"/>
                </p:cNvSpPr>
                <p:nvPr/>
              </p:nvSpPr>
              <p:spPr bwMode="auto">
                <a:xfrm>
                  <a:off x="4886" y="67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514" name="Oval 3978"/>
                <p:cNvSpPr>
                  <a:spLocks noChangeArrowheads="1"/>
                </p:cNvSpPr>
                <p:nvPr/>
              </p:nvSpPr>
              <p:spPr bwMode="auto">
                <a:xfrm>
                  <a:off x="4772" y="50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515" name="Oval 3979"/>
                <p:cNvSpPr>
                  <a:spLocks noChangeArrowheads="1"/>
                </p:cNvSpPr>
                <p:nvPr/>
              </p:nvSpPr>
              <p:spPr bwMode="auto">
                <a:xfrm>
                  <a:off x="4744" y="63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516" name="Oval 3980"/>
                <p:cNvSpPr>
                  <a:spLocks noChangeArrowheads="1"/>
                </p:cNvSpPr>
                <p:nvPr/>
              </p:nvSpPr>
              <p:spPr bwMode="auto">
                <a:xfrm>
                  <a:off x="4850" y="55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517" name="Oval 3981"/>
                <p:cNvSpPr>
                  <a:spLocks noChangeArrowheads="1"/>
                </p:cNvSpPr>
                <p:nvPr/>
              </p:nvSpPr>
              <p:spPr bwMode="auto">
                <a:xfrm>
                  <a:off x="4805" y="67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31129" name="Group 3982"/>
            <p:cNvGrpSpPr>
              <a:grpSpLocks/>
            </p:cNvGrpSpPr>
            <p:nvPr/>
          </p:nvGrpSpPr>
          <p:grpSpPr bwMode="auto">
            <a:xfrm>
              <a:off x="4457" y="-147"/>
              <a:ext cx="1295" cy="966"/>
              <a:chOff x="4457" y="-147"/>
              <a:chExt cx="1295" cy="966"/>
            </a:xfrm>
          </p:grpSpPr>
          <p:grpSp>
            <p:nvGrpSpPr>
              <p:cNvPr id="131595" name="Group 3983"/>
              <p:cNvGrpSpPr>
                <a:grpSpLocks/>
              </p:cNvGrpSpPr>
              <p:nvPr/>
            </p:nvGrpSpPr>
            <p:grpSpPr bwMode="auto">
              <a:xfrm>
                <a:off x="5414" y="522"/>
                <a:ext cx="338" cy="297"/>
                <a:chOff x="5414" y="522"/>
                <a:chExt cx="338" cy="297"/>
              </a:xfrm>
            </p:grpSpPr>
            <p:sp>
              <p:nvSpPr>
                <p:cNvPr id="69520" name="Oval 3984"/>
                <p:cNvSpPr>
                  <a:spLocks noChangeArrowheads="1"/>
                </p:cNvSpPr>
                <p:nvPr/>
              </p:nvSpPr>
              <p:spPr bwMode="auto">
                <a:xfrm>
                  <a:off x="5506" y="52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521" name="Oval 3985"/>
                <p:cNvSpPr>
                  <a:spLocks noChangeArrowheads="1"/>
                </p:cNvSpPr>
                <p:nvPr/>
              </p:nvSpPr>
              <p:spPr bwMode="auto">
                <a:xfrm>
                  <a:off x="5602" y="61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522" name="Oval 3986"/>
                <p:cNvSpPr>
                  <a:spLocks noChangeArrowheads="1"/>
                </p:cNvSpPr>
                <p:nvPr/>
              </p:nvSpPr>
              <p:spPr bwMode="auto">
                <a:xfrm>
                  <a:off x="5592" y="53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523" name="Oval 3987"/>
                <p:cNvSpPr>
                  <a:spLocks noChangeArrowheads="1"/>
                </p:cNvSpPr>
                <p:nvPr/>
              </p:nvSpPr>
              <p:spPr bwMode="auto">
                <a:xfrm>
                  <a:off x="5574" y="67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524" name="Oval 3988"/>
                <p:cNvSpPr>
                  <a:spLocks noChangeArrowheads="1"/>
                </p:cNvSpPr>
                <p:nvPr/>
              </p:nvSpPr>
              <p:spPr bwMode="auto">
                <a:xfrm>
                  <a:off x="5460" y="62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525" name="Oval 3989"/>
                <p:cNvSpPr>
                  <a:spLocks noChangeArrowheads="1"/>
                </p:cNvSpPr>
                <p:nvPr/>
              </p:nvSpPr>
              <p:spPr bwMode="auto">
                <a:xfrm>
                  <a:off x="5602" y="61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526" name="Oval 3990"/>
                <p:cNvSpPr>
                  <a:spLocks noChangeArrowheads="1"/>
                </p:cNvSpPr>
                <p:nvPr/>
              </p:nvSpPr>
              <p:spPr bwMode="auto">
                <a:xfrm>
                  <a:off x="5698" y="71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527" name="Oval 3991"/>
                <p:cNvSpPr>
                  <a:spLocks noChangeArrowheads="1"/>
                </p:cNvSpPr>
                <p:nvPr/>
              </p:nvSpPr>
              <p:spPr bwMode="auto">
                <a:xfrm>
                  <a:off x="5688" y="62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528" name="Oval 3992"/>
                <p:cNvSpPr>
                  <a:spLocks noChangeArrowheads="1"/>
                </p:cNvSpPr>
                <p:nvPr/>
              </p:nvSpPr>
              <p:spPr bwMode="auto">
                <a:xfrm>
                  <a:off x="5670" y="77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529" name="Oval 3993"/>
                <p:cNvSpPr>
                  <a:spLocks noChangeArrowheads="1"/>
                </p:cNvSpPr>
                <p:nvPr/>
              </p:nvSpPr>
              <p:spPr bwMode="auto">
                <a:xfrm>
                  <a:off x="5555" y="72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530" name="Oval 3994"/>
                <p:cNvSpPr>
                  <a:spLocks noChangeArrowheads="1"/>
                </p:cNvSpPr>
                <p:nvPr/>
              </p:nvSpPr>
              <p:spPr bwMode="auto">
                <a:xfrm>
                  <a:off x="5442" y="55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531" name="Oval 3995"/>
                <p:cNvSpPr>
                  <a:spLocks noChangeArrowheads="1"/>
                </p:cNvSpPr>
                <p:nvPr/>
              </p:nvSpPr>
              <p:spPr bwMode="auto">
                <a:xfrm>
                  <a:off x="5414" y="68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532" name="Oval 3996"/>
                <p:cNvSpPr>
                  <a:spLocks noChangeArrowheads="1"/>
                </p:cNvSpPr>
                <p:nvPr/>
              </p:nvSpPr>
              <p:spPr bwMode="auto">
                <a:xfrm>
                  <a:off x="5520" y="60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533" name="Oval 3997"/>
                <p:cNvSpPr>
                  <a:spLocks noChangeArrowheads="1"/>
                </p:cNvSpPr>
                <p:nvPr/>
              </p:nvSpPr>
              <p:spPr bwMode="auto">
                <a:xfrm>
                  <a:off x="5475" y="71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31596" name="Group 3998"/>
              <p:cNvGrpSpPr>
                <a:grpSpLocks/>
              </p:cNvGrpSpPr>
              <p:nvPr/>
            </p:nvGrpSpPr>
            <p:grpSpPr bwMode="auto">
              <a:xfrm>
                <a:off x="4457" y="-147"/>
                <a:ext cx="339" cy="297"/>
                <a:chOff x="4457" y="-147"/>
                <a:chExt cx="339" cy="297"/>
              </a:xfrm>
            </p:grpSpPr>
            <p:sp>
              <p:nvSpPr>
                <p:cNvPr id="69535" name="Oval 3999"/>
                <p:cNvSpPr>
                  <a:spLocks noChangeArrowheads="1"/>
                </p:cNvSpPr>
                <p:nvPr/>
              </p:nvSpPr>
              <p:spPr bwMode="auto">
                <a:xfrm>
                  <a:off x="4550" y="-14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536" name="Oval 4000"/>
                <p:cNvSpPr>
                  <a:spLocks noChangeArrowheads="1"/>
                </p:cNvSpPr>
                <p:nvPr/>
              </p:nvSpPr>
              <p:spPr bwMode="auto">
                <a:xfrm>
                  <a:off x="4646" y="-5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537" name="Oval 4001"/>
                <p:cNvSpPr>
                  <a:spLocks noChangeArrowheads="1"/>
                </p:cNvSpPr>
                <p:nvPr/>
              </p:nvSpPr>
              <p:spPr bwMode="auto">
                <a:xfrm>
                  <a:off x="4636" y="-13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538" name="Oval 4002"/>
                <p:cNvSpPr>
                  <a:spLocks noChangeArrowheads="1"/>
                </p:cNvSpPr>
                <p:nvPr/>
              </p:nvSpPr>
              <p:spPr bwMode="auto">
                <a:xfrm>
                  <a:off x="4618" y="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539" name="Oval 4003"/>
                <p:cNvSpPr>
                  <a:spLocks noChangeArrowheads="1"/>
                </p:cNvSpPr>
                <p:nvPr/>
              </p:nvSpPr>
              <p:spPr bwMode="auto">
                <a:xfrm>
                  <a:off x="4503" y="-4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540" name="Oval 4004"/>
                <p:cNvSpPr>
                  <a:spLocks noChangeArrowheads="1"/>
                </p:cNvSpPr>
                <p:nvPr/>
              </p:nvSpPr>
              <p:spPr bwMode="auto">
                <a:xfrm>
                  <a:off x="4646" y="-5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541" name="Oval 4005"/>
                <p:cNvSpPr>
                  <a:spLocks noChangeArrowheads="1"/>
                </p:cNvSpPr>
                <p:nvPr/>
              </p:nvSpPr>
              <p:spPr bwMode="auto">
                <a:xfrm>
                  <a:off x="4742" y="4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542" name="Oval 4006"/>
                <p:cNvSpPr>
                  <a:spLocks noChangeArrowheads="1"/>
                </p:cNvSpPr>
                <p:nvPr/>
              </p:nvSpPr>
              <p:spPr bwMode="auto">
                <a:xfrm>
                  <a:off x="4732" y="-4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543" name="Oval 4007"/>
                <p:cNvSpPr>
                  <a:spLocks noChangeArrowheads="1"/>
                </p:cNvSpPr>
                <p:nvPr/>
              </p:nvSpPr>
              <p:spPr bwMode="auto">
                <a:xfrm>
                  <a:off x="4714" y="10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544" name="Oval 4008"/>
                <p:cNvSpPr>
                  <a:spLocks noChangeArrowheads="1"/>
                </p:cNvSpPr>
                <p:nvPr/>
              </p:nvSpPr>
              <p:spPr bwMode="auto">
                <a:xfrm>
                  <a:off x="4599" y="5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545" name="Oval 4009"/>
                <p:cNvSpPr>
                  <a:spLocks noChangeArrowheads="1"/>
                </p:cNvSpPr>
                <p:nvPr/>
              </p:nvSpPr>
              <p:spPr bwMode="auto">
                <a:xfrm>
                  <a:off x="4485" y="-11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546" name="Oval 4010"/>
                <p:cNvSpPr>
                  <a:spLocks noChangeArrowheads="1"/>
                </p:cNvSpPr>
                <p:nvPr/>
              </p:nvSpPr>
              <p:spPr bwMode="auto">
                <a:xfrm>
                  <a:off x="4457" y="1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547" name="Oval 4011"/>
                <p:cNvSpPr>
                  <a:spLocks noChangeArrowheads="1"/>
                </p:cNvSpPr>
                <p:nvPr/>
              </p:nvSpPr>
              <p:spPr bwMode="auto">
                <a:xfrm>
                  <a:off x="4563" y="-6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548" name="Oval 4012"/>
                <p:cNvSpPr>
                  <a:spLocks noChangeArrowheads="1"/>
                </p:cNvSpPr>
                <p:nvPr/>
              </p:nvSpPr>
              <p:spPr bwMode="auto">
                <a:xfrm>
                  <a:off x="4518" y="5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31130" name="Group 4013"/>
            <p:cNvGrpSpPr>
              <a:grpSpLocks/>
            </p:cNvGrpSpPr>
            <p:nvPr/>
          </p:nvGrpSpPr>
          <p:grpSpPr bwMode="auto">
            <a:xfrm>
              <a:off x="3462" y="-79"/>
              <a:ext cx="978" cy="501"/>
              <a:chOff x="3462" y="-79"/>
              <a:chExt cx="978" cy="501"/>
            </a:xfrm>
          </p:grpSpPr>
          <p:grpSp>
            <p:nvGrpSpPr>
              <p:cNvPr id="131565" name="Group 4014"/>
              <p:cNvGrpSpPr>
                <a:grpSpLocks/>
              </p:cNvGrpSpPr>
              <p:nvPr/>
            </p:nvGrpSpPr>
            <p:grpSpPr bwMode="auto">
              <a:xfrm>
                <a:off x="4102" y="-79"/>
                <a:ext cx="338" cy="297"/>
                <a:chOff x="4102" y="-79"/>
                <a:chExt cx="338" cy="297"/>
              </a:xfrm>
            </p:grpSpPr>
            <p:sp>
              <p:nvSpPr>
                <p:cNvPr id="69551" name="Oval 4015"/>
                <p:cNvSpPr>
                  <a:spLocks noChangeArrowheads="1"/>
                </p:cNvSpPr>
                <p:nvPr/>
              </p:nvSpPr>
              <p:spPr bwMode="auto">
                <a:xfrm>
                  <a:off x="4193" y="-7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552" name="Oval 4016"/>
                <p:cNvSpPr>
                  <a:spLocks noChangeArrowheads="1"/>
                </p:cNvSpPr>
                <p:nvPr/>
              </p:nvSpPr>
              <p:spPr bwMode="auto">
                <a:xfrm>
                  <a:off x="4291" y="1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553" name="Oval 4017"/>
                <p:cNvSpPr>
                  <a:spLocks noChangeArrowheads="1"/>
                </p:cNvSpPr>
                <p:nvPr/>
              </p:nvSpPr>
              <p:spPr bwMode="auto">
                <a:xfrm>
                  <a:off x="4281" y="-7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554" name="Oval 4018"/>
                <p:cNvSpPr>
                  <a:spLocks noChangeArrowheads="1"/>
                </p:cNvSpPr>
                <p:nvPr/>
              </p:nvSpPr>
              <p:spPr bwMode="auto">
                <a:xfrm>
                  <a:off x="4261" y="7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555" name="Oval 4019"/>
                <p:cNvSpPr>
                  <a:spLocks noChangeArrowheads="1"/>
                </p:cNvSpPr>
                <p:nvPr/>
              </p:nvSpPr>
              <p:spPr bwMode="auto">
                <a:xfrm>
                  <a:off x="4147" y="2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556" name="Oval 4020"/>
                <p:cNvSpPr>
                  <a:spLocks noChangeArrowheads="1"/>
                </p:cNvSpPr>
                <p:nvPr/>
              </p:nvSpPr>
              <p:spPr bwMode="auto">
                <a:xfrm>
                  <a:off x="4291" y="1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557" name="Oval 4021"/>
                <p:cNvSpPr>
                  <a:spLocks noChangeArrowheads="1"/>
                </p:cNvSpPr>
                <p:nvPr/>
              </p:nvSpPr>
              <p:spPr bwMode="auto">
                <a:xfrm>
                  <a:off x="4386" y="11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558" name="Oval 4022"/>
                <p:cNvSpPr>
                  <a:spLocks noChangeArrowheads="1"/>
                </p:cNvSpPr>
                <p:nvPr/>
              </p:nvSpPr>
              <p:spPr bwMode="auto">
                <a:xfrm>
                  <a:off x="4376" y="2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559" name="Oval 4023"/>
                <p:cNvSpPr>
                  <a:spLocks noChangeArrowheads="1"/>
                </p:cNvSpPr>
                <p:nvPr/>
              </p:nvSpPr>
              <p:spPr bwMode="auto">
                <a:xfrm>
                  <a:off x="4359" y="17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560" name="Oval 4024"/>
                <p:cNvSpPr>
                  <a:spLocks noChangeArrowheads="1"/>
                </p:cNvSpPr>
                <p:nvPr/>
              </p:nvSpPr>
              <p:spPr bwMode="auto">
                <a:xfrm>
                  <a:off x="4243" y="12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561" name="Oval 4025"/>
                <p:cNvSpPr>
                  <a:spLocks noChangeArrowheads="1"/>
                </p:cNvSpPr>
                <p:nvPr/>
              </p:nvSpPr>
              <p:spPr bwMode="auto">
                <a:xfrm>
                  <a:off x="4130" y="-4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562" name="Oval 4026"/>
                <p:cNvSpPr>
                  <a:spLocks noChangeArrowheads="1"/>
                </p:cNvSpPr>
                <p:nvPr/>
              </p:nvSpPr>
              <p:spPr bwMode="auto">
                <a:xfrm>
                  <a:off x="4102" y="8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563" name="Oval 4027"/>
                <p:cNvSpPr>
                  <a:spLocks noChangeArrowheads="1"/>
                </p:cNvSpPr>
                <p:nvPr/>
              </p:nvSpPr>
              <p:spPr bwMode="auto">
                <a:xfrm>
                  <a:off x="4207" y="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564" name="Oval 4028"/>
                <p:cNvSpPr>
                  <a:spLocks noChangeArrowheads="1"/>
                </p:cNvSpPr>
                <p:nvPr/>
              </p:nvSpPr>
              <p:spPr bwMode="auto">
                <a:xfrm>
                  <a:off x="4161" y="11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31566" name="Group 4029"/>
              <p:cNvGrpSpPr>
                <a:grpSpLocks/>
              </p:cNvGrpSpPr>
              <p:nvPr/>
            </p:nvGrpSpPr>
            <p:grpSpPr bwMode="auto">
              <a:xfrm>
                <a:off x="3462" y="125"/>
                <a:ext cx="338" cy="297"/>
                <a:chOff x="3462" y="125"/>
                <a:chExt cx="338" cy="297"/>
              </a:xfrm>
            </p:grpSpPr>
            <p:sp>
              <p:nvSpPr>
                <p:cNvPr id="69566" name="Oval 4030"/>
                <p:cNvSpPr>
                  <a:spLocks noChangeArrowheads="1"/>
                </p:cNvSpPr>
                <p:nvPr/>
              </p:nvSpPr>
              <p:spPr bwMode="auto">
                <a:xfrm>
                  <a:off x="3555" y="12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567" name="Oval 4031"/>
                <p:cNvSpPr>
                  <a:spLocks noChangeArrowheads="1"/>
                </p:cNvSpPr>
                <p:nvPr/>
              </p:nvSpPr>
              <p:spPr bwMode="auto">
                <a:xfrm>
                  <a:off x="3651" y="22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568" name="Oval 4032"/>
                <p:cNvSpPr>
                  <a:spLocks noChangeArrowheads="1"/>
                </p:cNvSpPr>
                <p:nvPr/>
              </p:nvSpPr>
              <p:spPr bwMode="auto">
                <a:xfrm>
                  <a:off x="3641" y="13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569" name="Oval 4033"/>
                <p:cNvSpPr>
                  <a:spLocks noChangeArrowheads="1"/>
                </p:cNvSpPr>
                <p:nvPr/>
              </p:nvSpPr>
              <p:spPr bwMode="auto">
                <a:xfrm>
                  <a:off x="3623" y="28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570" name="Oval 4034"/>
                <p:cNvSpPr>
                  <a:spLocks noChangeArrowheads="1"/>
                </p:cNvSpPr>
                <p:nvPr/>
              </p:nvSpPr>
              <p:spPr bwMode="auto">
                <a:xfrm>
                  <a:off x="3508" y="22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571" name="Oval 4035"/>
                <p:cNvSpPr>
                  <a:spLocks noChangeArrowheads="1"/>
                </p:cNvSpPr>
                <p:nvPr/>
              </p:nvSpPr>
              <p:spPr bwMode="auto">
                <a:xfrm>
                  <a:off x="3651" y="22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572" name="Oval 4036"/>
                <p:cNvSpPr>
                  <a:spLocks noChangeArrowheads="1"/>
                </p:cNvSpPr>
                <p:nvPr/>
              </p:nvSpPr>
              <p:spPr bwMode="auto">
                <a:xfrm>
                  <a:off x="3746" y="31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573" name="Oval 4037"/>
                <p:cNvSpPr>
                  <a:spLocks noChangeArrowheads="1"/>
                </p:cNvSpPr>
                <p:nvPr/>
              </p:nvSpPr>
              <p:spPr bwMode="auto">
                <a:xfrm>
                  <a:off x="3737" y="22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574" name="Oval 4038"/>
                <p:cNvSpPr>
                  <a:spLocks noChangeArrowheads="1"/>
                </p:cNvSpPr>
                <p:nvPr/>
              </p:nvSpPr>
              <p:spPr bwMode="auto">
                <a:xfrm>
                  <a:off x="3719" y="37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575" name="Oval 4039"/>
                <p:cNvSpPr>
                  <a:spLocks noChangeArrowheads="1"/>
                </p:cNvSpPr>
                <p:nvPr/>
              </p:nvSpPr>
              <p:spPr bwMode="auto">
                <a:xfrm>
                  <a:off x="3604" y="32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576" name="Oval 4040"/>
                <p:cNvSpPr>
                  <a:spLocks noChangeArrowheads="1"/>
                </p:cNvSpPr>
                <p:nvPr/>
              </p:nvSpPr>
              <p:spPr bwMode="auto">
                <a:xfrm>
                  <a:off x="3490" y="15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577" name="Oval 4041"/>
                <p:cNvSpPr>
                  <a:spLocks noChangeArrowheads="1"/>
                </p:cNvSpPr>
                <p:nvPr/>
              </p:nvSpPr>
              <p:spPr bwMode="auto">
                <a:xfrm>
                  <a:off x="3462" y="28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578" name="Oval 4042"/>
                <p:cNvSpPr>
                  <a:spLocks noChangeArrowheads="1"/>
                </p:cNvSpPr>
                <p:nvPr/>
              </p:nvSpPr>
              <p:spPr bwMode="auto">
                <a:xfrm>
                  <a:off x="3568" y="20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579" name="Oval 4043"/>
                <p:cNvSpPr>
                  <a:spLocks noChangeArrowheads="1"/>
                </p:cNvSpPr>
                <p:nvPr/>
              </p:nvSpPr>
              <p:spPr bwMode="auto">
                <a:xfrm>
                  <a:off x="3523" y="32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31131" name="Group 4044"/>
            <p:cNvGrpSpPr>
              <a:grpSpLocks/>
            </p:cNvGrpSpPr>
            <p:nvPr/>
          </p:nvGrpSpPr>
          <p:grpSpPr bwMode="auto">
            <a:xfrm>
              <a:off x="3792" y="-27"/>
              <a:ext cx="897" cy="421"/>
              <a:chOff x="3792" y="-27"/>
              <a:chExt cx="897" cy="421"/>
            </a:xfrm>
          </p:grpSpPr>
          <p:grpSp>
            <p:nvGrpSpPr>
              <p:cNvPr id="131535" name="Group 4045"/>
              <p:cNvGrpSpPr>
                <a:grpSpLocks/>
              </p:cNvGrpSpPr>
              <p:nvPr/>
            </p:nvGrpSpPr>
            <p:grpSpPr bwMode="auto">
              <a:xfrm>
                <a:off x="3792" y="-27"/>
                <a:ext cx="339" cy="297"/>
                <a:chOff x="3792" y="-27"/>
                <a:chExt cx="339" cy="297"/>
              </a:xfrm>
            </p:grpSpPr>
            <p:sp>
              <p:nvSpPr>
                <p:cNvPr id="69582" name="Oval 4046"/>
                <p:cNvSpPr>
                  <a:spLocks noChangeArrowheads="1"/>
                </p:cNvSpPr>
                <p:nvPr/>
              </p:nvSpPr>
              <p:spPr bwMode="auto">
                <a:xfrm>
                  <a:off x="3885" y="-2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583" name="Oval 4047"/>
                <p:cNvSpPr>
                  <a:spLocks noChangeArrowheads="1"/>
                </p:cNvSpPr>
                <p:nvPr/>
              </p:nvSpPr>
              <p:spPr bwMode="auto">
                <a:xfrm>
                  <a:off x="3981" y="6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584" name="Oval 4048"/>
                <p:cNvSpPr>
                  <a:spLocks noChangeArrowheads="1"/>
                </p:cNvSpPr>
                <p:nvPr/>
              </p:nvSpPr>
              <p:spPr bwMode="auto">
                <a:xfrm>
                  <a:off x="3971" y="-1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585" name="Oval 4049"/>
                <p:cNvSpPr>
                  <a:spLocks noChangeArrowheads="1"/>
                </p:cNvSpPr>
                <p:nvPr/>
              </p:nvSpPr>
              <p:spPr bwMode="auto">
                <a:xfrm>
                  <a:off x="3953" y="12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586" name="Oval 4050"/>
                <p:cNvSpPr>
                  <a:spLocks noChangeArrowheads="1"/>
                </p:cNvSpPr>
                <p:nvPr/>
              </p:nvSpPr>
              <p:spPr bwMode="auto">
                <a:xfrm>
                  <a:off x="3838" y="7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587" name="Oval 4051"/>
                <p:cNvSpPr>
                  <a:spLocks noChangeArrowheads="1"/>
                </p:cNvSpPr>
                <p:nvPr/>
              </p:nvSpPr>
              <p:spPr bwMode="auto">
                <a:xfrm>
                  <a:off x="3981" y="6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588" name="Oval 4052"/>
                <p:cNvSpPr>
                  <a:spLocks noChangeArrowheads="1"/>
                </p:cNvSpPr>
                <p:nvPr/>
              </p:nvSpPr>
              <p:spPr bwMode="auto">
                <a:xfrm>
                  <a:off x="4077" y="16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589" name="Oval 4053"/>
                <p:cNvSpPr>
                  <a:spLocks noChangeArrowheads="1"/>
                </p:cNvSpPr>
                <p:nvPr/>
              </p:nvSpPr>
              <p:spPr bwMode="auto">
                <a:xfrm>
                  <a:off x="4067" y="7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590" name="Oval 4054"/>
                <p:cNvSpPr>
                  <a:spLocks noChangeArrowheads="1"/>
                </p:cNvSpPr>
                <p:nvPr/>
              </p:nvSpPr>
              <p:spPr bwMode="auto">
                <a:xfrm>
                  <a:off x="4049" y="22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591" name="Oval 4055"/>
                <p:cNvSpPr>
                  <a:spLocks noChangeArrowheads="1"/>
                </p:cNvSpPr>
                <p:nvPr/>
              </p:nvSpPr>
              <p:spPr bwMode="auto">
                <a:xfrm>
                  <a:off x="3934" y="17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592" name="Oval 4056"/>
                <p:cNvSpPr>
                  <a:spLocks noChangeArrowheads="1"/>
                </p:cNvSpPr>
                <p:nvPr/>
              </p:nvSpPr>
              <p:spPr bwMode="auto">
                <a:xfrm>
                  <a:off x="3820" y="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593" name="Oval 4057"/>
                <p:cNvSpPr>
                  <a:spLocks noChangeArrowheads="1"/>
                </p:cNvSpPr>
                <p:nvPr/>
              </p:nvSpPr>
              <p:spPr bwMode="auto">
                <a:xfrm>
                  <a:off x="3792" y="13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594" name="Oval 4058"/>
                <p:cNvSpPr>
                  <a:spLocks noChangeArrowheads="1"/>
                </p:cNvSpPr>
                <p:nvPr/>
              </p:nvSpPr>
              <p:spPr bwMode="auto">
                <a:xfrm>
                  <a:off x="3898" y="5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595" name="Oval 4059"/>
                <p:cNvSpPr>
                  <a:spLocks noChangeArrowheads="1"/>
                </p:cNvSpPr>
                <p:nvPr/>
              </p:nvSpPr>
              <p:spPr bwMode="auto">
                <a:xfrm>
                  <a:off x="3853" y="17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31536" name="Group 4060"/>
              <p:cNvGrpSpPr>
                <a:grpSpLocks/>
              </p:cNvGrpSpPr>
              <p:nvPr/>
            </p:nvGrpSpPr>
            <p:grpSpPr bwMode="auto">
              <a:xfrm>
                <a:off x="4350" y="98"/>
                <a:ext cx="339" cy="296"/>
                <a:chOff x="4350" y="98"/>
                <a:chExt cx="339" cy="296"/>
              </a:xfrm>
            </p:grpSpPr>
            <p:sp>
              <p:nvSpPr>
                <p:cNvPr id="69597" name="Oval 4061"/>
                <p:cNvSpPr>
                  <a:spLocks noChangeArrowheads="1"/>
                </p:cNvSpPr>
                <p:nvPr/>
              </p:nvSpPr>
              <p:spPr bwMode="auto">
                <a:xfrm>
                  <a:off x="4443" y="9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598" name="Oval 4062"/>
                <p:cNvSpPr>
                  <a:spLocks noChangeArrowheads="1"/>
                </p:cNvSpPr>
                <p:nvPr/>
              </p:nvSpPr>
              <p:spPr bwMode="auto">
                <a:xfrm>
                  <a:off x="4539" y="19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599" name="Oval 4063"/>
                <p:cNvSpPr>
                  <a:spLocks noChangeArrowheads="1"/>
                </p:cNvSpPr>
                <p:nvPr/>
              </p:nvSpPr>
              <p:spPr bwMode="auto">
                <a:xfrm>
                  <a:off x="4529" y="10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600" name="Oval 4064"/>
                <p:cNvSpPr>
                  <a:spLocks noChangeArrowheads="1"/>
                </p:cNvSpPr>
                <p:nvPr/>
              </p:nvSpPr>
              <p:spPr bwMode="auto">
                <a:xfrm>
                  <a:off x="4511" y="25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601" name="Oval 4065"/>
                <p:cNvSpPr>
                  <a:spLocks noChangeArrowheads="1"/>
                </p:cNvSpPr>
                <p:nvPr/>
              </p:nvSpPr>
              <p:spPr bwMode="auto">
                <a:xfrm>
                  <a:off x="4396" y="20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602" name="Oval 4066"/>
                <p:cNvSpPr>
                  <a:spLocks noChangeArrowheads="1"/>
                </p:cNvSpPr>
                <p:nvPr/>
              </p:nvSpPr>
              <p:spPr bwMode="auto">
                <a:xfrm>
                  <a:off x="4539" y="19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603" name="Oval 4067"/>
                <p:cNvSpPr>
                  <a:spLocks noChangeArrowheads="1"/>
                </p:cNvSpPr>
                <p:nvPr/>
              </p:nvSpPr>
              <p:spPr bwMode="auto">
                <a:xfrm>
                  <a:off x="4635" y="28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604" name="Oval 4068"/>
                <p:cNvSpPr>
                  <a:spLocks noChangeArrowheads="1"/>
                </p:cNvSpPr>
                <p:nvPr/>
              </p:nvSpPr>
              <p:spPr bwMode="auto">
                <a:xfrm>
                  <a:off x="4625" y="20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605" name="Oval 4069"/>
                <p:cNvSpPr>
                  <a:spLocks noChangeArrowheads="1"/>
                </p:cNvSpPr>
                <p:nvPr/>
              </p:nvSpPr>
              <p:spPr bwMode="auto">
                <a:xfrm>
                  <a:off x="4607" y="34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606" name="Oval 4070"/>
                <p:cNvSpPr>
                  <a:spLocks noChangeArrowheads="1"/>
                </p:cNvSpPr>
                <p:nvPr/>
              </p:nvSpPr>
              <p:spPr bwMode="auto">
                <a:xfrm>
                  <a:off x="4492" y="29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607" name="Oval 4071"/>
                <p:cNvSpPr>
                  <a:spLocks noChangeArrowheads="1"/>
                </p:cNvSpPr>
                <p:nvPr/>
              </p:nvSpPr>
              <p:spPr bwMode="auto">
                <a:xfrm>
                  <a:off x="4378" y="12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608" name="Oval 4072"/>
                <p:cNvSpPr>
                  <a:spLocks noChangeArrowheads="1"/>
                </p:cNvSpPr>
                <p:nvPr/>
              </p:nvSpPr>
              <p:spPr bwMode="auto">
                <a:xfrm>
                  <a:off x="4350" y="25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609" name="Oval 4073"/>
                <p:cNvSpPr>
                  <a:spLocks noChangeArrowheads="1"/>
                </p:cNvSpPr>
                <p:nvPr/>
              </p:nvSpPr>
              <p:spPr bwMode="auto">
                <a:xfrm>
                  <a:off x="4456" y="18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610" name="Oval 4074"/>
                <p:cNvSpPr>
                  <a:spLocks noChangeArrowheads="1"/>
                </p:cNvSpPr>
                <p:nvPr/>
              </p:nvSpPr>
              <p:spPr bwMode="auto">
                <a:xfrm>
                  <a:off x="4411" y="29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31132" name="Group 4075"/>
            <p:cNvGrpSpPr>
              <a:grpSpLocks/>
            </p:cNvGrpSpPr>
            <p:nvPr/>
          </p:nvGrpSpPr>
          <p:grpSpPr bwMode="auto">
            <a:xfrm>
              <a:off x="3989" y="256"/>
              <a:ext cx="653" cy="745"/>
              <a:chOff x="3989" y="256"/>
              <a:chExt cx="653" cy="745"/>
            </a:xfrm>
          </p:grpSpPr>
          <p:grpSp>
            <p:nvGrpSpPr>
              <p:cNvPr id="131505" name="Group 4076"/>
              <p:cNvGrpSpPr>
                <a:grpSpLocks/>
              </p:cNvGrpSpPr>
              <p:nvPr/>
            </p:nvGrpSpPr>
            <p:grpSpPr bwMode="auto">
              <a:xfrm>
                <a:off x="3989" y="256"/>
                <a:ext cx="337" cy="297"/>
                <a:chOff x="3989" y="256"/>
                <a:chExt cx="337" cy="297"/>
              </a:xfrm>
            </p:grpSpPr>
            <p:sp>
              <p:nvSpPr>
                <p:cNvPr id="69613" name="Oval 4077"/>
                <p:cNvSpPr>
                  <a:spLocks noChangeArrowheads="1"/>
                </p:cNvSpPr>
                <p:nvPr/>
              </p:nvSpPr>
              <p:spPr bwMode="auto">
                <a:xfrm>
                  <a:off x="4081" y="25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614" name="Oval 4078"/>
                <p:cNvSpPr>
                  <a:spLocks noChangeArrowheads="1"/>
                </p:cNvSpPr>
                <p:nvPr/>
              </p:nvSpPr>
              <p:spPr bwMode="auto">
                <a:xfrm>
                  <a:off x="4177" y="352"/>
                  <a:ext cx="53"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615" name="Oval 4079"/>
                <p:cNvSpPr>
                  <a:spLocks noChangeArrowheads="1"/>
                </p:cNvSpPr>
                <p:nvPr/>
              </p:nvSpPr>
              <p:spPr bwMode="auto">
                <a:xfrm>
                  <a:off x="4167" y="264"/>
                  <a:ext cx="53"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616" name="Oval 4080"/>
                <p:cNvSpPr>
                  <a:spLocks noChangeArrowheads="1"/>
                </p:cNvSpPr>
                <p:nvPr/>
              </p:nvSpPr>
              <p:spPr bwMode="auto">
                <a:xfrm>
                  <a:off x="4149" y="41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617" name="Oval 4081"/>
                <p:cNvSpPr>
                  <a:spLocks noChangeArrowheads="1"/>
                </p:cNvSpPr>
                <p:nvPr/>
              </p:nvSpPr>
              <p:spPr bwMode="auto">
                <a:xfrm>
                  <a:off x="4034" y="35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618" name="Oval 4082"/>
                <p:cNvSpPr>
                  <a:spLocks noChangeArrowheads="1"/>
                </p:cNvSpPr>
                <p:nvPr/>
              </p:nvSpPr>
              <p:spPr bwMode="auto">
                <a:xfrm>
                  <a:off x="4177" y="352"/>
                  <a:ext cx="53"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619" name="Oval 4083"/>
                <p:cNvSpPr>
                  <a:spLocks noChangeArrowheads="1"/>
                </p:cNvSpPr>
                <p:nvPr/>
              </p:nvSpPr>
              <p:spPr bwMode="auto">
                <a:xfrm>
                  <a:off x="4272" y="44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620" name="Oval 4084"/>
                <p:cNvSpPr>
                  <a:spLocks noChangeArrowheads="1"/>
                </p:cNvSpPr>
                <p:nvPr/>
              </p:nvSpPr>
              <p:spPr bwMode="auto">
                <a:xfrm>
                  <a:off x="4262" y="36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621" name="Oval 4085"/>
                <p:cNvSpPr>
                  <a:spLocks noChangeArrowheads="1"/>
                </p:cNvSpPr>
                <p:nvPr/>
              </p:nvSpPr>
              <p:spPr bwMode="auto">
                <a:xfrm>
                  <a:off x="4245" y="508"/>
                  <a:ext cx="53"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622" name="Oval 4086"/>
                <p:cNvSpPr>
                  <a:spLocks noChangeArrowheads="1"/>
                </p:cNvSpPr>
                <p:nvPr/>
              </p:nvSpPr>
              <p:spPr bwMode="auto">
                <a:xfrm>
                  <a:off x="4130" y="455"/>
                  <a:ext cx="53"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623" name="Oval 4087"/>
                <p:cNvSpPr>
                  <a:spLocks noChangeArrowheads="1"/>
                </p:cNvSpPr>
                <p:nvPr/>
              </p:nvSpPr>
              <p:spPr bwMode="auto">
                <a:xfrm>
                  <a:off x="4017" y="287"/>
                  <a:ext cx="53"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624" name="Oval 4088"/>
                <p:cNvSpPr>
                  <a:spLocks noChangeArrowheads="1"/>
                </p:cNvSpPr>
                <p:nvPr/>
              </p:nvSpPr>
              <p:spPr bwMode="auto">
                <a:xfrm>
                  <a:off x="3989" y="41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625" name="Oval 4089"/>
                <p:cNvSpPr>
                  <a:spLocks noChangeArrowheads="1"/>
                </p:cNvSpPr>
                <p:nvPr/>
              </p:nvSpPr>
              <p:spPr bwMode="auto">
                <a:xfrm>
                  <a:off x="4094" y="339"/>
                  <a:ext cx="53"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626" name="Oval 4090"/>
                <p:cNvSpPr>
                  <a:spLocks noChangeArrowheads="1"/>
                </p:cNvSpPr>
                <p:nvPr/>
              </p:nvSpPr>
              <p:spPr bwMode="auto">
                <a:xfrm>
                  <a:off x="4049" y="45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31506" name="Group 4091"/>
              <p:cNvGrpSpPr>
                <a:grpSpLocks/>
              </p:cNvGrpSpPr>
              <p:nvPr/>
            </p:nvGrpSpPr>
            <p:grpSpPr bwMode="auto">
              <a:xfrm>
                <a:off x="4303" y="704"/>
                <a:ext cx="338" cy="297"/>
                <a:chOff x="4303" y="704"/>
                <a:chExt cx="338" cy="297"/>
              </a:xfrm>
            </p:grpSpPr>
            <p:sp>
              <p:nvSpPr>
                <p:cNvPr id="69628" name="Oval 4092"/>
                <p:cNvSpPr>
                  <a:spLocks noChangeArrowheads="1"/>
                </p:cNvSpPr>
                <p:nvPr/>
              </p:nvSpPr>
              <p:spPr bwMode="auto">
                <a:xfrm>
                  <a:off x="4395" y="70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629" name="Oval 4093"/>
                <p:cNvSpPr>
                  <a:spLocks noChangeArrowheads="1"/>
                </p:cNvSpPr>
                <p:nvPr/>
              </p:nvSpPr>
              <p:spPr bwMode="auto">
                <a:xfrm>
                  <a:off x="4493" y="80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630" name="Oval 4094"/>
                <p:cNvSpPr>
                  <a:spLocks noChangeArrowheads="1"/>
                </p:cNvSpPr>
                <p:nvPr/>
              </p:nvSpPr>
              <p:spPr bwMode="auto">
                <a:xfrm>
                  <a:off x="4483" y="71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631" name="Oval 4095"/>
                <p:cNvSpPr>
                  <a:spLocks noChangeArrowheads="1"/>
                </p:cNvSpPr>
                <p:nvPr/>
              </p:nvSpPr>
              <p:spPr bwMode="auto">
                <a:xfrm>
                  <a:off x="4463" y="86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632" name="Oval 4096"/>
                <p:cNvSpPr>
                  <a:spLocks noChangeArrowheads="1"/>
                </p:cNvSpPr>
                <p:nvPr/>
              </p:nvSpPr>
              <p:spPr bwMode="auto">
                <a:xfrm>
                  <a:off x="4348" y="80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633" name="Oval 4097"/>
                <p:cNvSpPr>
                  <a:spLocks noChangeArrowheads="1"/>
                </p:cNvSpPr>
                <p:nvPr/>
              </p:nvSpPr>
              <p:spPr bwMode="auto">
                <a:xfrm>
                  <a:off x="4493" y="80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634" name="Oval 4098"/>
                <p:cNvSpPr>
                  <a:spLocks noChangeArrowheads="1"/>
                </p:cNvSpPr>
                <p:nvPr/>
              </p:nvSpPr>
              <p:spPr bwMode="auto">
                <a:xfrm>
                  <a:off x="4588" y="89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635" name="Oval 4099"/>
                <p:cNvSpPr>
                  <a:spLocks noChangeArrowheads="1"/>
                </p:cNvSpPr>
                <p:nvPr/>
              </p:nvSpPr>
              <p:spPr bwMode="auto">
                <a:xfrm>
                  <a:off x="4579" y="80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636" name="Oval 4100"/>
                <p:cNvSpPr>
                  <a:spLocks noChangeArrowheads="1"/>
                </p:cNvSpPr>
                <p:nvPr/>
              </p:nvSpPr>
              <p:spPr bwMode="auto">
                <a:xfrm>
                  <a:off x="4561" y="95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637" name="Oval 4101"/>
                <p:cNvSpPr>
                  <a:spLocks noChangeArrowheads="1"/>
                </p:cNvSpPr>
                <p:nvPr/>
              </p:nvSpPr>
              <p:spPr bwMode="auto">
                <a:xfrm>
                  <a:off x="4445" y="90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638" name="Oval 4102"/>
                <p:cNvSpPr>
                  <a:spLocks noChangeArrowheads="1"/>
                </p:cNvSpPr>
                <p:nvPr/>
              </p:nvSpPr>
              <p:spPr bwMode="auto">
                <a:xfrm>
                  <a:off x="4331" y="73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639" name="Oval 4103"/>
                <p:cNvSpPr>
                  <a:spLocks noChangeArrowheads="1"/>
                </p:cNvSpPr>
                <p:nvPr/>
              </p:nvSpPr>
              <p:spPr bwMode="auto">
                <a:xfrm>
                  <a:off x="4303" y="86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640" name="Oval 4104"/>
                <p:cNvSpPr>
                  <a:spLocks noChangeArrowheads="1"/>
                </p:cNvSpPr>
                <p:nvPr/>
              </p:nvSpPr>
              <p:spPr bwMode="auto">
                <a:xfrm>
                  <a:off x="4409" y="78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641" name="Oval 4105"/>
                <p:cNvSpPr>
                  <a:spLocks noChangeArrowheads="1"/>
                </p:cNvSpPr>
                <p:nvPr/>
              </p:nvSpPr>
              <p:spPr bwMode="auto">
                <a:xfrm>
                  <a:off x="4363" y="90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31133" name="Group 4106"/>
            <p:cNvGrpSpPr>
              <a:grpSpLocks/>
            </p:cNvGrpSpPr>
            <p:nvPr/>
          </p:nvGrpSpPr>
          <p:grpSpPr bwMode="auto">
            <a:xfrm>
              <a:off x="3548" y="-99"/>
              <a:ext cx="1480" cy="1125"/>
              <a:chOff x="3548" y="-99"/>
              <a:chExt cx="1480" cy="1125"/>
            </a:xfrm>
          </p:grpSpPr>
          <p:grpSp>
            <p:nvGrpSpPr>
              <p:cNvPr id="131475" name="Group 4107"/>
              <p:cNvGrpSpPr>
                <a:grpSpLocks/>
              </p:cNvGrpSpPr>
              <p:nvPr/>
            </p:nvGrpSpPr>
            <p:grpSpPr bwMode="auto">
              <a:xfrm>
                <a:off x="3548" y="729"/>
                <a:ext cx="339" cy="297"/>
                <a:chOff x="3548" y="729"/>
                <a:chExt cx="339" cy="297"/>
              </a:xfrm>
            </p:grpSpPr>
            <p:sp>
              <p:nvSpPr>
                <p:cNvPr id="69644" name="Oval 4108"/>
                <p:cNvSpPr>
                  <a:spLocks noChangeArrowheads="1"/>
                </p:cNvSpPr>
                <p:nvPr/>
              </p:nvSpPr>
              <p:spPr bwMode="auto">
                <a:xfrm>
                  <a:off x="3641" y="72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645" name="Oval 4109"/>
                <p:cNvSpPr>
                  <a:spLocks noChangeArrowheads="1"/>
                </p:cNvSpPr>
                <p:nvPr/>
              </p:nvSpPr>
              <p:spPr bwMode="auto">
                <a:xfrm>
                  <a:off x="3737" y="82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646" name="Oval 4110"/>
                <p:cNvSpPr>
                  <a:spLocks noChangeArrowheads="1"/>
                </p:cNvSpPr>
                <p:nvPr/>
              </p:nvSpPr>
              <p:spPr bwMode="auto">
                <a:xfrm>
                  <a:off x="3727" y="73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647" name="Oval 4111"/>
                <p:cNvSpPr>
                  <a:spLocks noChangeArrowheads="1"/>
                </p:cNvSpPr>
                <p:nvPr/>
              </p:nvSpPr>
              <p:spPr bwMode="auto">
                <a:xfrm>
                  <a:off x="3709" y="88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648" name="Oval 4112"/>
                <p:cNvSpPr>
                  <a:spLocks noChangeArrowheads="1"/>
                </p:cNvSpPr>
                <p:nvPr/>
              </p:nvSpPr>
              <p:spPr bwMode="auto">
                <a:xfrm>
                  <a:off x="3594" y="83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649" name="Oval 4113"/>
                <p:cNvSpPr>
                  <a:spLocks noChangeArrowheads="1"/>
                </p:cNvSpPr>
                <p:nvPr/>
              </p:nvSpPr>
              <p:spPr bwMode="auto">
                <a:xfrm>
                  <a:off x="3737" y="82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650" name="Oval 4114"/>
                <p:cNvSpPr>
                  <a:spLocks noChangeArrowheads="1"/>
                </p:cNvSpPr>
                <p:nvPr/>
              </p:nvSpPr>
              <p:spPr bwMode="auto">
                <a:xfrm>
                  <a:off x="3833" y="92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651" name="Oval 4115"/>
                <p:cNvSpPr>
                  <a:spLocks noChangeArrowheads="1"/>
                </p:cNvSpPr>
                <p:nvPr/>
              </p:nvSpPr>
              <p:spPr bwMode="auto">
                <a:xfrm>
                  <a:off x="3823" y="83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652" name="Oval 4116"/>
                <p:cNvSpPr>
                  <a:spLocks noChangeArrowheads="1"/>
                </p:cNvSpPr>
                <p:nvPr/>
              </p:nvSpPr>
              <p:spPr bwMode="auto">
                <a:xfrm>
                  <a:off x="3805" y="98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653" name="Oval 4117"/>
                <p:cNvSpPr>
                  <a:spLocks noChangeArrowheads="1"/>
                </p:cNvSpPr>
                <p:nvPr/>
              </p:nvSpPr>
              <p:spPr bwMode="auto">
                <a:xfrm>
                  <a:off x="3690" y="92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654" name="Oval 4118"/>
                <p:cNvSpPr>
                  <a:spLocks noChangeArrowheads="1"/>
                </p:cNvSpPr>
                <p:nvPr/>
              </p:nvSpPr>
              <p:spPr bwMode="auto">
                <a:xfrm>
                  <a:off x="3576" y="76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655" name="Oval 4119"/>
                <p:cNvSpPr>
                  <a:spLocks noChangeArrowheads="1"/>
                </p:cNvSpPr>
                <p:nvPr/>
              </p:nvSpPr>
              <p:spPr bwMode="auto">
                <a:xfrm>
                  <a:off x="3548" y="89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656" name="Oval 4120"/>
                <p:cNvSpPr>
                  <a:spLocks noChangeArrowheads="1"/>
                </p:cNvSpPr>
                <p:nvPr/>
              </p:nvSpPr>
              <p:spPr bwMode="auto">
                <a:xfrm>
                  <a:off x="3654" y="81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657" name="Oval 4121"/>
                <p:cNvSpPr>
                  <a:spLocks noChangeArrowheads="1"/>
                </p:cNvSpPr>
                <p:nvPr/>
              </p:nvSpPr>
              <p:spPr bwMode="auto">
                <a:xfrm>
                  <a:off x="3609" y="92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31476" name="Group 4122"/>
              <p:cNvGrpSpPr>
                <a:grpSpLocks/>
              </p:cNvGrpSpPr>
              <p:nvPr/>
            </p:nvGrpSpPr>
            <p:grpSpPr bwMode="auto">
              <a:xfrm>
                <a:off x="4689" y="-99"/>
                <a:ext cx="339" cy="297"/>
                <a:chOff x="4689" y="-99"/>
                <a:chExt cx="339" cy="297"/>
              </a:xfrm>
            </p:grpSpPr>
            <p:sp>
              <p:nvSpPr>
                <p:cNvPr id="69659" name="Oval 4123"/>
                <p:cNvSpPr>
                  <a:spLocks noChangeArrowheads="1"/>
                </p:cNvSpPr>
                <p:nvPr/>
              </p:nvSpPr>
              <p:spPr bwMode="auto">
                <a:xfrm>
                  <a:off x="4782" y="-9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660" name="Oval 4124"/>
                <p:cNvSpPr>
                  <a:spLocks noChangeArrowheads="1"/>
                </p:cNvSpPr>
                <p:nvPr/>
              </p:nvSpPr>
              <p:spPr bwMode="auto">
                <a:xfrm>
                  <a:off x="4878" y="-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661" name="Oval 4125"/>
                <p:cNvSpPr>
                  <a:spLocks noChangeArrowheads="1"/>
                </p:cNvSpPr>
                <p:nvPr/>
              </p:nvSpPr>
              <p:spPr bwMode="auto">
                <a:xfrm>
                  <a:off x="4868" y="-9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662" name="Oval 4126"/>
                <p:cNvSpPr>
                  <a:spLocks noChangeArrowheads="1"/>
                </p:cNvSpPr>
                <p:nvPr/>
              </p:nvSpPr>
              <p:spPr bwMode="auto">
                <a:xfrm>
                  <a:off x="4850" y="5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663" name="Oval 4127"/>
                <p:cNvSpPr>
                  <a:spLocks noChangeArrowheads="1"/>
                </p:cNvSpPr>
                <p:nvPr/>
              </p:nvSpPr>
              <p:spPr bwMode="auto">
                <a:xfrm>
                  <a:off x="4735" y="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664" name="Oval 4128"/>
                <p:cNvSpPr>
                  <a:spLocks noChangeArrowheads="1"/>
                </p:cNvSpPr>
                <p:nvPr/>
              </p:nvSpPr>
              <p:spPr bwMode="auto">
                <a:xfrm>
                  <a:off x="4878" y="-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665" name="Oval 4129"/>
                <p:cNvSpPr>
                  <a:spLocks noChangeArrowheads="1"/>
                </p:cNvSpPr>
                <p:nvPr/>
              </p:nvSpPr>
              <p:spPr bwMode="auto">
                <a:xfrm>
                  <a:off x="4974" y="9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666" name="Oval 4130"/>
                <p:cNvSpPr>
                  <a:spLocks noChangeArrowheads="1"/>
                </p:cNvSpPr>
                <p:nvPr/>
              </p:nvSpPr>
              <p:spPr bwMode="auto">
                <a:xfrm>
                  <a:off x="4964" y="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667" name="Oval 4131"/>
                <p:cNvSpPr>
                  <a:spLocks noChangeArrowheads="1"/>
                </p:cNvSpPr>
                <p:nvPr/>
              </p:nvSpPr>
              <p:spPr bwMode="auto">
                <a:xfrm>
                  <a:off x="4946" y="15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668" name="Oval 4132"/>
                <p:cNvSpPr>
                  <a:spLocks noChangeArrowheads="1"/>
                </p:cNvSpPr>
                <p:nvPr/>
              </p:nvSpPr>
              <p:spPr bwMode="auto">
                <a:xfrm>
                  <a:off x="4831" y="10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669" name="Oval 4133"/>
                <p:cNvSpPr>
                  <a:spLocks noChangeArrowheads="1"/>
                </p:cNvSpPr>
                <p:nvPr/>
              </p:nvSpPr>
              <p:spPr bwMode="auto">
                <a:xfrm>
                  <a:off x="4717" y="-6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670" name="Oval 4134"/>
                <p:cNvSpPr>
                  <a:spLocks noChangeArrowheads="1"/>
                </p:cNvSpPr>
                <p:nvPr/>
              </p:nvSpPr>
              <p:spPr bwMode="auto">
                <a:xfrm>
                  <a:off x="4689" y="6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671" name="Oval 4135"/>
                <p:cNvSpPr>
                  <a:spLocks noChangeArrowheads="1"/>
                </p:cNvSpPr>
                <p:nvPr/>
              </p:nvSpPr>
              <p:spPr bwMode="auto">
                <a:xfrm>
                  <a:off x="4795" y="-1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672" name="Oval 4136"/>
                <p:cNvSpPr>
                  <a:spLocks noChangeArrowheads="1"/>
                </p:cNvSpPr>
                <p:nvPr/>
              </p:nvSpPr>
              <p:spPr bwMode="auto">
                <a:xfrm>
                  <a:off x="4750" y="9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31134" name="Group 4137"/>
            <p:cNvGrpSpPr>
              <a:grpSpLocks/>
            </p:cNvGrpSpPr>
            <p:nvPr/>
          </p:nvGrpSpPr>
          <p:grpSpPr bwMode="auto">
            <a:xfrm>
              <a:off x="3968" y="405"/>
              <a:ext cx="779" cy="481"/>
              <a:chOff x="3968" y="405"/>
              <a:chExt cx="779" cy="481"/>
            </a:xfrm>
          </p:grpSpPr>
          <p:grpSp>
            <p:nvGrpSpPr>
              <p:cNvPr id="131445" name="Group 4138"/>
              <p:cNvGrpSpPr>
                <a:grpSpLocks/>
              </p:cNvGrpSpPr>
              <p:nvPr/>
            </p:nvGrpSpPr>
            <p:grpSpPr bwMode="auto">
              <a:xfrm>
                <a:off x="3968" y="589"/>
                <a:ext cx="338" cy="297"/>
                <a:chOff x="3968" y="589"/>
                <a:chExt cx="338" cy="297"/>
              </a:xfrm>
            </p:grpSpPr>
            <p:sp>
              <p:nvSpPr>
                <p:cNvPr id="69675" name="Oval 4139"/>
                <p:cNvSpPr>
                  <a:spLocks noChangeArrowheads="1"/>
                </p:cNvSpPr>
                <p:nvPr/>
              </p:nvSpPr>
              <p:spPr bwMode="auto">
                <a:xfrm>
                  <a:off x="4061" y="58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676" name="Oval 4140"/>
                <p:cNvSpPr>
                  <a:spLocks noChangeArrowheads="1"/>
                </p:cNvSpPr>
                <p:nvPr/>
              </p:nvSpPr>
              <p:spPr bwMode="auto">
                <a:xfrm>
                  <a:off x="4155" y="68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677" name="Oval 4141"/>
                <p:cNvSpPr>
                  <a:spLocks noChangeArrowheads="1"/>
                </p:cNvSpPr>
                <p:nvPr/>
              </p:nvSpPr>
              <p:spPr bwMode="auto">
                <a:xfrm>
                  <a:off x="4146" y="59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678" name="Oval 4142"/>
                <p:cNvSpPr>
                  <a:spLocks noChangeArrowheads="1"/>
                </p:cNvSpPr>
                <p:nvPr/>
              </p:nvSpPr>
              <p:spPr bwMode="auto">
                <a:xfrm>
                  <a:off x="4129" y="74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679" name="Oval 4143"/>
                <p:cNvSpPr>
                  <a:spLocks noChangeArrowheads="1"/>
                </p:cNvSpPr>
                <p:nvPr/>
              </p:nvSpPr>
              <p:spPr bwMode="auto">
                <a:xfrm>
                  <a:off x="4014" y="69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680" name="Oval 4144"/>
                <p:cNvSpPr>
                  <a:spLocks noChangeArrowheads="1"/>
                </p:cNvSpPr>
                <p:nvPr/>
              </p:nvSpPr>
              <p:spPr bwMode="auto">
                <a:xfrm>
                  <a:off x="4155" y="68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681" name="Oval 4145"/>
                <p:cNvSpPr>
                  <a:spLocks noChangeArrowheads="1"/>
                </p:cNvSpPr>
                <p:nvPr/>
              </p:nvSpPr>
              <p:spPr bwMode="auto">
                <a:xfrm>
                  <a:off x="4252" y="78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682" name="Oval 4146"/>
                <p:cNvSpPr>
                  <a:spLocks noChangeArrowheads="1"/>
                </p:cNvSpPr>
                <p:nvPr/>
              </p:nvSpPr>
              <p:spPr bwMode="auto">
                <a:xfrm>
                  <a:off x="4241" y="69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683" name="Oval 4147"/>
                <p:cNvSpPr>
                  <a:spLocks noChangeArrowheads="1"/>
                </p:cNvSpPr>
                <p:nvPr/>
              </p:nvSpPr>
              <p:spPr bwMode="auto">
                <a:xfrm>
                  <a:off x="4224" y="84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684" name="Oval 4148"/>
                <p:cNvSpPr>
                  <a:spLocks noChangeArrowheads="1"/>
                </p:cNvSpPr>
                <p:nvPr/>
              </p:nvSpPr>
              <p:spPr bwMode="auto">
                <a:xfrm>
                  <a:off x="4110" y="78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685" name="Oval 4149"/>
                <p:cNvSpPr>
                  <a:spLocks noChangeArrowheads="1"/>
                </p:cNvSpPr>
                <p:nvPr/>
              </p:nvSpPr>
              <p:spPr bwMode="auto">
                <a:xfrm>
                  <a:off x="3996" y="62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686" name="Oval 4150"/>
                <p:cNvSpPr>
                  <a:spLocks noChangeArrowheads="1"/>
                </p:cNvSpPr>
                <p:nvPr/>
              </p:nvSpPr>
              <p:spPr bwMode="auto">
                <a:xfrm>
                  <a:off x="3968" y="75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687" name="Oval 4151"/>
                <p:cNvSpPr>
                  <a:spLocks noChangeArrowheads="1"/>
                </p:cNvSpPr>
                <p:nvPr/>
              </p:nvSpPr>
              <p:spPr bwMode="auto">
                <a:xfrm>
                  <a:off x="4073" y="67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688" name="Oval 4152"/>
                <p:cNvSpPr>
                  <a:spLocks noChangeArrowheads="1"/>
                </p:cNvSpPr>
                <p:nvPr/>
              </p:nvSpPr>
              <p:spPr bwMode="auto">
                <a:xfrm>
                  <a:off x="4029" y="78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31446" name="Group 4153"/>
              <p:cNvGrpSpPr>
                <a:grpSpLocks/>
              </p:cNvGrpSpPr>
              <p:nvPr/>
            </p:nvGrpSpPr>
            <p:grpSpPr bwMode="auto">
              <a:xfrm>
                <a:off x="4409" y="405"/>
                <a:ext cx="338" cy="297"/>
                <a:chOff x="4409" y="405"/>
                <a:chExt cx="338" cy="297"/>
              </a:xfrm>
            </p:grpSpPr>
            <p:sp>
              <p:nvSpPr>
                <p:cNvPr id="69690" name="Oval 4154"/>
                <p:cNvSpPr>
                  <a:spLocks noChangeArrowheads="1"/>
                </p:cNvSpPr>
                <p:nvPr/>
              </p:nvSpPr>
              <p:spPr bwMode="auto">
                <a:xfrm>
                  <a:off x="4501" y="40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691" name="Oval 4155"/>
                <p:cNvSpPr>
                  <a:spLocks noChangeArrowheads="1"/>
                </p:cNvSpPr>
                <p:nvPr/>
              </p:nvSpPr>
              <p:spPr bwMode="auto">
                <a:xfrm>
                  <a:off x="4598" y="50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692" name="Oval 4156"/>
                <p:cNvSpPr>
                  <a:spLocks noChangeArrowheads="1"/>
                </p:cNvSpPr>
                <p:nvPr/>
              </p:nvSpPr>
              <p:spPr bwMode="auto">
                <a:xfrm>
                  <a:off x="4588" y="41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693" name="Oval 4157"/>
                <p:cNvSpPr>
                  <a:spLocks noChangeArrowheads="1"/>
                </p:cNvSpPr>
                <p:nvPr/>
              </p:nvSpPr>
              <p:spPr bwMode="auto">
                <a:xfrm>
                  <a:off x="4569" y="56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694" name="Oval 4158"/>
                <p:cNvSpPr>
                  <a:spLocks noChangeArrowheads="1"/>
                </p:cNvSpPr>
                <p:nvPr/>
              </p:nvSpPr>
              <p:spPr bwMode="auto">
                <a:xfrm>
                  <a:off x="4454" y="50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695" name="Oval 4159"/>
                <p:cNvSpPr>
                  <a:spLocks noChangeArrowheads="1"/>
                </p:cNvSpPr>
                <p:nvPr/>
              </p:nvSpPr>
              <p:spPr bwMode="auto">
                <a:xfrm>
                  <a:off x="4598" y="50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696" name="Oval 4160"/>
                <p:cNvSpPr>
                  <a:spLocks noChangeArrowheads="1"/>
                </p:cNvSpPr>
                <p:nvPr/>
              </p:nvSpPr>
              <p:spPr bwMode="auto">
                <a:xfrm>
                  <a:off x="4693" y="59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697" name="Oval 4161"/>
                <p:cNvSpPr>
                  <a:spLocks noChangeArrowheads="1"/>
                </p:cNvSpPr>
                <p:nvPr/>
              </p:nvSpPr>
              <p:spPr bwMode="auto">
                <a:xfrm>
                  <a:off x="4684" y="50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698" name="Oval 4162"/>
                <p:cNvSpPr>
                  <a:spLocks noChangeArrowheads="1"/>
                </p:cNvSpPr>
                <p:nvPr/>
              </p:nvSpPr>
              <p:spPr bwMode="auto">
                <a:xfrm>
                  <a:off x="4667" y="65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699" name="Oval 4163"/>
                <p:cNvSpPr>
                  <a:spLocks noChangeArrowheads="1"/>
                </p:cNvSpPr>
                <p:nvPr/>
              </p:nvSpPr>
              <p:spPr bwMode="auto">
                <a:xfrm>
                  <a:off x="4552" y="60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700" name="Oval 4164"/>
                <p:cNvSpPr>
                  <a:spLocks noChangeArrowheads="1"/>
                </p:cNvSpPr>
                <p:nvPr/>
              </p:nvSpPr>
              <p:spPr bwMode="auto">
                <a:xfrm>
                  <a:off x="4437" y="43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701" name="Oval 4165"/>
                <p:cNvSpPr>
                  <a:spLocks noChangeArrowheads="1"/>
                </p:cNvSpPr>
                <p:nvPr/>
              </p:nvSpPr>
              <p:spPr bwMode="auto">
                <a:xfrm>
                  <a:off x="4409" y="56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702" name="Oval 4166"/>
                <p:cNvSpPr>
                  <a:spLocks noChangeArrowheads="1"/>
                </p:cNvSpPr>
                <p:nvPr/>
              </p:nvSpPr>
              <p:spPr bwMode="auto">
                <a:xfrm>
                  <a:off x="4514" y="48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703" name="Oval 4167"/>
                <p:cNvSpPr>
                  <a:spLocks noChangeArrowheads="1"/>
                </p:cNvSpPr>
                <p:nvPr/>
              </p:nvSpPr>
              <p:spPr bwMode="auto">
                <a:xfrm>
                  <a:off x="4469" y="60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31135" name="Group 4168"/>
            <p:cNvGrpSpPr>
              <a:grpSpLocks/>
            </p:cNvGrpSpPr>
            <p:nvPr/>
          </p:nvGrpSpPr>
          <p:grpSpPr bwMode="auto">
            <a:xfrm>
              <a:off x="4707" y="964"/>
              <a:ext cx="643" cy="394"/>
              <a:chOff x="4707" y="964"/>
              <a:chExt cx="643" cy="394"/>
            </a:xfrm>
          </p:grpSpPr>
          <p:grpSp>
            <p:nvGrpSpPr>
              <p:cNvPr id="131415" name="Group 4169"/>
              <p:cNvGrpSpPr>
                <a:grpSpLocks/>
              </p:cNvGrpSpPr>
              <p:nvPr/>
            </p:nvGrpSpPr>
            <p:grpSpPr bwMode="auto">
              <a:xfrm>
                <a:off x="5011" y="964"/>
                <a:ext cx="339" cy="297"/>
                <a:chOff x="5011" y="964"/>
                <a:chExt cx="339" cy="297"/>
              </a:xfrm>
            </p:grpSpPr>
            <p:sp>
              <p:nvSpPr>
                <p:cNvPr id="69706" name="Oval 4170"/>
                <p:cNvSpPr>
                  <a:spLocks noChangeArrowheads="1"/>
                </p:cNvSpPr>
                <p:nvPr/>
              </p:nvSpPr>
              <p:spPr bwMode="auto">
                <a:xfrm>
                  <a:off x="5104" y="96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707" name="Oval 4171"/>
                <p:cNvSpPr>
                  <a:spLocks noChangeArrowheads="1"/>
                </p:cNvSpPr>
                <p:nvPr/>
              </p:nvSpPr>
              <p:spPr bwMode="auto">
                <a:xfrm>
                  <a:off x="5200" y="106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708" name="Oval 4172"/>
                <p:cNvSpPr>
                  <a:spLocks noChangeArrowheads="1"/>
                </p:cNvSpPr>
                <p:nvPr/>
              </p:nvSpPr>
              <p:spPr bwMode="auto">
                <a:xfrm>
                  <a:off x="5190" y="97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709" name="Oval 4173"/>
                <p:cNvSpPr>
                  <a:spLocks noChangeArrowheads="1"/>
                </p:cNvSpPr>
                <p:nvPr/>
              </p:nvSpPr>
              <p:spPr bwMode="auto">
                <a:xfrm>
                  <a:off x="5172" y="112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710" name="Oval 4174"/>
                <p:cNvSpPr>
                  <a:spLocks noChangeArrowheads="1"/>
                </p:cNvSpPr>
                <p:nvPr/>
              </p:nvSpPr>
              <p:spPr bwMode="auto">
                <a:xfrm>
                  <a:off x="5057" y="106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711" name="Oval 4175"/>
                <p:cNvSpPr>
                  <a:spLocks noChangeArrowheads="1"/>
                </p:cNvSpPr>
                <p:nvPr/>
              </p:nvSpPr>
              <p:spPr bwMode="auto">
                <a:xfrm>
                  <a:off x="5200" y="106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712" name="Oval 4176"/>
                <p:cNvSpPr>
                  <a:spLocks noChangeArrowheads="1"/>
                </p:cNvSpPr>
                <p:nvPr/>
              </p:nvSpPr>
              <p:spPr bwMode="auto">
                <a:xfrm>
                  <a:off x="5296" y="115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713" name="Oval 4177"/>
                <p:cNvSpPr>
                  <a:spLocks noChangeArrowheads="1"/>
                </p:cNvSpPr>
                <p:nvPr/>
              </p:nvSpPr>
              <p:spPr bwMode="auto">
                <a:xfrm>
                  <a:off x="5286" y="106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714" name="Oval 4178"/>
                <p:cNvSpPr>
                  <a:spLocks noChangeArrowheads="1"/>
                </p:cNvSpPr>
                <p:nvPr/>
              </p:nvSpPr>
              <p:spPr bwMode="auto">
                <a:xfrm>
                  <a:off x="5268" y="121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715" name="Oval 4179"/>
                <p:cNvSpPr>
                  <a:spLocks noChangeArrowheads="1"/>
                </p:cNvSpPr>
                <p:nvPr/>
              </p:nvSpPr>
              <p:spPr bwMode="auto">
                <a:xfrm>
                  <a:off x="5153" y="116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716" name="Oval 4180"/>
                <p:cNvSpPr>
                  <a:spLocks noChangeArrowheads="1"/>
                </p:cNvSpPr>
                <p:nvPr/>
              </p:nvSpPr>
              <p:spPr bwMode="auto">
                <a:xfrm>
                  <a:off x="5039" y="99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717" name="Oval 4181"/>
                <p:cNvSpPr>
                  <a:spLocks noChangeArrowheads="1"/>
                </p:cNvSpPr>
                <p:nvPr/>
              </p:nvSpPr>
              <p:spPr bwMode="auto">
                <a:xfrm>
                  <a:off x="5011" y="112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718" name="Oval 4182"/>
                <p:cNvSpPr>
                  <a:spLocks noChangeArrowheads="1"/>
                </p:cNvSpPr>
                <p:nvPr/>
              </p:nvSpPr>
              <p:spPr bwMode="auto">
                <a:xfrm>
                  <a:off x="5117" y="104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719" name="Oval 4183"/>
                <p:cNvSpPr>
                  <a:spLocks noChangeArrowheads="1"/>
                </p:cNvSpPr>
                <p:nvPr/>
              </p:nvSpPr>
              <p:spPr bwMode="auto">
                <a:xfrm>
                  <a:off x="5072" y="116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31416" name="Group 4184"/>
              <p:cNvGrpSpPr>
                <a:grpSpLocks/>
              </p:cNvGrpSpPr>
              <p:nvPr/>
            </p:nvGrpSpPr>
            <p:grpSpPr bwMode="auto">
              <a:xfrm>
                <a:off x="4707" y="1062"/>
                <a:ext cx="339" cy="296"/>
                <a:chOff x="4707" y="1062"/>
                <a:chExt cx="339" cy="296"/>
              </a:xfrm>
            </p:grpSpPr>
            <p:sp>
              <p:nvSpPr>
                <p:cNvPr id="69721" name="Oval 4185"/>
                <p:cNvSpPr>
                  <a:spLocks noChangeArrowheads="1"/>
                </p:cNvSpPr>
                <p:nvPr/>
              </p:nvSpPr>
              <p:spPr bwMode="auto">
                <a:xfrm>
                  <a:off x="4800" y="106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722" name="Oval 4186"/>
                <p:cNvSpPr>
                  <a:spLocks noChangeArrowheads="1"/>
                </p:cNvSpPr>
                <p:nvPr/>
              </p:nvSpPr>
              <p:spPr bwMode="auto">
                <a:xfrm>
                  <a:off x="4896" y="115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723" name="Oval 4187"/>
                <p:cNvSpPr>
                  <a:spLocks noChangeArrowheads="1"/>
                </p:cNvSpPr>
                <p:nvPr/>
              </p:nvSpPr>
              <p:spPr bwMode="auto">
                <a:xfrm>
                  <a:off x="4886" y="107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724" name="Oval 4188"/>
                <p:cNvSpPr>
                  <a:spLocks noChangeArrowheads="1"/>
                </p:cNvSpPr>
                <p:nvPr/>
              </p:nvSpPr>
              <p:spPr bwMode="auto">
                <a:xfrm>
                  <a:off x="4868" y="121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725" name="Oval 4189"/>
                <p:cNvSpPr>
                  <a:spLocks noChangeArrowheads="1"/>
                </p:cNvSpPr>
                <p:nvPr/>
              </p:nvSpPr>
              <p:spPr bwMode="auto">
                <a:xfrm>
                  <a:off x="4753" y="116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726" name="Oval 4190"/>
                <p:cNvSpPr>
                  <a:spLocks noChangeArrowheads="1"/>
                </p:cNvSpPr>
                <p:nvPr/>
              </p:nvSpPr>
              <p:spPr bwMode="auto">
                <a:xfrm>
                  <a:off x="4896" y="115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727" name="Oval 4191"/>
                <p:cNvSpPr>
                  <a:spLocks noChangeArrowheads="1"/>
                </p:cNvSpPr>
                <p:nvPr/>
              </p:nvSpPr>
              <p:spPr bwMode="auto">
                <a:xfrm>
                  <a:off x="4992" y="125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728" name="Oval 4192"/>
                <p:cNvSpPr>
                  <a:spLocks noChangeArrowheads="1"/>
                </p:cNvSpPr>
                <p:nvPr/>
              </p:nvSpPr>
              <p:spPr bwMode="auto">
                <a:xfrm>
                  <a:off x="4982" y="116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729" name="Oval 4193"/>
                <p:cNvSpPr>
                  <a:spLocks noChangeArrowheads="1"/>
                </p:cNvSpPr>
                <p:nvPr/>
              </p:nvSpPr>
              <p:spPr bwMode="auto">
                <a:xfrm>
                  <a:off x="4964" y="131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730" name="Oval 4194"/>
                <p:cNvSpPr>
                  <a:spLocks noChangeArrowheads="1"/>
                </p:cNvSpPr>
                <p:nvPr/>
              </p:nvSpPr>
              <p:spPr bwMode="auto">
                <a:xfrm>
                  <a:off x="4849" y="126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731" name="Oval 4195"/>
                <p:cNvSpPr>
                  <a:spLocks noChangeArrowheads="1"/>
                </p:cNvSpPr>
                <p:nvPr/>
              </p:nvSpPr>
              <p:spPr bwMode="auto">
                <a:xfrm>
                  <a:off x="4735" y="109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732" name="Oval 4196"/>
                <p:cNvSpPr>
                  <a:spLocks noChangeArrowheads="1"/>
                </p:cNvSpPr>
                <p:nvPr/>
              </p:nvSpPr>
              <p:spPr bwMode="auto">
                <a:xfrm>
                  <a:off x="4707" y="122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733" name="Oval 4197"/>
                <p:cNvSpPr>
                  <a:spLocks noChangeArrowheads="1"/>
                </p:cNvSpPr>
                <p:nvPr/>
              </p:nvSpPr>
              <p:spPr bwMode="auto">
                <a:xfrm>
                  <a:off x="4813" y="114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734" name="Oval 4198"/>
                <p:cNvSpPr>
                  <a:spLocks noChangeArrowheads="1"/>
                </p:cNvSpPr>
                <p:nvPr/>
              </p:nvSpPr>
              <p:spPr bwMode="auto">
                <a:xfrm>
                  <a:off x="4768" y="125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31136" name="Group 4199"/>
            <p:cNvGrpSpPr>
              <a:grpSpLocks/>
            </p:cNvGrpSpPr>
            <p:nvPr/>
          </p:nvGrpSpPr>
          <p:grpSpPr bwMode="auto">
            <a:xfrm>
              <a:off x="3423" y="1018"/>
              <a:ext cx="1561" cy="615"/>
              <a:chOff x="3423" y="1018"/>
              <a:chExt cx="1561" cy="615"/>
            </a:xfrm>
          </p:grpSpPr>
          <p:grpSp>
            <p:nvGrpSpPr>
              <p:cNvPr id="131385" name="Group 4200"/>
              <p:cNvGrpSpPr>
                <a:grpSpLocks/>
              </p:cNvGrpSpPr>
              <p:nvPr/>
            </p:nvGrpSpPr>
            <p:grpSpPr bwMode="auto">
              <a:xfrm>
                <a:off x="4646" y="1336"/>
                <a:ext cx="338" cy="297"/>
                <a:chOff x="4646" y="1336"/>
                <a:chExt cx="338" cy="297"/>
              </a:xfrm>
            </p:grpSpPr>
            <p:sp>
              <p:nvSpPr>
                <p:cNvPr id="69737" name="Oval 4201"/>
                <p:cNvSpPr>
                  <a:spLocks noChangeArrowheads="1"/>
                </p:cNvSpPr>
                <p:nvPr/>
              </p:nvSpPr>
              <p:spPr bwMode="auto">
                <a:xfrm>
                  <a:off x="4737" y="133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738" name="Oval 4202"/>
                <p:cNvSpPr>
                  <a:spLocks noChangeArrowheads="1"/>
                </p:cNvSpPr>
                <p:nvPr/>
              </p:nvSpPr>
              <p:spPr bwMode="auto">
                <a:xfrm>
                  <a:off x="4834" y="143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739" name="Oval 4203"/>
                <p:cNvSpPr>
                  <a:spLocks noChangeArrowheads="1"/>
                </p:cNvSpPr>
                <p:nvPr/>
              </p:nvSpPr>
              <p:spPr bwMode="auto">
                <a:xfrm>
                  <a:off x="4824" y="134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740" name="Oval 4204"/>
                <p:cNvSpPr>
                  <a:spLocks noChangeArrowheads="1"/>
                </p:cNvSpPr>
                <p:nvPr/>
              </p:nvSpPr>
              <p:spPr bwMode="auto">
                <a:xfrm>
                  <a:off x="4805" y="149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741" name="Oval 4205"/>
                <p:cNvSpPr>
                  <a:spLocks noChangeArrowheads="1"/>
                </p:cNvSpPr>
                <p:nvPr/>
              </p:nvSpPr>
              <p:spPr bwMode="auto">
                <a:xfrm>
                  <a:off x="4691" y="143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742" name="Oval 4206"/>
                <p:cNvSpPr>
                  <a:spLocks noChangeArrowheads="1"/>
                </p:cNvSpPr>
                <p:nvPr/>
              </p:nvSpPr>
              <p:spPr bwMode="auto">
                <a:xfrm>
                  <a:off x="4834" y="143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743" name="Oval 4207"/>
                <p:cNvSpPr>
                  <a:spLocks noChangeArrowheads="1"/>
                </p:cNvSpPr>
                <p:nvPr/>
              </p:nvSpPr>
              <p:spPr bwMode="auto">
                <a:xfrm>
                  <a:off x="4930" y="152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744" name="Oval 4208"/>
                <p:cNvSpPr>
                  <a:spLocks noChangeArrowheads="1"/>
                </p:cNvSpPr>
                <p:nvPr/>
              </p:nvSpPr>
              <p:spPr bwMode="auto">
                <a:xfrm>
                  <a:off x="4920" y="144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745" name="Oval 4209"/>
                <p:cNvSpPr>
                  <a:spLocks noChangeArrowheads="1"/>
                </p:cNvSpPr>
                <p:nvPr/>
              </p:nvSpPr>
              <p:spPr bwMode="auto">
                <a:xfrm>
                  <a:off x="4903" y="158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746" name="Oval 4210"/>
                <p:cNvSpPr>
                  <a:spLocks noChangeArrowheads="1"/>
                </p:cNvSpPr>
                <p:nvPr/>
              </p:nvSpPr>
              <p:spPr bwMode="auto">
                <a:xfrm>
                  <a:off x="4787" y="153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747" name="Oval 4211"/>
                <p:cNvSpPr>
                  <a:spLocks noChangeArrowheads="1"/>
                </p:cNvSpPr>
                <p:nvPr/>
              </p:nvSpPr>
              <p:spPr bwMode="auto">
                <a:xfrm>
                  <a:off x="4674" y="136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748" name="Oval 4212"/>
                <p:cNvSpPr>
                  <a:spLocks noChangeArrowheads="1"/>
                </p:cNvSpPr>
                <p:nvPr/>
              </p:nvSpPr>
              <p:spPr bwMode="auto">
                <a:xfrm>
                  <a:off x="4646" y="149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749" name="Oval 4213"/>
                <p:cNvSpPr>
                  <a:spLocks noChangeArrowheads="1"/>
                </p:cNvSpPr>
                <p:nvPr/>
              </p:nvSpPr>
              <p:spPr bwMode="auto">
                <a:xfrm>
                  <a:off x="4751" y="141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750" name="Oval 4214"/>
                <p:cNvSpPr>
                  <a:spLocks noChangeArrowheads="1"/>
                </p:cNvSpPr>
                <p:nvPr/>
              </p:nvSpPr>
              <p:spPr bwMode="auto">
                <a:xfrm>
                  <a:off x="4706" y="153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31386" name="Group 4215"/>
              <p:cNvGrpSpPr>
                <a:grpSpLocks/>
              </p:cNvGrpSpPr>
              <p:nvPr/>
            </p:nvGrpSpPr>
            <p:grpSpPr bwMode="auto">
              <a:xfrm>
                <a:off x="3423" y="1018"/>
                <a:ext cx="339" cy="297"/>
                <a:chOff x="3423" y="1018"/>
                <a:chExt cx="339" cy="297"/>
              </a:xfrm>
            </p:grpSpPr>
            <p:sp>
              <p:nvSpPr>
                <p:cNvPr id="69752" name="Oval 4216"/>
                <p:cNvSpPr>
                  <a:spLocks noChangeArrowheads="1"/>
                </p:cNvSpPr>
                <p:nvPr/>
              </p:nvSpPr>
              <p:spPr bwMode="auto">
                <a:xfrm>
                  <a:off x="3516" y="101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753" name="Oval 4217"/>
                <p:cNvSpPr>
                  <a:spLocks noChangeArrowheads="1"/>
                </p:cNvSpPr>
                <p:nvPr/>
              </p:nvSpPr>
              <p:spPr bwMode="auto">
                <a:xfrm>
                  <a:off x="3612" y="111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754" name="Oval 4218"/>
                <p:cNvSpPr>
                  <a:spLocks noChangeArrowheads="1"/>
                </p:cNvSpPr>
                <p:nvPr/>
              </p:nvSpPr>
              <p:spPr bwMode="auto">
                <a:xfrm>
                  <a:off x="3602" y="102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755" name="Oval 4219"/>
                <p:cNvSpPr>
                  <a:spLocks noChangeArrowheads="1"/>
                </p:cNvSpPr>
                <p:nvPr/>
              </p:nvSpPr>
              <p:spPr bwMode="auto">
                <a:xfrm>
                  <a:off x="3584" y="117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756" name="Oval 4220"/>
                <p:cNvSpPr>
                  <a:spLocks noChangeArrowheads="1"/>
                </p:cNvSpPr>
                <p:nvPr/>
              </p:nvSpPr>
              <p:spPr bwMode="auto">
                <a:xfrm>
                  <a:off x="3469" y="112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757" name="Oval 4221"/>
                <p:cNvSpPr>
                  <a:spLocks noChangeArrowheads="1"/>
                </p:cNvSpPr>
                <p:nvPr/>
              </p:nvSpPr>
              <p:spPr bwMode="auto">
                <a:xfrm>
                  <a:off x="3612" y="111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758" name="Oval 4222"/>
                <p:cNvSpPr>
                  <a:spLocks noChangeArrowheads="1"/>
                </p:cNvSpPr>
                <p:nvPr/>
              </p:nvSpPr>
              <p:spPr bwMode="auto">
                <a:xfrm>
                  <a:off x="3708" y="121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759" name="Oval 4223"/>
                <p:cNvSpPr>
                  <a:spLocks noChangeArrowheads="1"/>
                </p:cNvSpPr>
                <p:nvPr/>
              </p:nvSpPr>
              <p:spPr bwMode="auto">
                <a:xfrm>
                  <a:off x="3698" y="112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760" name="Oval 4224"/>
                <p:cNvSpPr>
                  <a:spLocks noChangeArrowheads="1"/>
                </p:cNvSpPr>
                <p:nvPr/>
              </p:nvSpPr>
              <p:spPr bwMode="auto">
                <a:xfrm>
                  <a:off x="3680" y="127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761" name="Oval 4225"/>
                <p:cNvSpPr>
                  <a:spLocks noChangeArrowheads="1"/>
                </p:cNvSpPr>
                <p:nvPr/>
              </p:nvSpPr>
              <p:spPr bwMode="auto">
                <a:xfrm>
                  <a:off x="3565" y="121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762" name="Oval 4226"/>
                <p:cNvSpPr>
                  <a:spLocks noChangeArrowheads="1"/>
                </p:cNvSpPr>
                <p:nvPr/>
              </p:nvSpPr>
              <p:spPr bwMode="auto">
                <a:xfrm>
                  <a:off x="3451" y="104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763" name="Oval 4227"/>
                <p:cNvSpPr>
                  <a:spLocks noChangeArrowheads="1"/>
                </p:cNvSpPr>
                <p:nvPr/>
              </p:nvSpPr>
              <p:spPr bwMode="auto">
                <a:xfrm>
                  <a:off x="3423" y="118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764" name="Oval 4228"/>
                <p:cNvSpPr>
                  <a:spLocks noChangeArrowheads="1"/>
                </p:cNvSpPr>
                <p:nvPr/>
              </p:nvSpPr>
              <p:spPr bwMode="auto">
                <a:xfrm>
                  <a:off x="3529" y="110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765" name="Oval 4229"/>
                <p:cNvSpPr>
                  <a:spLocks noChangeArrowheads="1"/>
                </p:cNvSpPr>
                <p:nvPr/>
              </p:nvSpPr>
              <p:spPr bwMode="auto">
                <a:xfrm>
                  <a:off x="3484" y="121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31137" name="Group 4230"/>
            <p:cNvGrpSpPr>
              <a:grpSpLocks/>
            </p:cNvGrpSpPr>
            <p:nvPr/>
          </p:nvGrpSpPr>
          <p:grpSpPr bwMode="auto">
            <a:xfrm>
              <a:off x="3201" y="674"/>
              <a:ext cx="1407" cy="960"/>
              <a:chOff x="3201" y="674"/>
              <a:chExt cx="1407" cy="960"/>
            </a:xfrm>
          </p:grpSpPr>
          <p:grpSp>
            <p:nvGrpSpPr>
              <p:cNvPr id="131355" name="Group 4231"/>
              <p:cNvGrpSpPr>
                <a:grpSpLocks/>
              </p:cNvGrpSpPr>
              <p:nvPr/>
            </p:nvGrpSpPr>
            <p:grpSpPr bwMode="auto">
              <a:xfrm>
                <a:off x="4269" y="1337"/>
                <a:ext cx="339" cy="297"/>
                <a:chOff x="4269" y="1337"/>
                <a:chExt cx="339" cy="297"/>
              </a:xfrm>
            </p:grpSpPr>
            <p:sp>
              <p:nvSpPr>
                <p:cNvPr id="69768" name="Oval 4232"/>
                <p:cNvSpPr>
                  <a:spLocks noChangeArrowheads="1"/>
                </p:cNvSpPr>
                <p:nvPr/>
              </p:nvSpPr>
              <p:spPr bwMode="auto">
                <a:xfrm>
                  <a:off x="4362" y="133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769" name="Oval 4233"/>
                <p:cNvSpPr>
                  <a:spLocks noChangeArrowheads="1"/>
                </p:cNvSpPr>
                <p:nvPr/>
              </p:nvSpPr>
              <p:spPr bwMode="auto">
                <a:xfrm>
                  <a:off x="4458" y="143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770" name="Oval 4234"/>
                <p:cNvSpPr>
                  <a:spLocks noChangeArrowheads="1"/>
                </p:cNvSpPr>
                <p:nvPr/>
              </p:nvSpPr>
              <p:spPr bwMode="auto">
                <a:xfrm>
                  <a:off x="4448" y="134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771" name="Oval 4235"/>
                <p:cNvSpPr>
                  <a:spLocks noChangeArrowheads="1"/>
                </p:cNvSpPr>
                <p:nvPr/>
              </p:nvSpPr>
              <p:spPr bwMode="auto">
                <a:xfrm>
                  <a:off x="4430" y="149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772" name="Oval 4236"/>
                <p:cNvSpPr>
                  <a:spLocks noChangeArrowheads="1"/>
                </p:cNvSpPr>
                <p:nvPr/>
              </p:nvSpPr>
              <p:spPr bwMode="auto">
                <a:xfrm>
                  <a:off x="4315" y="144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773" name="Oval 4237"/>
                <p:cNvSpPr>
                  <a:spLocks noChangeArrowheads="1"/>
                </p:cNvSpPr>
                <p:nvPr/>
              </p:nvSpPr>
              <p:spPr bwMode="auto">
                <a:xfrm>
                  <a:off x="4458" y="143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774" name="Oval 4238"/>
                <p:cNvSpPr>
                  <a:spLocks noChangeArrowheads="1"/>
                </p:cNvSpPr>
                <p:nvPr/>
              </p:nvSpPr>
              <p:spPr bwMode="auto">
                <a:xfrm>
                  <a:off x="4554" y="152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775" name="Oval 4239"/>
                <p:cNvSpPr>
                  <a:spLocks noChangeArrowheads="1"/>
                </p:cNvSpPr>
                <p:nvPr/>
              </p:nvSpPr>
              <p:spPr bwMode="auto">
                <a:xfrm>
                  <a:off x="4544" y="144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776" name="Oval 4240"/>
                <p:cNvSpPr>
                  <a:spLocks noChangeArrowheads="1"/>
                </p:cNvSpPr>
                <p:nvPr/>
              </p:nvSpPr>
              <p:spPr bwMode="auto">
                <a:xfrm>
                  <a:off x="4526" y="158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777" name="Oval 4241"/>
                <p:cNvSpPr>
                  <a:spLocks noChangeArrowheads="1"/>
                </p:cNvSpPr>
                <p:nvPr/>
              </p:nvSpPr>
              <p:spPr bwMode="auto">
                <a:xfrm>
                  <a:off x="4411" y="153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778" name="Oval 4242"/>
                <p:cNvSpPr>
                  <a:spLocks noChangeArrowheads="1"/>
                </p:cNvSpPr>
                <p:nvPr/>
              </p:nvSpPr>
              <p:spPr bwMode="auto">
                <a:xfrm>
                  <a:off x="4297" y="136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779" name="Oval 4243"/>
                <p:cNvSpPr>
                  <a:spLocks noChangeArrowheads="1"/>
                </p:cNvSpPr>
                <p:nvPr/>
              </p:nvSpPr>
              <p:spPr bwMode="auto">
                <a:xfrm>
                  <a:off x="4269" y="149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780" name="Oval 4244"/>
                <p:cNvSpPr>
                  <a:spLocks noChangeArrowheads="1"/>
                </p:cNvSpPr>
                <p:nvPr/>
              </p:nvSpPr>
              <p:spPr bwMode="auto">
                <a:xfrm>
                  <a:off x="4375" y="142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781" name="Oval 4245"/>
                <p:cNvSpPr>
                  <a:spLocks noChangeArrowheads="1"/>
                </p:cNvSpPr>
                <p:nvPr/>
              </p:nvSpPr>
              <p:spPr bwMode="auto">
                <a:xfrm>
                  <a:off x="4330" y="153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31356" name="Group 4246"/>
              <p:cNvGrpSpPr>
                <a:grpSpLocks/>
              </p:cNvGrpSpPr>
              <p:nvPr/>
            </p:nvGrpSpPr>
            <p:grpSpPr bwMode="auto">
              <a:xfrm>
                <a:off x="3201" y="674"/>
                <a:ext cx="339" cy="297"/>
                <a:chOff x="3201" y="674"/>
                <a:chExt cx="339" cy="297"/>
              </a:xfrm>
            </p:grpSpPr>
            <p:sp>
              <p:nvSpPr>
                <p:cNvPr id="69783" name="Oval 4247"/>
                <p:cNvSpPr>
                  <a:spLocks noChangeArrowheads="1"/>
                </p:cNvSpPr>
                <p:nvPr/>
              </p:nvSpPr>
              <p:spPr bwMode="auto">
                <a:xfrm>
                  <a:off x="3294" y="67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784" name="Oval 4248"/>
                <p:cNvSpPr>
                  <a:spLocks noChangeArrowheads="1"/>
                </p:cNvSpPr>
                <p:nvPr/>
              </p:nvSpPr>
              <p:spPr bwMode="auto">
                <a:xfrm>
                  <a:off x="3390" y="77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785" name="Oval 4249"/>
                <p:cNvSpPr>
                  <a:spLocks noChangeArrowheads="1"/>
                </p:cNvSpPr>
                <p:nvPr/>
              </p:nvSpPr>
              <p:spPr bwMode="auto">
                <a:xfrm>
                  <a:off x="3380" y="68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786" name="Oval 4250"/>
                <p:cNvSpPr>
                  <a:spLocks noChangeArrowheads="1"/>
                </p:cNvSpPr>
                <p:nvPr/>
              </p:nvSpPr>
              <p:spPr bwMode="auto">
                <a:xfrm>
                  <a:off x="3362" y="83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787" name="Oval 4251"/>
                <p:cNvSpPr>
                  <a:spLocks noChangeArrowheads="1"/>
                </p:cNvSpPr>
                <p:nvPr/>
              </p:nvSpPr>
              <p:spPr bwMode="auto">
                <a:xfrm>
                  <a:off x="3247" y="77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788" name="Oval 4252"/>
                <p:cNvSpPr>
                  <a:spLocks noChangeArrowheads="1"/>
                </p:cNvSpPr>
                <p:nvPr/>
              </p:nvSpPr>
              <p:spPr bwMode="auto">
                <a:xfrm>
                  <a:off x="3390" y="77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789" name="Oval 4253"/>
                <p:cNvSpPr>
                  <a:spLocks noChangeArrowheads="1"/>
                </p:cNvSpPr>
                <p:nvPr/>
              </p:nvSpPr>
              <p:spPr bwMode="auto">
                <a:xfrm>
                  <a:off x="3486" y="86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790" name="Oval 4254"/>
                <p:cNvSpPr>
                  <a:spLocks noChangeArrowheads="1"/>
                </p:cNvSpPr>
                <p:nvPr/>
              </p:nvSpPr>
              <p:spPr bwMode="auto">
                <a:xfrm>
                  <a:off x="3476" y="77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791" name="Oval 4255"/>
                <p:cNvSpPr>
                  <a:spLocks noChangeArrowheads="1"/>
                </p:cNvSpPr>
                <p:nvPr/>
              </p:nvSpPr>
              <p:spPr bwMode="auto">
                <a:xfrm>
                  <a:off x="3458" y="92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792" name="Oval 4256"/>
                <p:cNvSpPr>
                  <a:spLocks noChangeArrowheads="1"/>
                </p:cNvSpPr>
                <p:nvPr/>
              </p:nvSpPr>
              <p:spPr bwMode="auto">
                <a:xfrm>
                  <a:off x="3343" y="87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793" name="Oval 4257"/>
                <p:cNvSpPr>
                  <a:spLocks noChangeArrowheads="1"/>
                </p:cNvSpPr>
                <p:nvPr/>
              </p:nvSpPr>
              <p:spPr bwMode="auto">
                <a:xfrm>
                  <a:off x="3229" y="70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794" name="Oval 4258"/>
                <p:cNvSpPr>
                  <a:spLocks noChangeArrowheads="1"/>
                </p:cNvSpPr>
                <p:nvPr/>
              </p:nvSpPr>
              <p:spPr bwMode="auto">
                <a:xfrm>
                  <a:off x="3201" y="83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795" name="Oval 4259"/>
                <p:cNvSpPr>
                  <a:spLocks noChangeArrowheads="1"/>
                </p:cNvSpPr>
                <p:nvPr/>
              </p:nvSpPr>
              <p:spPr bwMode="auto">
                <a:xfrm>
                  <a:off x="3307" y="75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796" name="Oval 4260"/>
                <p:cNvSpPr>
                  <a:spLocks noChangeArrowheads="1"/>
                </p:cNvSpPr>
                <p:nvPr/>
              </p:nvSpPr>
              <p:spPr bwMode="auto">
                <a:xfrm>
                  <a:off x="3262" y="87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31138" name="Group 4261"/>
            <p:cNvGrpSpPr>
              <a:grpSpLocks/>
            </p:cNvGrpSpPr>
            <p:nvPr/>
          </p:nvGrpSpPr>
          <p:grpSpPr bwMode="auto">
            <a:xfrm>
              <a:off x="3932" y="261"/>
              <a:ext cx="1180" cy="930"/>
              <a:chOff x="3932" y="261"/>
              <a:chExt cx="1180" cy="930"/>
            </a:xfrm>
          </p:grpSpPr>
          <p:grpSp>
            <p:nvGrpSpPr>
              <p:cNvPr id="131325" name="Group 4262"/>
              <p:cNvGrpSpPr>
                <a:grpSpLocks/>
              </p:cNvGrpSpPr>
              <p:nvPr/>
            </p:nvGrpSpPr>
            <p:grpSpPr bwMode="auto">
              <a:xfrm>
                <a:off x="3932" y="894"/>
                <a:ext cx="338" cy="297"/>
                <a:chOff x="3932" y="894"/>
                <a:chExt cx="338" cy="297"/>
              </a:xfrm>
            </p:grpSpPr>
            <p:sp>
              <p:nvSpPr>
                <p:cNvPr id="69799" name="Oval 4263"/>
                <p:cNvSpPr>
                  <a:spLocks noChangeArrowheads="1"/>
                </p:cNvSpPr>
                <p:nvPr/>
              </p:nvSpPr>
              <p:spPr bwMode="auto">
                <a:xfrm>
                  <a:off x="4025" y="89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800" name="Oval 4264"/>
                <p:cNvSpPr>
                  <a:spLocks noChangeArrowheads="1"/>
                </p:cNvSpPr>
                <p:nvPr/>
              </p:nvSpPr>
              <p:spPr bwMode="auto">
                <a:xfrm>
                  <a:off x="4119" y="99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801" name="Oval 4265"/>
                <p:cNvSpPr>
                  <a:spLocks noChangeArrowheads="1"/>
                </p:cNvSpPr>
                <p:nvPr/>
              </p:nvSpPr>
              <p:spPr bwMode="auto">
                <a:xfrm>
                  <a:off x="4109" y="90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802" name="Oval 4266"/>
                <p:cNvSpPr>
                  <a:spLocks noChangeArrowheads="1"/>
                </p:cNvSpPr>
                <p:nvPr/>
              </p:nvSpPr>
              <p:spPr bwMode="auto">
                <a:xfrm>
                  <a:off x="4093" y="105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803" name="Oval 4267"/>
                <p:cNvSpPr>
                  <a:spLocks noChangeArrowheads="1"/>
                </p:cNvSpPr>
                <p:nvPr/>
              </p:nvSpPr>
              <p:spPr bwMode="auto">
                <a:xfrm>
                  <a:off x="3978" y="99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804" name="Oval 4268"/>
                <p:cNvSpPr>
                  <a:spLocks noChangeArrowheads="1"/>
                </p:cNvSpPr>
                <p:nvPr/>
              </p:nvSpPr>
              <p:spPr bwMode="auto">
                <a:xfrm>
                  <a:off x="4119" y="99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805" name="Oval 4269"/>
                <p:cNvSpPr>
                  <a:spLocks noChangeArrowheads="1"/>
                </p:cNvSpPr>
                <p:nvPr/>
              </p:nvSpPr>
              <p:spPr bwMode="auto">
                <a:xfrm>
                  <a:off x="4216" y="108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806" name="Oval 4270"/>
                <p:cNvSpPr>
                  <a:spLocks noChangeArrowheads="1"/>
                </p:cNvSpPr>
                <p:nvPr/>
              </p:nvSpPr>
              <p:spPr bwMode="auto">
                <a:xfrm>
                  <a:off x="4206" y="99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807" name="Oval 4271"/>
                <p:cNvSpPr>
                  <a:spLocks noChangeArrowheads="1"/>
                </p:cNvSpPr>
                <p:nvPr/>
              </p:nvSpPr>
              <p:spPr bwMode="auto">
                <a:xfrm>
                  <a:off x="4187" y="114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808" name="Oval 4272"/>
                <p:cNvSpPr>
                  <a:spLocks noChangeArrowheads="1"/>
                </p:cNvSpPr>
                <p:nvPr/>
              </p:nvSpPr>
              <p:spPr bwMode="auto">
                <a:xfrm>
                  <a:off x="4073" y="109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809" name="Oval 4273"/>
                <p:cNvSpPr>
                  <a:spLocks noChangeArrowheads="1"/>
                </p:cNvSpPr>
                <p:nvPr/>
              </p:nvSpPr>
              <p:spPr bwMode="auto">
                <a:xfrm>
                  <a:off x="3960" y="92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810" name="Oval 4274"/>
                <p:cNvSpPr>
                  <a:spLocks noChangeArrowheads="1"/>
                </p:cNvSpPr>
                <p:nvPr/>
              </p:nvSpPr>
              <p:spPr bwMode="auto">
                <a:xfrm>
                  <a:off x="3932" y="105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811" name="Oval 4275"/>
                <p:cNvSpPr>
                  <a:spLocks noChangeArrowheads="1"/>
                </p:cNvSpPr>
                <p:nvPr/>
              </p:nvSpPr>
              <p:spPr bwMode="auto">
                <a:xfrm>
                  <a:off x="4037" y="97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812" name="Oval 4276"/>
                <p:cNvSpPr>
                  <a:spLocks noChangeArrowheads="1"/>
                </p:cNvSpPr>
                <p:nvPr/>
              </p:nvSpPr>
              <p:spPr bwMode="auto">
                <a:xfrm>
                  <a:off x="3993" y="109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31326" name="Group 4277"/>
              <p:cNvGrpSpPr>
                <a:grpSpLocks/>
              </p:cNvGrpSpPr>
              <p:nvPr/>
            </p:nvGrpSpPr>
            <p:grpSpPr bwMode="auto">
              <a:xfrm>
                <a:off x="4774" y="261"/>
                <a:ext cx="338" cy="297"/>
                <a:chOff x="4774" y="261"/>
                <a:chExt cx="338" cy="297"/>
              </a:xfrm>
            </p:grpSpPr>
            <p:sp>
              <p:nvSpPr>
                <p:cNvPr id="69814" name="Oval 4278"/>
                <p:cNvSpPr>
                  <a:spLocks noChangeArrowheads="1"/>
                </p:cNvSpPr>
                <p:nvPr/>
              </p:nvSpPr>
              <p:spPr bwMode="auto">
                <a:xfrm>
                  <a:off x="4866" y="26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815" name="Oval 4279"/>
                <p:cNvSpPr>
                  <a:spLocks noChangeArrowheads="1"/>
                </p:cNvSpPr>
                <p:nvPr/>
              </p:nvSpPr>
              <p:spPr bwMode="auto">
                <a:xfrm>
                  <a:off x="4962" y="35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816" name="Oval 4280"/>
                <p:cNvSpPr>
                  <a:spLocks noChangeArrowheads="1"/>
                </p:cNvSpPr>
                <p:nvPr/>
              </p:nvSpPr>
              <p:spPr bwMode="auto">
                <a:xfrm>
                  <a:off x="4952" y="26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817" name="Oval 4281"/>
                <p:cNvSpPr>
                  <a:spLocks noChangeArrowheads="1"/>
                </p:cNvSpPr>
                <p:nvPr/>
              </p:nvSpPr>
              <p:spPr bwMode="auto">
                <a:xfrm>
                  <a:off x="4934" y="41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818" name="Oval 4282"/>
                <p:cNvSpPr>
                  <a:spLocks noChangeArrowheads="1"/>
                </p:cNvSpPr>
                <p:nvPr/>
              </p:nvSpPr>
              <p:spPr bwMode="auto">
                <a:xfrm>
                  <a:off x="4819" y="36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819" name="Oval 4283"/>
                <p:cNvSpPr>
                  <a:spLocks noChangeArrowheads="1"/>
                </p:cNvSpPr>
                <p:nvPr/>
              </p:nvSpPr>
              <p:spPr bwMode="auto">
                <a:xfrm>
                  <a:off x="4962" y="35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820" name="Oval 4284"/>
                <p:cNvSpPr>
                  <a:spLocks noChangeArrowheads="1"/>
                </p:cNvSpPr>
                <p:nvPr/>
              </p:nvSpPr>
              <p:spPr bwMode="auto">
                <a:xfrm>
                  <a:off x="5058" y="45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821" name="Oval 4285"/>
                <p:cNvSpPr>
                  <a:spLocks noChangeArrowheads="1"/>
                </p:cNvSpPr>
                <p:nvPr/>
              </p:nvSpPr>
              <p:spPr bwMode="auto">
                <a:xfrm>
                  <a:off x="5048" y="36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822" name="Oval 4286"/>
                <p:cNvSpPr>
                  <a:spLocks noChangeArrowheads="1"/>
                </p:cNvSpPr>
                <p:nvPr/>
              </p:nvSpPr>
              <p:spPr bwMode="auto">
                <a:xfrm>
                  <a:off x="5030" y="51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823" name="Oval 4287"/>
                <p:cNvSpPr>
                  <a:spLocks noChangeArrowheads="1"/>
                </p:cNvSpPr>
                <p:nvPr/>
              </p:nvSpPr>
              <p:spPr bwMode="auto">
                <a:xfrm>
                  <a:off x="4916" y="46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824" name="Oval 4288"/>
                <p:cNvSpPr>
                  <a:spLocks noChangeArrowheads="1"/>
                </p:cNvSpPr>
                <p:nvPr/>
              </p:nvSpPr>
              <p:spPr bwMode="auto">
                <a:xfrm>
                  <a:off x="4802" y="29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825" name="Oval 4289"/>
                <p:cNvSpPr>
                  <a:spLocks noChangeArrowheads="1"/>
                </p:cNvSpPr>
                <p:nvPr/>
              </p:nvSpPr>
              <p:spPr bwMode="auto">
                <a:xfrm>
                  <a:off x="4774" y="42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826" name="Oval 4290"/>
                <p:cNvSpPr>
                  <a:spLocks noChangeArrowheads="1"/>
                </p:cNvSpPr>
                <p:nvPr/>
              </p:nvSpPr>
              <p:spPr bwMode="auto">
                <a:xfrm>
                  <a:off x="4879" y="34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827" name="Oval 4291"/>
                <p:cNvSpPr>
                  <a:spLocks noChangeArrowheads="1"/>
                </p:cNvSpPr>
                <p:nvPr/>
              </p:nvSpPr>
              <p:spPr bwMode="auto">
                <a:xfrm>
                  <a:off x="4834" y="45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31139" name="Group 4292"/>
            <p:cNvGrpSpPr>
              <a:grpSpLocks/>
            </p:cNvGrpSpPr>
            <p:nvPr/>
          </p:nvGrpSpPr>
          <p:grpSpPr bwMode="auto">
            <a:xfrm>
              <a:off x="4503" y="720"/>
              <a:ext cx="876" cy="532"/>
              <a:chOff x="4503" y="720"/>
              <a:chExt cx="876" cy="532"/>
            </a:xfrm>
          </p:grpSpPr>
          <p:grpSp>
            <p:nvGrpSpPr>
              <p:cNvPr id="131295" name="Group 4293"/>
              <p:cNvGrpSpPr>
                <a:grpSpLocks/>
              </p:cNvGrpSpPr>
              <p:nvPr/>
            </p:nvGrpSpPr>
            <p:grpSpPr bwMode="auto">
              <a:xfrm>
                <a:off x="5041" y="720"/>
                <a:ext cx="338" cy="297"/>
                <a:chOff x="5041" y="720"/>
                <a:chExt cx="338" cy="297"/>
              </a:xfrm>
            </p:grpSpPr>
            <p:sp>
              <p:nvSpPr>
                <p:cNvPr id="69830" name="Oval 4294"/>
                <p:cNvSpPr>
                  <a:spLocks noChangeArrowheads="1"/>
                </p:cNvSpPr>
                <p:nvPr/>
              </p:nvSpPr>
              <p:spPr bwMode="auto">
                <a:xfrm>
                  <a:off x="5134" y="72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831" name="Oval 4295"/>
                <p:cNvSpPr>
                  <a:spLocks noChangeArrowheads="1"/>
                </p:cNvSpPr>
                <p:nvPr/>
              </p:nvSpPr>
              <p:spPr bwMode="auto">
                <a:xfrm>
                  <a:off x="5229" y="81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832" name="Oval 4296"/>
                <p:cNvSpPr>
                  <a:spLocks noChangeArrowheads="1"/>
                </p:cNvSpPr>
                <p:nvPr/>
              </p:nvSpPr>
              <p:spPr bwMode="auto">
                <a:xfrm>
                  <a:off x="5219" y="72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833" name="Oval 4297"/>
                <p:cNvSpPr>
                  <a:spLocks noChangeArrowheads="1"/>
                </p:cNvSpPr>
                <p:nvPr/>
              </p:nvSpPr>
              <p:spPr bwMode="auto">
                <a:xfrm>
                  <a:off x="5201" y="87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834" name="Oval 4298"/>
                <p:cNvSpPr>
                  <a:spLocks noChangeArrowheads="1"/>
                </p:cNvSpPr>
                <p:nvPr/>
              </p:nvSpPr>
              <p:spPr bwMode="auto">
                <a:xfrm>
                  <a:off x="5087" y="82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835" name="Oval 4299"/>
                <p:cNvSpPr>
                  <a:spLocks noChangeArrowheads="1"/>
                </p:cNvSpPr>
                <p:nvPr/>
              </p:nvSpPr>
              <p:spPr bwMode="auto">
                <a:xfrm>
                  <a:off x="5229" y="81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836" name="Oval 4300"/>
                <p:cNvSpPr>
                  <a:spLocks noChangeArrowheads="1"/>
                </p:cNvSpPr>
                <p:nvPr/>
              </p:nvSpPr>
              <p:spPr bwMode="auto">
                <a:xfrm>
                  <a:off x="5325" y="91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837" name="Oval 4301"/>
                <p:cNvSpPr>
                  <a:spLocks noChangeArrowheads="1"/>
                </p:cNvSpPr>
                <p:nvPr/>
              </p:nvSpPr>
              <p:spPr bwMode="auto">
                <a:xfrm>
                  <a:off x="5315" y="82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838" name="Oval 4302"/>
                <p:cNvSpPr>
                  <a:spLocks noChangeArrowheads="1"/>
                </p:cNvSpPr>
                <p:nvPr/>
              </p:nvSpPr>
              <p:spPr bwMode="auto">
                <a:xfrm>
                  <a:off x="5297" y="97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839" name="Oval 4303"/>
                <p:cNvSpPr>
                  <a:spLocks noChangeArrowheads="1"/>
                </p:cNvSpPr>
                <p:nvPr/>
              </p:nvSpPr>
              <p:spPr bwMode="auto">
                <a:xfrm>
                  <a:off x="5182" y="91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840" name="Oval 4304"/>
                <p:cNvSpPr>
                  <a:spLocks noChangeArrowheads="1"/>
                </p:cNvSpPr>
                <p:nvPr/>
              </p:nvSpPr>
              <p:spPr bwMode="auto">
                <a:xfrm>
                  <a:off x="5069" y="75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841" name="Oval 4305"/>
                <p:cNvSpPr>
                  <a:spLocks noChangeArrowheads="1"/>
                </p:cNvSpPr>
                <p:nvPr/>
              </p:nvSpPr>
              <p:spPr bwMode="auto">
                <a:xfrm>
                  <a:off x="5041" y="88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842" name="Oval 4306"/>
                <p:cNvSpPr>
                  <a:spLocks noChangeArrowheads="1"/>
                </p:cNvSpPr>
                <p:nvPr/>
              </p:nvSpPr>
              <p:spPr bwMode="auto">
                <a:xfrm>
                  <a:off x="5147" y="80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843" name="Oval 4307"/>
                <p:cNvSpPr>
                  <a:spLocks noChangeArrowheads="1"/>
                </p:cNvSpPr>
                <p:nvPr/>
              </p:nvSpPr>
              <p:spPr bwMode="auto">
                <a:xfrm>
                  <a:off x="5102" y="91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31296" name="Group 4308"/>
              <p:cNvGrpSpPr>
                <a:grpSpLocks/>
              </p:cNvGrpSpPr>
              <p:nvPr/>
            </p:nvGrpSpPr>
            <p:grpSpPr bwMode="auto">
              <a:xfrm>
                <a:off x="4503" y="955"/>
                <a:ext cx="339" cy="297"/>
                <a:chOff x="4503" y="955"/>
                <a:chExt cx="339" cy="297"/>
              </a:xfrm>
            </p:grpSpPr>
            <p:sp>
              <p:nvSpPr>
                <p:cNvPr id="69845" name="Oval 4309"/>
                <p:cNvSpPr>
                  <a:spLocks noChangeArrowheads="1"/>
                </p:cNvSpPr>
                <p:nvPr/>
              </p:nvSpPr>
              <p:spPr bwMode="auto">
                <a:xfrm>
                  <a:off x="4596" y="95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846" name="Oval 4310"/>
                <p:cNvSpPr>
                  <a:spLocks noChangeArrowheads="1"/>
                </p:cNvSpPr>
                <p:nvPr/>
              </p:nvSpPr>
              <p:spPr bwMode="auto">
                <a:xfrm>
                  <a:off x="4692" y="105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847" name="Oval 4311"/>
                <p:cNvSpPr>
                  <a:spLocks noChangeArrowheads="1"/>
                </p:cNvSpPr>
                <p:nvPr/>
              </p:nvSpPr>
              <p:spPr bwMode="auto">
                <a:xfrm>
                  <a:off x="4682" y="96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848" name="Oval 4312"/>
                <p:cNvSpPr>
                  <a:spLocks noChangeArrowheads="1"/>
                </p:cNvSpPr>
                <p:nvPr/>
              </p:nvSpPr>
              <p:spPr bwMode="auto">
                <a:xfrm>
                  <a:off x="4664" y="111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849" name="Oval 4313"/>
                <p:cNvSpPr>
                  <a:spLocks noChangeArrowheads="1"/>
                </p:cNvSpPr>
                <p:nvPr/>
              </p:nvSpPr>
              <p:spPr bwMode="auto">
                <a:xfrm>
                  <a:off x="4549" y="105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850" name="Oval 4314"/>
                <p:cNvSpPr>
                  <a:spLocks noChangeArrowheads="1"/>
                </p:cNvSpPr>
                <p:nvPr/>
              </p:nvSpPr>
              <p:spPr bwMode="auto">
                <a:xfrm>
                  <a:off x="4692" y="105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851" name="Oval 4315"/>
                <p:cNvSpPr>
                  <a:spLocks noChangeArrowheads="1"/>
                </p:cNvSpPr>
                <p:nvPr/>
              </p:nvSpPr>
              <p:spPr bwMode="auto">
                <a:xfrm>
                  <a:off x="4788" y="114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852" name="Oval 4316"/>
                <p:cNvSpPr>
                  <a:spLocks noChangeArrowheads="1"/>
                </p:cNvSpPr>
                <p:nvPr/>
              </p:nvSpPr>
              <p:spPr bwMode="auto">
                <a:xfrm>
                  <a:off x="4778" y="105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853" name="Oval 4317"/>
                <p:cNvSpPr>
                  <a:spLocks noChangeArrowheads="1"/>
                </p:cNvSpPr>
                <p:nvPr/>
              </p:nvSpPr>
              <p:spPr bwMode="auto">
                <a:xfrm>
                  <a:off x="4760" y="120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854" name="Oval 4318"/>
                <p:cNvSpPr>
                  <a:spLocks noChangeArrowheads="1"/>
                </p:cNvSpPr>
                <p:nvPr/>
              </p:nvSpPr>
              <p:spPr bwMode="auto">
                <a:xfrm>
                  <a:off x="4645" y="115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855" name="Oval 4319"/>
                <p:cNvSpPr>
                  <a:spLocks noChangeArrowheads="1"/>
                </p:cNvSpPr>
                <p:nvPr/>
              </p:nvSpPr>
              <p:spPr bwMode="auto">
                <a:xfrm>
                  <a:off x="4531" y="98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856" name="Oval 4320"/>
                <p:cNvSpPr>
                  <a:spLocks noChangeArrowheads="1"/>
                </p:cNvSpPr>
                <p:nvPr/>
              </p:nvSpPr>
              <p:spPr bwMode="auto">
                <a:xfrm>
                  <a:off x="4503" y="111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857" name="Oval 4321"/>
                <p:cNvSpPr>
                  <a:spLocks noChangeArrowheads="1"/>
                </p:cNvSpPr>
                <p:nvPr/>
              </p:nvSpPr>
              <p:spPr bwMode="auto">
                <a:xfrm>
                  <a:off x="4609" y="103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858" name="Oval 4322"/>
                <p:cNvSpPr>
                  <a:spLocks noChangeArrowheads="1"/>
                </p:cNvSpPr>
                <p:nvPr/>
              </p:nvSpPr>
              <p:spPr bwMode="auto">
                <a:xfrm>
                  <a:off x="4564" y="115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31140" name="Group 4323"/>
            <p:cNvGrpSpPr>
              <a:grpSpLocks/>
            </p:cNvGrpSpPr>
            <p:nvPr/>
          </p:nvGrpSpPr>
          <p:grpSpPr bwMode="auto">
            <a:xfrm>
              <a:off x="4303" y="533"/>
              <a:ext cx="1080" cy="809"/>
              <a:chOff x="4303" y="533"/>
              <a:chExt cx="1080" cy="809"/>
            </a:xfrm>
          </p:grpSpPr>
          <p:grpSp>
            <p:nvGrpSpPr>
              <p:cNvPr id="131265" name="Group 4324"/>
              <p:cNvGrpSpPr>
                <a:grpSpLocks/>
              </p:cNvGrpSpPr>
              <p:nvPr/>
            </p:nvGrpSpPr>
            <p:grpSpPr bwMode="auto">
              <a:xfrm>
                <a:off x="4303" y="1045"/>
                <a:ext cx="338" cy="297"/>
                <a:chOff x="4303" y="1045"/>
                <a:chExt cx="338" cy="297"/>
              </a:xfrm>
            </p:grpSpPr>
            <p:sp>
              <p:nvSpPr>
                <p:cNvPr id="69861" name="Oval 4325"/>
                <p:cNvSpPr>
                  <a:spLocks noChangeArrowheads="1"/>
                </p:cNvSpPr>
                <p:nvPr/>
              </p:nvSpPr>
              <p:spPr bwMode="auto">
                <a:xfrm>
                  <a:off x="4396" y="104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862" name="Oval 4326"/>
                <p:cNvSpPr>
                  <a:spLocks noChangeArrowheads="1"/>
                </p:cNvSpPr>
                <p:nvPr/>
              </p:nvSpPr>
              <p:spPr bwMode="auto">
                <a:xfrm>
                  <a:off x="4491" y="114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863" name="Oval 4327"/>
                <p:cNvSpPr>
                  <a:spLocks noChangeArrowheads="1"/>
                </p:cNvSpPr>
                <p:nvPr/>
              </p:nvSpPr>
              <p:spPr bwMode="auto">
                <a:xfrm>
                  <a:off x="4481" y="105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864" name="Oval 4328"/>
                <p:cNvSpPr>
                  <a:spLocks noChangeArrowheads="1"/>
                </p:cNvSpPr>
                <p:nvPr/>
              </p:nvSpPr>
              <p:spPr bwMode="auto">
                <a:xfrm>
                  <a:off x="4464" y="120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865" name="Oval 4329"/>
                <p:cNvSpPr>
                  <a:spLocks noChangeArrowheads="1"/>
                </p:cNvSpPr>
                <p:nvPr/>
              </p:nvSpPr>
              <p:spPr bwMode="auto">
                <a:xfrm>
                  <a:off x="4349" y="114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866" name="Oval 4330"/>
                <p:cNvSpPr>
                  <a:spLocks noChangeArrowheads="1"/>
                </p:cNvSpPr>
                <p:nvPr/>
              </p:nvSpPr>
              <p:spPr bwMode="auto">
                <a:xfrm>
                  <a:off x="4491" y="114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867" name="Oval 4331"/>
                <p:cNvSpPr>
                  <a:spLocks noChangeArrowheads="1"/>
                </p:cNvSpPr>
                <p:nvPr/>
              </p:nvSpPr>
              <p:spPr bwMode="auto">
                <a:xfrm>
                  <a:off x="4587" y="123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868" name="Oval 4332"/>
                <p:cNvSpPr>
                  <a:spLocks noChangeArrowheads="1"/>
                </p:cNvSpPr>
                <p:nvPr/>
              </p:nvSpPr>
              <p:spPr bwMode="auto">
                <a:xfrm>
                  <a:off x="4577" y="114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869" name="Oval 4333"/>
                <p:cNvSpPr>
                  <a:spLocks noChangeArrowheads="1"/>
                </p:cNvSpPr>
                <p:nvPr/>
              </p:nvSpPr>
              <p:spPr bwMode="auto">
                <a:xfrm>
                  <a:off x="4558" y="129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870" name="Oval 4334"/>
                <p:cNvSpPr>
                  <a:spLocks noChangeArrowheads="1"/>
                </p:cNvSpPr>
                <p:nvPr/>
              </p:nvSpPr>
              <p:spPr bwMode="auto">
                <a:xfrm>
                  <a:off x="4444" y="124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871" name="Oval 4335"/>
                <p:cNvSpPr>
                  <a:spLocks noChangeArrowheads="1"/>
                </p:cNvSpPr>
                <p:nvPr/>
              </p:nvSpPr>
              <p:spPr bwMode="auto">
                <a:xfrm>
                  <a:off x="4331" y="107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872" name="Oval 4336"/>
                <p:cNvSpPr>
                  <a:spLocks noChangeArrowheads="1"/>
                </p:cNvSpPr>
                <p:nvPr/>
              </p:nvSpPr>
              <p:spPr bwMode="auto">
                <a:xfrm>
                  <a:off x="4303" y="120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873" name="Oval 4337"/>
                <p:cNvSpPr>
                  <a:spLocks noChangeArrowheads="1"/>
                </p:cNvSpPr>
                <p:nvPr/>
              </p:nvSpPr>
              <p:spPr bwMode="auto">
                <a:xfrm>
                  <a:off x="4409" y="112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874" name="Oval 4338"/>
                <p:cNvSpPr>
                  <a:spLocks noChangeArrowheads="1"/>
                </p:cNvSpPr>
                <p:nvPr/>
              </p:nvSpPr>
              <p:spPr bwMode="auto">
                <a:xfrm>
                  <a:off x="4364" y="124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31266" name="Group 4339"/>
              <p:cNvGrpSpPr>
                <a:grpSpLocks/>
              </p:cNvGrpSpPr>
              <p:nvPr/>
            </p:nvGrpSpPr>
            <p:grpSpPr bwMode="auto">
              <a:xfrm>
                <a:off x="5045" y="533"/>
                <a:ext cx="338" cy="297"/>
                <a:chOff x="5045" y="533"/>
                <a:chExt cx="338" cy="297"/>
              </a:xfrm>
            </p:grpSpPr>
            <p:sp>
              <p:nvSpPr>
                <p:cNvPr id="69876" name="Oval 4340"/>
                <p:cNvSpPr>
                  <a:spLocks noChangeArrowheads="1"/>
                </p:cNvSpPr>
                <p:nvPr/>
              </p:nvSpPr>
              <p:spPr bwMode="auto">
                <a:xfrm>
                  <a:off x="5137" y="53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877" name="Oval 4341"/>
                <p:cNvSpPr>
                  <a:spLocks noChangeArrowheads="1"/>
                </p:cNvSpPr>
                <p:nvPr/>
              </p:nvSpPr>
              <p:spPr bwMode="auto">
                <a:xfrm>
                  <a:off x="5234" y="62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878" name="Oval 4342"/>
                <p:cNvSpPr>
                  <a:spLocks noChangeArrowheads="1"/>
                </p:cNvSpPr>
                <p:nvPr/>
              </p:nvSpPr>
              <p:spPr bwMode="auto">
                <a:xfrm>
                  <a:off x="5224" y="54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879" name="Oval 4343"/>
                <p:cNvSpPr>
                  <a:spLocks noChangeArrowheads="1"/>
                </p:cNvSpPr>
                <p:nvPr/>
              </p:nvSpPr>
              <p:spPr bwMode="auto">
                <a:xfrm>
                  <a:off x="5205" y="68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880" name="Oval 4344"/>
                <p:cNvSpPr>
                  <a:spLocks noChangeArrowheads="1"/>
                </p:cNvSpPr>
                <p:nvPr/>
              </p:nvSpPr>
              <p:spPr bwMode="auto">
                <a:xfrm>
                  <a:off x="5090" y="63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881" name="Oval 4345"/>
                <p:cNvSpPr>
                  <a:spLocks noChangeArrowheads="1"/>
                </p:cNvSpPr>
                <p:nvPr/>
              </p:nvSpPr>
              <p:spPr bwMode="auto">
                <a:xfrm>
                  <a:off x="5234" y="62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882" name="Oval 4346"/>
                <p:cNvSpPr>
                  <a:spLocks noChangeArrowheads="1"/>
                </p:cNvSpPr>
                <p:nvPr/>
              </p:nvSpPr>
              <p:spPr bwMode="auto">
                <a:xfrm>
                  <a:off x="5329" y="72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883" name="Oval 4347"/>
                <p:cNvSpPr>
                  <a:spLocks noChangeArrowheads="1"/>
                </p:cNvSpPr>
                <p:nvPr/>
              </p:nvSpPr>
              <p:spPr bwMode="auto">
                <a:xfrm>
                  <a:off x="5319" y="63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884" name="Oval 4348"/>
                <p:cNvSpPr>
                  <a:spLocks noChangeArrowheads="1"/>
                </p:cNvSpPr>
                <p:nvPr/>
              </p:nvSpPr>
              <p:spPr bwMode="auto">
                <a:xfrm>
                  <a:off x="5302" y="78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885" name="Oval 4349"/>
                <p:cNvSpPr>
                  <a:spLocks noChangeArrowheads="1"/>
                </p:cNvSpPr>
                <p:nvPr/>
              </p:nvSpPr>
              <p:spPr bwMode="auto">
                <a:xfrm>
                  <a:off x="5186" y="73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886" name="Oval 4350"/>
                <p:cNvSpPr>
                  <a:spLocks noChangeArrowheads="1"/>
                </p:cNvSpPr>
                <p:nvPr/>
              </p:nvSpPr>
              <p:spPr bwMode="auto">
                <a:xfrm>
                  <a:off x="5072" y="56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887" name="Oval 4351"/>
                <p:cNvSpPr>
                  <a:spLocks noChangeArrowheads="1"/>
                </p:cNvSpPr>
                <p:nvPr/>
              </p:nvSpPr>
              <p:spPr bwMode="auto">
                <a:xfrm>
                  <a:off x="5045" y="69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888" name="Oval 4352"/>
                <p:cNvSpPr>
                  <a:spLocks noChangeArrowheads="1"/>
                </p:cNvSpPr>
                <p:nvPr/>
              </p:nvSpPr>
              <p:spPr bwMode="auto">
                <a:xfrm>
                  <a:off x="5150" y="61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889" name="Oval 4353"/>
                <p:cNvSpPr>
                  <a:spLocks noChangeArrowheads="1"/>
                </p:cNvSpPr>
                <p:nvPr/>
              </p:nvSpPr>
              <p:spPr bwMode="auto">
                <a:xfrm>
                  <a:off x="5105" y="73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31141" name="Group 4354"/>
            <p:cNvGrpSpPr>
              <a:grpSpLocks/>
            </p:cNvGrpSpPr>
            <p:nvPr/>
          </p:nvGrpSpPr>
          <p:grpSpPr bwMode="auto">
            <a:xfrm>
              <a:off x="5164" y="228"/>
              <a:ext cx="450" cy="892"/>
              <a:chOff x="5164" y="228"/>
              <a:chExt cx="450" cy="892"/>
            </a:xfrm>
          </p:grpSpPr>
          <p:grpSp>
            <p:nvGrpSpPr>
              <p:cNvPr id="131235" name="Group 4355"/>
              <p:cNvGrpSpPr>
                <a:grpSpLocks/>
              </p:cNvGrpSpPr>
              <p:nvPr/>
            </p:nvGrpSpPr>
            <p:grpSpPr bwMode="auto">
              <a:xfrm>
                <a:off x="5164" y="228"/>
                <a:ext cx="339" cy="297"/>
                <a:chOff x="5164" y="228"/>
                <a:chExt cx="339" cy="297"/>
              </a:xfrm>
            </p:grpSpPr>
            <p:sp>
              <p:nvSpPr>
                <p:cNvPr id="69892" name="Oval 4356"/>
                <p:cNvSpPr>
                  <a:spLocks noChangeArrowheads="1"/>
                </p:cNvSpPr>
                <p:nvPr/>
              </p:nvSpPr>
              <p:spPr bwMode="auto">
                <a:xfrm>
                  <a:off x="5257" y="22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893" name="Oval 4357"/>
                <p:cNvSpPr>
                  <a:spLocks noChangeArrowheads="1"/>
                </p:cNvSpPr>
                <p:nvPr/>
              </p:nvSpPr>
              <p:spPr bwMode="auto">
                <a:xfrm>
                  <a:off x="5353" y="32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894" name="Oval 4358"/>
                <p:cNvSpPr>
                  <a:spLocks noChangeArrowheads="1"/>
                </p:cNvSpPr>
                <p:nvPr/>
              </p:nvSpPr>
              <p:spPr bwMode="auto">
                <a:xfrm>
                  <a:off x="5343" y="23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895" name="Oval 4359"/>
                <p:cNvSpPr>
                  <a:spLocks noChangeArrowheads="1"/>
                </p:cNvSpPr>
                <p:nvPr/>
              </p:nvSpPr>
              <p:spPr bwMode="auto">
                <a:xfrm>
                  <a:off x="5325" y="38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896" name="Oval 4360"/>
                <p:cNvSpPr>
                  <a:spLocks noChangeArrowheads="1"/>
                </p:cNvSpPr>
                <p:nvPr/>
              </p:nvSpPr>
              <p:spPr bwMode="auto">
                <a:xfrm>
                  <a:off x="5210" y="33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897" name="Oval 4361"/>
                <p:cNvSpPr>
                  <a:spLocks noChangeArrowheads="1"/>
                </p:cNvSpPr>
                <p:nvPr/>
              </p:nvSpPr>
              <p:spPr bwMode="auto">
                <a:xfrm>
                  <a:off x="5353" y="32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898" name="Oval 4362"/>
                <p:cNvSpPr>
                  <a:spLocks noChangeArrowheads="1"/>
                </p:cNvSpPr>
                <p:nvPr/>
              </p:nvSpPr>
              <p:spPr bwMode="auto">
                <a:xfrm>
                  <a:off x="5449" y="42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899" name="Oval 4363"/>
                <p:cNvSpPr>
                  <a:spLocks noChangeArrowheads="1"/>
                </p:cNvSpPr>
                <p:nvPr/>
              </p:nvSpPr>
              <p:spPr bwMode="auto">
                <a:xfrm>
                  <a:off x="5439" y="33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900" name="Oval 4364"/>
                <p:cNvSpPr>
                  <a:spLocks noChangeArrowheads="1"/>
                </p:cNvSpPr>
                <p:nvPr/>
              </p:nvSpPr>
              <p:spPr bwMode="auto">
                <a:xfrm>
                  <a:off x="5421" y="48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901" name="Oval 4365"/>
                <p:cNvSpPr>
                  <a:spLocks noChangeArrowheads="1"/>
                </p:cNvSpPr>
                <p:nvPr/>
              </p:nvSpPr>
              <p:spPr bwMode="auto">
                <a:xfrm>
                  <a:off x="5306" y="42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902" name="Oval 4366"/>
                <p:cNvSpPr>
                  <a:spLocks noChangeArrowheads="1"/>
                </p:cNvSpPr>
                <p:nvPr/>
              </p:nvSpPr>
              <p:spPr bwMode="auto">
                <a:xfrm>
                  <a:off x="5192" y="25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903" name="Oval 4367"/>
                <p:cNvSpPr>
                  <a:spLocks noChangeArrowheads="1"/>
                </p:cNvSpPr>
                <p:nvPr/>
              </p:nvSpPr>
              <p:spPr bwMode="auto">
                <a:xfrm>
                  <a:off x="5164" y="39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904" name="Oval 4368"/>
                <p:cNvSpPr>
                  <a:spLocks noChangeArrowheads="1"/>
                </p:cNvSpPr>
                <p:nvPr/>
              </p:nvSpPr>
              <p:spPr bwMode="auto">
                <a:xfrm>
                  <a:off x="5270" y="31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905" name="Oval 4369"/>
                <p:cNvSpPr>
                  <a:spLocks noChangeArrowheads="1"/>
                </p:cNvSpPr>
                <p:nvPr/>
              </p:nvSpPr>
              <p:spPr bwMode="auto">
                <a:xfrm>
                  <a:off x="5225" y="42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31236" name="Group 4370"/>
              <p:cNvGrpSpPr>
                <a:grpSpLocks/>
              </p:cNvGrpSpPr>
              <p:nvPr/>
            </p:nvGrpSpPr>
            <p:grpSpPr bwMode="auto">
              <a:xfrm>
                <a:off x="5275" y="823"/>
                <a:ext cx="339" cy="297"/>
                <a:chOff x="5275" y="823"/>
                <a:chExt cx="339" cy="297"/>
              </a:xfrm>
            </p:grpSpPr>
            <p:sp>
              <p:nvSpPr>
                <p:cNvPr id="69907" name="Oval 4371"/>
                <p:cNvSpPr>
                  <a:spLocks noChangeArrowheads="1"/>
                </p:cNvSpPr>
                <p:nvPr/>
              </p:nvSpPr>
              <p:spPr bwMode="auto">
                <a:xfrm>
                  <a:off x="5368" y="82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908" name="Oval 4372"/>
                <p:cNvSpPr>
                  <a:spLocks noChangeArrowheads="1"/>
                </p:cNvSpPr>
                <p:nvPr/>
              </p:nvSpPr>
              <p:spPr bwMode="auto">
                <a:xfrm>
                  <a:off x="5464" y="91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909" name="Oval 4373"/>
                <p:cNvSpPr>
                  <a:spLocks noChangeArrowheads="1"/>
                </p:cNvSpPr>
                <p:nvPr/>
              </p:nvSpPr>
              <p:spPr bwMode="auto">
                <a:xfrm>
                  <a:off x="5454" y="83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910" name="Oval 4374"/>
                <p:cNvSpPr>
                  <a:spLocks noChangeArrowheads="1"/>
                </p:cNvSpPr>
                <p:nvPr/>
              </p:nvSpPr>
              <p:spPr bwMode="auto">
                <a:xfrm>
                  <a:off x="5436" y="97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911" name="Oval 4375"/>
                <p:cNvSpPr>
                  <a:spLocks noChangeArrowheads="1"/>
                </p:cNvSpPr>
                <p:nvPr/>
              </p:nvSpPr>
              <p:spPr bwMode="auto">
                <a:xfrm>
                  <a:off x="5321" y="92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912" name="Oval 4376"/>
                <p:cNvSpPr>
                  <a:spLocks noChangeArrowheads="1"/>
                </p:cNvSpPr>
                <p:nvPr/>
              </p:nvSpPr>
              <p:spPr bwMode="auto">
                <a:xfrm>
                  <a:off x="5464" y="91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913" name="Oval 4377"/>
                <p:cNvSpPr>
                  <a:spLocks noChangeArrowheads="1"/>
                </p:cNvSpPr>
                <p:nvPr/>
              </p:nvSpPr>
              <p:spPr bwMode="auto">
                <a:xfrm>
                  <a:off x="5560" y="101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914" name="Oval 4378"/>
                <p:cNvSpPr>
                  <a:spLocks noChangeArrowheads="1"/>
                </p:cNvSpPr>
                <p:nvPr/>
              </p:nvSpPr>
              <p:spPr bwMode="auto">
                <a:xfrm>
                  <a:off x="5550" y="92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915" name="Oval 4379"/>
                <p:cNvSpPr>
                  <a:spLocks noChangeArrowheads="1"/>
                </p:cNvSpPr>
                <p:nvPr/>
              </p:nvSpPr>
              <p:spPr bwMode="auto">
                <a:xfrm>
                  <a:off x="5532" y="107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916" name="Oval 4380"/>
                <p:cNvSpPr>
                  <a:spLocks noChangeArrowheads="1"/>
                </p:cNvSpPr>
                <p:nvPr/>
              </p:nvSpPr>
              <p:spPr bwMode="auto">
                <a:xfrm>
                  <a:off x="5417" y="102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917" name="Oval 4381"/>
                <p:cNvSpPr>
                  <a:spLocks noChangeArrowheads="1"/>
                </p:cNvSpPr>
                <p:nvPr/>
              </p:nvSpPr>
              <p:spPr bwMode="auto">
                <a:xfrm>
                  <a:off x="5303" y="85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918" name="Oval 4382"/>
                <p:cNvSpPr>
                  <a:spLocks noChangeArrowheads="1"/>
                </p:cNvSpPr>
                <p:nvPr/>
              </p:nvSpPr>
              <p:spPr bwMode="auto">
                <a:xfrm>
                  <a:off x="5275" y="98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919" name="Oval 4383"/>
                <p:cNvSpPr>
                  <a:spLocks noChangeArrowheads="1"/>
                </p:cNvSpPr>
                <p:nvPr/>
              </p:nvSpPr>
              <p:spPr bwMode="auto">
                <a:xfrm>
                  <a:off x="5381" y="90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920" name="Oval 4384"/>
                <p:cNvSpPr>
                  <a:spLocks noChangeArrowheads="1"/>
                </p:cNvSpPr>
                <p:nvPr/>
              </p:nvSpPr>
              <p:spPr bwMode="auto">
                <a:xfrm>
                  <a:off x="5336" y="102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31142" name="Group 4385"/>
            <p:cNvGrpSpPr>
              <a:grpSpLocks/>
            </p:cNvGrpSpPr>
            <p:nvPr/>
          </p:nvGrpSpPr>
          <p:grpSpPr bwMode="auto">
            <a:xfrm>
              <a:off x="3609" y="662"/>
              <a:ext cx="1237" cy="591"/>
              <a:chOff x="3609" y="662"/>
              <a:chExt cx="1237" cy="591"/>
            </a:xfrm>
          </p:grpSpPr>
          <p:grpSp>
            <p:nvGrpSpPr>
              <p:cNvPr id="131205" name="Group 4386"/>
              <p:cNvGrpSpPr>
                <a:grpSpLocks/>
              </p:cNvGrpSpPr>
              <p:nvPr/>
            </p:nvGrpSpPr>
            <p:grpSpPr bwMode="auto">
              <a:xfrm>
                <a:off x="3609" y="956"/>
                <a:ext cx="338" cy="297"/>
                <a:chOff x="3609" y="956"/>
                <a:chExt cx="338" cy="297"/>
              </a:xfrm>
            </p:grpSpPr>
            <p:sp>
              <p:nvSpPr>
                <p:cNvPr id="69923" name="Oval 4387"/>
                <p:cNvSpPr>
                  <a:spLocks noChangeArrowheads="1"/>
                </p:cNvSpPr>
                <p:nvPr/>
              </p:nvSpPr>
              <p:spPr bwMode="auto">
                <a:xfrm>
                  <a:off x="3702" y="95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924" name="Oval 4388"/>
                <p:cNvSpPr>
                  <a:spLocks noChangeArrowheads="1"/>
                </p:cNvSpPr>
                <p:nvPr/>
              </p:nvSpPr>
              <p:spPr bwMode="auto">
                <a:xfrm>
                  <a:off x="3798" y="105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925" name="Oval 4389"/>
                <p:cNvSpPr>
                  <a:spLocks noChangeArrowheads="1"/>
                </p:cNvSpPr>
                <p:nvPr/>
              </p:nvSpPr>
              <p:spPr bwMode="auto">
                <a:xfrm>
                  <a:off x="3788" y="96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926" name="Oval 4390"/>
                <p:cNvSpPr>
                  <a:spLocks noChangeArrowheads="1"/>
                </p:cNvSpPr>
                <p:nvPr/>
              </p:nvSpPr>
              <p:spPr bwMode="auto">
                <a:xfrm>
                  <a:off x="3770" y="111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927" name="Oval 4391"/>
                <p:cNvSpPr>
                  <a:spLocks noChangeArrowheads="1"/>
                </p:cNvSpPr>
                <p:nvPr/>
              </p:nvSpPr>
              <p:spPr bwMode="auto">
                <a:xfrm>
                  <a:off x="3655" y="105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928" name="Oval 4392"/>
                <p:cNvSpPr>
                  <a:spLocks noChangeArrowheads="1"/>
                </p:cNvSpPr>
                <p:nvPr/>
              </p:nvSpPr>
              <p:spPr bwMode="auto">
                <a:xfrm>
                  <a:off x="3798" y="105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929" name="Oval 4393"/>
                <p:cNvSpPr>
                  <a:spLocks noChangeArrowheads="1"/>
                </p:cNvSpPr>
                <p:nvPr/>
              </p:nvSpPr>
              <p:spPr bwMode="auto">
                <a:xfrm>
                  <a:off x="3893" y="114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930" name="Oval 4394"/>
                <p:cNvSpPr>
                  <a:spLocks noChangeArrowheads="1"/>
                </p:cNvSpPr>
                <p:nvPr/>
              </p:nvSpPr>
              <p:spPr bwMode="auto">
                <a:xfrm>
                  <a:off x="3883" y="106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931" name="Oval 4395"/>
                <p:cNvSpPr>
                  <a:spLocks noChangeArrowheads="1"/>
                </p:cNvSpPr>
                <p:nvPr/>
              </p:nvSpPr>
              <p:spPr bwMode="auto">
                <a:xfrm>
                  <a:off x="3866" y="120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932" name="Oval 4396"/>
                <p:cNvSpPr>
                  <a:spLocks noChangeArrowheads="1"/>
                </p:cNvSpPr>
                <p:nvPr/>
              </p:nvSpPr>
              <p:spPr bwMode="auto">
                <a:xfrm>
                  <a:off x="3751" y="115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933" name="Oval 4397"/>
                <p:cNvSpPr>
                  <a:spLocks noChangeArrowheads="1"/>
                </p:cNvSpPr>
                <p:nvPr/>
              </p:nvSpPr>
              <p:spPr bwMode="auto">
                <a:xfrm>
                  <a:off x="3637" y="98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934" name="Oval 4398"/>
                <p:cNvSpPr>
                  <a:spLocks noChangeArrowheads="1"/>
                </p:cNvSpPr>
                <p:nvPr/>
              </p:nvSpPr>
              <p:spPr bwMode="auto">
                <a:xfrm>
                  <a:off x="3609" y="111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935" name="Oval 4399"/>
                <p:cNvSpPr>
                  <a:spLocks noChangeArrowheads="1"/>
                </p:cNvSpPr>
                <p:nvPr/>
              </p:nvSpPr>
              <p:spPr bwMode="auto">
                <a:xfrm>
                  <a:off x="3715" y="103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936" name="Oval 4400"/>
                <p:cNvSpPr>
                  <a:spLocks noChangeArrowheads="1"/>
                </p:cNvSpPr>
                <p:nvPr/>
              </p:nvSpPr>
              <p:spPr bwMode="auto">
                <a:xfrm>
                  <a:off x="3670" y="115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31206" name="Group 4401"/>
              <p:cNvGrpSpPr>
                <a:grpSpLocks/>
              </p:cNvGrpSpPr>
              <p:nvPr/>
            </p:nvGrpSpPr>
            <p:grpSpPr bwMode="auto">
              <a:xfrm>
                <a:off x="4508" y="662"/>
                <a:ext cx="338" cy="297"/>
                <a:chOff x="4508" y="662"/>
                <a:chExt cx="338" cy="297"/>
              </a:xfrm>
            </p:grpSpPr>
            <p:sp>
              <p:nvSpPr>
                <p:cNvPr id="69938" name="Oval 4402"/>
                <p:cNvSpPr>
                  <a:spLocks noChangeArrowheads="1"/>
                </p:cNvSpPr>
                <p:nvPr/>
              </p:nvSpPr>
              <p:spPr bwMode="auto">
                <a:xfrm>
                  <a:off x="4600" y="66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939" name="Oval 4403"/>
                <p:cNvSpPr>
                  <a:spLocks noChangeArrowheads="1"/>
                </p:cNvSpPr>
                <p:nvPr/>
              </p:nvSpPr>
              <p:spPr bwMode="auto">
                <a:xfrm>
                  <a:off x="4696" y="75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940" name="Oval 4404"/>
                <p:cNvSpPr>
                  <a:spLocks noChangeArrowheads="1"/>
                </p:cNvSpPr>
                <p:nvPr/>
              </p:nvSpPr>
              <p:spPr bwMode="auto">
                <a:xfrm>
                  <a:off x="4686" y="67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941" name="Oval 4405"/>
                <p:cNvSpPr>
                  <a:spLocks noChangeArrowheads="1"/>
                </p:cNvSpPr>
                <p:nvPr/>
              </p:nvSpPr>
              <p:spPr bwMode="auto">
                <a:xfrm>
                  <a:off x="4668" y="81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942" name="Oval 4406"/>
                <p:cNvSpPr>
                  <a:spLocks noChangeArrowheads="1"/>
                </p:cNvSpPr>
                <p:nvPr/>
              </p:nvSpPr>
              <p:spPr bwMode="auto">
                <a:xfrm>
                  <a:off x="4553" y="76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943" name="Oval 4407"/>
                <p:cNvSpPr>
                  <a:spLocks noChangeArrowheads="1"/>
                </p:cNvSpPr>
                <p:nvPr/>
              </p:nvSpPr>
              <p:spPr bwMode="auto">
                <a:xfrm>
                  <a:off x="4696" y="75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944" name="Oval 4408"/>
                <p:cNvSpPr>
                  <a:spLocks noChangeArrowheads="1"/>
                </p:cNvSpPr>
                <p:nvPr/>
              </p:nvSpPr>
              <p:spPr bwMode="auto">
                <a:xfrm>
                  <a:off x="4792" y="85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945" name="Oval 4409"/>
                <p:cNvSpPr>
                  <a:spLocks noChangeArrowheads="1"/>
                </p:cNvSpPr>
                <p:nvPr/>
              </p:nvSpPr>
              <p:spPr bwMode="auto">
                <a:xfrm>
                  <a:off x="4783" y="76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946" name="Oval 4410"/>
                <p:cNvSpPr>
                  <a:spLocks noChangeArrowheads="1"/>
                </p:cNvSpPr>
                <p:nvPr/>
              </p:nvSpPr>
              <p:spPr bwMode="auto">
                <a:xfrm>
                  <a:off x="4765" y="91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947" name="Oval 4411"/>
                <p:cNvSpPr>
                  <a:spLocks noChangeArrowheads="1"/>
                </p:cNvSpPr>
                <p:nvPr/>
              </p:nvSpPr>
              <p:spPr bwMode="auto">
                <a:xfrm>
                  <a:off x="4649" y="86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948" name="Oval 4412"/>
                <p:cNvSpPr>
                  <a:spLocks noChangeArrowheads="1"/>
                </p:cNvSpPr>
                <p:nvPr/>
              </p:nvSpPr>
              <p:spPr bwMode="auto">
                <a:xfrm>
                  <a:off x="4536" y="69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949" name="Oval 4413"/>
                <p:cNvSpPr>
                  <a:spLocks noChangeArrowheads="1"/>
                </p:cNvSpPr>
                <p:nvPr/>
              </p:nvSpPr>
              <p:spPr bwMode="auto">
                <a:xfrm>
                  <a:off x="4508" y="82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950" name="Oval 4414"/>
                <p:cNvSpPr>
                  <a:spLocks noChangeArrowheads="1"/>
                </p:cNvSpPr>
                <p:nvPr/>
              </p:nvSpPr>
              <p:spPr bwMode="auto">
                <a:xfrm>
                  <a:off x="4613" y="74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951" name="Oval 4415"/>
                <p:cNvSpPr>
                  <a:spLocks noChangeArrowheads="1"/>
                </p:cNvSpPr>
                <p:nvPr/>
              </p:nvSpPr>
              <p:spPr bwMode="auto">
                <a:xfrm>
                  <a:off x="4568" y="85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31143" name="Group 4416"/>
            <p:cNvGrpSpPr>
              <a:grpSpLocks/>
            </p:cNvGrpSpPr>
            <p:nvPr/>
          </p:nvGrpSpPr>
          <p:grpSpPr bwMode="auto">
            <a:xfrm>
              <a:off x="3610" y="406"/>
              <a:ext cx="1429" cy="641"/>
              <a:chOff x="3610" y="406"/>
              <a:chExt cx="1429" cy="641"/>
            </a:xfrm>
          </p:grpSpPr>
          <p:grpSp>
            <p:nvGrpSpPr>
              <p:cNvPr id="131175" name="Group 4417"/>
              <p:cNvGrpSpPr>
                <a:grpSpLocks/>
              </p:cNvGrpSpPr>
              <p:nvPr/>
            </p:nvGrpSpPr>
            <p:grpSpPr bwMode="auto">
              <a:xfrm>
                <a:off x="3610" y="406"/>
                <a:ext cx="338" cy="297"/>
                <a:chOff x="3610" y="406"/>
                <a:chExt cx="338" cy="297"/>
              </a:xfrm>
            </p:grpSpPr>
            <p:sp>
              <p:nvSpPr>
                <p:cNvPr id="69954" name="Oval 4418"/>
                <p:cNvSpPr>
                  <a:spLocks noChangeArrowheads="1"/>
                </p:cNvSpPr>
                <p:nvPr/>
              </p:nvSpPr>
              <p:spPr bwMode="auto">
                <a:xfrm>
                  <a:off x="3703" y="40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955" name="Oval 4419"/>
                <p:cNvSpPr>
                  <a:spLocks noChangeArrowheads="1"/>
                </p:cNvSpPr>
                <p:nvPr/>
              </p:nvSpPr>
              <p:spPr bwMode="auto">
                <a:xfrm>
                  <a:off x="3799" y="50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956" name="Oval 4420"/>
                <p:cNvSpPr>
                  <a:spLocks noChangeArrowheads="1"/>
                </p:cNvSpPr>
                <p:nvPr/>
              </p:nvSpPr>
              <p:spPr bwMode="auto">
                <a:xfrm>
                  <a:off x="3788" y="41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957" name="Oval 4421"/>
                <p:cNvSpPr>
                  <a:spLocks noChangeArrowheads="1"/>
                </p:cNvSpPr>
                <p:nvPr/>
              </p:nvSpPr>
              <p:spPr bwMode="auto">
                <a:xfrm>
                  <a:off x="3771" y="56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958" name="Oval 4422"/>
                <p:cNvSpPr>
                  <a:spLocks noChangeArrowheads="1"/>
                </p:cNvSpPr>
                <p:nvPr/>
              </p:nvSpPr>
              <p:spPr bwMode="auto">
                <a:xfrm>
                  <a:off x="3656" y="50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959" name="Oval 4423"/>
                <p:cNvSpPr>
                  <a:spLocks noChangeArrowheads="1"/>
                </p:cNvSpPr>
                <p:nvPr/>
              </p:nvSpPr>
              <p:spPr bwMode="auto">
                <a:xfrm>
                  <a:off x="3799" y="50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960" name="Oval 4424"/>
                <p:cNvSpPr>
                  <a:spLocks noChangeArrowheads="1"/>
                </p:cNvSpPr>
                <p:nvPr/>
              </p:nvSpPr>
              <p:spPr bwMode="auto">
                <a:xfrm>
                  <a:off x="3894" y="59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961" name="Oval 4425"/>
                <p:cNvSpPr>
                  <a:spLocks noChangeArrowheads="1"/>
                </p:cNvSpPr>
                <p:nvPr/>
              </p:nvSpPr>
              <p:spPr bwMode="auto">
                <a:xfrm>
                  <a:off x="3884" y="51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962" name="Oval 4426"/>
                <p:cNvSpPr>
                  <a:spLocks noChangeArrowheads="1"/>
                </p:cNvSpPr>
                <p:nvPr/>
              </p:nvSpPr>
              <p:spPr bwMode="auto">
                <a:xfrm>
                  <a:off x="3866" y="65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963" name="Oval 4427"/>
                <p:cNvSpPr>
                  <a:spLocks noChangeArrowheads="1"/>
                </p:cNvSpPr>
                <p:nvPr/>
              </p:nvSpPr>
              <p:spPr bwMode="auto">
                <a:xfrm>
                  <a:off x="3751" y="60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964" name="Oval 4428"/>
                <p:cNvSpPr>
                  <a:spLocks noChangeArrowheads="1"/>
                </p:cNvSpPr>
                <p:nvPr/>
              </p:nvSpPr>
              <p:spPr bwMode="auto">
                <a:xfrm>
                  <a:off x="3638" y="43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965" name="Oval 4429"/>
                <p:cNvSpPr>
                  <a:spLocks noChangeArrowheads="1"/>
                </p:cNvSpPr>
                <p:nvPr/>
              </p:nvSpPr>
              <p:spPr bwMode="auto">
                <a:xfrm>
                  <a:off x="3610" y="56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966" name="Oval 4430"/>
                <p:cNvSpPr>
                  <a:spLocks noChangeArrowheads="1"/>
                </p:cNvSpPr>
                <p:nvPr/>
              </p:nvSpPr>
              <p:spPr bwMode="auto">
                <a:xfrm>
                  <a:off x="3716" y="48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967" name="Oval 4431"/>
                <p:cNvSpPr>
                  <a:spLocks noChangeArrowheads="1"/>
                </p:cNvSpPr>
                <p:nvPr/>
              </p:nvSpPr>
              <p:spPr bwMode="auto">
                <a:xfrm>
                  <a:off x="3671" y="60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31176" name="Group 4432"/>
              <p:cNvGrpSpPr>
                <a:grpSpLocks/>
              </p:cNvGrpSpPr>
              <p:nvPr/>
            </p:nvGrpSpPr>
            <p:grpSpPr bwMode="auto">
              <a:xfrm>
                <a:off x="4701" y="750"/>
                <a:ext cx="338" cy="297"/>
                <a:chOff x="4701" y="750"/>
                <a:chExt cx="338" cy="297"/>
              </a:xfrm>
            </p:grpSpPr>
            <p:sp>
              <p:nvSpPr>
                <p:cNvPr id="69969" name="Oval 4433"/>
                <p:cNvSpPr>
                  <a:spLocks noChangeArrowheads="1"/>
                </p:cNvSpPr>
                <p:nvPr/>
              </p:nvSpPr>
              <p:spPr bwMode="auto">
                <a:xfrm>
                  <a:off x="4792" y="75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970" name="Oval 4434"/>
                <p:cNvSpPr>
                  <a:spLocks noChangeArrowheads="1"/>
                </p:cNvSpPr>
                <p:nvPr/>
              </p:nvSpPr>
              <p:spPr bwMode="auto">
                <a:xfrm>
                  <a:off x="4889" y="84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971" name="Oval 4435"/>
                <p:cNvSpPr>
                  <a:spLocks noChangeArrowheads="1"/>
                </p:cNvSpPr>
                <p:nvPr/>
              </p:nvSpPr>
              <p:spPr bwMode="auto">
                <a:xfrm>
                  <a:off x="4879" y="75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972" name="Oval 4436"/>
                <p:cNvSpPr>
                  <a:spLocks noChangeArrowheads="1"/>
                </p:cNvSpPr>
                <p:nvPr/>
              </p:nvSpPr>
              <p:spPr bwMode="auto">
                <a:xfrm>
                  <a:off x="4861" y="90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973" name="Oval 4437"/>
                <p:cNvSpPr>
                  <a:spLocks noChangeArrowheads="1"/>
                </p:cNvSpPr>
                <p:nvPr/>
              </p:nvSpPr>
              <p:spPr bwMode="auto">
                <a:xfrm>
                  <a:off x="4747" y="85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974" name="Oval 4438"/>
                <p:cNvSpPr>
                  <a:spLocks noChangeArrowheads="1"/>
                </p:cNvSpPr>
                <p:nvPr/>
              </p:nvSpPr>
              <p:spPr bwMode="auto">
                <a:xfrm>
                  <a:off x="4889" y="84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975" name="Oval 4439"/>
                <p:cNvSpPr>
                  <a:spLocks noChangeArrowheads="1"/>
                </p:cNvSpPr>
                <p:nvPr/>
              </p:nvSpPr>
              <p:spPr bwMode="auto">
                <a:xfrm>
                  <a:off x="4985" y="94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976" name="Oval 4440"/>
                <p:cNvSpPr>
                  <a:spLocks noChangeArrowheads="1"/>
                </p:cNvSpPr>
                <p:nvPr/>
              </p:nvSpPr>
              <p:spPr bwMode="auto">
                <a:xfrm>
                  <a:off x="4975" y="85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977" name="Oval 4441"/>
                <p:cNvSpPr>
                  <a:spLocks noChangeArrowheads="1"/>
                </p:cNvSpPr>
                <p:nvPr/>
              </p:nvSpPr>
              <p:spPr bwMode="auto">
                <a:xfrm>
                  <a:off x="4957" y="100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978" name="Oval 4442"/>
                <p:cNvSpPr>
                  <a:spLocks noChangeArrowheads="1"/>
                </p:cNvSpPr>
                <p:nvPr/>
              </p:nvSpPr>
              <p:spPr bwMode="auto">
                <a:xfrm>
                  <a:off x="4842" y="94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979" name="Oval 4443"/>
                <p:cNvSpPr>
                  <a:spLocks noChangeArrowheads="1"/>
                </p:cNvSpPr>
                <p:nvPr/>
              </p:nvSpPr>
              <p:spPr bwMode="auto">
                <a:xfrm>
                  <a:off x="4728" y="78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980" name="Oval 4444"/>
                <p:cNvSpPr>
                  <a:spLocks noChangeArrowheads="1"/>
                </p:cNvSpPr>
                <p:nvPr/>
              </p:nvSpPr>
              <p:spPr bwMode="auto">
                <a:xfrm>
                  <a:off x="4701" y="91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981" name="Oval 4445"/>
                <p:cNvSpPr>
                  <a:spLocks noChangeArrowheads="1"/>
                </p:cNvSpPr>
                <p:nvPr/>
              </p:nvSpPr>
              <p:spPr bwMode="auto">
                <a:xfrm>
                  <a:off x="4806" y="83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982" name="Oval 4446"/>
                <p:cNvSpPr>
                  <a:spLocks noChangeArrowheads="1"/>
                </p:cNvSpPr>
                <p:nvPr/>
              </p:nvSpPr>
              <p:spPr bwMode="auto">
                <a:xfrm>
                  <a:off x="4762" y="94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31144" name="Group 4447"/>
            <p:cNvGrpSpPr>
              <a:grpSpLocks/>
            </p:cNvGrpSpPr>
            <p:nvPr/>
          </p:nvGrpSpPr>
          <p:grpSpPr bwMode="auto">
            <a:xfrm>
              <a:off x="3205" y="275"/>
              <a:ext cx="997" cy="1165"/>
              <a:chOff x="3205" y="275"/>
              <a:chExt cx="997" cy="1165"/>
            </a:xfrm>
          </p:grpSpPr>
          <p:grpSp>
            <p:nvGrpSpPr>
              <p:cNvPr id="131145" name="Group 4448"/>
              <p:cNvGrpSpPr>
                <a:grpSpLocks/>
              </p:cNvGrpSpPr>
              <p:nvPr/>
            </p:nvGrpSpPr>
            <p:grpSpPr bwMode="auto">
              <a:xfrm>
                <a:off x="3864" y="1143"/>
                <a:ext cx="338" cy="297"/>
                <a:chOff x="3864" y="1143"/>
                <a:chExt cx="338" cy="297"/>
              </a:xfrm>
            </p:grpSpPr>
            <p:sp>
              <p:nvSpPr>
                <p:cNvPr id="69985" name="Oval 4449"/>
                <p:cNvSpPr>
                  <a:spLocks noChangeArrowheads="1"/>
                </p:cNvSpPr>
                <p:nvPr/>
              </p:nvSpPr>
              <p:spPr bwMode="auto">
                <a:xfrm>
                  <a:off x="3955" y="114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986" name="Oval 4450"/>
                <p:cNvSpPr>
                  <a:spLocks noChangeArrowheads="1"/>
                </p:cNvSpPr>
                <p:nvPr/>
              </p:nvSpPr>
              <p:spPr bwMode="auto">
                <a:xfrm>
                  <a:off x="4052" y="123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987" name="Oval 4451"/>
                <p:cNvSpPr>
                  <a:spLocks noChangeArrowheads="1"/>
                </p:cNvSpPr>
                <p:nvPr/>
              </p:nvSpPr>
              <p:spPr bwMode="auto">
                <a:xfrm>
                  <a:off x="4042" y="115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988" name="Oval 4452"/>
                <p:cNvSpPr>
                  <a:spLocks noChangeArrowheads="1"/>
                </p:cNvSpPr>
                <p:nvPr/>
              </p:nvSpPr>
              <p:spPr bwMode="auto">
                <a:xfrm>
                  <a:off x="4024" y="129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989" name="Oval 4453"/>
                <p:cNvSpPr>
                  <a:spLocks noChangeArrowheads="1"/>
                </p:cNvSpPr>
                <p:nvPr/>
              </p:nvSpPr>
              <p:spPr bwMode="auto">
                <a:xfrm>
                  <a:off x="3910" y="124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990" name="Oval 4454"/>
                <p:cNvSpPr>
                  <a:spLocks noChangeArrowheads="1"/>
                </p:cNvSpPr>
                <p:nvPr/>
              </p:nvSpPr>
              <p:spPr bwMode="auto">
                <a:xfrm>
                  <a:off x="4052" y="123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991" name="Oval 4455"/>
                <p:cNvSpPr>
                  <a:spLocks noChangeArrowheads="1"/>
                </p:cNvSpPr>
                <p:nvPr/>
              </p:nvSpPr>
              <p:spPr bwMode="auto">
                <a:xfrm>
                  <a:off x="4148" y="133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992" name="Oval 4456"/>
                <p:cNvSpPr>
                  <a:spLocks noChangeArrowheads="1"/>
                </p:cNvSpPr>
                <p:nvPr/>
              </p:nvSpPr>
              <p:spPr bwMode="auto">
                <a:xfrm>
                  <a:off x="4138" y="124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993" name="Oval 4457"/>
                <p:cNvSpPr>
                  <a:spLocks noChangeArrowheads="1"/>
                </p:cNvSpPr>
                <p:nvPr/>
              </p:nvSpPr>
              <p:spPr bwMode="auto">
                <a:xfrm>
                  <a:off x="4120" y="139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994" name="Oval 4458"/>
                <p:cNvSpPr>
                  <a:spLocks noChangeArrowheads="1"/>
                </p:cNvSpPr>
                <p:nvPr/>
              </p:nvSpPr>
              <p:spPr bwMode="auto">
                <a:xfrm>
                  <a:off x="4005" y="134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995" name="Oval 4459"/>
                <p:cNvSpPr>
                  <a:spLocks noChangeArrowheads="1"/>
                </p:cNvSpPr>
                <p:nvPr/>
              </p:nvSpPr>
              <p:spPr bwMode="auto">
                <a:xfrm>
                  <a:off x="3891" y="117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996" name="Oval 4460"/>
                <p:cNvSpPr>
                  <a:spLocks noChangeArrowheads="1"/>
                </p:cNvSpPr>
                <p:nvPr/>
              </p:nvSpPr>
              <p:spPr bwMode="auto">
                <a:xfrm>
                  <a:off x="3864" y="130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997" name="Oval 4461"/>
                <p:cNvSpPr>
                  <a:spLocks noChangeArrowheads="1"/>
                </p:cNvSpPr>
                <p:nvPr/>
              </p:nvSpPr>
              <p:spPr bwMode="auto">
                <a:xfrm>
                  <a:off x="3969" y="122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998" name="Oval 4462"/>
                <p:cNvSpPr>
                  <a:spLocks noChangeArrowheads="1"/>
                </p:cNvSpPr>
                <p:nvPr/>
              </p:nvSpPr>
              <p:spPr bwMode="auto">
                <a:xfrm>
                  <a:off x="3925" y="1340"/>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31146" name="Group 4463"/>
              <p:cNvGrpSpPr>
                <a:grpSpLocks/>
              </p:cNvGrpSpPr>
              <p:nvPr/>
            </p:nvGrpSpPr>
            <p:grpSpPr bwMode="auto">
              <a:xfrm>
                <a:off x="3205" y="275"/>
                <a:ext cx="338" cy="297"/>
                <a:chOff x="3205" y="275"/>
                <a:chExt cx="338" cy="297"/>
              </a:xfrm>
            </p:grpSpPr>
            <p:sp>
              <p:nvSpPr>
                <p:cNvPr id="70000" name="Oval 4464"/>
                <p:cNvSpPr>
                  <a:spLocks noChangeArrowheads="1"/>
                </p:cNvSpPr>
                <p:nvPr/>
              </p:nvSpPr>
              <p:spPr bwMode="auto">
                <a:xfrm>
                  <a:off x="3298" y="275"/>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0001" name="Oval 4465"/>
                <p:cNvSpPr>
                  <a:spLocks noChangeArrowheads="1"/>
                </p:cNvSpPr>
                <p:nvPr/>
              </p:nvSpPr>
              <p:spPr bwMode="auto">
                <a:xfrm>
                  <a:off x="3394" y="37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0002" name="Oval 4466"/>
                <p:cNvSpPr>
                  <a:spLocks noChangeArrowheads="1"/>
                </p:cNvSpPr>
                <p:nvPr/>
              </p:nvSpPr>
              <p:spPr bwMode="auto">
                <a:xfrm>
                  <a:off x="3384" y="283"/>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0003" name="Oval 4467"/>
                <p:cNvSpPr>
                  <a:spLocks noChangeArrowheads="1"/>
                </p:cNvSpPr>
                <p:nvPr/>
              </p:nvSpPr>
              <p:spPr bwMode="auto">
                <a:xfrm>
                  <a:off x="3366" y="43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0004" name="Oval 4468"/>
                <p:cNvSpPr>
                  <a:spLocks noChangeArrowheads="1"/>
                </p:cNvSpPr>
                <p:nvPr/>
              </p:nvSpPr>
              <p:spPr bwMode="auto">
                <a:xfrm>
                  <a:off x="3251" y="37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0005" name="Oval 4469"/>
                <p:cNvSpPr>
                  <a:spLocks noChangeArrowheads="1"/>
                </p:cNvSpPr>
                <p:nvPr/>
              </p:nvSpPr>
              <p:spPr bwMode="auto">
                <a:xfrm>
                  <a:off x="3394" y="371"/>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0006" name="Oval 4470"/>
                <p:cNvSpPr>
                  <a:spLocks noChangeArrowheads="1"/>
                </p:cNvSpPr>
                <p:nvPr/>
              </p:nvSpPr>
              <p:spPr bwMode="auto">
                <a:xfrm>
                  <a:off x="3489" y="46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0007" name="Oval 4471"/>
                <p:cNvSpPr>
                  <a:spLocks noChangeArrowheads="1"/>
                </p:cNvSpPr>
                <p:nvPr/>
              </p:nvSpPr>
              <p:spPr bwMode="auto">
                <a:xfrm>
                  <a:off x="3479" y="379"/>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0008" name="Oval 4472"/>
                <p:cNvSpPr>
                  <a:spLocks noChangeArrowheads="1"/>
                </p:cNvSpPr>
                <p:nvPr/>
              </p:nvSpPr>
              <p:spPr bwMode="auto">
                <a:xfrm>
                  <a:off x="3460" y="52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0009" name="Oval 4473"/>
                <p:cNvSpPr>
                  <a:spLocks noChangeArrowheads="1"/>
                </p:cNvSpPr>
                <p:nvPr/>
              </p:nvSpPr>
              <p:spPr bwMode="auto">
                <a:xfrm>
                  <a:off x="3346" y="474"/>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0010" name="Oval 4474"/>
                <p:cNvSpPr>
                  <a:spLocks noChangeArrowheads="1"/>
                </p:cNvSpPr>
                <p:nvPr/>
              </p:nvSpPr>
              <p:spPr bwMode="auto">
                <a:xfrm>
                  <a:off x="3233" y="306"/>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0011" name="Oval 4475"/>
                <p:cNvSpPr>
                  <a:spLocks noChangeArrowheads="1"/>
                </p:cNvSpPr>
                <p:nvPr/>
              </p:nvSpPr>
              <p:spPr bwMode="auto">
                <a:xfrm>
                  <a:off x="3205" y="437"/>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0012" name="Oval 4476"/>
                <p:cNvSpPr>
                  <a:spLocks noChangeArrowheads="1"/>
                </p:cNvSpPr>
                <p:nvPr/>
              </p:nvSpPr>
              <p:spPr bwMode="auto">
                <a:xfrm>
                  <a:off x="3311" y="358"/>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0013" name="Oval 4477"/>
                <p:cNvSpPr>
                  <a:spLocks noChangeArrowheads="1"/>
                </p:cNvSpPr>
                <p:nvPr/>
              </p:nvSpPr>
              <p:spPr bwMode="auto">
                <a:xfrm>
                  <a:off x="3266" y="472"/>
                  <a:ext cx="54" cy="45"/>
                </a:xfrm>
                <a:prstGeom prst="ellipse">
                  <a:avLst/>
                </a:prstGeom>
                <a:solidFill>
                  <a:srgbClr val="114FFB"/>
                </a:solidFill>
                <a:ln w="12600" cap="sq">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sp>
        <p:nvSpPr>
          <p:cNvPr id="70014" name="Text Box 4478"/>
          <p:cNvSpPr txBox="1">
            <a:spLocks noChangeArrowheads="1"/>
          </p:cNvSpPr>
          <p:nvPr/>
        </p:nvSpPr>
        <p:spPr bwMode="auto">
          <a:xfrm>
            <a:off x="7177088" y="6284913"/>
            <a:ext cx="1266825"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1">
                <a:solidFill>
                  <a:srgbClr val="FFFFFF"/>
                </a:solidFill>
                <a:latin typeface="Arial" charset="0"/>
              </a:rPr>
              <a:t>คู่มือหน้าที่ </a:t>
            </a:r>
            <a:r>
              <a:rPr lang="en-US" sz="1200" b="1">
                <a:solidFill>
                  <a:srgbClr val="FFFFFF"/>
                </a:solidFill>
                <a:latin typeface="Arial" charset="0"/>
              </a:rPr>
              <a:t>24-25</a:t>
            </a:r>
          </a:p>
        </p:txBody>
      </p:sp>
      <p:sp>
        <p:nvSpPr>
          <p:cNvPr id="70015" name="Text Box 4479"/>
          <p:cNvSpPr txBox="1">
            <a:spLocks noChangeArrowheads="1"/>
          </p:cNvSpPr>
          <p:nvPr/>
        </p:nvSpPr>
        <p:spPr bwMode="auto">
          <a:xfrm>
            <a:off x="4079875" y="3246438"/>
            <a:ext cx="3836988" cy="15557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3000"/>
              </a:spcBef>
              <a:buClrTx/>
              <a:buFontTx/>
              <a:buNone/>
              <a:defRPr/>
            </a:pPr>
            <a:r>
              <a:rPr lang="hi-in" sz="4800" b="1" i="1">
                <a:solidFill>
                  <a:srgbClr val="FF0000"/>
                </a:solidFill>
                <a:effectLst>
                  <a:outerShdw blurRad="38100" dist="38100" dir="2700000" algn="tl">
                    <a:srgbClr val="000000"/>
                  </a:outerShdw>
                </a:effectLst>
              </a:rPr>
              <a:t>ลูกหลานมากมาย</a:t>
            </a:r>
            <a:r>
              <a:rPr lang="en-US" sz="4800" b="1" i="1">
                <a:solidFill>
                  <a:srgbClr val="FF0000"/>
                </a:solidFill>
                <a:effectLst>
                  <a:outerShdw blurRad="38100" dist="38100" dir="2700000" algn="tl">
                    <a:srgbClr val="000000"/>
                  </a:outerShdw>
                </a:effectLst>
              </a:rPr>
              <a:t>!</a:t>
            </a:r>
          </a:p>
        </p:txBody>
      </p:sp>
      <p:sp>
        <p:nvSpPr>
          <p:cNvPr id="70016" name="Text Box 4480"/>
          <p:cNvSpPr txBox="1">
            <a:spLocks noChangeArrowheads="1"/>
          </p:cNvSpPr>
          <p:nvPr/>
        </p:nvSpPr>
        <p:spPr bwMode="auto">
          <a:xfrm>
            <a:off x="8643938" y="6413500"/>
            <a:ext cx="184150" cy="3968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0017" name="Rectangle 4481"/>
          <p:cNvSpPr>
            <a:spLocks noChangeArrowheads="1"/>
          </p:cNvSpPr>
          <p:nvPr/>
        </p:nvSpPr>
        <p:spPr bwMode="auto">
          <a:xfrm>
            <a:off x="4125913" y="2073275"/>
            <a:ext cx="714375" cy="515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solidFill>
                  <a:srgbClr val="790015"/>
                </a:solidFill>
                <a:latin typeface="Times New Roman" charset="0"/>
              </a:rPr>
              <a:t>430</a:t>
            </a:r>
          </a:p>
        </p:txBody>
      </p:sp>
      <p:grpSp>
        <p:nvGrpSpPr>
          <p:cNvPr id="131117" name="Group 4482"/>
          <p:cNvGrpSpPr>
            <a:grpSpLocks/>
          </p:cNvGrpSpPr>
          <p:nvPr/>
        </p:nvGrpSpPr>
        <p:grpSpPr bwMode="auto">
          <a:xfrm>
            <a:off x="519113" y="7938"/>
            <a:ext cx="854075" cy="1701800"/>
            <a:chOff x="327" y="5"/>
            <a:chExt cx="538" cy="1072"/>
          </a:xfrm>
        </p:grpSpPr>
        <p:sp>
          <p:nvSpPr>
            <p:cNvPr id="70019" name="Rectangle 4483"/>
            <p:cNvSpPr>
              <a:spLocks noChangeArrowheads="1"/>
            </p:cNvSpPr>
            <p:nvPr/>
          </p:nvSpPr>
          <p:spPr bwMode="auto">
            <a:xfrm>
              <a:off x="327" y="5"/>
              <a:ext cx="538" cy="10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600">
                  <a:solidFill>
                    <a:srgbClr val="FFFF00"/>
                  </a:solidFill>
                  <a:latin typeface="Times New Roman" charset="0"/>
                </a:rPr>
                <a:t>7</a:t>
              </a:r>
            </a:p>
          </p:txBody>
        </p:sp>
        <p:sp>
          <p:nvSpPr>
            <p:cNvPr id="70020" name="Line 4484"/>
            <p:cNvSpPr>
              <a:spLocks noChangeShapeType="1"/>
            </p:cNvSpPr>
            <p:nvPr/>
          </p:nvSpPr>
          <p:spPr bwMode="auto">
            <a:xfrm>
              <a:off x="500" y="573"/>
              <a:ext cx="243" cy="0"/>
            </a:xfrm>
            <a:prstGeom prst="line">
              <a:avLst/>
            </a:prstGeom>
            <a:noFill/>
            <a:ln w="76320" cap="sq">
              <a:solidFill>
                <a:srgbClr val="FFFF00"/>
              </a:solidFill>
              <a:miter lim="800000"/>
              <a:headEnd/>
              <a:tailEnd/>
            </a:ln>
            <a:effectLst>
              <a:outerShdw blurRad="63500" dist="107933" dir="2700000" algn="ctr" rotWithShape="0">
                <a:srgbClr val="1A0004">
                  <a:alpha val="75014"/>
                </a:srgbClr>
              </a:outerShdw>
            </a:effectLst>
            <a:extLst>
              <a:ext uri="{909E8E84-426E-40dd-AFC4-6F175D3DCCD1}">
                <a14:hiddenFill xmlns="" xmlns:a14="http://schemas.microsoft.com/office/drawing/2010/main">
                  <a:noFill/>
                </a14:hiddenFill>
              </a:ext>
            </a:extLst>
          </p:spPr>
          <p:txBody>
            <a:bodyPr/>
            <a:lstStyle/>
            <a:p>
              <a:pPr>
                <a:defRPr/>
              </a:pPr>
              <a:endParaRPr lang="en-US"/>
            </a:p>
          </p:txBody>
        </p:sp>
      </p:grpSp>
      <p:sp>
        <p:nvSpPr>
          <p:cNvPr id="70021" name="Oval 4485"/>
          <p:cNvSpPr>
            <a:spLocks noChangeArrowheads="1"/>
          </p:cNvSpPr>
          <p:nvPr/>
        </p:nvSpPr>
        <p:spPr bwMode="auto">
          <a:xfrm>
            <a:off x="3435350" y="1550988"/>
            <a:ext cx="2247900" cy="635000"/>
          </a:xfrm>
          <a:prstGeom prst="ellipse">
            <a:avLst/>
          </a:prstGeom>
          <a:noFill/>
          <a:ln w="76320" cap="sq">
            <a:solidFill>
              <a:srgbClr val="FF0000"/>
            </a:solidFill>
            <a:miter lim="800000"/>
            <a:headEnd/>
            <a:tailEnd/>
          </a:ln>
          <a:effectLst>
            <a:outerShdw blurRad="63500" dist="71785" dir="2700000" algn="ctr" rotWithShape="0">
              <a:srgbClr val="808080">
                <a:alpha val="75014"/>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70022" name="Oval 4486"/>
          <p:cNvSpPr>
            <a:spLocks noChangeArrowheads="1"/>
          </p:cNvSpPr>
          <p:nvPr/>
        </p:nvSpPr>
        <p:spPr bwMode="auto">
          <a:xfrm>
            <a:off x="3636963" y="1989138"/>
            <a:ext cx="1690687" cy="635000"/>
          </a:xfrm>
          <a:prstGeom prst="ellipse">
            <a:avLst/>
          </a:prstGeom>
          <a:noFill/>
          <a:ln w="76320" cap="sq">
            <a:solidFill>
              <a:srgbClr val="FF0000"/>
            </a:solidFill>
            <a:miter lim="800000"/>
            <a:headEnd/>
            <a:tailEnd/>
          </a:ln>
          <a:effectLst>
            <a:outerShdw blurRad="63500" dist="71785" dir="2700000" algn="ctr" rotWithShape="0">
              <a:srgbClr val="808080">
                <a:alpha val="75014"/>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70023" name="Text Box 4487"/>
          <p:cNvSpPr txBox="1">
            <a:spLocks noChangeArrowheads="1"/>
          </p:cNvSpPr>
          <p:nvPr/>
        </p:nvSpPr>
        <p:spPr bwMode="auto">
          <a:xfrm>
            <a:off x="8651875" y="6464300"/>
            <a:ext cx="288925" cy="3063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875"/>
              </a:spcBef>
              <a:buClrTx/>
              <a:buFontTx/>
              <a:buNone/>
              <a:defRPr/>
            </a:pPr>
            <a:r>
              <a:rPr lang="en-US" sz="1400" b="1">
                <a:solidFill>
                  <a:srgbClr val="FFFFFF"/>
                </a:solidFill>
              </a:rPr>
              <a:t>3</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additive="repl">
                                        <p:cTn id="6" dur="1" fill="hold">
                                          <p:stCondLst>
                                            <p:cond delay="0"/>
                                          </p:stCondLst>
                                        </p:cTn>
                                        <p:tgtEl>
                                          <p:spTgt spid="70015"/>
                                        </p:tgtEl>
                                        <p:attrNameLst>
                                          <p:attrName>style.visibility</p:attrName>
                                        </p:attrNameLst>
                                      </p:cBhvr>
                                      <p:to>
                                        <p:strVal val="visible"/>
                                      </p:to>
                                    </p:set>
                                    <p:animEffect transition="in" filter="fade">
                                      <p:cBhvr additive="repl">
                                        <p:cTn id="7" dur="1000"/>
                                        <p:tgtEl>
                                          <p:spTgt spid="70015"/>
                                        </p:tgtEl>
                                      </p:cBhvr>
                                    </p:animEffect>
                                  </p:childTnLst>
                                </p:cTn>
                              </p:par>
                            </p:childTnLst>
                          </p:cTn>
                        </p:par>
                        <p:par>
                          <p:cTn id="8" fill="hold" nodeType="afterGroup">
                            <p:stCondLst>
                              <p:cond delay="0"/>
                            </p:stCondLst>
                            <p:childTnLst>
                              <p:par>
                                <p:cTn id="9" presetID="9" presetClass="entr" fill="hold" nodeType="afterEffect">
                                  <p:stCondLst>
                                    <p:cond delay="0"/>
                                  </p:stCondLst>
                                  <p:childTnLst>
                                    <p:set>
                                      <p:cBhvr additive="repl">
                                        <p:cTn id="10" dur="1" fill="hold">
                                          <p:stCondLst>
                                            <p:cond delay="0"/>
                                          </p:stCondLst>
                                        </p:cTn>
                                        <p:tgtEl>
                                          <p:spTgt spid="65556"/>
                                        </p:tgtEl>
                                        <p:attrNameLst>
                                          <p:attrName>style.visibility</p:attrName>
                                        </p:attrNameLst>
                                      </p:cBhvr>
                                      <p:to>
                                        <p:strVal val="visible"/>
                                      </p:to>
                                    </p:set>
                                    <p:animEffect transition="in" filter="dissolve">
                                      <p:cBhvr additive="repl">
                                        <p:cTn id="11" dur="500"/>
                                        <p:tgtEl>
                                          <p:spTgt spid="65556"/>
                                        </p:tgtEl>
                                      </p:cBhvr>
                                    </p:animEffect>
                                  </p:childTnLst>
                                </p:cTn>
                              </p:par>
                            </p:childTnLst>
                          </p:cTn>
                        </p:par>
                        <p:par>
                          <p:cTn id="12" fill="hold" nodeType="afterGroup">
                            <p:stCondLst>
                              <p:cond delay="0"/>
                            </p:stCondLst>
                            <p:childTnLst>
                              <p:par>
                                <p:cTn id="13" presetID="9" presetClass="entr" fill="hold" nodeType="afterEffect">
                                  <p:stCondLst>
                                    <p:cond delay="0"/>
                                  </p:stCondLst>
                                  <p:childTnLst>
                                    <p:set>
                                      <p:cBhvr additive="repl">
                                        <p:cTn id="14" dur="1" fill="hold">
                                          <p:stCondLst>
                                            <p:cond delay="0"/>
                                          </p:stCondLst>
                                        </p:cTn>
                                        <p:tgtEl>
                                          <p:spTgt spid="66191"/>
                                        </p:tgtEl>
                                        <p:attrNameLst>
                                          <p:attrName>style.visibility</p:attrName>
                                        </p:attrNameLst>
                                      </p:cBhvr>
                                      <p:to>
                                        <p:strVal val="visible"/>
                                      </p:to>
                                    </p:set>
                                    <p:animEffect transition="in" filter="dissolve">
                                      <p:cBhvr additive="repl">
                                        <p:cTn id="15" dur="500"/>
                                        <p:tgtEl>
                                          <p:spTgt spid="66191"/>
                                        </p:tgtEl>
                                      </p:cBhvr>
                                    </p:animEffect>
                                  </p:childTnLst>
                                </p:cTn>
                              </p:par>
                            </p:childTnLst>
                          </p:cTn>
                        </p:par>
                        <p:par>
                          <p:cTn id="16" fill="hold" nodeType="afterGroup">
                            <p:stCondLst>
                              <p:cond delay="0"/>
                            </p:stCondLst>
                            <p:childTnLst>
                              <p:par>
                                <p:cTn id="17" presetID="9" presetClass="entr" fill="hold" nodeType="afterEffect">
                                  <p:stCondLst>
                                    <p:cond delay="0"/>
                                  </p:stCondLst>
                                  <p:childTnLst>
                                    <p:set>
                                      <p:cBhvr additive="repl">
                                        <p:cTn id="18" dur="1" fill="hold">
                                          <p:stCondLst>
                                            <p:cond delay="0"/>
                                          </p:stCondLst>
                                        </p:cTn>
                                        <p:tgtEl>
                                          <p:spTgt spid="66826"/>
                                        </p:tgtEl>
                                        <p:attrNameLst>
                                          <p:attrName>style.visibility</p:attrName>
                                        </p:attrNameLst>
                                      </p:cBhvr>
                                      <p:to>
                                        <p:strVal val="visible"/>
                                      </p:to>
                                    </p:set>
                                    <p:animEffect transition="in" filter="dissolve">
                                      <p:cBhvr additive="repl">
                                        <p:cTn id="19" dur="500"/>
                                        <p:tgtEl>
                                          <p:spTgt spid="66826"/>
                                        </p:tgtEl>
                                      </p:cBhvr>
                                    </p:animEffect>
                                  </p:childTnLst>
                                </p:cTn>
                              </p:par>
                            </p:childTnLst>
                          </p:cTn>
                        </p:par>
                        <p:par>
                          <p:cTn id="20" fill="hold" nodeType="afterGroup">
                            <p:stCondLst>
                              <p:cond delay="0"/>
                            </p:stCondLst>
                            <p:childTnLst>
                              <p:par>
                                <p:cTn id="21" presetID="9" presetClass="entr" fill="hold" nodeType="afterEffect">
                                  <p:stCondLst>
                                    <p:cond delay="0"/>
                                  </p:stCondLst>
                                  <p:childTnLst>
                                    <p:set>
                                      <p:cBhvr additive="repl">
                                        <p:cTn id="22" dur="1" fill="hold">
                                          <p:stCondLst>
                                            <p:cond delay="0"/>
                                          </p:stCondLst>
                                        </p:cTn>
                                        <p:tgtEl>
                                          <p:spTgt spid="67461"/>
                                        </p:tgtEl>
                                        <p:attrNameLst>
                                          <p:attrName>style.visibility</p:attrName>
                                        </p:attrNameLst>
                                      </p:cBhvr>
                                      <p:to>
                                        <p:strVal val="visible"/>
                                      </p:to>
                                    </p:set>
                                    <p:animEffect transition="in" filter="dissolve">
                                      <p:cBhvr additive="repl">
                                        <p:cTn id="23" dur="500"/>
                                        <p:tgtEl>
                                          <p:spTgt spid="67461"/>
                                        </p:tgtEl>
                                      </p:cBhvr>
                                    </p:animEffect>
                                  </p:childTnLst>
                                </p:cTn>
                              </p:par>
                            </p:childTnLst>
                          </p:cTn>
                        </p:par>
                        <p:par>
                          <p:cTn id="24" fill="hold" nodeType="afterGroup">
                            <p:stCondLst>
                              <p:cond delay="0"/>
                            </p:stCondLst>
                            <p:childTnLst>
                              <p:par>
                                <p:cTn id="25" presetID="9" presetClass="entr" fill="hold" nodeType="afterEffect">
                                  <p:stCondLst>
                                    <p:cond delay="0"/>
                                  </p:stCondLst>
                                  <p:childTnLst>
                                    <p:set>
                                      <p:cBhvr additive="repl">
                                        <p:cTn id="26" dur="1" fill="hold">
                                          <p:stCondLst>
                                            <p:cond delay="0"/>
                                          </p:stCondLst>
                                        </p:cTn>
                                        <p:tgtEl>
                                          <p:spTgt spid="68109"/>
                                        </p:tgtEl>
                                        <p:attrNameLst>
                                          <p:attrName>style.visibility</p:attrName>
                                        </p:attrNameLst>
                                      </p:cBhvr>
                                      <p:to>
                                        <p:strVal val="visible"/>
                                      </p:to>
                                    </p:set>
                                    <p:animEffect transition="in" filter="dissolve">
                                      <p:cBhvr additive="repl">
                                        <p:cTn id="27" dur="500"/>
                                        <p:tgtEl>
                                          <p:spTgt spid="68109"/>
                                        </p:tgtEl>
                                      </p:cBhvr>
                                    </p:animEffect>
                                  </p:childTnLst>
                                </p:cTn>
                              </p:par>
                            </p:childTnLst>
                          </p:cTn>
                        </p:par>
                        <p:par>
                          <p:cTn id="28" fill="hold" nodeType="afterGroup">
                            <p:stCondLst>
                              <p:cond delay="0"/>
                            </p:stCondLst>
                            <p:childTnLst>
                              <p:par>
                                <p:cTn id="29" presetID="9" presetClass="entr" fill="hold" nodeType="afterEffect">
                                  <p:stCondLst>
                                    <p:cond delay="0"/>
                                  </p:stCondLst>
                                  <p:childTnLst>
                                    <p:set>
                                      <p:cBhvr additive="repl">
                                        <p:cTn id="30" dur="1" fill="hold">
                                          <p:stCondLst>
                                            <p:cond delay="0"/>
                                          </p:stCondLst>
                                        </p:cTn>
                                        <p:tgtEl>
                                          <p:spTgt spid="68744"/>
                                        </p:tgtEl>
                                        <p:attrNameLst>
                                          <p:attrName>style.visibility</p:attrName>
                                        </p:attrNameLst>
                                      </p:cBhvr>
                                      <p:to>
                                        <p:strVal val="visible"/>
                                      </p:to>
                                    </p:set>
                                    <p:animEffect transition="in" filter="dissolve">
                                      <p:cBhvr additive="repl">
                                        <p:cTn id="31" dur="500"/>
                                        <p:tgtEl>
                                          <p:spTgt spid="68744"/>
                                        </p:tgtEl>
                                      </p:cBhvr>
                                    </p:animEffect>
                                  </p:childTnLst>
                                </p:cTn>
                              </p:par>
                            </p:childTnLst>
                          </p:cTn>
                        </p:par>
                        <p:par>
                          <p:cTn id="32" fill="hold" nodeType="afterGroup">
                            <p:stCondLst>
                              <p:cond delay="0"/>
                            </p:stCondLst>
                            <p:childTnLst>
                              <p:par>
                                <p:cTn id="33" presetID="9" presetClass="entr" fill="hold" nodeType="afterEffect">
                                  <p:stCondLst>
                                    <p:cond delay="0"/>
                                  </p:stCondLst>
                                  <p:childTnLst>
                                    <p:set>
                                      <p:cBhvr additive="repl">
                                        <p:cTn id="34" dur="1" fill="hold">
                                          <p:stCondLst>
                                            <p:cond delay="0"/>
                                          </p:stCondLst>
                                        </p:cTn>
                                        <p:tgtEl>
                                          <p:spTgt spid="69379"/>
                                        </p:tgtEl>
                                        <p:attrNameLst>
                                          <p:attrName>style.visibility</p:attrName>
                                        </p:attrNameLst>
                                      </p:cBhvr>
                                      <p:to>
                                        <p:strVal val="visible"/>
                                      </p:to>
                                    </p:set>
                                    <p:animEffect transition="in" filter="dissolve">
                                      <p:cBhvr additive="repl">
                                        <p:cTn id="35" dur="500"/>
                                        <p:tgtEl>
                                          <p:spTgt spid="69379"/>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fill="hold" grpId="0" nodeType="clickEffect">
                                  <p:stCondLst>
                                    <p:cond delay="0"/>
                                  </p:stCondLst>
                                  <p:childTnLst>
                                    <p:set>
                                      <p:cBhvr additive="repl">
                                        <p:cTn id="39" dur="1" fill="hold">
                                          <p:stCondLst>
                                            <p:cond delay="0"/>
                                          </p:stCondLst>
                                        </p:cTn>
                                        <p:tgtEl>
                                          <p:spTgt spid="70021"/>
                                        </p:tgtEl>
                                        <p:attrNameLst>
                                          <p:attrName>style.visibility</p:attrName>
                                        </p:attrNameLst>
                                      </p:cBhvr>
                                      <p:to>
                                        <p:strVal val="visible"/>
                                      </p:to>
                                    </p:set>
                                    <p:animEffect transition="in" filter="fade">
                                      <p:cBhvr additive="repl">
                                        <p:cTn id="40" dur="1000"/>
                                        <p:tgtEl>
                                          <p:spTgt spid="70021"/>
                                        </p:tgtEl>
                                      </p:cBhvr>
                                    </p:animEffect>
                                  </p:childTnLst>
                                </p:cTn>
                              </p:par>
                            </p:childTnLst>
                          </p:cTn>
                        </p:par>
                        <p:par>
                          <p:cTn id="41" fill="hold" nodeType="afterGroup">
                            <p:stCondLst>
                              <p:cond delay="0"/>
                            </p:stCondLst>
                            <p:childTnLst>
                              <p:par>
                                <p:cTn id="42" presetID="17" presetClass="entr" presetSubtype="8" fill="hold" nodeType="afterEffect">
                                  <p:stCondLst>
                                    <p:cond delay="0"/>
                                  </p:stCondLst>
                                  <p:childTnLst>
                                    <p:set>
                                      <p:cBhvr additive="repl">
                                        <p:cTn id="43" dur="1" fill="hold">
                                          <p:stCondLst>
                                            <p:cond delay="0"/>
                                          </p:stCondLst>
                                        </p:cTn>
                                        <p:tgtEl>
                                          <p:spTgt spid="65546"/>
                                        </p:tgtEl>
                                        <p:attrNameLst>
                                          <p:attrName>style.visibility</p:attrName>
                                        </p:attrNameLst>
                                      </p:cBhvr>
                                      <p:to>
                                        <p:strVal val="visible"/>
                                      </p:to>
                                    </p:set>
                                    <p:anim calcmode="lin" valueType="num">
                                      <p:cBhvr additive="repl">
                                        <p:cTn id="44" dur="500" fill="hold"/>
                                        <p:tgtEl>
                                          <p:spTgt spid="65546"/>
                                        </p:tgtEl>
                                        <p:attrNameLst>
                                          <p:attrName>ppt_x</p:attrName>
                                        </p:attrNameLst>
                                      </p:cBhvr>
                                      <p:tavLst>
                                        <p:tav tm="100000">
                                          <p:val>
                                            <p:strVal val="#ppt_x-#ppt_w/2"/>
                                          </p:val>
                                        </p:tav>
                                        <p:tav>
                                          <p:val>
                                            <p:strVal val="#ppt_x"/>
                                          </p:val>
                                        </p:tav>
                                      </p:tavLst>
                                    </p:anim>
                                    <p:anim calcmode="lin" valueType="num">
                                      <p:cBhvr additive="repl">
                                        <p:cTn id="45" dur="500" fill="hold"/>
                                        <p:tgtEl>
                                          <p:spTgt spid="65546"/>
                                        </p:tgtEl>
                                        <p:attrNameLst>
                                          <p:attrName>ppt_y</p:attrName>
                                        </p:attrNameLst>
                                      </p:cBhvr>
                                      <p:tavLst>
                                        <p:tav tm="100000">
                                          <p:val>
                                            <p:strVal val="#ppt_y"/>
                                          </p:val>
                                        </p:tav>
                                        <p:tav>
                                          <p:val>
                                            <p:strVal val="#ppt_y"/>
                                          </p:val>
                                        </p:tav>
                                      </p:tavLst>
                                    </p:anim>
                                    <p:anim calcmode="lin" valueType="num">
                                      <p:cBhvr additive="repl">
                                        <p:cTn id="46" dur="500" fill="hold"/>
                                        <p:tgtEl>
                                          <p:spTgt spid="65546"/>
                                        </p:tgtEl>
                                        <p:attrNameLst>
                                          <p:attrName>ppt_w</p:attrName>
                                        </p:attrNameLst>
                                      </p:cBhvr>
                                      <p:tavLst>
                                        <p:tav tm="100000">
                                          <p:val>
                                            <p:fltVal val="0"/>
                                          </p:val>
                                        </p:tav>
                                        <p:tav>
                                          <p:val>
                                            <p:strVal val="#ppt_w"/>
                                          </p:val>
                                        </p:tav>
                                      </p:tavLst>
                                    </p:anim>
                                    <p:anim calcmode="lin" valueType="num">
                                      <p:cBhvr additive="repl">
                                        <p:cTn id="47" dur="500" fill="hold"/>
                                        <p:tgtEl>
                                          <p:spTgt spid="65546"/>
                                        </p:tgtEl>
                                        <p:attrNameLst>
                                          <p:attrName>ppt_h</p:attrName>
                                        </p:attrNameLst>
                                      </p:cBhvr>
                                      <p:tavLst>
                                        <p:tav tm="100000">
                                          <p:val>
                                            <p:strVal val="#ppt_h"/>
                                          </p:val>
                                        </p:tav>
                                        <p:tav>
                                          <p:val>
                                            <p:strVal val="#ppt_h"/>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xit" fill="hold" grpId="1" nodeType="clickEffect">
                                  <p:stCondLst>
                                    <p:cond delay="0"/>
                                  </p:stCondLst>
                                  <p:childTnLst>
                                    <p:animEffect transition="out" filter="fade">
                                      <p:cBhvr additive="repl">
                                        <p:cTn id="51" dur="500"/>
                                        <p:tgtEl>
                                          <p:spTgt spid="70021"/>
                                        </p:tgtEl>
                                      </p:cBhvr>
                                    </p:animEffect>
                                    <p:set>
                                      <p:cBhvr additive="repl">
                                        <p:cTn id="52" dur="1" fill="hold">
                                          <p:stCondLst>
                                            <p:cond delay="0"/>
                                          </p:stCondLst>
                                        </p:cTn>
                                        <p:tgtEl>
                                          <p:spTgt spid="70021"/>
                                        </p:tgtEl>
                                        <p:attrNameLst>
                                          <p:attrName>style.visibility</p:attrName>
                                        </p:attrNameLst>
                                      </p:cBhvr>
                                      <p:to>
                                        <p:strVal val="hidden"/>
                                      </p:to>
                                    </p:set>
                                  </p:childTnLst>
                                </p:cTn>
                              </p:par>
                            </p:childTnLst>
                          </p:cTn>
                        </p:par>
                        <p:par>
                          <p:cTn id="53" fill="hold" nodeType="afterGroup">
                            <p:stCondLst>
                              <p:cond delay="0"/>
                            </p:stCondLst>
                            <p:childTnLst>
                              <p:par>
                                <p:cTn id="54" presetID="10" presetClass="entr" fill="hold" grpId="0" nodeType="afterEffect">
                                  <p:stCondLst>
                                    <p:cond delay="0"/>
                                  </p:stCondLst>
                                  <p:childTnLst>
                                    <p:set>
                                      <p:cBhvr additive="repl">
                                        <p:cTn id="55" dur="1" fill="hold">
                                          <p:stCondLst>
                                            <p:cond delay="0"/>
                                          </p:stCondLst>
                                        </p:cTn>
                                        <p:tgtEl>
                                          <p:spTgt spid="70022"/>
                                        </p:tgtEl>
                                        <p:attrNameLst>
                                          <p:attrName>style.visibility</p:attrName>
                                        </p:attrNameLst>
                                      </p:cBhvr>
                                      <p:to>
                                        <p:strVal val="visible"/>
                                      </p:to>
                                    </p:set>
                                    <p:animEffect transition="in" filter="fade">
                                      <p:cBhvr additive="repl">
                                        <p:cTn id="56" dur="1000"/>
                                        <p:tgtEl>
                                          <p:spTgt spid="70022"/>
                                        </p:tgtEl>
                                      </p:cBhvr>
                                    </p:animEffect>
                                  </p:childTnLst>
                                </p:cTn>
                              </p:par>
                            </p:childTnLst>
                          </p:cTn>
                        </p:par>
                        <p:par>
                          <p:cTn id="57" fill="hold" nodeType="afterGroup">
                            <p:stCondLst>
                              <p:cond delay="0"/>
                            </p:stCondLst>
                            <p:childTnLst>
                              <p:par>
                                <p:cTn id="58" presetID="17" presetClass="entr" presetSubtype="8" fill="hold" nodeType="afterEffect">
                                  <p:stCondLst>
                                    <p:cond delay="0"/>
                                  </p:stCondLst>
                                  <p:childTnLst>
                                    <p:set>
                                      <p:cBhvr additive="repl">
                                        <p:cTn id="59" dur="1" fill="hold">
                                          <p:stCondLst>
                                            <p:cond delay="0"/>
                                          </p:stCondLst>
                                        </p:cTn>
                                        <p:tgtEl>
                                          <p:spTgt spid="70017"/>
                                        </p:tgtEl>
                                        <p:attrNameLst>
                                          <p:attrName>style.visibility</p:attrName>
                                        </p:attrNameLst>
                                      </p:cBhvr>
                                      <p:to>
                                        <p:strVal val="visible"/>
                                      </p:to>
                                    </p:set>
                                    <p:anim calcmode="lin" valueType="num">
                                      <p:cBhvr additive="repl">
                                        <p:cTn id="60" dur="500" fill="hold"/>
                                        <p:tgtEl>
                                          <p:spTgt spid="70017"/>
                                        </p:tgtEl>
                                        <p:attrNameLst>
                                          <p:attrName>ppt_x</p:attrName>
                                        </p:attrNameLst>
                                      </p:cBhvr>
                                      <p:tavLst>
                                        <p:tav tm="100000">
                                          <p:val>
                                            <p:strVal val="#ppt_x-#ppt_w/2"/>
                                          </p:val>
                                        </p:tav>
                                        <p:tav>
                                          <p:val>
                                            <p:strVal val="#ppt_x"/>
                                          </p:val>
                                        </p:tav>
                                      </p:tavLst>
                                    </p:anim>
                                    <p:anim calcmode="lin" valueType="num">
                                      <p:cBhvr additive="repl">
                                        <p:cTn id="61" dur="500" fill="hold"/>
                                        <p:tgtEl>
                                          <p:spTgt spid="70017"/>
                                        </p:tgtEl>
                                        <p:attrNameLst>
                                          <p:attrName>ppt_y</p:attrName>
                                        </p:attrNameLst>
                                      </p:cBhvr>
                                      <p:tavLst>
                                        <p:tav tm="100000">
                                          <p:val>
                                            <p:strVal val="#ppt_y"/>
                                          </p:val>
                                        </p:tav>
                                        <p:tav>
                                          <p:val>
                                            <p:strVal val="#ppt_y"/>
                                          </p:val>
                                        </p:tav>
                                      </p:tavLst>
                                    </p:anim>
                                    <p:anim calcmode="lin" valueType="num">
                                      <p:cBhvr additive="repl">
                                        <p:cTn id="62" dur="500" fill="hold"/>
                                        <p:tgtEl>
                                          <p:spTgt spid="70017"/>
                                        </p:tgtEl>
                                        <p:attrNameLst>
                                          <p:attrName>ppt_w</p:attrName>
                                        </p:attrNameLst>
                                      </p:cBhvr>
                                      <p:tavLst>
                                        <p:tav tm="100000">
                                          <p:val>
                                            <p:fltVal val="0"/>
                                          </p:val>
                                        </p:tav>
                                        <p:tav>
                                          <p:val>
                                            <p:strVal val="#ppt_w"/>
                                          </p:val>
                                        </p:tav>
                                      </p:tavLst>
                                    </p:anim>
                                    <p:anim calcmode="lin" valueType="num">
                                      <p:cBhvr additive="repl">
                                        <p:cTn id="63" dur="500" fill="hold"/>
                                        <p:tgtEl>
                                          <p:spTgt spid="70017"/>
                                        </p:tgtEl>
                                        <p:attrNameLst>
                                          <p:attrName>ppt_h</p:attrName>
                                        </p:attrNameLst>
                                      </p:cBhvr>
                                      <p:tavLst>
                                        <p:tav tm="100000">
                                          <p:val>
                                            <p:strVal val="#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021" grpId="0" animBg="1"/>
      <p:bldP spid="70021" grpId="1" animBg="1"/>
      <p:bldP spid="7002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grpSp>
        <p:nvGrpSpPr>
          <p:cNvPr id="133122" name="Group 1"/>
          <p:cNvGrpSpPr>
            <a:grpSpLocks/>
          </p:cNvGrpSpPr>
          <p:nvPr/>
        </p:nvGrpSpPr>
        <p:grpSpPr bwMode="auto">
          <a:xfrm>
            <a:off x="4176713" y="546100"/>
            <a:ext cx="1009650" cy="3532188"/>
            <a:chOff x="2631" y="344"/>
            <a:chExt cx="636" cy="2225"/>
          </a:xfrm>
        </p:grpSpPr>
        <p:sp>
          <p:nvSpPr>
            <p:cNvPr id="133369" name="Freeform 2"/>
            <p:cNvSpPr>
              <a:spLocks noChangeArrowheads="1"/>
            </p:cNvSpPr>
            <p:nvPr/>
          </p:nvSpPr>
          <p:spPr bwMode="auto">
            <a:xfrm>
              <a:off x="3113" y="1358"/>
              <a:ext cx="122" cy="42"/>
            </a:xfrm>
            <a:custGeom>
              <a:avLst/>
              <a:gdLst>
                <a:gd name="T0" fmla="*/ 108 w 129"/>
                <a:gd name="T1" fmla="*/ 30 h 49"/>
                <a:gd name="T2" fmla="*/ 0 w 129"/>
                <a:gd name="T3" fmla="*/ 30 h 49"/>
                <a:gd name="T4" fmla="*/ 0 w 129"/>
                <a:gd name="T5" fmla="*/ 0 h 49"/>
                <a:gd name="T6" fmla="*/ 108 w 129"/>
                <a:gd name="T7" fmla="*/ 30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370" name="AutoShape 3"/>
            <p:cNvSpPr>
              <a:spLocks noChangeArrowheads="1"/>
            </p:cNvSpPr>
            <p:nvPr/>
          </p:nvSpPr>
          <p:spPr bwMode="auto">
            <a:xfrm>
              <a:off x="2665" y="1290"/>
              <a:ext cx="453" cy="562"/>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371" name="Rectangle 4"/>
            <p:cNvSpPr>
              <a:spLocks noChangeArrowheads="1"/>
            </p:cNvSpPr>
            <p:nvPr/>
          </p:nvSpPr>
          <p:spPr bwMode="auto">
            <a:xfrm>
              <a:off x="2664" y="1389"/>
              <a:ext cx="593" cy="654"/>
            </a:xfrm>
            <a:prstGeom prst="rect">
              <a:avLst/>
            </a:prstGeom>
            <a:solidFill>
              <a:srgbClr val="FFFF00"/>
            </a:solidFill>
            <a:ln w="38160" cap="sq">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372" name="Freeform 5"/>
            <p:cNvSpPr>
              <a:spLocks noChangeArrowheads="1"/>
            </p:cNvSpPr>
            <p:nvPr/>
          </p:nvSpPr>
          <p:spPr bwMode="auto">
            <a:xfrm>
              <a:off x="3039" y="2248"/>
              <a:ext cx="122" cy="42"/>
            </a:xfrm>
            <a:custGeom>
              <a:avLst/>
              <a:gdLst>
                <a:gd name="T0" fmla="*/ 108 w 129"/>
                <a:gd name="T1" fmla="*/ 30 h 49"/>
                <a:gd name="T2" fmla="*/ 0 w 129"/>
                <a:gd name="T3" fmla="*/ 30 h 49"/>
                <a:gd name="T4" fmla="*/ 0 w 129"/>
                <a:gd name="T5" fmla="*/ 0 h 49"/>
                <a:gd name="T6" fmla="*/ 108 w 129"/>
                <a:gd name="T7" fmla="*/ 30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373" name="Rectangle 6"/>
            <p:cNvSpPr>
              <a:spLocks noChangeArrowheads="1"/>
            </p:cNvSpPr>
            <p:nvPr/>
          </p:nvSpPr>
          <p:spPr bwMode="auto">
            <a:xfrm>
              <a:off x="2775" y="2456"/>
              <a:ext cx="185" cy="65"/>
            </a:xfrm>
            <a:prstGeom prst="rect">
              <a:avLst/>
            </a:prstGeom>
            <a:solidFill>
              <a:srgbClr val="FFFF00"/>
            </a:solidFill>
            <a:ln>
              <a:noFill/>
            </a:ln>
            <a:effectLst/>
            <a:extLs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374" name="Freeform 7"/>
            <p:cNvSpPr>
              <a:spLocks noChangeArrowheads="1"/>
            </p:cNvSpPr>
            <p:nvPr/>
          </p:nvSpPr>
          <p:spPr bwMode="auto">
            <a:xfrm>
              <a:off x="3036" y="2223"/>
              <a:ext cx="141" cy="69"/>
            </a:xfrm>
            <a:custGeom>
              <a:avLst/>
              <a:gdLst>
                <a:gd name="T0" fmla="*/ 167 w 129"/>
                <a:gd name="T1" fmla="*/ 135 h 49"/>
                <a:gd name="T2" fmla="*/ 0 w 129"/>
                <a:gd name="T3" fmla="*/ 135 h 49"/>
                <a:gd name="T4" fmla="*/ 0 w 129"/>
                <a:gd name="T5" fmla="*/ 0 h 49"/>
                <a:gd name="T6" fmla="*/ 167 w 129"/>
                <a:gd name="T7" fmla="*/ 135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375" name="AutoShape 8"/>
            <p:cNvSpPr>
              <a:spLocks noChangeArrowheads="1"/>
            </p:cNvSpPr>
            <p:nvPr/>
          </p:nvSpPr>
          <p:spPr bwMode="auto">
            <a:xfrm>
              <a:off x="2672" y="2169"/>
              <a:ext cx="453" cy="176"/>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376" name="Rectangle 9"/>
            <p:cNvSpPr>
              <a:spLocks noChangeArrowheads="1"/>
            </p:cNvSpPr>
            <p:nvPr/>
          </p:nvSpPr>
          <p:spPr bwMode="auto">
            <a:xfrm>
              <a:off x="2673" y="2262"/>
              <a:ext cx="593" cy="307"/>
            </a:xfrm>
            <a:prstGeom prst="rect">
              <a:avLst/>
            </a:prstGeom>
            <a:solidFill>
              <a:srgbClr val="FFFF00"/>
            </a:solidFill>
            <a:ln w="38160" cap="sq">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377" name="Rectangle 10"/>
            <p:cNvSpPr>
              <a:spLocks noChangeArrowheads="1"/>
            </p:cNvSpPr>
            <p:nvPr/>
          </p:nvSpPr>
          <p:spPr bwMode="auto">
            <a:xfrm>
              <a:off x="2743" y="2425"/>
              <a:ext cx="317" cy="113"/>
            </a:xfrm>
            <a:prstGeom prst="rect">
              <a:avLst/>
            </a:prstGeom>
            <a:solidFill>
              <a:srgbClr val="FFFF00"/>
            </a:solidFill>
            <a:ln>
              <a:noFill/>
            </a:ln>
            <a:effectLst/>
            <a:extLs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378" name="AutoShape 11"/>
            <p:cNvSpPr>
              <a:spLocks noChangeArrowheads="1"/>
            </p:cNvSpPr>
            <p:nvPr/>
          </p:nvSpPr>
          <p:spPr bwMode="auto">
            <a:xfrm>
              <a:off x="2639" y="355"/>
              <a:ext cx="453" cy="680"/>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379" name="Rectangle 12"/>
            <p:cNvSpPr>
              <a:spLocks noChangeArrowheads="1"/>
            </p:cNvSpPr>
            <p:nvPr/>
          </p:nvSpPr>
          <p:spPr bwMode="auto">
            <a:xfrm>
              <a:off x="2638" y="471"/>
              <a:ext cx="593" cy="706"/>
            </a:xfrm>
            <a:prstGeom prst="rect">
              <a:avLst/>
            </a:prstGeom>
            <a:solidFill>
              <a:srgbClr val="FFFF00"/>
            </a:solidFill>
            <a:ln w="38160" cap="sq">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380" name="AutoShape 13"/>
            <p:cNvSpPr>
              <a:spLocks noChangeArrowheads="1"/>
            </p:cNvSpPr>
            <p:nvPr/>
          </p:nvSpPr>
          <p:spPr bwMode="auto">
            <a:xfrm>
              <a:off x="2649" y="369"/>
              <a:ext cx="431" cy="679"/>
            </a:xfrm>
            <a:prstGeom prst="roundRect">
              <a:avLst>
                <a:gd name="adj" fmla="val 16667"/>
              </a:avLst>
            </a:prstGeom>
            <a:solidFill>
              <a:srgbClr val="FFFF00"/>
            </a:solidFill>
            <a:ln>
              <a:noFill/>
            </a:ln>
            <a:effectLst/>
            <a:extLs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381" name="AutoShape 14"/>
            <p:cNvSpPr>
              <a:spLocks noChangeArrowheads="1"/>
            </p:cNvSpPr>
            <p:nvPr/>
          </p:nvSpPr>
          <p:spPr bwMode="auto">
            <a:xfrm>
              <a:off x="2675" y="1306"/>
              <a:ext cx="431" cy="562"/>
            </a:xfrm>
            <a:prstGeom prst="roundRect">
              <a:avLst>
                <a:gd name="adj" fmla="val 16667"/>
              </a:avLst>
            </a:prstGeom>
            <a:solidFill>
              <a:srgbClr val="FFFF00"/>
            </a:solidFill>
            <a:ln>
              <a:noFill/>
            </a:ln>
            <a:effectLst/>
            <a:extLs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382" name="AutoShape 15"/>
            <p:cNvSpPr>
              <a:spLocks noChangeArrowheads="1"/>
            </p:cNvSpPr>
            <p:nvPr/>
          </p:nvSpPr>
          <p:spPr bwMode="auto">
            <a:xfrm>
              <a:off x="2686" y="2189"/>
              <a:ext cx="427" cy="176"/>
            </a:xfrm>
            <a:prstGeom prst="roundRect">
              <a:avLst>
                <a:gd name="adj" fmla="val 16667"/>
              </a:avLst>
            </a:prstGeom>
            <a:solidFill>
              <a:srgbClr val="FFFF00"/>
            </a:solidFill>
            <a:ln>
              <a:noFill/>
            </a:ln>
            <a:effectLst/>
            <a:extLs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383" name="Line 16"/>
            <p:cNvSpPr>
              <a:spLocks noChangeShapeType="1"/>
            </p:cNvSpPr>
            <p:nvPr/>
          </p:nvSpPr>
          <p:spPr bwMode="auto">
            <a:xfrm>
              <a:off x="2667" y="644"/>
              <a:ext cx="537" cy="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defRPr/>
              </a:pPr>
              <a:endParaRPr lang="en-US"/>
            </a:p>
          </p:txBody>
        </p:sp>
        <p:sp>
          <p:nvSpPr>
            <p:cNvPr id="133384" name="Line 17"/>
            <p:cNvSpPr>
              <a:spLocks noChangeShapeType="1"/>
            </p:cNvSpPr>
            <p:nvPr/>
          </p:nvSpPr>
          <p:spPr bwMode="auto">
            <a:xfrm>
              <a:off x="2667" y="748"/>
              <a:ext cx="537" cy="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defRPr/>
              </a:pPr>
              <a:endParaRPr lang="en-US"/>
            </a:p>
          </p:txBody>
        </p:sp>
        <p:sp>
          <p:nvSpPr>
            <p:cNvPr id="133385" name="Line 18"/>
            <p:cNvSpPr>
              <a:spLocks noChangeShapeType="1"/>
            </p:cNvSpPr>
            <p:nvPr/>
          </p:nvSpPr>
          <p:spPr bwMode="auto">
            <a:xfrm>
              <a:off x="2667" y="844"/>
              <a:ext cx="537" cy="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defRPr/>
              </a:pPr>
              <a:endParaRPr lang="en-US"/>
            </a:p>
          </p:txBody>
        </p:sp>
        <p:sp>
          <p:nvSpPr>
            <p:cNvPr id="133386" name="Line 19"/>
            <p:cNvSpPr>
              <a:spLocks noChangeShapeType="1"/>
            </p:cNvSpPr>
            <p:nvPr/>
          </p:nvSpPr>
          <p:spPr bwMode="auto">
            <a:xfrm>
              <a:off x="2670" y="948"/>
              <a:ext cx="537" cy="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defRPr/>
              </a:pPr>
              <a:endParaRPr lang="en-US"/>
            </a:p>
          </p:txBody>
        </p:sp>
        <p:sp>
          <p:nvSpPr>
            <p:cNvPr id="133387" name="Line 20"/>
            <p:cNvSpPr>
              <a:spLocks noChangeShapeType="1"/>
            </p:cNvSpPr>
            <p:nvPr/>
          </p:nvSpPr>
          <p:spPr bwMode="auto">
            <a:xfrm>
              <a:off x="2667" y="1052"/>
              <a:ext cx="537" cy="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defRPr/>
              </a:pPr>
              <a:endParaRPr lang="en-US"/>
            </a:p>
          </p:txBody>
        </p:sp>
        <p:sp>
          <p:nvSpPr>
            <p:cNvPr id="133388" name="Line 21"/>
            <p:cNvSpPr>
              <a:spLocks noChangeShapeType="1"/>
            </p:cNvSpPr>
            <p:nvPr/>
          </p:nvSpPr>
          <p:spPr bwMode="auto">
            <a:xfrm>
              <a:off x="2667" y="1148"/>
              <a:ext cx="537" cy="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defRPr/>
              </a:pPr>
              <a:endParaRPr lang="en-US"/>
            </a:p>
          </p:txBody>
        </p:sp>
        <p:sp>
          <p:nvSpPr>
            <p:cNvPr id="133389" name="Rectangle 22"/>
            <p:cNvSpPr>
              <a:spLocks noChangeArrowheads="1"/>
            </p:cNvSpPr>
            <p:nvPr/>
          </p:nvSpPr>
          <p:spPr bwMode="auto">
            <a:xfrm>
              <a:off x="2734" y="538"/>
              <a:ext cx="363" cy="14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Arial" charset="0"/>
                </a:rPr>
                <a:t>บาปแรก</a:t>
              </a:r>
            </a:p>
          </p:txBody>
        </p:sp>
        <p:sp>
          <p:nvSpPr>
            <p:cNvPr id="133390" name="Rectangle 23"/>
            <p:cNvSpPr>
              <a:spLocks noChangeArrowheads="1"/>
            </p:cNvSpPr>
            <p:nvPr/>
          </p:nvSpPr>
          <p:spPr bwMode="auto">
            <a:xfrm>
              <a:off x="2631" y="634"/>
              <a:ext cx="599" cy="14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Arial" charset="0"/>
                </a:rPr>
                <a:t>ข่าวประเสริฐแรก</a:t>
              </a:r>
            </a:p>
          </p:txBody>
        </p:sp>
        <p:sp>
          <p:nvSpPr>
            <p:cNvPr id="133391" name="Rectangle 24"/>
            <p:cNvSpPr>
              <a:spLocks noChangeArrowheads="1"/>
            </p:cNvSpPr>
            <p:nvPr/>
          </p:nvSpPr>
          <p:spPr bwMode="auto">
            <a:xfrm>
              <a:off x="2662" y="738"/>
              <a:ext cx="519" cy="14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Arial" charset="0"/>
                </a:rPr>
                <a:t>ครอบครัวแรก</a:t>
              </a:r>
            </a:p>
          </p:txBody>
        </p:sp>
        <p:sp>
          <p:nvSpPr>
            <p:cNvPr id="133392" name="Rectangle 25"/>
            <p:cNvSpPr>
              <a:spLocks noChangeArrowheads="1"/>
            </p:cNvSpPr>
            <p:nvPr/>
          </p:nvSpPr>
          <p:spPr bwMode="auto">
            <a:xfrm>
              <a:off x="2666" y="842"/>
              <a:ext cx="518" cy="14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Arial" charset="0"/>
                </a:rPr>
                <a:t>ฆาตกรรมแรก</a:t>
              </a:r>
            </a:p>
          </p:txBody>
        </p:sp>
        <p:sp>
          <p:nvSpPr>
            <p:cNvPr id="133393" name="Rectangle 26"/>
            <p:cNvSpPr>
              <a:spLocks noChangeArrowheads="1"/>
            </p:cNvSpPr>
            <p:nvPr/>
          </p:nvSpPr>
          <p:spPr bwMode="auto">
            <a:xfrm>
              <a:off x="2735" y="938"/>
              <a:ext cx="412" cy="14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Arial" charset="0"/>
                </a:rPr>
                <a:t>น้ำท่วม</a:t>
              </a:r>
              <a:r>
                <a:rPr lang="en-US" sz="900" b="1">
                  <a:solidFill>
                    <a:srgbClr val="000000"/>
                  </a:solidFill>
                  <a:latin typeface="Arial" charset="0"/>
                </a:rPr>
                <a:t>/</a:t>
              </a:r>
              <a:r>
                <a:rPr lang="hi-in" sz="900" b="1">
                  <a:solidFill>
                    <a:srgbClr val="000000"/>
                  </a:solidFill>
                  <a:latin typeface="Arial" charset="0"/>
                </a:rPr>
                <a:t>รุ้ง</a:t>
              </a:r>
            </a:p>
          </p:txBody>
        </p:sp>
        <p:sp>
          <p:nvSpPr>
            <p:cNvPr id="133394" name="Rectangle 27"/>
            <p:cNvSpPr>
              <a:spLocks noChangeArrowheads="1"/>
            </p:cNvSpPr>
            <p:nvPr/>
          </p:nvSpPr>
          <p:spPr bwMode="auto">
            <a:xfrm>
              <a:off x="2777" y="1042"/>
              <a:ext cx="332" cy="14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Arial" charset="0"/>
                </a:rPr>
                <a:t>หอคอย</a:t>
              </a:r>
            </a:p>
          </p:txBody>
        </p:sp>
        <p:sp>
          <p:nvSpPr>
            <p:cNvPr id="133395" name="Rectangle 28"/>
            <p:cNvSpPr>
              <a:spLocks noChangeArrowheads="1"/>
            </p:cNvSpPr>
            <p:nvPr/>
          </p:nvSpPr>
          <p:spPr bwMode="auto">
            <a:xfrm>
              <a:off x="2719" y="344"/>
              <a:ext cx="262" cy="14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Chicago" charset="0"/>
                </a:rPr>
                <a:t>สร้าง</a:t>
              </a:r>
            </a:p>
          </p:txBody>
        </p:sp>
        <p:sp>
          <p:nvSpPr>
            <p:cNvPr id="133396" name="Rectangle 29"/>
            <p:cNvSpPr>
              <a:spLocks noChangeArrowheads="1"/>
            </p:cNvSpPr>
            <p:nvPr/>
          </p:nvSpPr>
          <p:spPr bwMode="auto">
            <a:xfrm>
              <a:off x="2682" y="458"/>
              <a:ext cx="492" cy="13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800" b="1">
                  <a:solidFill>
                    <a:srgbClr val="000000"/>
                  </a:solidFill>
                  <a:latin typeface="Arial" charset="0"/>
                </a:rPr>
                <a:t>หญฺิงชายคู่แรก</a:t>
              </a:r>
            </a:p>
          </p:txBody>
        </p:sp>
        <p:sp>
          <p:nvSpPr>
            <p:cNvPr id="133397" name="Line 30"/>
            <p:cNvSpPr>
              <a:spLocks noChangeShapeType="1"/>
            </p:cNvSpPr>
            <p:nvPr/>
          </p:nvSpPr>
          <p:spPr bwMode="auto">
            <a:xfrm>
              <a:off x="2703" y="1642"/>
              <a:ext cx="521" cy="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defRPr/>
              </a:pPr>
              <a:endParaRPr lang="en-US"/>
            </a:p>
          </p:txBody>
        </p:sp>
        <p:sp>
          <p:nvSpPr>
            <p:cNvPr id="133398" name="Line 31"/>
            <p:cNvSpPr>
              <a:spLocks noChangeShapeType="1"/>
            </p:cNvSpPr>
            <p:nvPr/>
          </p:nvSpPr>
          <p:spPr bwMode="auto">
            <a:xfrm>
              <a:off x="2703" y="1770"/>
              <a:ext cx="521" cy="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defRPr/>
              </a:pPr>
              <a:endParaRPr lang="en-US"/>
            </a:p>
          </p:txBody>
        </p:sp>
        <p:sp>
          <p:nvSpPr>
            <p:cNvPr id="133399" name="Rectangle 32"/>
            <p:cNvSpPr>
              <a:spLocks noChangeArrowheads="1"/>
            </p:cNvSpPr>
            <p:nvPr/>
          </p:nvSpPr>
          <p:spPr bwMode="auto">
            <a:xfrm>
              <a:off x="2907" y="1670"/>
              <a:ext cx="201" cy="65"/>
            </a:xfrm>
            <a:prstGeom prst="rect">
              <a:avLst/>
            </a:prstGeom>
            <a:solidFill>
              <a:srgbClr val="FFFF00"/>
            </a:solidFill>
            <a:ln>
              <a:noFill/>
            </a:ln>
            <a:effectLst/>
            <a:extLs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400" name="Rectangle 33"/>
            <p:cNvSpPr>
              <a:spLocks noChangeArrowheads="1"/>
            </p:cNvSpPr>
            <p:nvPr/>
          </p:nvSpPr>
          <p:spPr bwMode="auto">
            <a:xfrm>
              <a:off x="2797" y="1531"/>
              <a:ext cx="319" cy="15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000" b="1">
                  <a:solidFill>
                    <a:srgbClr val="000000"/>
                  </a:solidFill>
                  <a:latin typeface="Arial" charset="0"/>
                </a:rPr>
                <a:t>ด</a:t>
              </a:r>
              <a:r>
                <a:rPr lang="en-US" sz="1000" b="1">
                  <a:solidFill>
                    <a:srgbClr val="000000"/>
                  </a:solidFill>
                  <a:latin typeface="Arial" charset="0"/>
                </a:rPr>
                <a:t>-</a:t>
              </a:r>
              <a:r>
                <a:rPr lang="hi-in" sz="1000" b="1">
                  <a:solidFill>
                    <a:srgbClr val="000000"/>
                  </a:solidFill>
                  <a:latin typeface="Arial" charset="0"/>
                </a:rPr>
                <a:t>ล</a:t>
              </a:r>
              <a:r>
                <a:rPr lang="en-US" sz="1000" b="1">
                  <a:solidFill>
                    <a:srgbClr val="000000"/>
                  </a:solidFill>
                  <a:latin typeface="Arial" charset="0"/>
                </a:rPr>
                <a:t>-</a:t>
              </a:r>
              <a:r>
                <a:rPr lang="hi-in" sz="1000" b="1">
                  <a:solidFill>
                    <a:srgbClr val="000000"/>
                  </a:solidFill>
                  <a:latin typeface="Arial" charset="0"/>
                </a:rPr>
                <a:t>พ</a:t>
              </a:r>
            </a:p>
          </p:txBody>
        </p:sp>
        <p:sp>
          <p:nvSpPr>
            <p:cNvPr id="133401" name="Rectangle 34"/>
            <p:cNvSpPr>
              <a:spLocks noChangeArrowheads="1"/>
            </p:cNvSpPr>
            <p:nvPr/>
          </p:nvSpPr>
          <p:spPr bwMode="auto">
            <a:xfrm>
              <a:off x="2811" y="1771"/>
              <a:ext cx="284" cy="15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000" b="1">
                  <a:solidFill>
                    <a:srgbClr val="000000"/>
                  </a:solidFill>
                  <a:latin typeface="Arial" charset="0"/>
                </a:rPr>
                <a:t>ย </a:t>
              </a:r>
              <a:r>
                <a:rPr lang="en-US" sz="1000" b="1">
                  <a:solidFill>
                    <a:srgbClr val="000000"/>
                  </a:solidFill>
                  <a:latin typeface="Arial" charset="0"/>
                </a:rPr>
                <a:t>- </a:t>
              </a:r>
              <a:r>
                <a:rPr lang="hi-in" sz="1000" b="1">
                  <a:solidFill>
                    <a:srgbClr val="000000"/>
                  </a:solidFill>
                  <a:latin typeface="Arial" charset="0"/>
                </a:rPr>
                <a:t>อ</a:t>
              </a:r>
            </a:p>
          </p:txBody>
        </p:sp>
        <p:sp>
          <p:nvSpPr>
            <p:cNvPr id="133402" name="Rectangle 35"/>
            <p:cNvSpPr>
              <a:spLocks noChangeArrowheads="1"/>
            </p:cNvSpPr>
            <p:nvPr/>
          </p:nvSpPr>
          <p:spPr bwMode="auto">
            <a:xfrm>
              <a:off x="2846" y="1891"/>
              <a:ext cx="203" cy="15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1">
                  <a:solidFill>
                    <a:srgbClr val="000000"/>
                  </a:solidFill>
                  <a:latin typeface="Arial" charset="0"/>
                </a:rPr>
                <a:t>12</a:t>
              </a:r>
            </a:p>
          </p:txBody>
        </p:sp>
        <p:sp>
          <p:nvSpPr>
            <p:cNvPr id="133403" name="Rectangle 36"/>
            <p:cNvSpPr>
              <a:spLocks noChangeArrowheads="1"/>
            </p:cNvSpPr>
            <p:nvPr/>
          </p:nvSpPr>
          <p:spPr bwMode="auto">
            <a:xfrm>
              <a:off x="2725" y="1414"/>
              <a:ext cx="487" cy="14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Arial" charset="0"/>
                </a:rPr>
                <a:t>การทรงเรียก</a:t>
              </a:r>
            </a:p>
          </p:txBody>
        </p:sp>
        <p:sp>
          <p:nvSpPr>
            <p:cNvPr id="133404" name="Rectangle 37"/>
            <p:cNvSpPr>
              <a:spLocks noChangeArrowheads="1"/>
            </p:cNvSpPr>
            <p:nvPr/>
          </p:nvSpPr>
          <p:spPr bwMode="auto">
            <a:xfrm>
              <a:off x="2696" y="1274"/>
              <a:ext cx="360" cy="14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Chicago" charset="0"/>
                </a:rPr>
                <a:t>อับราฮัม</a:t>
              </a:r>
            </a:p>
          </p:txBody>
        </p:sp>
        <p:sp>
          <p:nvSpPr>
            <p:cNvPr id="133405" name="Rectangle 38"/>
            <p:cNvSpPr>
              <a:spLocks noChangeArrowheads="1"/>
            </p:cNvSpPr>
            <p:nvPr/>
          </p:nvSpPr>
          <p:spPr bwMode="auto">
            <a:xfrm>
              <a:off x="2802" y="1653"/>
              <a:ext cx="281" cy="15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000" b="1">
                  <a:solidFill>
                    <a:srgbClr val="000000"/>
                  </a:solidFill>
                  <a:latin typeface="Arial" charset="0"/>
                </a:rPr>
                <a:t>อ </a:t>
              </a:r>
              <a:r>
                <a:rPr lang="en-US" sz="1000" b="1">
                  <a:solidFill>
                    <a:srgbClr val="000000"/>
                  </a:solidFill>
                  <a:latin typeface="Arial" charset="0"/>
                </a:rPr>
                <a:t>- </a:t>
              </a:r>
              <a:r>
                <a:rPr lang="hi-in" sz="1000" b="1">
                  <a:solidFill>
                    <a:srgbClr val="000000"/>
                  </a:solidFill>
                  <a:latin typeface="Arial" charset="0"/>
                </a:rPr>
                <a:t>อ</a:t>
              </a:r>
            </a:p>
          </p:txBody>
        </p:sp>
        <p:sp>
          <p:nvSpPr>
            <p:cNvPr id="133406" name="Line 39"/>
            <p:cNvSpPr>
              <a:spLocks noChangeShapeType="1"/>
            </p:cNvSpPr>
            <p:nvPr/>
          </p:nvSpPr>
          <p:spPr bwMode="auto">
            <a:xfrm>
              <a:off x="2701" y="2411"/>
              <a:ext cx="537" cy="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defRPr/>
              </a:pPr>
              <a:endParaRPr lang="en-US"/>
            </a:p>
          </p:txBody>
        </p:sp>
        <p:sp>
          <p:nvSpPr>
            <p:cNvPr id="133407" name="Line 40"/>
            <p:cNvSpPr>
              <a:spLocks noChangeShapeType="1"/>
            </p:cNvSpPr>
            <p:nvPr/>
          </p:nvSpPr>
          <p:spPr bwMode="auto">
            <a:xfrm>
              <a:off x="2699" y="2528"/>
              <a:ext cx="537" cy="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defRPr/>
              </a:pPr>
              <a:endParaRPr lang="en-US"/>
            </a:p>
          </p:txBody>
        </p:sp>
        <p:sp>
          <p:nvSpPr>
            <p:cNvPr id="133408" name="Rectangle 41"/>
            <p:cNvSpPr>
              <a:spLocks noChangeArrowheads="1"/>
            </p:cNvSpPr>
            <p:nvPr/>
          </p:nvSpPr>
          <p:spPr bwMode="auto">
            <a:xfrm>
              <a:off x="2746" y="2152"/>
              <a:ext cx="301" cy="14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Chicago" charset="0"/>
                </a:rPr>
                <a:t>โยเซฟ</a:t>
              </a:r>
            </a:p>
          </p:txBody>
        </p:sp>
        <p:sp>
          <p:nvSpPr>
            <p:cNvPr id="133409" name="Rectangle 42"/>
            <p:cNvSpPr>
              <a:spLocks noChangeArrowheads="1"/>
            </p:cNvSpPr>
            <p:nvPr/>
          </p:nvSpPr>
          <p:spPr bwMode="auto">
            <a:xfrm>
              <a:off x="2784" y="2301"/>
              <a:ext cx="310" cy="14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900" b="1">
                  <a:solidFill>
                    <a:srgbClr val="000000"/>
                  </a:solidFill>
                  <a:latin typeface="Arial" charset="0"/>
                </a:rPr>
                <a:t>   </a:t>
              </a:r>
              <a:r>
                <a:rPr lang="hi-in" sz="900" b="1">
                  <a:solidFill>
                    <a:srgbClr val="000000"/>
                  </a:solidFill>
                  <a:latin typeface="Arial" charset="0"/>
                </a:rPr>
                <a:t>ทาส</a:t>
              </a:r>
            </a:p>
          </p:txBody>
        </p:sp>
        <p:sp>
          <p:nvSpPr>
            <p:cNvPr id="133410" name="Rectangle 43"/>
            <p:cNvSpPr>
              <a:spLocks noChangeArrowheads="1"/>
            </p:cNvSpPr>
            <p:nvPr/>
          </p:nvSpPr>
          <p:spPr bwMode="auto">
            <a:xfrm>
              <a:off x="2856" y="2420"/>
              <a:ext cx="233" cy="14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900" b="1">
                  <a:solidFill>
                    <a:srgbClr val="000000"/>
                  </a:solidFill>
                  <a:latin typeface="Arial" charset="0"/>
                </a:rPr>
                <a:t>430</a:t>
              </a:r>
            </a:p>
          </p:txBody>
        </p:sp>
        <p:sp>
          <p:nvSpPr>
            <p:cNvPr id="133411" name="Line 44"/>
            <p:cNvSpPr>
              <a:spLocks noChangeShapeType="1"/>
            </p:cNvSpPr>
            <p:nvPr/>
          </p:nvSpPr>
          <p:spPr bwMode="auto">
            <a:xfrm>
              <a:off x="2699" y="1522"/>
              <a:ext cx="521" cy="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defRPr/>
              </a:pPr>
              <a:endParaRPr lang="en-US"/>
            </a:p>
          </p:txBody>
        </p:sp>
        <p:sp>
          <p:nvSpPr>
            <p:cNvPr id="133412" name="Line 45"/>
            <p:cNvSpPr>
              <a:spLocks noChangeShapeType="1"/>
            </p:cNvSpPr>
            <p:nvPr/>
          </p:nvSpPr>
          <p:spPr bwMode="auto">
            <a:xfrm>
              <a:off x="2699" y="1886"/>
              <a:ext cx="521" cy="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defRPr/>
              </a:pPr>
              <a:endParaRPr lang="en-US"/>
            </a:p>
          </p:txBody>
        </p:sp>
        <p:sp>
          <p:nvSpPr>
            <p:cNvPr id="133413" name="Line 46"/>
            <p:cNvSpPr>
              <a:spLocks noChangeShapeType="1"/>
            </p:cNvSpPr>
            <p:nvPr/>
          </p:nvSpPr>
          <p:spPr bwMode="auto">
            <a:xfrm>
              <a:off x="2699" y="2010"/>
              <a:ext cx="521" cy="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defRPr/>
              </a:pPr>
              <a:endParaRPr lang="en-US"/>
            </a:p>
          </p:txBody>
        </p:sp>
        <p:sp>
          <p:nvSpPr>
            <p:cNvPr id="133414" name="Line 47"/>
            <p:cNvSpPr>
              <a:spLocks noChangeShapeType="1"/>
            </p:cNvSpPr>
            <p:nvPr/>
          </p:nvSpPr>
          <p:spPr bwMode="auto">
            <a:xfrm>
              <a:off x="2667" y="560"/>
              <a:ext cx="537" cy="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defRPr/>
              </a:pPr>
              <a:endParaRPr lang="en-US"/>
            </a:p>
          </p:txBody>
        </p:sp>
      </p:grpSp>
      <p:sp>
        <p:nvSpPr>
          <p:cNvPr id="131075" name="AutoShape 48"/>
          <p:cNvSpPr>
            <a:spLocks noChangeArrowheads="1"/>
          </p:cNvSpPr>
          <p:nvPr/>
        </p:nvSpPr>
        <p:spPr bwMode="auto">
          <a:xfrm>
            <a:off x="6604000" y="5110163"/>
            <a:ext cx="682625" cy="357187"/>
          </a:xfrm>
          <a:prstGeom prst="roundRect">
            <a:avLst>
              <a:gd name="adj" fmla="val 16667"/>
            </a:avLst>
          </a:prstGeom>
          <a:solidFill>
            <a:srgbClr val="FFFFFF"/>
          </a:solidFill>
          <a:ln w="3816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1076" name="Freeform 49"/>
          <p:cNvSpPr>
            <a:spLocks noChangeArrowheads="1"/>
          </p:cNvSpPr>
          <p:nvPr/>
        </p:nvSpPr>
        <p:spPr bwMode="auto">
          <a:xfrm>
            <a:off x="6424613" y="41910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1077" name="Freeform 50"/>
          <p:cNvSpPr>
            <a:spLocks noChangeArrowheads="1"/>
          </p:cNvSpPr>
          <p:nvPr/>
        </p:nvSpPr>
        <p:spPr bwMode="auto">
          <a:xfrm>
            <a:off x="6424613" y="41529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1078" name="Freeform 51"/>
          <p:cNvSpPr>
            <a:spLocks noChangeArrowheads="1"/>
          </p:cNvSpPr>
          <p:nvPr/>
        </p:nvSpPr>
        <p:spPr bwMode="auto">
          <a:xfrm>
            <a:off x="6424613" y="40259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1079" name="Freeform 52"/>
          <p:cNvSpPr>
            <a:spLocks noChangeArrowheads="1"/>
          </p:cNvSpPr>
          <p:nvPr/>
        </p:nvSpPr>
        <p:spPr bwMode="auto">
          <a:xfrm>
            <a:off x="6424613" y="39878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1080" name="Freeform 53"/>
          <p:cNvSpPr>
            <a:spLocks noChangeArrowheads="1"/>
          </p:cNvSpPr>
          <p:nvPr/>
        </p:nvSpPr>
        <p:spPr bwMode="auto">
          <a:xfrm>
            <a:off x="6424613" y="38608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1081" name="Freeform 54"/>
          <p:cNvSpPr>
            <a:spLocks noChangeArrowheads="1"/>
          </p:cNvSpPr>
          <p:nvPr/>
        </p:nvSpPr>
        <p:spPr bwMode="auto">
          <a:xfrm>
            <a:off x="6424613" y="38227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1082" name="Freeform 55"/>
          <p:cNvSpPr>
            <a:spLocks noChangeArrowheads="1"/>
          </p:cNvSpPr>
          <p:nvPr/>
        </p:nvSpPr>
        <p:spPr bwMode="auto">
          <a:xfrm>
            <a:off x="6424613" y="36957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1083" name="Freeform 56"/>
          <p:cNvSpPr>
            <a:spLocks noChangeArrowheads="1"/>
          </p:cNvSpPr>
          <p:nvPr/>
        </p:nvSpPr>
        <p:spPr bwMode="auto">
          <a:xfrm>
            <a:off x="6424613" y="3657600"/>
            <a:ext cx="26987" cy="26988"/>
          </a:xfrm>
          <a:custGeom>
            <a:avLst/>
            <a:gdLst>
              <a:gd name="T0" fmla="*/ 0 w 17"/>
              <a:gd name="T1" fmla="*/ 40323247 h 17"/>
              <a:gd name="T2" fmla="*/ 0 w 17"/>
              <a:gd name="T3" fmla="*/ 0 h 17"/>
              <a:gd name="T4" fmla="*/ 12599754 w 17"/>
              <a:gd name="T5" fmla="*/ 0 h 17"/>
              <a:gd name="T6" fmla="*/ 40321753 w 17"/>
              <a:gd name="T7" fmla="*/ 0 h 17"/>
              <a:gd name="T8" fmla="*/ 40321753 w 17"/>
              <a:gd name="T9" fmla="*/ 40323247 h 17"/>
              <a:gd name="T10" fmla="*/ 12599754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132" name="Freeform 57"/>
          <p:cNvSpPr>
            <a:spLocks noChangeArrowheads="1"/>
          </p:cNvSpPr>
          <p:nvPr/>
        </p:nvSpPr>
        <p:spPr bwMode="auto">
          <a:xfrm>
            <a:off x="6424613" y="3530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133" name="Freeform 58"/>
          <p:cNvSpPr>
            <a:spLocks noChangeArrowheads="1"/>
          </p:cNvSpPr>
          <p:nvPr/>
        </p:nvSpPr>
        <p:spPr bwMode="auto">
          <a:xfrm>
            <a:off x="6424613" y="34798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134" name="Freeform 59"/>
          <p:cNvSpPr>
            <a:spLocks noChangeArrowheads="1"/>
          </p:cNvSpPr>
          <p:nvPr/>
        </p:nvSpPr>
        <p:spPr bwMode="auto">
          <a:xfrm>
            <a:off x="6424613" y="3352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135" name="Freeform 60"/>
          <p:cNvSpPr>
            <a:spLocks noChangeArrowheads="1"/>
          </p:cNvSpPr>
          <p:nvPr/>
        </p:nvSpPr>
        <p:spPr bwMode="auto">
          <a:xfrm>
            <a:off x="6424613" y="3314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136" name="Freeform 61"/>
          <p:cNvSpPr>
            <a:spLocks noChangeArrowheads="1"/>
          </p:cNvSpPr>
          <p:nvPr/>
        </p:nvSpPr>
        <p:spPr bwMode="auto">
          <a:xfrm>
            <a:off x="6424613" y="3187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137" name="Freeform 62"/>
          <p:cNvSpPr>
            <a:spLocks noChangeArrowheads="1"/>
          </p:cNvSpPr>
          <p:nvPr/>
        </p:nvSpPr>
        <p:spPr bwMode="auto">
          <a:xfrm>
            <a:off x="6424613" y="3149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138" name="Freeform 63"/>
          <p:cNvSpPr>
            <a:spLocks noChangeArrowheads="1"/>
          </p:cNvSpPr>
          <p:nvPr/>
        </p:nvSpPr>
        <p:spPr bwMode="auto">
          <a:xfrm>
            <a:off x="6424613" y="3022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139" name="Freeform 64"/>
          <p:cNvSpPr>
            <a:spLocks noChangeArrowheads="1"/>
          </p:cNvSpPr>
          <p:nvPr/>
        </p:nvSpPr>
        <p:spPr bwMode="auto">
          <a:xfrm>
            <a:off x="6424613" y="2984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140" name="Freeform 65"/>
          <p:cNvSpPr>
            <a:spLocks noChangeArrowheads="1"/>
          </p:cNvSpPr>
          <p:nvPr/>
        </p:nvSpPr>
        <p:spPr bwMode="auto">
          <a:xfrm>
            <a:off x="6424613" y="2857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141" name="Freeform 66"/>
          <p:cNvSpPr>
            <a:spLocks noChangeArrowheads="1"/>
          </p:cNvSpPr>
          <p:nvPr/>
        </p:nvSpPr>
        <p:spPr bwMode="auto">
          <a:xfrm>
            <a:off x="6424613" y="2819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142" name="Freeform 67"/>
          <p:cNvSpPr>
            <a:spLocks noChangeArrowheads="1"/>
          </p:cNvSpPr>
          <p:nvPr/>
        </p:nvSpPr>
        <p:spPr bwMode="auto">
          <a:xfrm>
            <a:off x="6424613" y="2692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143" name="Freeform 68"/>
          <p:cNvSpPr>
            <a:spLocks noChangeArrowheads="1"/>
          </p:cNvSpPr>
          <p:nvPr/>
        </p:nvSpPr>
        <p:spPr bwMode="auto">
          <a:xfrm>
            <a:off x="6424613" y="26416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144" name="Freeform 69"/>
          <p:cNvSpPr>
            <a:spLocks noChangeArrowheads="1"/>
          </p:cNvSpPr>
          <p:nvPr/>
        </p:nvSpPr>
        <p:spPr bwMode="auto">
          <a:xfrm>
            <a:off x="6424613" y="2514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145" name="Freeform 70"/>
          <p:cNvSpPr>
            <a:spLocks noChangeArrowheads="1"/>
          </p:cNvSpPr>
          <p:nvPr/>
        </p:nvSpPr>
        <p:spPr bwMode="auto">
          <a:xfrm>
            <a:off x="6424613" y="2476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146" name="Freeform 71"/>
          <p:cNvSpPr>
            <a:spLocks noChangeArrowheads="1"/>
          </p:cNvSpPr>
          <p:nvPr/>
        </p:nvSpPr>
        <p:spPr bwMode="auto">
          <a:xfrm>
            <a:off x="6424613" y="2349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147" name="Freeform 72"/>
          <p:cNvSpPr>
            <a:spLocks noChangeArrowheads="1"/>
          </p:cNvSpPr>
          <p:nvPr/>
        </p:nvSpPr>
        <p:spPr bwMode="auto">
          <a:xfrm>
            <a:off x="6424613" y="2311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148" name="Freeform 73"/>
          <p:cNvSpPr>
            <a:spLocks noChangeArrowheads="1"/>
          </p:cNvSpPr>
          <p:nvPr/>
        </p:nvSpPr>
        <p:spPr bwMode="auto">
          <a:xfrm>
            <a:off x="6424613" y="2184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149" name="Freeform 74"/>
          <p:cNvSpPr>
            <a:spLocks noChangeArrowheads="1"/>
          </p:cNvSpPr>
          <p:nvPr/>
        </p:nvSpPr>
        <p:spPr bwMode="auto">
          <a:xfrm>
            <a:off x="6424613" y="21463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150" name="Freeform 75"/>
          <p:cNvSpPr>
            <a:spLocks noChangeArrowheads="1"/>
          </p:cNvSpPr>
          <p:nvPr/>
        </p:nvSpPr>
        <p:spPr bwMode="auto">
          <a:xfrm>
            <a:off x="6424613" y="2019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151" name="Freeform 76"/>
          <p:cNvSpPr>
            <a:spLocks noChangeArrowheads="1"/>
          </p:cNvSpPr>
          <p:nvPr/>
        </p:nvSpPr>
        <p:spPr bwMode="auto">
          <a:xfrm>
            <a:off x="6424613" y="19812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152" name="Freeform 77"/>
          <p:cNvSpPr>
            <a:spLocks noChangeArrowheads="1"/>
          </p:cNvSpPr>
          <p:nvPr/>
        </p:nvSpPr>
        <p:spPr bwMode="auto">
          <a:xfrm>
            <a:off x="6424613" y="18542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153" name="Freeform 78"/>
          <p:cNvSpPr>
            <a:spLocks noChangeArrowheads="1"/>
          </p:cNvSpPr>
          <p:nvPr/>
        </p:nvSpPr>
        <p:spPr bwMode="auto">
          <a:xfrm>
            <a:off x="6424613" y="18161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154" name="Freeform 79"/>
          <p:cNvSpPr>
            <a:spLocks noChangeArrowheads="1"/>
          </p:cNvSpPr>
          <p:nvPr/>
        </p:nvSpPr>
        <p:spPr bwMode="auto">
          <a:xfrm>
            <a:off x="6424613" y="16891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155" name="Freeform 80"/>
          <p:cNvSpPr>
            <a:spLocks noChangeArrowheads="1"/>
          </p:cNvSpPr>
          <p:nvPr/>
        </p:nvSpPr>
        <p:spPr bwMode="auto">
          <a:xfrm>
            <a:off x="6424613" y="16383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156" name="Freeform 81"/>
          <p:cNvSpPr>
            <a:spLocks noChangeArrowheads="1"/>
          </p:cNvSpPr>
          <p:nvPr/>
        </p:nvSpPr>
        <p:spPr bwMode="auto">
          <a:xfrm>
            <a:off x="6424613" y="1511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157" name="Freeform 82"/>
          <p:cNvSpPr>
            <a:spLocks noChangeArrowheads="1"/>
          </p:cNvSpPr>
          <p:nvPr/>
        </p:nvSpPr>
        <p:spPr bwMode="auto">
          <a:xfrm>
            <a:off x="6424613" y="14732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158" name="Freeform 83"/>
          <p:cNvSpPr>
            <a:spLocks noChangeArrowheads="1"/>
          </p:cNvSpPr>
          <p:nvPr/>
        </p:nvSpPr>
        <p:spPr bwMode="auto">
          <a:xfrm>
            <a:off x="6424613" y="13462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159" name="Freeform 84"/>
          <p:cNvSpPr>
            <a:spLocks noChangeArrowheads="1"/>
          </p:cNvSpPr>
          <p:nvPr/>
        </p:nvSpPr>
        <p:spPr bwMode="auto">
          <a:xfrm>
            <a:off x="6424613" y="13081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160" name="Freeform 85"/>
          <p:cNvSpPr>
            <a:spLocks noChangeArrowheads="1"/>
          </p:cNvSpPr>
          <p:nvPr/>
        </p:nvSpPr>
        <p:spPr bwMode="auto">
          <a:xfrm>
            <a:off x="6424613" y="11811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161" name="Freeform 86"/>
          <p:cNvSpPr>
            <a:spLocks noChangeArrowheads="1"/>
          </p:cNvSpPr>
          <p:nvPr/>
        </p:nvSpPr>
        <p:spPr bwMode="auto">
          <a:xfrm>
            <a:off x="6424613" y="120015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162" name="Freeform 87"/>
          <p:cNvSpPr>
            <a:spLocks noChangeArrowheads="1"/>
          </p:cNvSpPr>
          <p:nvPr/>
        </p:nvSpPr>
        <p:spPr bwMode="auto">
          <a:xfrm>
            <a:off x="6424613" y="107315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163" name="Freeform 88"/>
          <p:cNvSpPr>
            <a:spLocks noChangeArrowheads="1"/>
          </p:cNvSpPr>
          <p:nvPr/>
        </p:nvSpPr>
        <p:spPr bwMode="auto">
          <a:xfrm>
            <a:off x="6424613" y="103505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164" name="Freeform 89"/>
          <p:cNvSpPr>
            <a:spLocks noChangeArrowheads="1"/>
          </p:cNvSpPr>
          <p:nvPr/>
        </p:nvSpPr>
        <p:spPr bwMode="auto">
          <a:xfrm>
            <a:off x="6424613" y="90805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165" name="Freeform 90"/>
          <p:cNvSpPr>
            <a:spLocks noChangeArrowheads="1"/>
          </p:cNvSpPr>
          <p:nvPr/>
        </p:nvSpPr>
        <p:spPr bwMode="auto">
          <a:xfrm>
            <a:off x="6424613" y="85725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166" name="Freeform 91"/>
          <p:cNvSpPr>
            <a:spLocks noChangeArrowheads="1"/>
          </p:cNvSpPr>
          <p:nvPr/>
        </p:nvSpPr>
        <p:spPr bwMode="auto">
          <a:xfrm>
            <a:off x="6424613" y="73025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167" name="Freeform 92"/>
          <p:cNvSpPr>
            <a:spLocks noChangeArrowheads="1"/>
          </p:cNvSpPr>
          <p:nvPr/>
        </p:nvSpPr>
        <p:spPr bwMode="auto">
          <a:xfrm>
            <a:off x="7326313" y="3429000"/>
            <a:ext cx="204787" cy="65088"/>
          </a:xfrm>
          <a:custGeom>
            <a:avLst/>
            <a:gdLst>
              <a:gd name="T0" fmla="*/ 2147483647 w 129"/>
              <a:gd name="T1" fmla="*/ 2147483647 h 41"/>
              <a:gd name="T2" fmla="*/ 0 w 129"/>
              <a:gd name="T3" fmla="*/ 2147483647 h 41"/>
              <a:gd name="T4" fmla="*/ 0 w 129"/>
              <a:gd name="T5" fmla="*/ 0 h 41"/>
              <a:gd name="T6" fmla="*/ 2147483647 w 129"/>
              <a:gd name="T7" fmla="*/ 2147483647 h 4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9" h="41">
                <a:moveTo>
                  <a:pt x="128" y="40"/>
                </a:moveTo>
                <a:lnTo>
                  <a:pt x="0" y="40"/>
                </a:lnTo>
                <a:lnTo>
                  <a:pt x="0" y="0"/>
                </a:lnTo>
                <a:lnTo>
                  <a:pt x="128" y="40"/>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pic>
        <p:nvPicPr>
          <p:cNvPr id="130096" name="Picture 9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9013" y="965200"/>
            <a:ext cx="342900" cy="257810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sp>
        <p:nvSpPr>
          <p:cNvPr id="130097" name="Freeform 94"/>
          <p:cNvSpPr>
            <a:spLocks noChangeArrowheads="1"/>
          </p:cNvSpPr>
          <p:nvPr/>
        </p:nvSpPr>
        <p:spPr bwMode="auto">
          <a:xfrm>
            <a:off x="3960813" y="62103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0098" name="Freeform 95"/>
          <p:cNvSpPr>
            <a:spLocks noChangeArrowheads="1"/>
          </p:cNvSpPr>
          <p:nvPr/>
        </p:nvSpPr>
        <p:spPr bwMode="auto">
          <a:xfrm>
            <a:off x="3960813" y="6172200"/>
            <a:ext cx="26987" cy="26988"/>
          </a:xfrm>
          <a:custGeom>
            <a:avLst/>
            <a:gdLst>
              <a:gd name="T0" fmla="*/ 0 w 17"/>
              <a:gd name="T1" fmla="*/ 40323247 h 17"/>
              <a:gd name="T2" fmla="*/ 0 w 17"/>
              <a:gd name="T3" fmla="*/ 0 h 17"/>
              <a:gd name="T4" fmla="*/ 27720411 w 17"/>
              <a:gd name="T5" fmla="*/ 0 h 17"/>
              <a:gd name="T6" fmla="*/ 40321753 w 17"/>
              <a:gd name="T7" fmla="*/ 0 h 17"/>
              <a:gd name="T8" fmla="*/ 40321753 w 17"/>
              <a:gd name="T9" fmla="*/ 40323247 h 17"/>
              <a:gd name="T10" fmla="*/ 27720411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0099" name="Freeform 96"/>
          <p:cNvSpPr>
            <a:spLocks noChangeArrowheads="1"/>
          </p:cNvSpPr>
          <p:nvPr/>
        </p:nvSpPr>
        <p:spPr bwMode="auto">
          <a:xfrm>
            <a:off x="3960813" y="60452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0100" name="Freeform 97"/>
          <p:cNvSpPr>
            <a:spLocks noChangeArrowheads="1"/>
          </p:cNvSpPr>
          <p:nvPr/>
        </p:nvSpPr>
        <p:spPr bwMode="auto">
          <a:xfrm>
            <a:off x="3960813" y="5994400"/>
            <a:ext cx="26987" cy="39688"/>
          </a:xfrm>
          <a:custGeom>
            <a:avLst/>
            <a:gdLst>
              <a:gd name="T0" fmla="*/ 0 w 17"/>
              <a:gd name="T1" fmla="*/ 60484512 h 25"/>
              <a:gd name="T2" fmla="*/ 0 w 17"/>
              <a:gd name="T3" fmla="*/ 0 h 25"/>
              <a:gd name="T4" fmla="*/ 27720411 w 17"/>
              <a:gd name="T5" fmla="*/ 0 h 25"/>
              <a:gd name="T6" fmla="*/ 40321753 w 17"/>
              <a:gd name="T7" fmla="*/ 0 h 25"/>
              <a:gd name="T8" fmla="*/ 40321753 w 17"/>
              <a:gd name="T9" fmla="*/ 60484512 h 25"/>
              <a:gd name="T10" fmla="*/ 27720411 w 17"/>
              <a:gd name="T11" fmla="*/ 60484512 h 25"/>
              <a:gd name="T12" fmla="*/ 0 w 17"/>
              <a:gd name="T13" fmla="*/ 60484512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0101" name="Freeform 98"/>
          <p:cNvSpPr>
            <a:spLocks noChangeArrowheads="1"/>
          </p:cNvSpPr>
          <p:nvPr/>
        </p:nvSpPr>
        <p:spPr bwMode="auto">
          <a:xfrm>
            <a:off x="3960813" y="58674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0102" name="Freeform 99"/>
          <p:cNvSpPr>
            <a:spLocks noChangeArrowheads="1"/>
          </p:cNvSpPr>
          <p:nvPr/>
        </p:nvSpPr>
        <p:spPr bwMode="auto">
          <a:xfrm>
            <a:off x="3960813" y="5829300"/>
            <a:ext cx="26987" cy="26988"/>
          </a:xfrm>
          <a:custGeom>
            <a:avLst/>
            <a:gdLst>
              <a:gd name="T0" fmla="*/ 0 w 17"/>
              <a:gd name="T1" fmla="*/ 40323247 h 17"/>
              <a:gd name="T2" fmla="*/ 0 w 17"/>
              <a:gd name="T3" fmla="*/ 0 h 17"/>
              <a:gd name="T4" fmla="*/ 27720411 w 17"/>
              <a:gd name="T5" fmla="*/ 0 h 17"/>
              <a:gd name="T6" fmla="*/ 40321753 w 17"/>
              <a:gd name="T7" fmla="*/ 0 h 17"/>
              <a:gd name="T8" fmla="*/ 40321753 w 17"/>
              <a:gd name="T9" fmla="*/ 40323247 h 17"/>
              <a:gd name="T10" fmla="*/ 27720411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0103" name="Freeform 100"/>
          <p:cNvSpPr>
            <a:spLocks noChangeArrowheads="1"/>
          </p:cNvSpPr>
          <p:nvPr/>
        </p:nvSpPr>
        <p:spPr bwMode="auto">
          <a:xfrm>
            <a:off x="3960813" y="57023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0104" name="Freeform 101"/>
          <p:cNvSpPr>
            <a:spLocks noChangeArrowheads="1"/>
          </p:cNvSpPr>
          <p:nvPr/>
        </p:nvSpPr>
        <p:spPr bwMode="auto">
          <a:xfrm>
            <a:off x="3960813" y="5651500"/>
            <a:ext cx="26987" cy="39688"/>
          </a:xfrm>
          <a:custGeom>
            <a:avLst/>
            <a:gdLst>
              <a:gd name="T0" fmla="*/ 0 w 17"/>
              <a:gd name="T1" fmla="*/ 60484512 h 25"/>
              <a:gd name="T2" fmla="*/ 0 w 17"/>
              <a:gd name="T3" fmla="*/ 0 h 25"/>
              <a:gd name="T4" fmla="*/ 27720411 w 17"/>
              <a:gd name="T5" fmla="*/ 0 h 25"/>
              <a:gd name="T6" fmla="*/ 40321753 w 17"/>
              <a:gd name="T7" fmla="*/ 0 h 25"/>
              <a:gd name="T8" fmla="*/ 40321753 w 17"/>
              <a:gd name="T9" fmla="*/ 60484512 h 25"/>
              <a:gd name="T10" fmla="*/ 27720411 w 17"/>
              <a:gd name="T11" fmla="*/ 60484512 h 25"/>
              <a:gd name="T12" fmla="*/ 0 w 17"/>
              <a:gd name="T13" fmla="*/ 60484512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0105" name="Freeform 102"/>
          <p:cNvSpPr>
            <a:spLocks noChangeArrowheads="1"/>
          </p:cNvSpPr>
          <p:nvPr/>
        </p:nvSpPr>
        <p:spPr bwMode="auto">
          <a:xfrm>
            <a:off x="3960813" y="5486400"/>
            <a:ext cx="26987" cy="26988"/>
          </a:xfrm>
          <a:custGeom>
            <a:avLst/>
            <a:gdLst>
              <a:gd name="T0" fmla="*/ 0 w 17"/>
              <a:gd name="T1" fmla="*/ 40323247 h 17"/>
              <a:gd name="T2" fmla="*/ 0 w 17"/>
              <a:gd name="T3" fmla="*/ 0 h 17"/>
              <a:gd name="T4" fmla="*/ 27720411 w 17"/>
              <a:gd name="T5" fmla="*/ 0 h 17"/>
              <a:gd name="T6" fmla="*/ 40321753 w 17"/>
              <a:gd name="T7" fmla="*/ 0 h 17"/>
              <a:gd name="T8" fmla="*/ 40321753 w 17"/>
              <a:gd name="T9" fmla="*/ 40323247 h 17"/>
              <a:gd name="T10" fmla="*/ 27720411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0106" name="Freeform 103"/>
          <p:cNvSpPr>
            <a:spLocks noChangeArrowheads="1"/>
          </p:cNvSpPr>
          <p:nvPr/>
        </p:nvSpPr>
        <p:spPr bwMode="auto">
          <a:xfrm>
            <a:off x="3960813" y="53594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0107" name="Freeform 104"/>
          <p:cNvSpPr>
            <a:spLocks noChangeArrowheads="1"/>
          </p:cNvSpPr>
          <p:nvPr/>
        </p:nvSpPr>
        <p:spPr bwMode="auto">
          <a:xfrm>
            <a:off x="3960813" y="5321300"/>
            <a:ext cx="26987" cy="26988"/>
          </a:xfrm>
          <a:custGeom>
            <a:avLst/>
            <a:gdLst>
              <a:gd name="T0" fmla="*/ 0 w 17"/>
              <a:gd name="T1" fmla="*/ 40323247 h 17"/>
              <a:gd name="T2" fmla="*/ 0 w 17"/>
              <a:gd name="T3" fmla="*/ 0 h 17"/>
              <a:gd name="T4" fmla="*/ 27720411 w 17"/>
              <a:gd name="T5" fmla="*/ 0 h 17"/>
              <a:gd name="T6" fmla="*/ 40321753 w 17"/>
              <a:gd name="T7" fmla="*/ 0 h 17"/>
              <a:gd name="T8" fmla="*/ 40321753 w 17"/>
              <a:gd name="T9" fmla="*/ 40323247 h 17"/>
              <a:gd name="T10" fmla="*/ 27720411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0108" name="Freeform 105"/>
          <p:cNvSpPr>
            <a:spLocks noChangeArrowheads="1"/>
          </p:cNvSpPr>
          <p:nvPr/>
        </p:nvSpPr>
        <p:spPr bwMode="auto">
          <a:xfrm>
            <a:off x="3960813" y="51943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0109" name="Freeform 106"/>
          <p:cNvSpPr>
            <a:spLocks noChangeArrowheads="1"/>
          </p:cNvSpPr>
          <p:nvPr/>
        </p:nvSpPr>
        <p:spPr bwMode="auto">
          <a:xfrm>
            <a:off x="3960813" y="5143500"/>
            <a:ext cx="26987" cy="39688"/>
          </a:xfrm>
          <a:custGeom>
            <a:avLst/>
            <a:gdLst>
              <a:gd name="T0" fmla="*/ 0 w 17"/>
              <a:gd name="T1" fmla="*/ 60484512 h 25"/>
              <a:gd name="T2" fmla="*/ 0 w 17"/>
              <a:gd name="T3" fmla="*/ 0 h 25"/>
              <a:gd name="T4" fmla="*/ 27720411 w 17"/>
              <a:gd name="T5" fmla="*/ 0 h 25"/>
              <a:gd name="T6" fmla="*/ 40321753 w 17"/>
              <a:gd name="T7" fmla="*/ 0 h 25"/>
              <a:gd name="T8" fmla="*/ 40321753 w 17"/>
              <a:gd name="T9" fmla="*/ 60484512 h 25"/>
              <a:gd name="T10" fmla="*/ 27720411 w 17"/>
              <a:gd name="T11" fmla="*/ 60484512 h 25"/>
              <a:gd name="T12" fmla="*/ 0 w 17"/>
              <a:gd name="T13" fmla="*/ 60484512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0110" name="Freeform 107"/>
          <p:cNvSpPr>
            <a:spLocks noChangeArrowheads="1"/>
          </p:cNvSpPr>
          <p:nvPr/>
        </p:nvSpPr>
        <p:spPr bwMode="auto">
          <a:xfrm>
            <a:off x="3960813" y="50165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0111" name="Freeform 108"/>
          <p:cNvSpPr>
            <a:spLocks noChangeArrowheads="1"/>
          </p:cNvSpPr>
          <p:nvPr/>
        </p:nvSpPr>
        <p:spPr bwMode="auto">
          <a:xfrm>
            <a:off x="3960813" y="4978400"/>
            <a:ext cx="26987" cy="26988"/>
          </a:xfrm>
          <a:custGeom>
            <a:avLst/>
            <a:gdLst>
              <a:gd name="T0" fmla="*/ 0 w 17"/>
              <a:gd name="T1" fmla="*/ 40323247 h 17"/>
              <a:gd name="T2" fmla="*/ 0 w 17"/>
              <a:gd name="T3" fmla="*/ 0 h 17"/>
              <a:gd name="T4" fmla="*/ 27720411 w 17"/>
              <a:gd name="T5" fmla="*/ 0 h 17"/>
              <a:gd name="T6" fmla="*/ 40321753 w 17"/>
              <a:gd name="T7" fmla="*/ 0 h 17"/>
              <a:gd name="T8" fmla="*/ 40321753 w 17"/>
              <a:gd name="T9" fmla="*/ 40323247 h 17"/>
              <a:gd name="T10" fmla="*/ 27720411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0112" name="Freeform 109"/>
          <p:cNvSpPr>
            <a:spLocks noChangeArrowheads="1"/>
          </p:cNvSpPr>
          <p:nvPr/>
        </p:nvSpPr>
        <p:spPr bwMode="auto">
          <a:xfrm>
            <a:off x="3960813" y="48514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0113" name="Freeform 110"/>
          <p:cNvSpPr>
            <a:spLocks noChangeArrowheads="1"/>
          </p:cNvSpPr>
          <p:nvPr/>
        </p:nvSpPr>
        <p:spPr bwMode="auto">
          <a:xfrm>
            <a:off x="3960813" y="4800600"/>
            <a:ext cx="26987" cy="39688"/>
          </a:xfrm>
          <a:custGeom>
            <a:avLst/>
            <a:gdLst>
              <a:gd name="T0" fmla="*/ 0 w 17"/>
              <a:gd name="T1" fmla="*/ 60484512 h 25"/>
              <a:gd name="T2" fmla="*/ 0 w 17"/>
              <a:gd name="T3" fmla="*/ 0 h 25"/>
              <a:gd name="T4" fmla="*/ 27720411 w 17"/>
              <a:gd name="T5" fmla="*/ 0 h 25"/>
              <a:gd name="T6" fmla="*/ 40321753 w 17"/>
              <a:gd name="T7" fmla="*/ 0 h 25"/>
              <a:gd name="T8" fmla="*/ 40321753 w 17"/>
              <a:gd name="T9" fmla="*/ 60484512 h 25"/>
              <a:gd name="T10" fmla="*/ 27720411 w 17"/>
              <a:gd name="T11" fmla="*/ 60484512 h 25"/>
              <a:gd name="T12" fmla="*/ 0 w 17"/>
              <a:gd name="T13" fmla="*/ 60484512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0114" name="Freeform 111"/>
          <p:cNvSpPr>
            <a:spLocks noChangeArrowheads="1"/>
          </p:cNvSpPr>
          <p:nvPr/>
        </p:nvSpPr>
        <p:spPr bwMode="auto">
          <a:xfrm>
            <a:off x="3960813" y="46736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0115" name="Freeform 112"/>
          <p:cNvSpPr>
            <a:spLocks noChangeArrowheads="1"/>
          </p:cNvSpPr>
          <p:nvPr/>
        </p:nvSpPr>
        <p:spPr bwMode="auto">
          <a:xfrm>
            <a:off x="3960813" y="4635500"/>
            <a:ext cx="26987" cy="26988"/>
          </a:xfrm>
          <a:custGeom>
            <a:avLst/>
            <a:gdLst>
              <a:gd name="T0" fmla="*/ 0 w 17"/>
              <a:gd name="T1" fmla="*/ 40323247 h 17"/>
              <a:gd name="T2" fmla="*/ 0 w 17"/>
              <a:gd name="T3" fmla="*/ 0 h 17"/>
              <a:gd name="T4" fmla="*/ 27720411 w 17"/>
              <a:gd name="T5" fmla="*/ 0 h 17"/>
              <a:gd name="T6" fmla="*/ 40321753 w 17"/>
              <a:gd name="T7" fmla="*/ 0 h 17"/>
              <a:gd name="T8" fmla="*/ 40321753 w 17"/>
              <a:gd name="T9" fmla="*/ 40323247 h 17"/>
              <a:gd name="T10" fmla="*/ 27720411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0116" name="Freeform 113"/>
          <p:cNvSpPr>
            <a:spLocks noChangeArrowheads="1"/>
          </p:cNvSpPr>
          <p:nvPr/>
        </p:nvSpPr>
        <p:spPr bwMode="auto">
          <a:xfrm>
            <a:off x="3960813" y="45085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0117" name="Freeform 114"/>
          <p:cNvSpPr>
            <a:spLocks noChangeArrowheads="1"/>
          </p:cNvSpPr>
          <p:nvPr/>
        </p:nvSpPr>
        <p:spPr bwMode="auto">
          <a:xfrm>
            <a:off x="3960813" y="4470400"/>
            <a:ext cx="26987" cy="26988"/>
          </a:xfrm>
          <a:custGeom>
            <a:avLst/>
            <a:gdLst>
              <a:gd name="T0" fmla="*/ 0 w 17"/>
              <a:gd name="T1" fmla="*/ 40323247 h 17"/>
              <a:gd name="T2" fmla="*/ 0 w 17"/>
              <a:gd name="T3" fmla="*/ 0 h 17"/>
              <a:gd name="T4" fmla="*/ 27720411 w 17"/>
              <a:gd name="T5" fmla="*/ 0 h 17"/>
              <a:gd name="T6" fmla="*/ 40321753 w 17"/>
              <a:gd name="T7" fmla="*/ 0 h 17"/>
              <a:gd name="T8" fmla="*/ 40321753 w 17"/>
              <a:gd name="T9" fmla="*/ 40323247 h 17"/>
              <a:gd name="T10" fmla="*/ 27720411 w 17"/>
              <a:gd name="T11" fmla="*/ 40323247 h 17"/>
              <a:gd name="T12" fmla="*/ 0 w 17"/>
              <a:gd name="T13" fmla="*/ 40323247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0118" name="Freeform 115"/>
          <p:cNvSpPr>
            <a:spLocks noChangeArrowheads="1"/>
          </p:cNvSpPr>
          <p:nvPr/>
        </p:nvSpPr>
        <p:spPr bwMode="auto">
          <a:xfrm>
            <a:off x="3960813" y="43434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0119" name="Freeform 116"/>
          <p:cNvSpPr>
            <a:spLocks noChangeArrowheads="1"/>
          </p:cNvSpPr>
          <p:nvPr/>
        </p:nvSpPr>
        <p:spPr bwMode="auto">
          <a:xfrm>
            <a:off x="3960813" y="4292600"/>
            <a:ext cx="26987" cy="39688"/>
          </a:xfrm>
          <a:custGeom>
            <a:avLst/>
            <a:gdLst>
              <a:gd name="T0" fmla="*/ 0 w 17"/>
              <a:gd name="T1" fmla="*/ 60484512 h 25"/>
              <a:gd name="T2" fmla="*/ 0 w 17"/>
              <a:gd name="T3" fmla="*/ 0 h 25"/>
              <a:gd name="T4" fmla="*/ 27720411 w 17"/>
              <a:gd name="T5" fmla="*/ 0 h 25"/>
              <a:gd name="T6" fmla="*/ 40321753 w 17"/>
              <a:gd name="T7" fmla="*/ 0 h 25"/>
              <a:gd name="T8" fmla="*/ 40321753 w 17"/>
              <a:gd name="T9" fmla="*/ 60484512 h 25"/>
              <a:gd name="T10" fmla="*/ 27720411 w 17"/>
              <a:gd name="T11" fmla="*/ 60484512 h 25"/>
              <a:gd name="T12" fmla="*/ 0 w 17"/>
              <a:gd name="T13" fmla="*/ 60484512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0120" name="Freeform 117"/>
          <p:cNvSpPr>
            <a:spLocks noChangeArrowheads="1"/>
          </p:cNvSpPr>
          <p:nvPr/>
        </p:nvSpPr>
        <p:spPr bwMode="auto">
          <a:xfrm>
            <a:off x="3960813" y="4165600"/>
            <a:ext cx="26987" cy="115888"/>
          </a:xfrm>
          <a:custGeom>
            <a:avLst/>
            <a:gdLst>
              <a:gd name="T0" fmla="*/ 0 w 17"/>
              <a:gd name="T1" fmla="*/ 181452033 h 73"/>
              <a:gd name="T2" fmla="*/ 0 w 17"/>
              <a:gd name="T3" fmla="*/ 0 h 73"/>
              <a:gd name="T4" fmla="*/ 27720411 w 17"/>
              <a:gd name="T5" fmla="*/ 0 h 73"/>
              <a:gd name="T6" fmla="*/ 40321753 w 17"/>
              <a:gd name="T7" fmla="*/ 0 h 73"/>
              <a:gd name="T8" fmla="*/ 40321753 w 17"/>
              <a:gd name="T9" fmla="*/ 181452033 h 73"/>
              <a:gd name="T10" fmla="*/ 27720411 w 17"/>
              <a:gd name="T11" fmla="*/ 181452033 h 73"/>
              <a:gd name="T12" fmla="*/ 0 w 17"/>
              <a:gd name="T13" fmla="*/ 181452033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pic>
        <p:nvPicPr>
          <p:cNvPr id="133193" name="Picture 1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7913" y="3022600"/>
            <a:ext cx="342900" cy="193040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sp>
        <p:nvSpPr>
          <p:cNvPr id="133194" name="Line 119"/>
          <p:cNvSpPr>
            <a:spLocks noChangeShapeType="1"/>
          </p:cNvSpPr>
          <p:nvPr/>
        </p:nvSpPr>
        <p:spPr bwMode="auto">
          <a:xfrm>
            <a:off x="6615113" y="1447800"/>
            <a:ext cx="736600" cy="1588"/>
          </a:xfrm>
          <a:prstGeom prst="line">
            <a:avLst/>
          </a:prstGeom>
          <a:noFill/>
          <a:ln>
            <a:noFill/>
          </a:ln>
          <a:effectLst/>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defRPr/>
            </a:pPr>
            <a:endParaRPr lang="en-US"/>
          </a:p>
        </p:txBody>
      </p:sp>
      <p:sp>
        <p:nvSpPr>
          <p:cNvPr id="133195" name="Freeform 120"/>
          <p:cNvSpPr>
            <a:spLocks noChangeArrowheads="1"/>
          </p:cNvSpPr>
          <p:nvPr/>
        </p:nvSpPr>
        <p:spPr bwMode="auto">
          <a:xfrm>
            <a:off x="7351713" y="13970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196" name="Rectangle 121"/>
          <p:cNvSpPr>
            <a:spLocks noChangeArrowheads="1"/>
          </p:cNvSpPr>
          <p:nvPr/>
        </p:nvSpPr>
        <p:spPr bwMode="auto">
          <a:xfrm>
            <a:off x="3038475" y="434975"/>
            <a:ext cx="219075" cy="2714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200" b="1">
                <a:solidFill>
                  <a:srgbClr val="000000"/>
                </a:solidFill>
                <a:latin typeface="Times New Roman" charset="0"/>
              </a:rPr>
              <a:t> </a:t>
            </a:r>
          </a:p>
        </p:txBody>
      </p:sp>
      <p:sp>
        <p:nvSpPr>
          <p:cNvPr id="133197" name="Rectangle 122"/>
          <p:cNvSpPr>
            <a:spLocks noChangeArrowheads="1"/>
          </p:cNvSpPr>
          <p:nvPr/>
        </p:nvSpPr>
        <p:spPr bwMode="auto">
          <a:xfrm>
            <a:off x="3189288" y="433388"/>
            <a:ext cx="260350" cy="2746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198" name="Rectangle 123"/>
          <p:cNvSpPr>
            <a:spLocks noChangeArrowheads="1"/>
          </p:cNvSpPr>
          <p:nvPr/>
        </p:nvSpPr>
        <p:spPr bwMode="auto">
          <a:xfrm>
            <a:off x="4281488" y="20638"/>
            <a:ext cx="3257550" cy="3667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199" name="Rectangle 124"/>
          <p:cNvSpPr>
            <a:spLocks noChangeArrowheads="1"/>
          </p:cNvSpPr>
          <p:nvPr/>
        </p:nvSpPr>
        <p:spPr bwMode="auto">
          <a:xfrm>
            <a:off x="4484688" y="295275"/>
            <a:ext cx="2841625" cy="30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200" name="Rectangle 125"/>
          <p:cNvSpPr>
            <a:spLocks noChangeArrowheads="1"/>
          </p:cNvSpPr>
          <p:nvPr/>
        </p:nvSpPr>
        <p:spPr bwMode="auto">
          <a:xfrm>
            <a:off x="5310188" y="519113"/>
            <a:ext cx="766762" cy="2444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201" name="Rectangle 126"/>
          <p:cNvSpPr>
            <a:spLocks noChangeArrowheads="1"/>
          </p:cNvSpPr>
          <p:nvPr/>
        </p:nvSpPr>
        <p:spPr bwMode="auto">
          <a:xfrm>
            <a:off x="5894388" y="519113"/>
            <a:ext cx="1390650" cy="2444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202" name="Rectangle 127"/>
          <p:cNvSpPr>
            <a:spLocks noChangeArrowheads="1"/>
          </p:cNvSpPr>
          <p:nvPr/>
        </p:nvSpPr>
        <p:spPr bwMode="auto">
          <a:xfrm>
            <a:off x="6238875" y="4462463"/>
            <a:ext cx="350838"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1">
                <a:solidFill>
                  <a:srgbClr val="000000"/>
                </a:solidFill>
                <a:latin typeface="Times New Roman" charset="0"/>
              </a:rPr>
              <a:t>S</a:t>
            </a:r>
          </a:p>
        </p:txBody>
      </p:sp>
      <p:sp>
        <p:nvSpPr>
          <p:cNvPr id="133203" name="Rectangle 128"/>
          <p:cNvSpPr>
            <a:spLocks noChangeArrowheads="1"/>
          </p:cNvSpPr>
          <p:nvPr/>
        </p:nvSpPr>
        <p:spPr bwMode="auto">
          <a:xfrm>
            <a:off x="4905375" y="1968500"/>
            <a:ext cx="779463" cy="241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1">
                <a:solidFill>
                  <a:srgbClr val="FFFF00"/>
                </a:solidFill>
                <a:latin typeface="Times New Roman" charset="0"/>
              </a:rPr>
              <a:t>(2000 </a:t>
            </a:r>
            <a:r>
              <a:rPr lang="hi-in" sz="1000" b="1">
                <a:solidFill>
                  <a:srgbClr val="FFFF00"/>
                </a:solidFill>
                <a:latin typeface="Times New Roman" charset="0"/>
              </a:rPr>
              <a:t>บ</a:t>
            </a:r>
            <a:r>
              <a:rPr lang="en-US" sz="1000" b="1">
                <a:solidFill>
                  <a:srgbClr val="FFFF00"/>
                </a:solidFill>
                <a:latin typeface="Times New Roman" charset="0"/>
              </a:rPr>
              <a:t>.</a:t>
            </a:r>
            <a:r>
              <a:rPr lang="hi-in" sz="1000" b="1">
                <a:solidFill>
                  <a:srgbClr val="FFFF00"/>
                </a:solidFill>
                <a:latin typeface="Times New Roman" charset="0"/>
              </a:rPr>
              <a:t>ค</a:t>
            </a:r>
            <a:r>
              <a:rPr lang="en-US" sz="1000" b="1">
                <a:solidFill>
                  <a:srgbClr val="FFFF00"/>
                </a:solidFill>
                <a:latin typeface="Times New Roman" charset="0"/>
              </a:rPr>
              <a:t>.)</a:t>
            </a:r>
          </a:p>
        </p:txBody>
      </p:sp>
      <p:sp>
        <p:nvSpPr>
          <p:cNvPr id="133204" name="Rectangle 129"/>
          <p:cNvSpPr>
            <a:spLocks noChangeArrowheads="1"/>
          </p:cNvSpPr>
          <p:nvPr/>
        </p:nvSpPr>
        <p:spPr bwMode="auto">
          <a:xfrm>
            <a:off x="992188" y="2355850"/>
            <a:ext cx="2511425" cy="911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lIns="90360" tIns="44280" rIns="90360" bIns="44280">
            <a:spAutoFit/>
          </a:bodyPr>
          <a:lstStyle/>
          <a:p>
            <a:pPr algn="l">
              <a:spcBef>
                <a:spcPts val="3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5400">
                <a:solidFill>
                  <a:srgbClr val="FAFD00"/>
                </a:solidFill>
                <a:latin typeface="Times New Roman" charset="0"/>
              </a:rPr>
              <a:t>ส </a:t>
            </a:r>
            <a:r>
              <a:rPr lang="en-US" sz="5400">
                <a:solidFill>
                  <a:srgbClr val="FAFD00"/>
                </a:solidFill>
                <a:latin typeface="Times New Roman" charset="0"/>
              </a:rPr>
              <a:t>7 </a:t>
            </a:r>
            <a:r>
              <a:rPr lang="hi-in" sz="5400">
                <a:solidFill>
                  <a:srgbClr val="FAFD00"/>
                </a:solidFill>
                <a:latin typeface="Times New Roman" charset="0"/>
              </a:rPr>
              <a:t>ง ย </a:t>
            </a:r>
          </a:p>
        </p:txBody>
      </p:sp>
      <p:sp>
        <p:nvSpPr>
          <p:cNvPr id="133205" name="Rectangle 130"/>
          <p:cNvSpPr>
            <a:spLocks noChangeArrowheads="1"/>
          </p:cNvSpPr>
          <p:nvPr/>
        </p:nvSpPr>
        <p:spPr bwMode="auto">
          <a:xfrm>
            <a:off x="725488" y="3506788"/>
            <a:ext cx="3463925" cy="911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lIns="90360" tIns="44280" rIns="90360" bIns="44280">
            <a:spAutoFit/>
          </a:bodyPr>
          <a:lstStyle/>
          <a:p>
            <a:pPr algn="l">
              <a:spcBef>
                <a:spcPts val="3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5400">
                <a:solidFill>
                  <a:srgbClr val="00FF00"/>
                </a:solidFill>
                <a:latin typeface="Times New Roman" charset="0"/>
              </a:rPr>
              <a:t>7 = 4 + 3 </a:t>
            </a:r>
          </a:p>
        </p:txBody>
      </p:sp>
      <p:sp>
        <p:nvSpPr>
          <p:cNvPr id="133206" name="Rectangle 131"/>
          <p:cNvSpPr>
            <a:spLocks noChangeArrowheads="1"/>
          </p:cNvSpPr>
          <p:nvPr/>
        </p:nvSpPr>
        <p:spPr bwMode="auto">
          <a:xfrm>
            <a:off x="771525" y="311150"/>
            <a:ext cx="742950" cy="14335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207" name="Line 132"/>
          <p:cNvSpPr>
            <a:spLocks noChangeShapeType="1"/>
          </p:cNvSpPr>
          <p:nvPr/>
        </p:nvSpPr>
        <p:spPr bwMode="auto">
          <a:xfrm>
            <a:off x="1765300" y="2819400"/>
            <a:ext cx="279400" cy="1588"/>
          </a:xfrm>
          <a:prstGeom prst="line">
            <a:avLst/>
          </a:prstGeom>
          <a:noFill/>
          <a:ln w="25560" cap="sq">
            <a:solidFill>
              <a:srgbClr val="FFD34A"/>
            </a:solidFill>
            <a:miter lim="800000"/>
            <a:headEnd/>
            <a:tailEnd/>
          </a:ln>
          <a:effectLst>
            <a:outerShdw blurRad="63500" dist="107933" dir="2700000" algn="ctr" rotWithShape="0">
              <a:srgbClr val="1A0004">
                <a:alpha val="75014"/>
              </a:srgb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33208" name="Rectangle 133"/>
          <p:cNvSpPr>
            <a:spLocks noChangeArrowheads="1"/>
          </p:cNvSpPr>
          <p:nvPr/>
        </p:nvSpPr>
        <p:spPr bwMode="auto">
          <a:xfrm>
            <a:off x="5930900" y="1520825"/>
            <a:ext cx="511175" cy="2778125"/>
          </a:xfrm>
          <a:prstGeom prst="rect">
            <a:avLst/>
          </a:prstGeom>
          <a:solidFill>
            <a:srgbClr val="114FFB"/>
          </a:solidFill>
          <a:ln w="5724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209" name="Text Box 134"/>
          <p:cNvSpPr txBox="1">
            <a:spLocks noChangeArrowheads="1"/>
          </p:cNvSpPr>
          <p:nvPr/>
        </p:nvSpPr>
        <p:spPr bwMode="auto">
          <a:xfrm rot="-5400000">
            <a:off x="4988719" y="2580482"/>
            <a:ext cx="2427287" cy="5207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bg1"/>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bg1"/>
                </a:solidFill>
                <a:latin typeface="Comic Sans MS"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bg1"/>
                </a:solidFill>
                <a:latin typeface="Comic Sans MS"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bg1"/>
                </a:solidFill>
                <a:latin typeface="Comic Sans MS"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bg1"/>
                </a:solidFill>
                <a:latin typeface="Comic Sans MS" charset="0"/>
                <a:ea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bg1"/>
                </a:solidFill>
                <a:latin typeface="Comic Sans MS" charset="0"/>
                <a:ea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bg1"/>
                </a:solidFill>
                <a:latin typeface="Comic Sans MS" charset="0"/>
                <a:ea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bg1"/>
                </a:solidFill>
                <a:latin typeface="Comic Sans MS" charset="0"/>
                <a:ea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bg1"/>
                </a:solidFill>
                <a:latin typeface="Comic Sans MS" charset="0"/>
                <a:ea typeface="ＭＳ Ｐゴシック" charset="0"/>
              </a:defRPr>
            </a:lvl9pPr>
          </a:lstStyle>
          <a:p>
            <a:pPr algn="l">
              <a:spcBef>
                <a:spcPts val="1750"/>
              </a:spcBef>
              <a:buClrTx/>
              <a:buFontTx/>
              <a:buNone/>
              <a:defRPr/>
            </a:pPr>
            <a:r>
              <a:rPr lang="en-US" b="1">
                <a:solidFill>
                  <a:srgbClr val="EEFF4B"/>
                </a:solidFill>
                <a:latin typeface="Times New Roman" charset="0"/>
              </a:rPr>
              <a:t>3 </a:t>
            </a:r>
            <a:r>
              <a:rPr lang="hi-in" b="1">
                <a:solidFill>
                  <a:srgbClr val="EEFF4B"/>
                </a:solidFill>
                <a:latin typeface="Times New Roman" charset="0"/>
              </a:rPr>
              <a:t>ชุมชน</a:t>
            </a:r>
          </a:p>
        </p:txBody>
      </p:sp>
      <p:sp>
        <p:nvSpPr>
          <p:cNvPr id="133210" name="Rectangle 135"/>
          <p:cNvSpPr>
            <a:spLocks noChangeArrowheads="1"/>
          </p:cNvSpPr>
          <p:nvPr/>
        </p:nvSpPr>
        <p:spPr bwMode="auto">
          <a:xfrm rot="-5400000">
            <a:off x="5918200" y="5407025"/>
            <a:ext cx="511175" cy="523875"/>
          </a:xfrm>
          <a:prstGeom prst="rect">
            <a:avLst/>
          </a:prstGeom>
          <a:solidFill>
            <a:srgbClr val="114FFB"/>
          </a:solidFill>
          <a:ln w="5724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211" name="Rectangle 136"/>
          <p:cNvSpPr>
            <a:spLocks noChangeArrowheads="1"/>
          </p:cNvSpPr>
          <p:nvPr/>
        </p:nvSpPr>
        <p:spPr bwMode="auto">
          <a:xfrm rot="-5400000">
            <a:off x="5915025" y="4408488"/>
            <a:ext cx="511175" cy="536575"/>
          </a:xfrm>
          <a:prstGeom prst="rect">
            <a:avLst/>
          </a:prstGeom>
          <a:solidFill>
            <a:srgbClr val="114FFB"/>
          </a:solidFill>
          <a:ln w="5724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212" name="Text Box 137"/>
          <p:cNvSpPr txBox="1">
            <a:spLocks noChangeArrowheads="1"/>
          </p:cNvSpPr>
          <p:nvPr/>
        </p:nvSpPr>
        <p:spPr bwMode="auto">
          <a:xfrm rot="-5400000">
            <a:off x="6028531" y="4421982"/>
            <a:ext cx="354013" cy="5207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bg1"/>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bg1"/>
                </a:solidFill>
                <a:latin typeface="Comic Sans MS"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bg1"/>
                </a:solidFill>
                <a:latin typeface="Comic Sans MS"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bg1"/>
                </a:solidFill>
                <a:latin typeface="Comic Sans MS"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bg1"/>
                </a:solidFill>
                <a:latin typeface="Comic Sans MS" charset="0"/>
                <a:ea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bg1"/>
                </a:solidFill>
                <a:latin typeface="Comic Sans MS" charset="0"/>
                <a:ea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bg1"/>
                </a:solidFill>
                <a:latin typeface="Comic Sans MS" charset="0"/>
                <a:ea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bg1"/>
                </a:solidFill>
                <a:latin typeface="Comic Sans MS" charset="0"/>
                <a:ea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bg1"/>
                </a:solidFill>
                <a:latin typeface="Comic Sans MS" charset="0"/>
                <a:ea typeface="ＭＳ Ｐゴシック" charset="0"/>
              </a:defRPr>
            </a:lvl9pPr>
          </a:lstStyle>
          <a:p>
            <a:pPr algn="l">
              <a:spcBef>
                <a:spcPts val="1750"/>
              </a:spcBef>
              <a:buClrTx/>
              <a:buFontTx/>
              <a:buNone/>
              <a:defRPr/>
            </a:pPr>
            <a:r>
              <a:rPr lang="hi-in" b="1">
                <a:solidFill>
                  <a:srgbClr val="EEFF4B"/>
                </a:solidFill>
                <a:latin typeface="Times New Roman" charset="0"/>
              </a:rPr>
              <a:t>ง</a:t>
            </a:r>
          </a:p>
        </p:txBody>
      </p:sp>
      <p:sp>
        <p:nvSpPr>
          <p:cNvPr id="133213" name="Text Box 138"/>
          <p:cNvSpPr txBox="1">
            <a:spLocks noChangeArrowheads="1"/>
          </p:cNvSpPr>
          <p:nvPr/>
        </p:nvSpPr>
        <p:spPr bwMode="auto">
          <a:xfrm rot="-5400000">
            <a:off x="6330950" y="5110163"/>
            <a:ext cx="341313" cy="11699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bg1"/>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bg1"/>
                </a:solidFill>
                <a:latin typeface="Comic Sans MS"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bg1"/>
                </a:solidFill>
                <a:latin typeface="Comic Sans MS"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bg1"/>
                </a:solidFill>
                <a:latin typeface="Comic Sans MS"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bg1"/>
                </a:solidFill>
                <a:latin typeface="Comic Sans MS" charset="0"/>
                <a:ea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bg1"/>
                </a:solidFill>
                <a:latin typeface="Comic Sans MS" charset="0"/>
                <a:ea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bg1"/>
                </a:solidFill>
                <a:latin typeface="Comic Sans MS" charset="0"/>
                <a:ea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bg1"/>
                </a:solidFill>
                <a:latin typeface="Comic Sans MS" charset="0"/>
                <a:ea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bg1"/>
                </a:solidFill>
                <a:latin typeface="Comic Sans MS" charset="0"/>
                <a:ea typeface="ＭＳ Ｐゴシック" charset="0"/>
              </a:defRPr>
            </a:lvl9pPr>
          </a:lstStyle>
          <a:p>
            <a:pPr algn="l">
              <a:spcBef>
                <a:spcPts val="1750"/>
              </a:spcBef>
              <a:buClrTx/>
              <a:buFontTx/>
              <a:buNone/>
              <a:defRPr/>
            </a:pPr>
            <a:r>
              <a:rPr lang="hi-in" b="1">
                <a:solidFill>
                  <a:srgbClr val="EEFF4B"/>
                </a:solidFill>
                <a:latin typeface="Times New Roman" charset="0"/>
              </a:rPr>
              <a:t>ย</a:t>
            </a:r>
          </a:p>
          <a:p>
            <a:pPr algn="l">
              <a:spcBef>
                <a:spcPts val="1750"/>
              </a:spcBef>
              <a:buClrTx/>
              <a:buFontTx/>
              <a:buNone/>
              <a:defRPr/>
            </a:pPr>
            <a:endParaRPr lang="hi-in" b="1">
              <a:solidFill>
                <a:srgbClr val="EEFF4B"/>
              </a:solidFill>
              <a:latin typeface="Times New Roman" charset="0"/>
            </a:endParaRPr>
          </a:p>
        </p:txBody>
      </p:sp>
      <p:sp>
        <p:nvSpPr>
          <p:cNvPr id="133214" name="Rectangle 139"/>
          <p:cNvSpPr>
            <a:spLocks noChangeArrowheads="1"/>
          </p:cNvSpPr>
          <p:nvPr/>
        </p:nvSpPr>
        <p:spPr bwMode="auto">
          <a:xfrm>
            <a:off x="3494088" y="2744788"/>
            <a:ext cx="511175" cy="2778125"/>
          </a:xfrm>
          <a:prstGeom prst="rect">
            <a:avLst/>
          </a:prstGeom>
          <a:solidFill>
            <a:srgbClr val="114FFB"/>
          </a:solidFill>
          <a:ln w="5724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215" name="Text Box 140"/>
          <p:cNvSpPr txBox="1">
            <a:spLocks noChangeArrowheads="1"/>
          </p:cNvSpPr>
          <p:nvPr/>
        </p:nvSpPr>
        <p:spPr bwMode="auto">
          <a:xfrm rot="-5400000">
            <a:off x="2818607" y="3883819"/>
            <a:ext cx="1966912" cy="5207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bg1"/>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bg1"/>
                </a:solidFill>
                <a:latin typeface="Comic Sans MS"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bg1"/>
                </a:solidFill>
                <a:latin typeface="Comic Sans MS"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bg1"/>
                </a:solidFill>
                <a:latin typeface="Comic Sans MS"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bg1"/>
                </a:solidFill>
                <a:latin typeface="Comic Sans MS" charset="0"/>
                <a:ea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bg1"/>
                </a:solidFill>
                <a:latin typeface="Comic Sans MS" charset="0"/>
                <a:ea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bg1"/>
                </a:solidFill>
                <a:latin typeface="Comic Sans MS" charset="0"/>
                <a:ea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bg1"/>
                </a:solidFill>
                <a:latin typeface="Comic Sans MS" charset="0"/>
                <a:ea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bg1"/>
                </a:solidFill>
                <a:latin typeface="Comic Sans MS" charset="0"/>
                <a:ea typeface="ＭＳ Ｐゴシック" charset="0"/>
              </a:defRPr>
            </a:lvl9pPr>
          </a:lstStyle>
          <a:p>
            <a:pPr algn="l">
              <a:spcBef>
                <a:spcPts val="1750"/>
              </a:spcBef>
              <a:buClrTx/>
              <a:buFontTx/>
              <a:buNone/>
              <a:defRPr/>
            </a:pPr>
            <a:r>
              <a:rPr lang="en-US" b="1">
                <a:solidFill>
                  <a:srgbClr val="EEFF4B"/>
                </a:solidFill>
                <a:latin typeface="Times New Roman" charset="0"/>
              </a:rPr>
              <a:t>4 </a:t>
            </a:r>
            <a:r>
              <a:rPr lang="hi-in" b="1">
                <a:solidFill>
                  <a:srgbClr val="EEFF4B"/>
                </a:solidFill>
                <a:latin typeface="Times New Roman" charset="0"/>
              </a:rPr>
              <a:t>คน</a:t>
            </a:r>
          </a:p>
        </p:txBody>
      </p:sp>
      <p:sp>
        <p:nvSpPr>
          <p:cNvPr id="133216" name="Rectangle 141"/>
          <p:cNvSpPr>
            <a:spLocks noChangeArrowheads="1"/>
          </p:cNvSpPr>
          <p:nvPr/>
        </p:nvSpPr>
        <p:spPr bwMode="auto">
          <a:xfrm>
            <a:off x="3798888" y="5588000"/>
            <a:ext cx="274637" cy="765175"/>
          </a:xfrm>
          <a:prstGeom prst="rect">
            <a:avLst/>
          </a:prstGeom>
          <a:solidFill>
            <a:srgbClr val="4C5451"/>
          </a:solidFill>
          <a:ln>
            <a:noFill/>
          </a:ln>
          <a:effectLst/>
          <a:extLs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217" name="Rectangle 142"/>
          <p:cNvSpPr>
            <a:spLocks noChangeArrowheads="1"/>
          </p:cNvSpPr>
          <p:nvPr/>
        </p:nvSpPr>
        <p:spPr bwMode="auto">
          <a:xfrm>
            <a:off x="3854450" y="2022475"/>
            <a:ext cx="150813" cy="696913"/>
          </a:xfrm>
          <a:prstGeom prst="rect">
            <a:avLst/>
          </a:prstGeom>
          <a:solidFill>
            <a:srgbClr val="4C5451"/>
          </a:solidFill>
          <a:ln>
            <a:noFill/>
          </a:ln>
          <a:effectLst/>
          <a:extLs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218" name="Rectangle 143"/>
          <p:cNvSpPr>
            <a:spLocks noChangeArrowheads="1"/>
          </p:cNvSpPr>
          <p:nvPr/>
        </p:nvSpPr>
        <p:spPr bwMode="auto">
          <a:xfrm>
            <a:off x="3830638" y="2495550"/>
            <a:ext cx="188912" cy="215900"/>
          </a:xfrm>
          <a:prstGeom prst="rect">
            <a:avLst/>
          </a:prstGeom>
          <a:solidFill>
            <a:srgbClr val="5C6662"/>
          </a:solidFill>
          <a:ln>
            <a:noFill/>
          </a:ln>
          <a:effectLst/>
          <a:extLs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219" name="Rectangle 144"/>
          <p:cNvSpPr>
            <a:spLocks noChangeArrowheads="1"/>
          </p:cNvSpPr>
          <p:nvPr/>
        </p:nvSpPr>
        <p:spPr bwMode="auto">
          <a:xfrm rot="-5400000">
            <a:off x="3421063" y="941388"/>
            <a:ext cx="511175" cy="574675"/>
          </a:xfrm>
          <a:prstGeom prst="rect">
            <a:avLst/>
          </a:prstGeom>
          <a:solidFill>
            <a:srgbClr val="114FFB"/>
          </a:solidFill>
          <a:ln w="5724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220" name="Text Box 145"/>
          <p:cNvSpPr txBox="1">
            <a:spLocks noChangeArrowheads="1"/>
          </p:cNvSpPr>
          <p:nvPr/>
        </p:nvSpPr>
        <p:spPr bwMode="auto">
          <a:xfrm rot="-5400000">
            <a:off x="3529806" y="1037432"/>
            <a:ext cx="341313" cy="5207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bg1"/>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bg1"/>
                </a:solidFill>
                <a:latin typeface="Comic Sans MS"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bg1"/>
                </a:solidFill>
                <a:latin typeface="Comic Sans MS"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bg1"/>
                </a:solidFill>
                <a:latin typeface="Comic Sans MS"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bg1"/>
                </a:solidFill>
                <a:latin typeface="Comic Sans MS" charset="0"/>
                <a:ea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bg1"/>
                </a:solidFill>
                <a:latin typeface="Comic Sans MS" charset="0"/>
                <a:ea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bg1"/>
                </a:solidFill>
                <a:latin typeface="Comic Sans MS" charset="0"/>
                <a:ea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bg1"/>
                </a:solidFill>
                <a:latin typeface="Comic Sans MS" charset="0"/>
                <a:ea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bg1"/>
                </a:solidFill>
                <a:latin typeface="Comic Sans MS" charset="0"/>
                <a:ea typeface="ＭＳ Ｐゴシック" charset="0"/>
              </a:defRPr>
            </a:lvl9pPr>
          </a:lstStyle>
          <a:p>
            <a:pPr algn="l">
              <a:spcBef>
                <a:spcPts val="1750"/>
              </a:spcBef>
              <a:buClrTx/>
              <a:buFontTx/>
              <a:buNone/>
              <a:defRPr/>
            </a:pPr>
            <a:r>
              <a:rPr lang="hi-in" b="1">
                <a:solidFill>
                  <a:srgbClr val="EEFF4B"/>
                </a:solidFill>
                <a:latin typeface="Times New Roman" charset="0"/>
              </a:rPr>
              <a:t>ส</a:t>
            </a:r>
          </a:p>
        </p:txBody>
      </p:sp>
      <p:sp>
        <p:nvSpPr>
          <p:cNvPr id="133221" name="Freeform 146"/>
          <p:cNvSpPr>
            <a:spLocks noChangeArrowheads="1"/>
          </p:cNvSpPr>
          <p:nvPr/>
        </p:nvSpPr>
        <p:spPr bwMode="auto">
          <a:xfrm>
            <a:off x="7326313" y="34163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222" name="Freeform 147"/>
          <p:cNvSpPr>
            <a:spLocks noChangeArrowheads="1"/>
          </p:cNvSpPr>
          <p:nvPr/>
        </p:nvSpPr>
        <p:spPr bwMode="auto">
          <a:xfrm>
            <a:off x="7656513" y="17018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223" name="Rectangle 148"/>
          <p:cNvSpPr>
            <a:spLocks noChangeArrowheads="1"/>
          </p:cNvSpPr>
          <p:nvPr/>
        </p:nvSpPr>
        <p:spPr bwMode="auto">
          <a:xfrm>
            <a:off x="6330950" y="590550"/>
            <a:ext cx="193675" cy="904875"/>
          </a:xfrm>
          <a:prstGeom prst="rect">
            <a:avLst/>
          </a:prstGeom>
          <a:solidFill>
            <a:srgbClr val="545454"/>
          </a:solidFill>
          <a:ln>
            <a:noFill/>
          </a:ln>
          <a:effectLst/>
          <a:extLs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224" name="AutoShape 149"/>
          <p:cNvSpPr>
            <a:spLocks noChangeArrowheads="1"/>
          </p:cNvSpPr>
          <p:nvPr/>
        </p:nvSpPr>
        <p:spPr bwMode="auto">
          <a:xfrm>
            <a:off x="6597650" y="3235325"/>
            <a:ext cx="730250" cy="420688"/>
          </a:xfrm>
          <a:prstGeom prst="roundRect">
            <a:avLst>
              <a:gd name="adj" fmla="val 16667"/>
            </a:avLst>
          </a:prstGeom>
          <a:solidFill>
            <a:srgbClr val="FFFFFF"/>
          </a:solidFill>
          <a:ln w="3816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225" name="Freeform 150"/>
          <p:cNvSpPr>
            <a:spLocks noChangeArrowheads="1"/>
          </p:cNvSpPr>
          <p:nvPr/>
        </p:nvSpPr>
        <p:spPr bwMode="auto">
          <a:xfrm>
            <a:off x="7339013" y="520065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226" name="AutoShape 151"/>
          <p:cNvSpPr>
            <a:spLocks noChangeArrowheads="1"/>
          </p:cNvSpPr>
          <p:nvPr/>
        </p:nvSpPr>
        <p:spPr bwMode="auto">
          <a:xfrm>
            <a:off x="4241800" y="4273550"/>
            <a:ext cx="730250" cy="336550"/>
          </a:xfrm>
          <a:prstGeom prst="roundRect">
            <a:avLst>
              <a:gd name="adj" fmla="val 16667"/>
            </a:avLst>
          </a:prstGeom>
          <a:solidFill>
            <a:srgbClr val="FFFFFF"/>
          </a:solidFill>
          <a:ln w="3816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227" name="AutoShape 152"/>
          <p:cNvSpPr>
            <a:spLocks noChangeArrowheads="1"/>
          </p:cNvSpPr>
          <p:nvPr/>
        </p:nvSpPr>
        <p:spPr bwMode="auto">
          <a:xfrm>
            <a:off x="6577013" y="1287463"/>
            <a:ext cx="757237" cy="282575"/>
          </a:xfrm>
          <a:prstGeom prst="roundRect">
            <a:avLst>
              <a:gd name="adj" fmla="val 16667"/>
            </a:avLst>
          </a:prstGeom>
          <a:solidFill>
            <a:srgbClr val="FFFFFF"/>
          </a:solidFill>
          <a:ln w="3816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228" name="Rectangle 153"/>
          <p:cNvSpPr>
            <a:spLocks noChangeArrowheads="1"/>
          </p:cNvSpPr>
          <p:nvPr/>
        </p:nvSpPr>
        <p:spPr bwMode="auto">
          <a:xfrm>
            <a:off x="6578600" y="1443038"/>
            <a:ext cx="971550" cy="1671637"/>
          </a:xfrm>
          <a:prstGeom prst="rect">
            <a:avLst/>
          </a:prstGeom>
          <a:solidFill>
            <a:srgbClr val="FFFFFF"/>
          </a:solidFill>
          <a:ln w="3816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229" name="AutoShape 154"/>
          <p:cNvSpPr>
            <a:spLocks noChangeArrowheads="1"/>
          </p:cNvSpPr>
          <p:nvPr/>
        </p:nvSpPr>
        <p:spPr bwMode="auto">
          <a:xfrm>
            <a:off x="6596063" y="1323975"/>
            <a:ext cx="719137" cy="1063625"/>
          </a:xfrm>
          <a:prstGeom prst="roundRect">
            <a:avLst>
              <a:gd name="adj" fmla="val 16667"/>
            </a:avLst>
          </a:prstGeom>
          <a:solidFill>
            <a:srgbClr val="FFFFFF"/>
          </a:solidFill>
          <a:ln>
            <a:noFill/>
          </a:ln>
          <a:effectLst/>
          <a:extLs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230" name="Rectangle 155"/>
          <p:cNvSpPr>
            <a:spLocks noChangeArrowheads="1"/>
          </p:cNvSpPr>
          <p:nvPr/>
        </p:nvSpPr>
        <p:spPr bwMode="auto">
          <a:xfrm>
            <a:off x="6596063" y="3414713"/>
            <a:ext cx="969962" cy="906462"/>
          </a:xfrm>
          <a:prstGeom prst="rect">
            <a:avLst/>
          </a:prstGeom>
          <a:solidFill>
            <a:srgbClr val="FFFFFF"/>
          </a:solidFill>
          <a:ln w="38160" cap="sq">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231" name="AutoShape 156"/>
          <p:cNvSpPr>
            <a:spLocks noChangeArrowheads="1"/>
          </p:cNvSpPr>
          <p:nvPr/>
        </p:nvSpPr>
        <p:spPr bwMode="auto">
          <a:xfrm>
            <a:off x="6610350" y="3254375"/>
            <a:ext cx="704850" cy="706438"/>
          </a:xfrm>
          <a:prstGeom prst="roundRect">
            <a:avLst>
              <a:gd name="adj" fmla="val 16667"/>
            </a:avLst>
          </a:prstGeom>
          <a:solidFill>
            <a:srgbClr val="FFFFFF"/>
          </a:solidFill>
          <a:ln>
            <a:noFill/>
          </a:ln>
          <a:effectLst/>
          <a:extLs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grpSp>
        <p:nvGrpSpPr>
          <p:cNvPr id="133232" name="Group 157"/>
          <p:cNvGrpSpPr>
            <a:grpSpLocks/>
          </p:cNvGrpSpPr>
          <p:nvPr/>
        </p:nvGrpSpPr>
        <p:grpSpPr bwMode="auto">
          <a:xfrm>
            <a:off x="6591300" y="4418013"/>
            <a:ext cx="941388" cy="515937"/>
            <a:chOff x="4152" y="2783"/>
            <a:chExt cx="593" cy="325"/>
          </a:xfrm>
        </p:grpSpPr>
        <p:sp>
          <p:nvSpPr>
            <p:cNvPr id="133366" name="AutoShape 158"/>
            <p:cNvSpPr>
              <a:spLocks noChangeArrowheads="1"/>
            </p:cNvSpPr>
            <p:nvPr/>
          </p:nvSpPr>
          <p:spPr bwMode="auto">
            <a:xfrm>
              <a:off x="4153" y="2783"/>
              <a:ext cx="453" cy="219"/>
            </a:xfrm>
            <a:prstGeom prst="roundRect">
              <a:avLst>
                <a:gd name="adj" fmla="val 16667"/>
              </a:avLst>
            </a:prstGeom>
            <a:solidFill>
              <a:srgbClr val="FFFFFF"/>
            </a:solidFill>
            <a:ln w="3816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367" name="Rectangle 159"/>
            <p:cNvSpPr>
              <a:spLocks noChangeArrowheads="1"/>
            </p:cNvSpPr>
            <p:nvPr/>
          </p:nvSpPr>
          <p:spPr bwMode="auto">
            <a:xfrm>
              <a:off x="4152" y="2866"/>
              <a:ext cx="593" cy="242"/>
            </a:xfrm>
            <a:prstGeom prst="rect">
              <a:avLst/>
            </a:prstGeom>
            <a:solidFill>
              <a:srgbClr val="FFFFFF"/>
            </a:solidFill>
            <a:ln w="38160" cap="sq">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368" name="AutoShape 160"/>
            <p:cNvSpPr>
              <a:spLocks noChangeArrowheads="1"/>
            </p:cNvSpPr>
            <p:nvPr/>
          </p:nvSpPr>
          <p:spPr bwMode="auto">
            <a:xfrm>
              <a:off x="4165" y="2799"/>
              <a:ext cx="429" cy="219"/>
            </a:xfrm>
            <a:prstGeom prst="roundRect">
              <a:avLst>
                <a:gd name="adj" fmla="val 16667"/>
              </a:avLst>
            </a:prstGeom>
            <a:solidFill>
              <a:srgbClr val="FFFFFF"/>
            </a:solidFill>
            <a:ln>
              <a:noFill/>
            </a:ln>
            <a:effectLst/>
            <a:extLs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grpSp>
      <p:sp>
        <p:nvSpPr>
          <p:cNvPr id="133233" name="Freeform 161"/>
          <p:cNvSpPr>
            <a:spLocks noChangeArrowheads="1"/>
          </p:cNvSpPr>
          <p:nvPr/>
        </p:nvSpPr>
        <p:spPr bwMode="auto">
          <a:xfrm>
            <a:off x="4827588" y="5788025"/>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234" name="AutoShape 162"/>
          <p:cNvSpPr>
            <a:spLocks noChangeArrowheads="1"/>
          </p:cNvSpPr>
          <p:nvPr/>
        </p:nvSpPr>
        <p:spPr bwMode="auto">
          <a:xfrm>
            <a:off x="4251325" y="5662613"/>
            <a:ext cx="736600" cy="290512"/>
          </a:xfrm>
          <a:prstGeom prst="roundRect">
            <a:avLst>
              <a:gd name="adj" fmla="val 16667"/>
            </a:avLst>
          </a:prstGeom>
          <a:solidFill>
            <a:srgbClr val="FFFFFF"/>
          </a:solidFill>
          <a:ln w="3816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235" name="Rectangle 163"/>
          <p:cNvSpPr>
            <a:spLocks noChangeArrowheads="1"/>
          </p:cNvSpPr>
          <p:nvPr/>
        </p:nvSpPr>
        <p:spPr bwMode="auto">
          <a:xfrm>
            <a:off x="4918075" y="4203700"/>
            <a:ext cx="779463" cy="241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1">
                <a:solidFill>
                  <a:srgbClr val="FFFF00"/>
                </a:solidFill>
                <a:latin typeface="Times New Roman" charset="0"/>
              </a:rPr>
              <a:t>(1500 </a:t>
            </a:r>
            <a:r>
              <a:rPr lang="hi-in" sz="1000" b="1">
                <a:solidFill>
                  <a:srgbClr val="FFFF00"/>
                </a:solidFill>
                <a:latin typeface="Times New Roman" charset="0"/>
              </a:rPr>
              <a:t>บ</a:t>
            </a:r>
            <a:r>
              <a:rPr lang="en-US" sz="1000" b="1">
                <a:solidFill>
                  <a:srgbClr val="FFFF00"/>
                </a:solidFill>
                <a:latin typeface="Times New Roman" charset="0"/>
              </a:rPr>
              <a:t>.</a:t>
            </a:r>
            <a:r>
              <a:rPr lang="hi-in" sz="1000" b="1">
                <a:solidFill>
                  <a:srgbClr val="FFFF00"/>
                </a:solidFill>
                <a:latin typeface="Times New Roman" charset="0"/>
              </a:rPr>
              <a:t>ค</a:t>
            </a:r>
            <a:r>
              <a:rPr lang="en-US" sz="1000" b="1">
                <a:solidFill>
                  <a:srgbClr val="FFFF00"/>
                </a:solidFill>
                <a:latin typeface="Times New Roman" charset="0"/>
              </a:rPr>
              <a:t>.)</a:t>
            </a:r>
          </a:p>
        </p:txBody>
      </p:sp>
      <p:sp>
        <p:nvSpPr>
          <p:cNvPr id="133236" name="Rectangle 164"/>
          <p:cNvSpPr>
            <a:spLocks noChangeArrowheads="1"/>
          </p:cNvSpPr>
          <p:nvPr/>
        </p:nvSpPr>
        <p:spPr bwMode="auto">
          <a:xfrm>
            <a:off x="7275513" y="4330700"/>
            <a:ext cx="715962" cy="241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1">
                <a:solidFill>
                  <a:srgbClr val="FFFF00"/>
                </a:solidFill>
                <a:latin typeface="Times New Roman" charset="0"/>
              </a:rPr>
              <a:t>(500 </a:t>
            </a:r>
            <a:r>
              <a:rPr lang="hi-in" sz="1000" b="1">
                <a:solidFill>
                  <a:srgbClr val="FFFF00"/>
                </a:solidFill>
                <a:latin typeface="Times New Roman" charset="0"/>
              </a:rPr>
              <a:t>บ</a:t>
            </a:r>
            <a:r>
              <a:rPr lang="en-US" sz="1000" b="1">
                <a:solidFill>
                  <a:srgbClr val="FFFF00"/>
                </a:solidFill>
                <a:latin typeface="Times New Roman" charset="0"/>
              </a:rPr>
              <a:t>.</a:t>
            </a:r>
            <a:r>
              <a:rPr lang="hi-in" sz="1000" b="1">
                <a:solidFill>
                  <a:srgbClr val="FFFF00"/>
                </a:solidFill>
                <a:latin typeface="Times New Roman" charset="0"/>
              </a:rPr>
              <a:t>ค</a:t>
            </a:r>
            <a:r>
              <a:rPr lang="en-US" sz="1000" b="1">
                <a:solidFill>
                  <a:srgbClr val="FFFF00"/>
                </a:solidFill>
                <a:latin typeface="Times New Roman" charset="0"/>
              </a:rPr>
              <a:t>.)</a:t>
            </a:r>
          </a:p>
        </p:txBody>
      </p:sp>
      <p:sp>
        <p:nvSpPr>
          <p:cNvPr id="133237" name="Rectangle 165"/>
          <p:cNvSpPr>
            <a:spLocks noChangeArrowheads="1"/>
          </p:cNvSpPr>
          <p:nvPr/>
        </p:nvSpPr>
        <p:spPr bwMode="auto">
          <a:xfrm>
            <a:off x="7267575" y="1219200"/>
            <a:ext cx="779463" cy="241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1">
                <a:solidFill>
                  <a:srgbClr val="FFFF00"/>
                </a:solidFill>
                <a:latin typeface="Times New Roman" charset="0"/>
              </a:rPr>
              <a:t>(1000 </a:t>
            </a:r>
            <a:r>
              <a:rPr lang="hi-in" sz="1000" b="1">
                <a:solidFill>
                  <a:srgbClr val="FFFF00"/>
                </a:solidFill>
                <a:latin typeface="Times New Roman" charset="0"/>
              </a:rPr>
              <a:t>บ</a:t>
            </a:r>
            <a:r>
              <a:rPr lang="en-US" sz="1000" b="1">
                <a:solidFill>
                  <a:srgbClr val="FFFF00"/>
                </a:solidFill>
                <a:latin typeface="Times New Roman" charset="0"/>
              </a:rPr>
              <a:t>.</a:t>
            </a:r>
            <a:r>
              <a:rPr lang="hi-in" sz="1000" b="1">
                <a:solidFill>
                  <a:srgbClr val="FFFF00"/>
                </a:solidFill>
                <a:latin typeface="Times New Roman" charset="0"/>
              </a:rPr>
              <a:t>ค</a:t>
            </a:r>
            <a:r>
              <a:rPr lang="en-US" sz="1000" b="1">
                <a:solidFill>
                  <a:srgbClr val="FFFF00"/>
                </a:solidFill>
                <a:latin typeface="Times New Roman" charset="0"/>
              </a:rPr>
              <a:t>.)</a:t>
            </a:r>
          </a:p>
        </p:txBody>
      </p:sp>
      <p:sp>
        <p:nvSpPr>
          <p:cNvPr id="133238" name="Line 166"/>
          <p:cNvSpPr>
            <a:spLocks noChangeShapeType="1"/>
          </p:cNvSpPr>
          <p:nvPr/>
        </p:nvSpPr>
        <p:spPr bwMode="auto">
          <a:xfrm>
            <a:off x="6627813" y="1784350"/>
            <a:ext cx="876300" cy="1588"/>
          </a:xfrm>
          <a:prstGeom prst="line">
            <a:avLst/>
          </a:prstGeom>
          <a:noFill/>
          <a:ln w="2844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defRPr/>
            </a:pPr>
            <a:endParaRPr lang="en-US"/>
          </a:p>
        </p:txBody>
      </p:sp>
      <p:sp>
        <p:nvSpPr>
          <p:cNvPr id="133239" name="Line 167"/>
          <p:cNvSpPr>
            <a:spLocks noChangeShapeType="1"/>
          </p:cNvSpPr>
          <p:nvPr/>
        </p:nvSpPr>
        <p:spPr bwMode="auto">
          <a:xfrm>
            <a:off x="6615113" y="2482850"/>
            <a:ext cx="876300" cy="1588"/>
          </a:xfrm>
          <a:prstGeom prst="line">
            <a:avLst/>
          </a:prstGeom>
          <a:noFill/>
          <a:ln w="2844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defRPr/>
            </a:pPr>
            <a:endParaRPr lang="en-US"/>
          </a:p>
        </p:txBody>
      </p:sp>
      <p:sp>
        <p:nvSpPr>
          <p:cNvPr id="133240" name="Line 168"/>
          <p:cNvSpPr>
            <a:spLocks noChangeShapeType="1"/>
          </p:cNvSpPr>
          <p:nvPr/>
        </p:nvSpPr>
        <p:spPr bwMode="auto">
          <a:xfrm>
            <a:off x="6615113" y="2660650"/>
            <a:ext cx="876300" cy="1588"/>
          </a:xfrm>
          <a:prstGeom prst="line">
            <a:avLst/>
          </a:prstGeom>
          <a:noFill/>
          <a:ln w="2844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defRPr/>
            </a:pPr>
            <a:endParaRPr lang="en-US"/>
          </a:p>
        </p:txBody>
      </p:sp>
      <p:sp>
        <p:nvSpPr>
          <p:cNvPr id="133241" name="Line 169"/>
          <p:cNvSpPr>
            <a:spLocks noChangeShapeType="1"/>
          </p:cNvSpPr>
          <p:nvPr/>
        </p:nvSpPr>
        <p:spPr bwMode="auto">
          <a:xfrm>
            <a:off x="6627813" y="2838450"/>
            <a:ext cx="876300" cy="1588"/>
          </a:xfrm>
          <a:prstGeom prst="line">
            <a:avLst/>
          </a:prstGeom>
          <a:noFill/>
          <a:ln w="2844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defRPr/>
            </a:pPr>
            <a:endParaRPr lang="en-US"/>
          </a:p>
        </p:txBody>
      </p:sp>
      <p:sp>
        <p:nvSpPr>
          <p:cNvPr id="133242" name="Line 170"/>
          <p:cNvSpPr>
            <a:spLocks noChangeShapeType="1"/>
          </p:cNvSpPr>
          <p:nvPr/>
        </p:nvSpPr>
        <p:spPr bwMode="auto">
          <a:xfrm>
            <a:off x="6621463" y="3016250"/>
            <a:ext cx="876300" cy="1588"/>
          </a:xfrm>
          <a:prstGeom prst="line">
            <a:avLst/>
          </a:prstGeom>
          <a:noFill/>
          <a:ln w="2844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defRPr/>
            </a:pPr>
            <a:endParaRPr lang="en-US"/>
          </a:p>
        </p:txBody>
      </p:sp>
      <p:sp>
        <p:nvSpPr>
          <p:cNvPr id="133243" name="Line 171"/>
          <p:cNvSpPr>
            <a:spLocks noChangeShapeType="1"/>
          </p:cNvSpPr>
          <p:nvPr/>
        </p:nvSpPr>
        <p:spPr bwMode="auto">
          <a:xfrm>
            <a:off x="7083425" y="1866900"/>
            <a:ext cx="1588" cy="1181100"/>
          </a:xfrm>
          <a:prstGeom prst="line">
            <a:avLst/>
          </a:prstGeom>
          <a:noFill/>
          <a:ln w="50760" cap="sq">
            <a:solidFill>
              <a:srgbClr val="FFFFFF"/>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defRPr/>
            </a:pPr>
            <a:endParaRPr lang="en-US"/>
          </a:p>
        </p:txBody>
      </p:sp>
      <p:sp>
        <p:nvSpPr>
          <p:cNvPr id="133244" name="Line 172"/>
          <p:cNvSpPr>
            <a:spLocks noChangeShapeType="1"/>
          </p:cNvSpPr>
          <p:nvPr/>
        </p:nvSpPr>
        <p:spPr bwMode="auto">
          <a:xfrm>
            <a:off x="6621463" y="2139950"/>
            <a:ext cx="876300" cy="1588"/>
          </a:xfrm>
          <a:prstGeom prst="line">
            <a:avLst/>
          </a:prstGeom>
          <a:noFill/>
          <a:ln w="2844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defRPr/>
            </a:pPr>
            <a:endParaRPr lang="en-US"/>
          </a:p>
        </p:txBody>
      </p:sp>
      <p:sp>
        <p:nvSpPr>
          <p:cNvPr id="133245" name="Line 173"/>
          <p:cNvSpPr>
            <a:spLocks noChangeShapeType="1"/>
          </p:cNvSpPr>
          <p:nvPr/>
        </p:nvSpPr>
        <p:spPr bwMode="auto">
          <a:xfrm>
            <a:off x="6627813" y="2305050"/>
            <a:ext cx="876300" cy="1588"/>
          </a:xfrm>
          <a:prstGeom prst="line">
            <a:avLst/>
          </a:prstGeom>
          <a:noFill/>
          <a:ln w="2844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defRPr/>
            </a:pPr>
            <a:endParaRPr lang="en-US"/>
          </a:p>
        </p:txBody>
      </p:sp>
      <p:sp>
        <p:nvSpPr>
          <p:cNvPr id="133246" name="Line 174"/>
          <p:cNvSpPr>
            <a:spLocks noChangeShapeType="1"/>
          </p:cNvSpPr>
          <p:nvPr/>
        </p:nvSpPr>
        <p:spPr bwMode="auto">
          <a:xfrm>
            <a:off x="6627813" y="1962150"/>
            <a:ext cx="873125" cy="1588"/>
          </a:xfrm>
          <a:prstGeom prst="line">
            <a:avLst/>
          </a:prstGeom>
          <a:noFill/>
          <a:ln w="2844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defRPr/>
            </a:pPr>
            <a:endParaRPr lang="en-US"/>
          </a:p>
        </p:txBody>
      </p:sp>
      <p:sp>
        <p:nvSpPr>
          <p:cNvPr id="133247" name="Line 175"/>
          <p:cNvSpPr>
            <a:spLocks noChangeShapeType="1"/>
          </p:cNvSpPr>
          <p:nvPr/>
        </p:nvSpPr>
        <p:spPr bwMode="auto">
          <a:xfrm>
            <a:off x="7088188" y="1684338"/>
            <a:ext cx="3175" cy="561975"/>
          </a:xfrm>
          <a:prstGeom prst="line">
            <a:avLst/>
          </a:prstGeom>
          <a:noFill/>
          <a:ln w="50760" cap="sq">
            <a:solidFill>
              <a:srgbClr val="FFFFFF"/>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defRPr/>
            </a:pPr>
            <a:endParaRPr lang="en-US"/>
          </a:p>
        </p:txBody>
      </p:sp>
      <p:sp>
        <p:nvSpPr>
          <p:cNvPr id="133248" name="Line 176"/>
          <p:cNvSpPr>
            <a:spLocks noChangeShapeType="1"/>
          </p:cNvSpPr>
          <p:nvPr/>
        </p:nvSpPr>
        <p:spPr bwMode="auto">
          <a:xfrm>
            <a:off x="6646863" y="3663950"/>
            <a:ext cx="863600" cy="1588"/>
          </a:xfrm>
          <a:prstGeom prst="line">
            <a:avLst/>
          </a:prstGeom>
          <a:noFill/>
          <a:ln w="2844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defRPr/>
            </a:pPr>
            <a:endParaRPr lang="en-US"/>
          </a:p>
        </p:txBody>
      </p:sp>
      <p:sp>
        <p:nvSpPr>
          <p:cNvPr id="133249" name="Line 177"/>
          <p:cNvSpPr>
            <a:spLocks noChangeShapeType="1"/>
          </p:cNvSpPr>
          <p:nvPr/>
        </p:nvSpPr>
        <p:spPr bwMode="auto">
          <a:xfrm>
            <a:off x="6646863" y="3857625"/>
            <a:ext cx="863600" cy="6350"/>
          </a:xfrm>
          <a:prstGeom prst="line">
            <a:avLst/>
          </a:prstGeom>
          <a:noFill/>
          <a:ln w="2844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defRPr/>
            </a:pPr>
            <a:endParaRPr lang="en-US"/>
          </a:p>
        </p:txBody>
      </p:sp>
      <p:sp>
        <p:nvSpPr>
          <p:cNvPr id="133250" name="Rectangle 178"/>
          <p:cNvSpPr>
            <a:spLocks noChangeArrowheads="1"/>
          </p:cNvSpPr>
          <p:nvPr/>
        </p:nvSpPr>
        <p:spPr bwMode="auto">
          <a:xfrm>
            <a:off x="6723063" y="3213100"/>
            <a:ext cx="379412" cy="2254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Chicago" charset="0"/>
              </a:rPr>
              <a:t>ทาส</a:t>
            </a:r>
          </a:p>
        </p:txBody>
      </p:sp>
      <p:sp>
        <p:nvSpPr>
          <p:cNvPr id="133251" name="Line 179"/>
          <p:cNvSpPr>
            <a:spLocks noChangeShapeType="1"/>
          </p:cNvSpPr>
          <p:nvPr/>
        </p:nvSpPr>
        <p:spPr bwMode="auto">
          <a:xfrm>
            <a:off x="6646863" y="4235450"/>
            <a:ext cx="863600" cy="1588"/>
          </a:xfrm>
          <a:prstGeom prst="line">
            <a:avLst/>
          </a:prstGeom>
          <a:noFill/>
          <a:ln w="2844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defRPr/>
            </a:pPr>
            <a:endParaRPr lang="en-US"/>
          </a:p>
        </p:txBody>
      </p:sp>
      <p:sp>
        <p:nvSpPr>
          <p:cNvPr id="133252" name="Line 180"/>
          <p:cNvSpPr>
            <a:spLocks noChangeShapeType="1"/>
          </p:cNvSpPr>
          <p:nvPr/>
        </p:nvSpPr>
        <p:spPr bwMode="auto">
          <a:xfrm>
            <a:off x="6634163" y="4705350"/>
            <a:ext cx="863600" cy="1588"/>
          </a:xfrm>
          <a:prstGeom prst="line">
            <a:avLst/>
          </a:prstGeom>
          <a:noFill/>
          <a:ln w="2844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defRPr/>
            </a:pPr>
            <a:endParaRPr lang="en-US"/>
          </a:p>
        </p:txBody>
      </p:sp>
      <p:sp>
        <p:nvSpPr>
          <p:cNvPr id="133253" name="Line 181"/>
          <p:cNvSpPr>
            <a:spLocks noChangeShapeType="1"/>
          </p:cNvSpPr>
          <p:nvPr/>
        </p:nvSpPr>
        <p:spPr bwMode="auto">
          <a:xfrm>
            <a:off x="6634163" y="4857750"/>
            <a:ext cx="863600" cy="1588"/>
          </a:xfrm>
          <a:prstGeom prst="line">
            <a:avLst/>
          </a:prstGeom>
          <a:noFill/>
          <a:ln w="2844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defRPr/>
            </a:pPr>
            <a:endParaRPr lang="en-US"/>
          </a:p>
        </p:txBody>
      </p:sp>
      <p:sp>
        <p:nvSpPr>
          <p:cNvPr id="133254" name="Rectangle 182"/>
          <p:cNvSpPr>
            <a:spLocks noChangeArrowheads="1"/>
          </p:cNvSpPr>
          <p:nvPr/>
        </p:nvSpPr>
        <p:spPr bwMode="auto">
          <a:xfrm>
            <a:off x="6729413" y="4394200"/>
            <a:ext cx="415925" cy="2254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Chicago" charset="0"/>
              </a:rPr>
              <a:t>เงียบ</a:t>
            </a:r>
          </a:p>
        </p:txBody>
      </p:sp>
      <p:sp>
        <p:nvSpPr>
          <p:cNvPr id="133255" name="Line 183"/>
          <p:cNvSpPr>
            <a:spLocks noChangeShapeType="1"/>
          </p:cNvSpPr>
          <p:nvPr/>
        </p:nvSpPr>
        <p:spPr bwMode="auto">
          <a:xfrm flipV="1">
            <a:off x="6646863" y="4033838"/>
            <a:ext cx="857250" cy="25400"/>
          </a:xfrm>
          <a:prstGeom prst="line">
            <a:avLst/>
          </a:prstGeom>
          <a:noFill/>
          <a:ln w="2844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defRPr/>
            </a:pPr>
            <a:endParaRPr lang="en-US"/>
          </a:p>
        </p:txBody>
      </p:sp>
      <p:sp>
        <p:nvSpPr>
          <p:cNvPr id="133256" name="Line 184"/>
          <p:cNvSpPr>
            <a:spLocks noChangeShapeType="1"/>
          </p:cNvSpPr>
          <p:nvPr/>
        </p:nvSpPr>
        <p:spPr bwMode="auto">
          <a:xfrm>
            <a:off x="6630988" y="1593850"/>
            <a:ext cx="876300" cy="1588"/>
          </a:xfrm>
          <a:prstGeom prst="line">
            <a:avLst/>
          </a:prstGeom>
          <a:noFill/>
          <a:ln w="2844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defRPr/>
            </a:pPr>
            <a:endParaRPr lang="en-US"/>
          </a:p>
        </p:txBody>
      </p:sp>
      <p:sp>
        <p:nvSpPr>
          <p:cNvPr id="133257" name="Rectangle 185"/>
          <p:cNvSpPr>
            <a:spLocks noChangeArrowheads="1"/>
          </p:cNvSpPr>
          <p:nvPr/>
        </p:nvSpPr>
        <p:spPr bwMode="auto">
          <a:xfrm>
            <a:off x="6605588" y="5318125"/>
            <a:ext cx="952500" cy="1028700"/>
          </a:xfrm>
          <a:prstGeom prst="rect">
            <a:avLst/>
          </a:prstGeom>
          <a:solidFill>
            <a:srgbClr val="FFFFFF"/>
          </a:solidFill>
          <a:ln w="38160" cap="sq">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258" name="AutoShape 186"/>
          <p:cNvSpPr>
            <a:spLocks noChangeArrowheads="1"/>
          </p:cNvSpPr>
          <p:nvPr/>
        </p:nvSpPr>
        <p:spPr bwMode="auto">
          <a:xfrm>
            <a:off x="6621463" y="5154613"/>
            <a:ext cx="647700" cy="363537"/>
          </a:xfrm>
          <a:prstGeom prst="roundRect">
            <a:avLst>
              <a:gd name="adj" fmla="val 16667"/>
            </a:avLst>
          </a:prstGeom>
          <a:solidFill>
            <a:srgbClr val="FFFFFF"/>
          </a:solidFill>
          <a:ln>
            <a:noFill/>
          </a:ln>
          <a:effectLst/>
          <a:extLs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259" name="Rectangle 187"/>
          <p:cNvSpPr>
            <a:spLocks noChangeArrowheads="1"/>
          </p:cNvSpPr>
          <p:nvPr/>
        </p:nvSpPr>
        <p:spPr bwMode="auto">
          <a:xfrm>
            <a:off x="6624638" y="5102225"/>
            <a:ext cx="654050" cy="2714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200" b="1">
                <a:solidFill>
                  <a:srgbClr val="000000"/>
                </a:solidFill>
                <a:latin typeface="Chicago" charset="0"/>
              </a:rPr>
              <a:t>พระเยซู</a:t>
            </a:r>
          </a:p>
        </p:txBody>
      </p:sp>
      <p:sp>
        <p:nvSpPr>
          <p:cNvPr id="133260" name="Line 188"/>
          <p:cNvSpPr>
            <a:spLocks noChangeShapeType="1"/>
          </p:cNvSpPr>
          <p:nvPr/>
        </p:nvSpPr>
        <p:spPr bwMode="auto">
          <a:xfrm>
            <a:off x="6651625" y="5441950"/>
            <a:ext cx="838200" cy="1588"/>
          </a:xfrm>
          <a:prstGeom prst="line">
            <a:avLst/>
          </a:prstGeom>
          <a:noFill/>
          <a:ln w="2844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defRPr/>
            </a:pPr>
            <a:endParaRPr lang="en-US"/>
          </a:p>
        </p:txBody>
      </p:sp>
      <p:sp>
        <p:nvSpPr>
          <p:cNvPr id="133261" name="Line 189"/>
          <p:cNvSpPr>
            <a:spLocks noChangeShapeType="1"/>
          </p:cNvSpPr>
          <p:nvPr/>
        </p:nvSpPr>
        <p:spPr bwMode="auto">
          <a:xfrm flipV="1">
            <a:off x="6653213" y="5570538"/>
            <a:ext cx="838200" cy="23812"/>
          </a:xfrm>
          <a:prstGeom prst="line">
            <a:avLst/>
          </a:prstGeom>
          <a:noFill/>
          <a:ln w="2844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defRPr/>
            </a:pPr>
            <a:endParaRPr lang="en-US"/>
          </a:p>
        </p:txBody>
      </p:sp>
      <p:sp>
        <p:nvSpPr>
          <p:cNvPr id="133262" name="Line 190"/>
          <p:cNvSpPr>
            <a:spLocks noChangeShapeType="1"/>
          </p:cNvSpPr>
          <p:nvPr/>
        </p:nvSpPr>
        <p:spPr bwMode="auto">
          <a:xfrm flipV="1">
            <a:off x="6654800" y="5710238"/>
            <a:ext cx="838200" cy="23812"/>
          </a:xfrm>
          <a:prstGeom prst="line">
            <a:avLst/>
          </a:prstGeom>
          <a:noFill/>
          <a:ln w="2844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defRPr/>
            </a:pPr>
            <a:endParaRPr lang="en-US"/>
          </a:p>
        </p:txBody>
      </p:sp>
      <p:sp>
        <p:nvSpPr>
          <p:cNvPr id="133263" name="Line 191"/>
          <p:cNvSpPr>
            <a:spLocks noChangeShapeType="1"/>
          </p:cNvSpPr>
          <p:nvPr/>
        </p:nvSpPr>
        <p:spPr bwMode="auto">
          <a:xfrm>
            <a:off x="6656388" y="5867400"/>
            <a:ext cx="838200" cy="1588"/>
          </a:xfrm>
          <a:prstGeom prst="line">
            <a:avLst/>
          </a:prstGeom>
          <a:noFill/>
          <a:ln w="2844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defRPr/>
            </a:pPr>
            <a:endParaRPr lang="en-US"/>
          </a:p>
        </p:txBody>
      </p:sp>
      <p:sp>
        <p:nvSpPr>
          <p:cNvPr id="133264" name="Line 192"/>
          <p:cNvSpPr>
            <a:spLocks noChangeShapeType="1"/>
          </p:cNvSpPr>
          <p:nvPr/>
        </p:nvSpPr>
        <p:spPr bwMode="auto">
          <a:xfrm>
            <a:off x="6659563" y="6156325"/>
            <a:ext cx="838200" cy="1588"/>
          </a:xfrm>
          <a:prstGeom prst="line">
            <a:avLst/>
          </a:prstGeom>
          <a:noFill/>
          <a:ln w="2844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defRPr/>
            </a:pPr>
            <a:endParaRPr lang="en-US"/>
          </a:p>
        </p:txBody>
      </p:sp>
      <p:sp>
        <p:nvSpPr>
          <p:cNvPr id="133265" name="Line 193"/>
          <p:cNvSpPr>
            <a:spLocks noChangeShapeType="1"/>
          </p:cNvSpPr>
          <p:nvPr/>
        </p:nvSpPr>
        <p:spPr bwMode="auto">
          <a:xfrm flipV="1">
            <a:off x="6659563" y="6288088"/>
            <a:ext cx="838200" cy="23812"/>
          </a:xfrm>
          <a:prstGeom prst="line">
            <a:avLst/>
          </a:prstGeom>
          <a:noFill/>
          <a:ln w="2844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defRPr/>
            </a:pPr>
            <a:endParaRPr lang="en-US"/>
          </a:p>
        </p:txBody>
      </p:sp>
      <p:sp>
        <p:nvSpPr>
          <p:cNvPr id="133266" name="AutoShape 194"/>
          <p:cNvSpPr>
            <a:spLocks noChangeArrowheads="1"/>
          </p:cNvSpPr>
          <p:nvPr/>
        </p:nvSpPr>
        <p:spPr bwMode="auto">
          <a:xfrm>
            <a:off x="6594475" y="581025"/>
            <a:ext cx="730250" cy="249238"/>
          </a:xfrm>
          <a:prstGeom prst="roundRect">
            <a:avLst>
              <a:gd name="adj" fmla="val 16667"/>
            </a:avLst>
          </a:prstGeom>
          <a:solidFill>
            <a:srgbClr val="FFFFFF"/>
          </a:solidFill>
          <a:ln w="3816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267" name="Rectangle 195"/>
          <p:cNvSpPr>
            <a:spLocks noChangeArrowheads="1"/>
          </p:cNvSpPr>
          <p:nvPr/>
        </p:nvSpPr>
        <p:spPr bwMode="auto">
          <a:xfrm>
            <a:off x="6592888" y="741363"/>
            <a:ext cx="952500" cy="442912"/>
          </a:xfrm>
          <a:prstGeom prst="rect">
            <a:avLst/>
          </a:prstGeom>
          <a:solidFill>
            <a:srgbClr val="FFFFFF"/>
          </a:solidFill>
          <a:ln w="38160" cap="sq">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268" name="AutoShape 196"/>
          <p:cNvSpPr>
            <a:spLocks noChangeArrowheads="1"/>
          </p:cNvSpPr>
          <p:nvPr/>
        </p:nvSpPr>
        <p:spPr bwMode="auto">
          <a:xfrm>
            <a:off x="6613525" y="647700"/>
            <a:ext cx="692150" cy="250825"/>
          </a:xfrm>
          <a:prstGeom prst="roundRect">
            <a:avLst>
              <a:gd name="adj" fmla="val 16667"/>
            </a:avLst>
          </a:prstGeom>
          <a:solidFill>
            <a:srgbClr val="FFFFFF"/>
          </a:solidFill>
          <a:ln>
            <a:noFill/>
          </a:ln>
          <a:effectLst/>
          <a:extLs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269" name="Rectangle 197"/>
          <p:cNvSpPr>
            <a:spLocks noChangeArrowheads="1"/>
          </p:cNvSpPr>
          <p:nvPr/>
        </p:nvSpPr>
        <p:spPr bwMode="auto">
          <a:xfrm>
            <a:off x="6680200" y="561975"/>
            <a:ext cx="531813" cy="2254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Chicago" charset="0"/>
              </a:rPr>
              <a:t>เอกราช</a:t>
            </a:r>
          </a:p>
        </p:txBody>
      </p:sp>
      <p:sp>
        <p:nvSpPr>
          <p:cNvPr id="133270" name="Line 198"/>
          <p:cNvSpPr>
            <a:spLocks noChangeShapeType="1"/>
          </p:cNvSpPr>
          <p:nvPr/>
        </p:nvSpPr>
        <p:spPr bwMode="auto">
          <a:xfrm>
            <a:off x="6630988" y="1117600"/>
            <a:ext cx="863600" cy="1588"/>
          </a:xfrm>
          <a:prstGeom prst="line">
            <a:avLst/>
          </a:prstGeom>
          <a:noFill/>
          <a:ln w="2844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defRPr/>
            </a:pPr>
            <a:endParaRPr lang="en-US"/>
          </a:p>
        </p:txBody>
      </p:sp>
      <p:sp>
        <p:nvSpPr>
          <p:cNvPr id="133271" name="Line 199"/>
          <p:cNvSpPr>
            <a:spLocks noChangeShapeType="1"/>
          </p:cNvSpPr>
          <p:nvPr/>
        </p:nvSpPr>
        <p:spPr bwMode="auto">
          <a:xfrm flipV="1">
            <a:off x="6630988" y="917575"/>
            <a:ext cx="863600" cy="23813"/>
          </a:xfrm>
          <a:prstGeom prst="line">
            <a:avLst/>
          </a:prstGeom>
          <a:noFill/>
          <a:ln w="2844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defRPr/>
            </a:pPr>
            <a:endParaRPr lang="en-US"/>
          </a:p>
        </p:txBody>
      </p:sp>
      <p:sp>
        <p:nvSpPr>
          <p:cNvPr id="133272" name="Rectangle 200"/>
          <p:cNvSpPr>
            <a:spLocks noChangeArrowheads="1"/>
          </p:cNvSpPr>
          <p:nvPr/>
        </p:nvSpPr>
        <p:spPr bwMode="auto">
          <a:xfrm>
            <a:off x="6683375" y="1266825"/>
            <a:ext cx="520700" cy="2254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Chicago" charset="0"/>
              </a:rPr>
              <a:t>กษัตริย์</a:t>
            </a:r>
          </a:p>
        </p:txBody>
      </p:sp>
      <p:sp>
        <p:nvSpPr>
          <p:cNvPr id="133273" name="Rectangle 201"/>
          <p:cNvSpPr>
            <a:spLocks noChangeArrowheads="1"/>
          </p:cNvSpPr>
          <p:nvPr/>
        </p:nvSpPr>
        <p:spPr bwMode="auto">
          <a:xfrm>
            <a:off x="4246563" y="5810250"/>
            <a:ext cx="952500" cy="498475"/>
          </a:xfrm>
          <a:prstGeom prst="rect">
            <a:avLst/>
          </a:prstGeom>
          <a:solidFill>
            <a:srgbClr val="FFFFFF"/>
          </a:solidFill>
          <a:ln w="38160" cap="sq">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274" name="AutoShape 202"/>
          <p:cNvSpPr>
            <a:spLocks noChangeArrowheads="1"/>
          </p:cNvSpPr>
          <p:nvPr/>
        </p:nvSpPr>
        <p:spPr bwMode="auto">
          <a:xfrm>
            <a:off x="4265613" y="5700713"/>
            <a:ext cx="701675" cy="333375"/>
          </a:xfrm>
          <a:prstGeom prst="roundRect">
            <a:avLst>
              <a:gd name="adj" fmla="val 16667"/>
            </a:avLst>
          </a:prstGeom>
          <a:solidFill>
            <a:srgbClr val="FFFFFF"/>
          </a:solidFill>
          <a:ln>
            <a:noFill/>
          </a:ln>
          <a:effectLst/>
          <a:extLs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275" name="Rectangle 203"/>
          <p:cNvSpPr>
            <a:spLocks noChangeArrowheads="1"/>
          </p:cNvSpPr>
          <p:nvPr/>
        </p:nvSpPr>
        <p:spPr bwMode="auto">
          <a:xfrm>
            <a:off x="4281488" y="5635625"/>
            <a:ext cx="701675" cy="2254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Chicago" charset="0"/>
              </a:rPr>
              <a:t>โยชูวา</a:t>
            </a:r>
          </a:p>
        </p:txBody>
      </p:sp>
      <p:sp>
        <p:nvSpPr>
          <p:cNvPr id="133276" name="Line 204"/>
          <p:cNvSpPr>
            <a:spLocks noChangeShapeType="1"/>
          </p:cNvSpPr>
          <p:nvPr/>
        </p:nvSpPr>
        <p:spPr bwMode="auto">
          <a:xfrm>
            <a:off x="4302125" y="6045200"/>
            <a:ext cx="835025" cy="1588"/>
          </a:xfrm>
          <a:prstGeom prst="line">
            <a:avLst/>
          </a:prstGeom>
          <a:noFill/>
          <a:ln w="2844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defRPr/>
            </a:pPr>
            <a:endParaRPr lang="en-US"/>
          </a:p>
        </p:txBody>
      </p:sp>
      <p:sp>
        <p:nvSpPr>
          <p:cNvPr id="133277" name="Line 205"/>
          <p:cNvSpPr>
            <a:spLocks noChangeShapeType="1"/>
          </p:cNvSpPr>
          <p:nvPr/>
        </p:nvSpPr>
        <p:spPr bwMode="auto">
          <a:xfrm flipV="1">
            <a:off x="4305300" y="6218238"/>
            <a:ext cx="838200" cy="23812"/>
          </a:xfrm>
          <a:prstGeom prst="line">
            <a:avLst/>
          </a:prstGeom>
          <a:noFill/>
          <a:ln w="2844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defRPr/>
            </a:pPr>
            <a:endParaRPr lang="en-US"/>
          </a:p>
        </p:txBody>
      </p:sp>
      <p:sp>
        <p:nvSpPr>
          <p:cNvPr id="133278" name="Rectangle 206"/>
          <p:cNvSpPr>
            <a:spLocks noChangeArrowheads="1"/>
          </p:cNvSpPr>
          <p:nvPr/>
        </p:nvSpPr>
        <p:spPr bwMode="auto">
          <a:xfrm>
            <a:off x="4227513" y="4421188"/>
            <a:ext cx="952500" cy="1143000"/>
          </a:xfrm>
          <a:prstGeom prst="rect">
            <a:avLst/>
          </a:prstGeom>
          <a:solidFill>
            <a:srgbClr val="FFFFFF"/>
          </a:solidFill>
          <a:ln w="38160" cap="sq">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279" name="AutoShape 207"/>
          <p:cNvSpPr>
            <a:spLocks noChangeArrowheads="1"/>
          </p:cNvSpPr>
          <p:nvPr/>
        </p:nvSpPr>
        <p:spPr bwMode="auto">
          <a:xfrm>
            <a:off x="4248150" y="4295775"/>
            <a:ext cx="704850" cy="336550"/>
          </a:xfrm>
          <a:prstGeom prst="roundRect">
            <a:avLst>
              <a:gd name="adj" fmla="val 16667"/>
            </a:avLst>
          </a:prstGeom>
          <a:solidFill>
            <a:srgbClr val="FFFFFF"/>
          </a:solidFill>
          <a:ln>
            <a:noFill/>
          </a:ln>
          <a:effectLst/>
          <a:extLs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280" name="Rectangle 208"/>
          <p:cNvSpPr>
            <a:spLocks noChangeArrowheads="1"/>
          </p:cNvSpPr>
          <p:nvPr/>
        </p:nvSpPr>
        <p:spPr bwMode="auto">
          <a:xfrm>
            <a:off x="4378325" y="4257675"/>
            <a:ext cx="473075" cy="2254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Chicago" charset="0"/>
              </a:rPr>
              <a:t>โมเสส</a:t>
            </a:r>
          </a:p>
        </p:txBody>
      </p:sp>
      <p:sp>
        <p:nvSpPr>
          <p:cNvPr id="133281" name="Line 209"/>
          <p:cNvSpPr>
            <a:spLocks noChangeShapeType="1"/>
          </p:cNvSpPr>
          <p:nvPr/>
        </p:nvSpPr>
        <p:spPr bwMode="auto">
          <a:xfrm flipV="1">
            <a:off x="4270375" y="4568825"/>
            <a:ext cx="838200" cy="25400"/>
          </a:xfrm>
          <a:prstGeom prst="line">
            <a:avLst/>
          </a:prstGeom>
          <a:noFill/>
          <a:ln w="2844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defRPr/>
            </a:pPr>
            <a:endParaRPr lang="en-US"/>
          </a:p>
        </p:txBody>
      </p:sp>
      <p:sp>
        <p:nvSpPr>
          <p:cNvPr id="133282" name="Line 210"/>
          <p:cNvSpPr>
            <a:spLocks noChangeShapeType="1"/>
          </p:cNvSpPr>
          <p:nvPr/>
        </p:nvSpPr>
        <p:spPr bwMode="auto">
          <a:xfrm>
            <a:off x="4279900" y="4768850"/>
            <a:ext cx="838200" cy="1588"/>
          </a:xfrm>
          <a:prstGeom prst="line">
            <a:avLst/>
          </a:prstGeom>
          <a:noFill/>
          <a:ln w="2844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defRPr/>
            </a:pPr>
            <a:endParaRPr lang="en-US"/>
          </a:p>
        </p:txBody>
      </p:sp>
      <p:sp>
        <p:nvSpPr>
          <p:cNvPr id="133283" name="Line 211"/>
          <p:cNvSpPr>
            <a:spLocks noChangeShapeType="1"/>
          </p:cNvSpPr>
          <p:nvPr/>
        </p:nvSpPr>
        <p:spPr bwMode="auto">
          <a:xfrm>
            <a:off x="4281488" y="4946650"/>
            <a:ext cx="838200" cy="1588"/>
          </a:xfrm>
          <a:prstGeom prst="line">
            <a:avLst/>
          </a:prstGeom>
          <a:noFill/>
          <a:ln w="2844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defRPr/>
            </a:pPr>
            <a:endParaRPr lang="en-US"/>
          </a:p>
        </p:txBody>
      </p:sp>
      <p:sp>
        <p:nvSpPr>
          <p:cNvPr id="133284" name="Line 212"/>
          <p:cNvSpPr>
            <a:spLocks noChangeShapeType="1"/>
          </p:cNvSpPr>
          <p:nvPr/>
        </p:nvSpPr>
        <p:spPr bwMode="auto">
          <a:xfrm>
            <a:off x="4279900" y="5124450"/>
            <a:ext cx="835025" cy="1588"/>
          </a:xfrm>
          <a:prstGeom prst="line">
            <a:avLst/>
          </a:prstGeom>
          <a:noFill/>
          <a:ln w="2844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defRPr/>
            </a:pPr>
            <a:endParaRPr lang="en-US"/>
          </a:p>
        </p:txBody>
      </p:sp>
      <p:sp>
        <p:nvSpPr>
          <p:cNvPr id="133285" name="Line 213"/>
          <p:cNvSpPr>
            <a:spLocks noChangeShapeType="1"/>
          </p:cNvSpPr>
          <p:nvPr/>
        </p:nvSpPr>
        <p:spPr bwMode="auto">
          <a:xfrm flipV="1">
            <a:off x="4270375" y="5280025"/>
            <a:ext cx="838200" cy="25400"/>
          </a:xfrm>
          <a:prstGeom prst="line">
            <a:avLst/>
          </a:prstGeom>
          <a:noFill/>
          <a:ln w="2844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defRPr/>
            </a:pPr>
            <a:endParaRPr lang="en-US"/>
          </a:p>
        </p:txBody>
      </p:sp>
      <p:sp>
        <p:nvSpPr>
          <p:cNvPr id="133286" name="Line 214"/>
          <p:cNvSpPr>
            <a:spLocks noChangeShapeType="1"/>
          </p:cNvSpPr>
          <p:nvPr/>
        </p:nvSpPr>
        <p:spPr bwMode="auto">
          <a:xfrm>
            <a:off x="4271963" y="5454650"/>
            <a:ext cx="835025" cy="1588"/>
          </a:xfrm>
          <a:prstGeom prst="line">
            <a:avLst/>
          </a:prstGeom>
          <a:noFill/>
          <a:ln w="2844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defRPr/>
            </a:pPr>
            <a:endParaRPr lang="en-US"/>
          </a:p>
        </p:txBody>
      </p:sp>
      <p:sp>
        <p:nvSpPr>
          <p:cNvPr id="133287" name="Line 215"/>
          <p:cNvSpPr>
            <a:spLocks noChangeShapeType="1"/>
          </p:cNvSpPr>
          <p:nvPr/>
        </p:nvSpPr>
        <p:spPr bwMode="auto">
          <a:xfrm>
            <a:off x="6665913" y="6019800"/>
            <a:ext cx="838200" cy="1588"/>
          </a:xfrm>
          <a:prstGeom prst="line">
            <a:avLst/>
          </a:prstGeom>
          <a:noFill/>
          <a:ln w="2844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defRPr/>
            </a:pPr>
            <a:endParaRPr lang="en-US"/>
          </a:p>
        </p:txBody>
      </p:sp>
      <p:sp>
        <p:nvSpPr>
          <p:cNvPr id="133288" name="Rectangle 216"/>
          <p:cNvSpPr>
            <a:spLocks noChangeArrowheads="1"/>
          </p:cNvSpPr>
          <p:nvPr/>
        </p:nvSpPr>
        <p:spPr bwMode="auto">
          <a:xfrm>
            <a:off x="4905375" y="1968500"/>
            <a:ext cx="779463" cy="241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1">
                <a:solidFill>
                  <a:srgbClr val="FFFF00"/>
                </a:solidFill>
                <a:latin typeface="Times New Roman" charset="0"/>
              </a:rPr>
              <a:t>(2000 </a:t>
            </a:r>
            <a:r>
              <a:rPr lang="hi-in" sz="1000" b="1">
                <a:solidFill>
                  <a:srgbClr val="FFFF00"/>
                </a:solidFill>
                <a:latin typeface="Times New Roman" charset="0"/>
              </a:rPr>
              <a:t>บ</a:t>
            </a:r>
            <a:r>
              <a:rPr lang="en-US" sz="1000" b="1">
                <a:solidFill>
                  <a:srgbClr val="FFFF00"/>
                </a:solidFill>
                <a:latin typeface="Times New Roman" charset="0"/>
              </a:rPr>
              <a:t>.</a:t>
            </a:r>
            <a:r>
              <a:rPr lang="hi-in" sz="1000" b="1">
                <a:solidFill>
                  <a:srgbClr val="FFFF00"/>
                </a:solidFill>
                <a:latin typeface="Times New Roman" charset="0"/>
              </a:rPr>
              <a:t>ค</a:t>
            </a:r>
            <a:r>
              <a:rPr lang="en-US" sz="1000" b="1">
                <a:solidFill>
                  <a:srgbClr val="FFFF00"/>
                </a:solidFill>
                <a:latin typeface="Times New Roman" charset="0"/>
              </a:rPr>
              <a:t>.)</a:t>
            </a:r>
          </a:p>
        </p:txBody>
      </p:sp>
      <p:sp>
        <p:nvSpPr>
          <p:cNvPr id="133289" name="Rectangle 217"/>
          <p:cNvSpPr>
            <a:spLocks noChangeArrowheads="1"/>
          </p:cNvSpPr>
          <p:nvPr/>
        </p:nvSpPr>
        <p:spPr bwMode="auto">
          <a:xfrm>
            <a:off x="4548188" y="519113"/>
            <a:ext cx="942975" cy="2444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290" name="Rectangle 218"/>
          <p:cNvSpPr>
            <a:spLocks noChangeArrowheads="1"/>
          </p:cNvSpPr>
          <p:nvPr/>
        </p:nvSpPr>
        <p:spPr bwMode="auto">
          <a:xfrm>
            <a:off x="4097338" y="463550"/>
            <a:ext cx="1625600" cy="1414463"/>
          </a:xfrm>
          <a:prstGeom prst="rect">
            <a:avLst/>
          </a:prstGeom>
          <a:noFill/>
          <a:ln w="76320" cap="sq">
            <a:solidFill>
              <a:srgbClr val="EEFF4B"/>
            </a:solidFill>
            <a:miter lim="800000"/>
            <a:headEnd/>
            <a:tailEnd/>
          </a:ln>
          <a:effectLst>
            <a:outerShdw blurRad="63500" dist="73964" dir="3536435" algn="ctr" rotWithShape="0">
              <a:srgbClr val="1A0004">
                <a:alpha val="75014"/>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133291" name="Rectangle 219"/>
          <p:cNvSpPr>
            <a:spLocks noChangeArrowheads="1"/>
          </p:cNvSpPr>
          <p:nvPr/>
        </p:nvSpPr>
        <p:spPr bwMode="auto">
          <a:xfrm>
            <a:off x="4097338" y="2001838"/>
            <a:ext cx="1625600" cy="2185987"/>
          </a:xfrm>
          <a:prstGeom prst="rect">
            <a:avLst/>
          </a:prstGeom>
          <a:noFill/>
          <a:ln w="76320" cap="sq">
            <a:solidFill>
              <a:srgbClr val="70FABF"/>
            </a:solidFill>
            <a:miter lim="800000"/>
            <a:headEnd/>
            <a:tailEnd/>
          </a:ln>
          <a:effectLst>
            <a:outerShdw blurRad="63500" dist="73964" dir="3536435" algn="ctr" rotWithShape="0">
              <a:srgbClr val="1A0004">
                <a:alpha val="75014"/>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133292" name="Freeform 220"/>
          <p:cNvSpPr>
            <a:spLocks noChangeArrowheads="1"/>
          </p:cNvSpPr>
          <p:nvPr/>
        </p:nvSpPr>
        <p:spPr bwMode="auto">
          <a:xfrm>
            <a:off x="8570913" y="35814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293" name="Rectangle 221"/>
          <p:cNvSpPr>
            <a:spLocks noChangeArrowheads="1"/>
          </p:cNvSpPr>
          <p:nvPr/>
        </p:nvSpPr>
        <p:spPr bwMode="auto">
          <a:xfrm>
            <a:off x="8151813" y="3911600"/>
            <a:ext cx="304800" cy="114300"/>
          </a:xfrm>
          <a:prstGeom prst="rect">
            <a:avLst/>
          </a:prstGeom>
          <a:solidFill>
            <a:srgbClr val="FFFF00"/>
          </a:solidFill>
          <a:ln>
            <a:noFill/>
          </a:ln>
          <a:effectLst/>
          <a:extLs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294" name="Freeform 222"/>
          <p:cNvSpPr>
            <a:spLocks noChangeArrowheads="1"/>
          </p:cNvSpPr>
          <p:nvPr/>
        </p:nvSpPr>
        <p:spPr bwMode="auto">
          <a:xfrm>
            <a:off x="8566150" y="3541713"/>
            <a:ext cx="234950" cy="120650"/>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295" name="AutoShape 223"/>
          <p:cNvSpPr>
            <a:spLocks noChangeArrowheads="1"/>
          </p:cNvSpPr>
          <p:nvPr/>
        </p:nvSpPr>
        <p:spPr bwMode="auto">
          <a:xfrm>
            <a:off x="7988300" y="3455988"/>
            <a:ext cx="730250" cy="290512"/>
          </a:xfrm>
          <a:prstGeom prst="roundRect">
            <a:avLst>
              <a:gd name="adj" fmla="val 16667"/>
            </a:avLst>
          </a:prstGeom>
          <a:noFill/>
          <a:ln w="38160" cap="sq">
            <a:solidFill>
              <a:srgbClr val="1A0004"/>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296" name="Rectangle 224"/>
          <p:cNvSpPr>
            <a:spLocks noChangeArrowheads="1"/>
          </p:cNvSpPr>
          <p:nvPr/>
        </p:nvSpPr>
        <p:spPr bwMode="auto">
          <a:xfrm>
            <a:off x="7989888" y="3603625"/>
            <a:ext cx="952500" cy="498475"/>
          </a:xfrm>
          <a:prstGeom prst="rect">
            <a:avLst/>
          </a:prstGeom>
          <a:solidFill>
            <a:srgbClr val="FFFF00"/>
          </a:solidFill>
          <a:ln w="38160" cap="sq">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297" name="Rectangle 225"/>
          <p:cNvSpPr>
            <a:spLocks noChangeArrowheads="1"/>
          </p:cNvSpPr>
          <p:nvPr/>
        </p:nvSpPr>
        <p:spPr bwMode="auto">
          <a:xfrm>
            <a:off x="8101013" y="3862388"/>
            <a:ext cx="514350" cy="190500"/>
          </a:xfrm>
          <a:prstGeom prst="rect">
            <a:avLst/>
          </a:prstGeom>
          <a:solidFill>
            <a:srgbClr val="FFFF00"/>
          </a:solidFill>
          <a:ln>
            <a:noFill/>
          </a:ln>
          <a:effectLst/>
          <a:extLs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298" name="AutoShape 226"/>
          <p:cNvSpPr>
            <a:spLocks noChangeArrowheads="1"/>
          </p:cNvSpPr>
          <p:nvPr/>
        </p:nvSpPr>
        <p:spPr bwMode="auto">
          <a:xfrm>
            <a:off x="8007350" y="3487738"/>
            <a:ext cx="692150" cy="290512"/>
          </a:xfrm>
          <a:prstGeom prst="roundRect">
            <a:avLst>
              <a:gd name="adj" fmla="val 16667"/>
            </a:avLst>
          </a:prstGeom>
          <a:solidFill>
            <a:srgbClr val="FFFF00"/>
          </a:solidFill>
          <a:ln>
            <a:noFill/>
          </a:ln>
          <a:effectLst/>
          <a:extLs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299" name="Line 227"/>
          <p:cNvSpPr>
            <a:spLocks noChangeShapeType="1"/>
          </p:cNvSpPr>
          <p:nvPr/>
        </p:nvSpPr>
        <p:spPr bwMode="auto">
          <a:xfrm>
            <a:off x="8034338" y="3840163"/>
            <a:ext cx="863600" cy="1587"/>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defRPr/>
            </a:pPr>
            <a:endParaRPr lang="en-US"/>
          </a:p>
        </p:txBody>
      </p:sp>
      <p:sp>
        <p:nvSpPr>
          <p:cNvPr id="133300" name="Line 228"/>
          <p:cNvSpPr>
            <a:spLocks noChangeShapeType="1"/>
          </p:cNvSpPr>
          <p:nvPr/>
        </p:nvSpPr>
        <p:spPr bwMode="auto">
          <a:xfrm>
            <a:off x="8031163" y="4025900"/>
            <a:ext cx="863600" cy="1588"/>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a:defRPr/>
            </a:pPr>
            <a:endParaRPr lang="en-US"/>
          </a:p>
        </p:txBody>
      </p:sp>
      <p:sp>
        <p:nvSpPr>
          <p:cNvPr id="133301" name="Rectangle 229"/>
          <p:cNvSpPr>
            <a:spLocks noChangeArrowheads="1"/>
          </p:cNvSpPr>
          <p:nvPr/>
        </p:nvSpPr>
        <p:spPr bwMode="auto">
          <a:xfrm>
            <a:off x="8105775" y="3429000"/>
            <a:ext cx="479425" cy="2254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b="1">
                <a:solidFill>
                  <a:srgbClr val="000000"/>
                </a:solidFill>
                <a:latin typeface="Chicago" charset="0"/>
              </a:rPr>
              <a:t>โยเซฟ</a:t>
            </a:r>
          </a:p>
        </p:txBody>
      </p:sp>
      <p:sp>
        <p:nvSpPr>
          <p:cNvPr id="133302" name="Rectangle 230"/>
          <p:cNvSpPr>
            <a:spLocks noChangeArrowheads="1"/>
          </p:cNvSpPr>
          <p:nvPr/>
        </p:nvSpPr>
        <p:spPr bwMode="auto">
          <a:xfrm>
            <a:off x="8166100" y="3665538"/>
            <a:ext cx="493713" cy="2254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900" b="1">
                <a:solidFill>
                  <a:srgbClr val="000000"/>
                </a:solidFill>
                <a:latin typeface="Arial" charset="0"/>
              </a:rPr>
              <a:t>   </a:t>
            </a:r>
            <a:r>
              <a:rPr lang="hi-in" sz="900" b="1">
                <a:solidFill>
                  <a:srgbClr val="000000"/>
                </a:solidFill>
                <a:latin typeface="Arial" charset="0"/>
              </a:rPr>
              <a:t>ทาส</a:t>
            </a:r>
          </a:p>
        </p:txBody>
      </p:sp>
      <p:sp>
        <p:nvSpPr>
          <p:cNvPr id="133303" name="Rectangle 231"/>
          <p:cNvSpPr>
            <a:spLocks noChangeArrowheads="1"/>
          </p:cNvSpPr>
          <p:nvPr/>
        </p:nvSpPr>
        <p:spPr bwMode="auto">
          <a:xfrm>
            <a:off x="8280400" y="3854450"/>
            <a:ext cx="371475" cy="2254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900" b="1">
                <a:solidFill>
                  <a:srgbClr val="000000"/>
                </a:solidFill>
                <a:latin typeface="Arial" charset="0"/>
              </a:rPr>
              <a:t>430</a:t>
            </a:r>
          </a:p>
        </p:txBody>
      </p:sp>
      <p:sp>
        <p:nvSpPr>
          <p:cNvPr id="133304" name="Text Box 232"/>
          <p:cNvSpPr txBox="1">
            <a:spLocks noChangeArrowheads="1"/>
          </p:cNvSpPr>
          <p:nvPr/>
        </p:nvSpPr>
        <p:spPr bwMode="auto">
          <a:xfrm>
            <a:off x="533400" y="6483350"/>
            <a:ext cx="1993900" cy="2444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305" name="Text Box 233"/>
          <p:cNvSpPr txBox="1">
            <a:spLocks noChangeArrowheads="1"/>
          </p:cNvSpPr>
          <p:nvPr/>
        </p:nvSpPr>
        <p:spPr bwMode="auto">
          <a:xfrm>
            <a:off x="1781175" y="0"/>
            <a:ext cx="2400300"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bg1"/>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bg1"/>
                </a:solidFill>
                <a:latin typeface="Comic Sans MS"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bg1"/>
                </a:solidFill>
                <a:latin typeface="Comic Sans MS"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bg1"/>
                </a:solidFill>
                <a:latin typeface="Comic Sans MS"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bg1"/>
                </a:solidFill>
                <a:latin typeface="Comic Sans MS" charset="0"/>
                <a:ea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bg1"/>
                </a:solidFill>
                <a:latin typeface="Comic Sans MS" charset="0"/>
                <a:ea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bg1"/>
                </a:solidFill>
                <a:latin typeface="Comic Sans MS" charset="0"/>
                <a:ea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bg1"/>
                </a:solidFill>
                <a:latin typeface="Comic Sans MS" charset="0"/>
                <a:ea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bg1"/>
                </a:solidFill>
                <a:latin typeface="Comic Sans MS" charset="0"/>
                <a:ea typeface="ＭＳ Ｐゴシック" charset="0"/>
              </a:defRPr>
            </a:lvl9pPr>
          </a:lstStyle>
          <a:p>
            <a:pPr algn="l">
              <a:spcBef>
                <a:spcPts val="750"/>
              </a:spcBef>
              <a:buClrTx/>
              <a:buFontTx/>
              <a:buNone/>
              <a:defRPr/>
            </a:pPr>
            <a:r>
              <a:rPr lang="hi-in" sz="1200" b="1">
                <a:solidFill>
                  <a:srgbClr val="FFFFFF"/>
                </a:solidFill>
              </a:rPr>
              <a:t>ปฐม</a:t>
            </a:r>
            <a:r>
              <a:rPr lang="en-US" sz="1200" b="1">
                <a:solidFill>
                  <a:srgbClr val="FFFFFF"/>
                </a:solidFill>
              </a:rPr>
              <a:t>. 1:1 </a:t>
            </a:r>
            <a:r>
              <a:rPr lang="hi-in" sz="1200" b="1">
                <a:solidFill>
                  <a:srgbClr val="FFFFFF"/>
                </a:solidFill>
              </a:rPr>
              <a:t>ถึง อพย </a:t>
            </a:r>
            <a:r>
              <a:rPr lang="en-US" sz="1200" b="1">
                <a:solidFill>
                  <a:srgbClr val="FFFFFF"/>
                </a:solidFill>
              </a:rPr>
              <a:t>1:6</a:t>
            </a:r>
          </a:p>
        </p:txBody>
      </p:sp>
      <p:sp>
        <p:nvSpPr>
          <p:cNvPr id="133306" name="AutoShape 234"/>
          <p:cNvSpPr>
            <a:spLocks noChangeArrowheads="1"/>
          </p:cNvSpPr>
          <p:nvPr/>
        </p:nvSpPr>
        <p:spPr bwMode="auto">
          <a:xfrm>
            <a:off x="5038725" y="3486150"/>
            <a:ext cx="3059113" cy="463550"/>
          </a:xfrm>
          <a:prstGeom prst="leftArrow">
            <a:avLst>
              <a:gd name="adj1" fmla="val 50000"/>
              <a:gd name="adj2" fmla="val 164983"/>
            </a:avLst>
          </a:prstGeom>
          <a:solidFill>
            <a:srgbClr val="FF0000"/>
          </a:solidFill>
          <a:ln w="57240" cap="sq">
            <a:solidFill>
              <a:srgbClr val="FFFFFF"/>
            </a:solidFill>
            <a:miter lim="800000"/>
            <a:headEnd/>
            <a:tailEnd/>
          </a:ln>
          <a:effectLst>
            <a:outerShdw blurRad="63500" dist="107933" dir="2700000" algn="ctr" rotWithShape="0">
              <a:srgbClr val="1A0004">
                <a:alpha val="75014"/>
              </a:srgbClr>
            </a:outerShdw>
          </a:effectLst>
        </p:spPr>
        <p:txBody>
          <a:bodyPr wrap="none" anchor="ctr"/>
          <a:lstStyle/>
          <a:p>
            <a:pPr>
              <a:defRPr/>
            </a:pPr>
            <a:endParaRPr lang="en-US"/>
          </a:p>
        </p:txBody>
      </p:sp>
      <p:sp>
        <p:nvSpPr>
          <p:cNvPr id="133307" name="Text Box 235"/>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308" name="Rectangle 236"/>
          <p:cNvSpPr>
            <a:spLocks noChangeArrowheads="1"/>
          </p:cNvSpPr>
          <p:nvPr/>
        </p:nvSpPr>
        <p:spPr bwMode="auto">
          <a:xfrm>
            <a:off x="8093075" y="6524625"/>
            <a:ext cx="336550" cy="2460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90000" tIns="46800" rIns="90000" bIns="46800" anchor="ctr">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1">
                <a:solidFill>
                  <a:srgbClr val="FFFFFF"/>
                </a:solidFill>
                <a:effectLst>
                  <a:outerShdw blurRad="38100" dist="38100" dir="2700000" algn="tl">
                    <a:srgbClr val="000000"/>
                  </a:outerShdw>
                </a:effectLst>
              </a:rPr>
              <a:t>62</a:t>
            </a:r>
          </a:p>
        </p:txBody>
      </p:sp>
      <p:sp>
        <p:nvSpPr>
          <p:cNvPr id="133309" name="Text Box 237"/>
          <p:cNvSpPr txBox="1">
            <a:spLocks noChangeArrowheads="1"/>
          </p:cNvSpPr>
          <p:nvPr/>
        </p:nvSpPr>
        <p:spPr bwMode="auto">
          <a:xfrm>
            <a:off x="7177088" y="6284913"/>
            <a:ext cx="1266825"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bg1"/>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bg1"/>
                </a:solidFill>
                <a:latin typeface="Comic Sans MS"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bg1"/>
                </a:solidFill>
                <a:latin typeface="Comic Sans MS"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bg1"/>
                </a:solidFill>
                <a:latin typeface="Comic Sans MS"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bg1"/>
                </a:solidFill>
                <a:latin typeface="Comic Sans MS" charset="0"/>
                <a:ea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bg1"/>
                </a:solidFill>
                <a:latin typeface="Comic Sans MS" charset="0"/>
                <a:ea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bg1"/>
                </a:solidFill>
                <a:latin typeface="Comic Sans MS" charset="0"/>
                <a:ea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bg1"/>
                </a:solidFill>
                <a:latin typeface="Comic Sans MS" charset="0"/>
                <a:ea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bg1"/>
                </a:solidFill>
                <a:latin typeface="Comic Sans MS" charset="0"/>
                <a:ea typeface="ＭＳ Ｐゴシック" charset="0"/>
              </a:defRPr>
            </a:lvl9pPr>
          </a:lstStyle>
          <a:p>
            <a:pPr>
              <a:spcBef>
                <a:spcPts val="750"/>
              </a:spcBef>
              <a:buClrTx/>
              <a:buFontTx/>
              <a:buNone/>
              <a:defRPr/>
            </a:pPr>
            <a:r>
              <a:rPr lang="hi-in" sz="1200" b="1">
                <a:solidFill>
                  <a:srgbClr val="FFFFFF"/>
                </a:solidFill>
                <a:latin typeface="Arial" charset="0"/>
              </a:rPr>
              <a:t>คู่มือหน้าที่ </a:t>
            </a:r>
            <a:r>
              <a:rPr lang="en-US" sz="1200" b="1">
                <a:solidFill>
                  <a:srgbClr val="FFFFFF"/>
                </a:solidFill>
                <a:latin typeface="Arial" charset="0"/>
              </a:rPr>
              <a:t>24-25</a:t>
            </a:r>
          </a:p>
        </p:txBody>
      </p:sp>
      <p:grpSp>
        <p:nvGrpSpPr>
          <p:cNvPr id="133310" name="Group 238"/>
          <p:cNvGrpSpPr>
            <a:grpSpLocks/>
          </p:cNvGrpSpPr>
          <p:nvPr/>
        </p:nvGrpSpPr>
        <p:grpSpPr bwMode="auto">
          <a:xfrm>
            <a:off x="5154613" y="1344613"/>
            <a:ext cx="2882900" cy="4357687"/>
            <a:chOff x="3247" y="847"/>
            <a:chExt cx="1816" cy="2745"/>
          </a:xfrm>
        </p:grpSpPr>
        <p:grpSp>
          <p:nvGrpSpPr>
            <p:cNvPr id="133314" name="Group 239"/>
            <p:cNvGrpSpPr>
              <a:grpSpLocks/>
            </p:cNvGrpSpPr>
            <p:nvPr/>
          </p:nvGrpSpPr>
          <p:grpSpPr bwMode="auto">
            <a:xfrm>
              <a:off x="3247" y="1381"/>
              <a:ext cx="324" cy="362"/>
              <a:chOff x="3247" y="1381"/>
              <a:chExt cx="324" cy="362"/>
            </a:xfrm>
          </p:grpSpPr>
          <p:grpSp>
            <p:nvGrpSpPr>
              <p:cNvPr id="133354" name="Group 240"/>
              <p:cNvGrpSpPr>
                <a:grpSpLocks/>
              </p:cNvGrpSpPr>
              <p:nvPr/>
            </p:nvGrpSpPr>
            <p:grpSpPr bwMode="auto">
              <a:xfrm>
                <a:off x="3247" y="1381"/>
                <a:ext cx="324" cy="362"/>
                <a:chOff x="3247" y="1381"/>
                <a:chExt cx="324" cy="362"/>
              </a:xfrm>
            </p:grpSpPr>
            <p:grpSp>
              <p:nvGrpSpPr>
                <p:cNvPr id="133356" name="Group 241"/>
                <p:cNvGrpSpPr>
                  <a:grpSpLocks/>
                </p:cNvGrpSpPr>
                <p:nvPr/>
              </p:nvGrpSpPr>
              <p:grpSpPr bwMode="auto">
                <a:xfrm>
                  <a:off x="3247" y="1381"/>
                  <a:ext cx="324" cy="362"/>
                  <a:chOff x="3247" y="1381"/>
                  <a:chExt cx="324" cy="362"/>
                </a:xfrm>
              </p:grpSpPr>
              <p:grpSp>
                <p:nvGrpSpPr>
                  <p:cNvPr id="133362" name="Group 242"/>
                  <p:cNvGrpSpPr>
                    <a:grpSpLocks/>
                  </p:cNvGrpSpPr>
                  <p:nvPr/>
                </p:nvGrpSpPr>
                <p:grpSpPr bwMode="auto">
                  <a:xfrm>
                    <a:off x="3300" y="1447"/>
                    <a:ext cx="229" cy="182"/>
                    <a:chOff x="3300" y="1447"/>
                    <a:chExt cx="229" cy="182"/>
                  </a:xfrm>
                </p:grpSpPr>
                <p:sp>
                  <p:nvSpPr>
                    <p:cNvPr id="133364" name="Freeform 243"/>
                    <p:cNvSpPr>
                      <a:spLocks noChangeArrowheads="1"/>
                    </p:cNvSpPr>
                    <p:nvPr/>
                  </p:nvSpPr>
                  <p:spPr bwMode="auto">
                    <a:xfrm>
                      <a:off x="3306" y="1447"/>
                      <a:ext cx="223" cy="27"/>
                    </a:xfrm>
                    <a:custGeom>
                      <a:avLst/>
                      <a:gdLst>
                        <a:gd name="T0" fmla="*/ 0 w 592"/>
                        <a:gd name="T1" fmla="*/ 2 h 90"/>
                        <a:gd name="T2" fmla="*/ 1 w 592"/>
                        <a:gd name="T3" fmla="*/ 1 h 90"/>
                        <a:gd name="T4" fmla="*/ 2 w 592"/>
                        <a:gd name="T5" fmla="*/ 1 h 90"/>
                        <a:gd name="T6" fmla="*/ 2 w 592"/>
                        <a:gd name="T7" fmla="*/ 1 h 90"/>
                        <a:gd name="T8" fmla="*/ 6 w 592"/>
                        <a:gd name="T9" fmla="*/ 1 h 90"/>
                        <a:gd name="T10" fmla="*/ 8 w 592"/>
                        <a:gd name="T11" fmla="*/ 1 h 90"/>
                        <a:gd name="T12" fmla="*/ 9 w 592"/>
                        <a:gd name="T13" fmla="*/ 1 h 90"/>
                        <a:gd name="T14" fmla="*/ 13 w 592"/>
                        <a:gd name="T15" fmla="*/ 2 h 90"/>
                        <a:gd name="T16" fmla="*/ 18 w 592"/>
                        <a:gd name="T17" fmla="*/ 1 h 90"/>
                        <a:gd name="T18" fmla="*/ 25 w 592"/>
                        <a:gd name="T19" fmla="*/ 1 h 90"/>
                        <a:gd name="T20" fmla="*/ 28 w 592"/>
                        <a:gd name="T21" fmla="*/ 0 h 90"/>
                        <a:gd name="T22" fmla="*/ 31 w 592"/>
                        <a:gd name="T23" fmla="*/ 0 h 90"/>
                        <a:gd name="T24" fmla="*/ 32 w 592"/>
                        <a:gd name="T25" fmla="*/ 1 h 90"/>
                        <a:gd name="T26" fmla="*/ 32 w 592"/>
                        <a:gd name="T27" fmla="*/ 1 h 90"/>
                        <a:gd name="T28" fmla="*/ 31 w 592"/>
                        <a:gd name="T29" fmla="*/ 2 h 90"/>
                        <a:gd name="T30" fmla="*/ 31 w 592"/>
                        <a:gd name="T31" fmla="*/ 2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365" name="Freeform 244"/>
                    <p:cNvSpPr>
                      <a:spLocks noChangeArrowheads="1"/>
                    </p:cNvSpPr>
                    <p:nvPr/>
                  </p:nvSpPr>
                  <p:spPr bwMode="auto">
                    <a:xfrm>
                      <a:off x="3300" y="1472"/>
                      <a:ext cx="226" cy="157"/>
                    </a:xfrm>
                    <a:custGeom>
                      <a:avLst/>
                      <a:gdLst>
                        <a:gd name="T0" fmla="*/ 32 w 599"/>
                        <a:gd name="T1" fmla="*/ 0 h 432"/>
                        <a:gd name="T2" fmla="*/ 32 w 599"/>
                        <a:gd name="T3" fmla="*/ 0 h 432"/>
                        <a:gd name="T4" fmla="*/ 32 w 599"/>
                        <a:gd name="T5" fmla="*/ 0 h 432"/>
                        <a:gd name="T6" fmla="*/ 31 w 599"/>
                        <a:gd name="T7" fmla="*/ 1 h 432"/>
                        <a:gd name="T8" fmla="*/ 30 w 599"/>
                        <a:gd name="T9" fmla="*/ 4 h 432"/>
                        <a:gd name="T10" fmla="*/ 28 w 599"/>
                        <a:gd name="T11" fmla="*/ 10 h 432"/>
                        <a:gd name="T12" fmla="*/ 28 w 599"/>
                        <a:gd name="T13" fmla="*/ 13 h 432"/>
                        <a:gd name="T14" fmla="*/ 27 w 599"/>
                        <a:gd name="T15" fmla="*/ 17 h 432"/>
                        <a:gd name="T16" fmla="*/ 27 w 599"/>
                        <a:gd name="T17" fmla="*/ 19 h 432"/>
                        <a:gd name="T18" fmla="*/ 25 w 599"/>
                        <a:gd name="T19" fmla="*/ 20 h 432"/>
                        <a:gd name="T20" fmla="*/ 23 w 599"/>
                        <a:gd name="T21" fmla="*/ 20 h 432"/>
                        <a:gd name="T22" fmla="*/ 23 w 599"/>
                        <a:gd name="T23" fmla="*/ 20 h 432"/>
                        <a:gd name="T24" fmla="*/ 23 w 599"/>
                        <a:gd name="T25" fmla="*/ 17 h 432"/>
                        <a:gd name="T26" fmla="*/ 23 w 599"/>
                        <a:gd name="T27" fmla="*/ 16 h 432"/>
                        <a:gd name="T28" fmla="*/ 22 w 599"/>
                        <a:gd name="T29" fmla="*/ 16 h 432"/>
                        <a:gd name="T30" fmla="*/ 18 w 599"/>
                        <a:gd name="T31" fmla="*/ 15 h 432"/>
                        <a:gd name="T32" fmla="*/ 6 w 599"/>
                        <a:gd name="T33" fmla="*/ 17 h 432"/>
                        <a:gd name="T34" fmla="*/ 6 w 599"/>
                        <a:gd name="T35" fmla="*/ 18 h 432"/>
                        <a:gd name="T36" fmla="*/ 5 w 599"/>
                        <a:gd name="T37" fmla="*/ 19 h 432"/>
                        <a:gd name="T38" fmla="*/ 3 w 599"/>
                        <a:gd name="T39" fmla="*/ 21 h 432"/>
                        <a:gd name="T40" fmla="*/ 2 w 599"/>
                        <a:gd name="T41" fmla="*/ 20 h 432"/>
                        <a:gd name="T42" fmla="*/ 1 w 599"/>
                        <a:gd name="T43" fmla="*/ 20 h 432"/>
                        <a:gd name="T44" fmla="*/ 0 w 599"/>
                        <a:gd name="T45" fmla="*/ 19 h 432"/>
                        <a:gd name="T46" fmla="*/ 1 w 599"/>
                        <a:gd name="T47" fmla="*/ 18 h 432"/>
                        <a:gd name="T48" fmla="*/ 1 w 599"/>
                        <a:gd name="T49" fmla="*/ 16 h 432"/>
                        <a:gd name="T50" fmla="*/ 2 w 599"/>
                        <a:gd name="T51" fmla="*/ 13 h 432"/>
                        <a:gd name="T52" fmla="*/ 2 w 599"/>
                        <a:gd name="T53" fmla="*/ 9 h 432"/>
                        <a:gd name="T54" fmla="*/ 2 w 599"/>
                        <a:gd name="T55" fmla="*/ 6 h 432"/>
                        <a:gd name="T56" fmla="*/ 2 w 599"/>
                        <a:gd name="T57" fmla="*/ 4 h 432"/>
                        <a:gd name="T58" fmla="*/ 1 w 599"/>
                        <a:gd name="T59" fmla="*/ 1 h 432"/>
                        <a:gd name="T60" fmla="*/ 1 w 599"/>
                        <a:gd name="T61" fmla="*/ 1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grpSp>
              <p:pic>
                <p:nvPicPr>
                  <p:cNvPr id="133363" name="Picture 24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47" y="1381"/>
                    <a:ext cx="324" cy="362"/>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grpSp>
            <p:sp>
              <p:nvSpPr>
                <p:cNvPr id="133357" name="Freeform 246"/>
                <p:cNvSpPr>
                  <a:spLocks noChangeArrowheads="1"/>
                </p:cNvSpPr>
                <p:nvPr/>
              </p:nvSpPr>
              <p:spPr bwMode="auto">
                <a:xfrm>
                  <a:off x="3307" y="1639"/>
                  <a:ext cx="3" cy="30"/>
                </a:xfrm>
                <a:custGeom>
                  <a:avLst/>
                  <a:gdLst>
                    <a:gd name="T0" fmla="*/ 0 w 85"/>
                    <a:gd name="T1" fmla="*/ 0 h 318"/>
                    <a:gd name="T2" fmla="*/ 0 w 85"/>
                    <a:gd name="T3" fmla="*/ 0 h 318"/>
                    <a:gd name="T4" fmla="*/ 0 w 85"/>
                    <a:gd name="T5" fmla="*/ 0 h 318"/>
                    <a:gd name="T6" fmla="*/ 0 w 85"/>
                    <a:gd name="T7" fmla="*/ 0 h 318"/>
                    <a:gd name="T8" fmla="*/ 0 w 85"/>
                    <a:gd name="T9" fmla="*/ 0 h 318"/>
                    <a:gd name="T10" fmla="*/ 0 w 85"/>
                    <a:gd name="T11" fmla="*/ 0 h 318"/>
                    <a:gd name="T12" fmla="*/ 0 w 85"/>
                    <a:gd name="T13" fmla="*/ 0 h 318"/>
                    <a:gd name="T14" fmla="*/ 0 w 85"/>
                    <a:gd name="T15" fmla="*/ 0 h 318"/>
                    <a:gd name="T16" fmla="*/ 0 w 85"/>
                    <a:gd name="T17" fmla="*/ 0 h 318"/>
                    <a:gd name="T18" fmla="*/ 0 w 85"/>
                    <a:gd name="T19" fmla="*/ 0 h 318"/>
                    <a:gd name="T20" fmla="*/ 0 w 85"/>
                    <a:gd name="T21" fmla="*/ 0 h 318"/>
                    <a:gd name="T22" fmla="*/ 0 w 85"/>
                    <a:gd name="T23" fmla="*/ 0 h 318"/>
                    <a:gd name="T24" fmla="*/ 0 w 85"/>
                    <a:gd name="T25" fmla="*/ 0 h 318"/>
                    <a:gd name="T26" fmla="*/ 0 w 85"/>
                    <a:gd name="T27" fmla="*/ 0 h 318"/>
                    <a:gd name="T28" fmla="*/ 0 w 85"/>
                    <a:gd name="T29" fmla="*/ 0 h 318"/>
                    <a:gd name="T30" fmla="*/ 0 w 85"/>
                    <a:gd name="T31" fmla="*/ 0 h 318"/>
                    <a:gd name="T32" fmla="*/ 0 w 85"/>
                    <a:gd name="T33" fmla="*/ 0 h 318"/>
                    <a:gd name="T34" fmla="*/ 0 w 85"/>
                    <a:gd name="T35" fmla="*/ 0 h 318"/>
                    <a:gd name="T36" fmla="*/ 0 w 85"/>
                    <a:gd name="T37" fmla="*/ 0 h 318"/>
                    <a:gd name="T38" fmla="*/ 0 w 85"/>
                    <a:gd name="T39" fmla="*/ 0 h 318"/>
                    <a:gd name="T40" fmla="*/ 0 w 85"/>
                    <a:gd name="T41" fmla="*/ 0 h 318"/>
                    <a:gd name="T42" fmla="*/ 0 w 85"/>
                    <a:gd name="T43" fmla="*/ 0 h 318"/>
                    <a:gd name="T44" fmla="*/ 0 w 85"/>
                    <a:gd name="T45" fmla="*/ 0 h 318"/>
                    <a:gd name="T46" fmla="*/ 0 w 85"/>
                    <a:gd name="T47" fmla="*/ 0 h 318"/>
                    <a:gd name="T48" fmla="*/ 0 w 85"/>
                    <a:gd name="T49" fmla="*/ 0 h 318"/>
                    <a:gd name="T50" fmla="*/ 0 w 85"/>
                    <a:gd name="T51" fmla="*/ 0 h 318"/>
                    <a:gd name="T52" fmla="*/ 0 w 85"/>
                    <a:gd name="T53" fmla="*/ 0 h 318"/>
                    <a:gd name="T54" fmla="*/ 0 w 85"/>
                    <a:gd name="T55" fmla="*/ 0 h 318"/>
                    <a:gd name="T56" fmla="*/ 0 w 85"/>
                    <a:gd name="T57" fmla="*/ 0 h 318"/>
                    <a:gd name="T58" fmla="*/ 0 w 85"/>
                    <a:gd name="T59" fmla="*/ 0 h 318"/>
                    <a:gd name="T60" fmla="*/ 0 w 85"/>
                    <a:gd name="T61" fmla="*/ 0 h 318"/>
                    <a:gd name="T62" fmla="*/ 0 w 85"/>
                    <a:gd name="T63" fmla="*/ 0 h 318"/>
                    <a:gd name="T64" fmla="*/ 0 w 85"/>
                    <a:gd name="T65" fmla="*/ 0 h 318"/>
                    <a:gd name="T66" fmla="*/ 0 w 85"/>
                    <a:gd name="T67" fmla="*/ 0 h 318"/>
                    <a:gd name="T68" fmla="*/ 0 w 85"/>
                    <a:gd name="T69" fmla="*/ 0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rgbClr val="1A0004"/>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358" name="Freeform 247"/>
                <p:cNvSpPr>
                  <a:spLocks noChangeArrowheads="1"/>
                </p:cNvSpPr>
                <p:nvPr/>
              </p:nvSpPr>
              <p:spPr bwMode="auto">
                <a:xfrm>
                  <a:off x="3309" y="1639"/>
                  <a:ext cx="5" cy="34"/>
                </a:xfrm>
                <a:custGeom>
                  <a:avLst/>
                  <a:gdLst>
                    <a:gd name="T0" fmla="*/ 0 w 105"/>
                    <a:gd name="T1" fmla="*/ 0 h 354"/>
                    <a:gd name="T2" fmla="*/ 0 w 105"/>
                    <a:gd name="T3" fmla="*/ 0 h 354"/>
                    <a:gd name="T4" fmla="*/ 0 w 105"/>
                    <a:gd name="T5" fmla="*/ 0 h 354"/>
                    <a:gd name="T6" fmla="*/ 0 w 105"/>
                    <a:gd name="T7" fmla="*/ 0 h 354"/>
                    <a:gd name="T8" fmla="*/ 0 w 105"/>
                    <a:gd name="T9" fmla="*/ 0 h 354"/>
                    <a:gd name="T10" fmla="*/ 0 w 105"/>
                    <a:gd name="T11" fmla="*/ 0 h 354"/>
                    <a:gd name="T12" fmla="*/ 0 w 105"/>
                    <a:gd name="T13" fmla="*/ 0 h 354"/>
                    <a:gd name="T14" fmla="*/ 0 w 105"/>
                    <a:gd name="T15" fmla="*/ 0 h 354"/>
                    <a:gd name="T16" fmla="*/ 0 w 105"/>
                    <a:gd name="T17" fmla="*/ 0 h 354"/>
                    <a:gd name="T18" fmla="*/ 0 w 105"/>
                    <a:gd name="T19" fmla="*/ 0 h 354"/>
                    <a:gd name="T20" fmla="*/ 0 w 105"/>
                    <a:gd name="T21" fmla="*/ 0 h 354"/>
                    <a:gd name="T22" fmla="*/ 0 w 105"/>
                    <a:gd name="T23" fmla="*/ 0 h 354"/>
                    <a:gd name="T24" fmla="*/ 0 w 105"/>
                    <a:gd name="T25" fmla="*/ 0 h 354"/>
                    <a:gd name="T26" fmla="*/ 0 w 105"/>
                    <a:gd name="T27" fmla="*/ 0 h 354"/>
                    <a:gd name="T28" fmla="*/ 0 w 105"/>
                    <a:gd name="T29" fmla="*/ 0 h 354"/>
                    <a:gd name="T30" fmla="*/ 0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359" name="Freeform 248"/>
                <p:cNvSpPr>
                  <a:spLocks noChangeArrowheads="1"/>
                </p:cNvSpPr>
                <p:nvPr/>
              </p:nvSpPr>
              <p:spPr bwMode="auto">
                <a:xfrm>
                  <a:off x="3463" y="1630"/>
                  <a:ext cx="10" cy="37"/>
                </a:xfrm>
                <a:custGeom>
                  <a:avLst/>
                  <a:gdLst>
                    <a:gd name="T0" fmla="*/ 0 w 149"/>
                    <a:gd name="T1" fmla="*/ 0 h 376"/>
                    <a:gd name="T2" fmla="*/ 0 w 149"/>
                    <a:gd name="T3" fmla="*/ 0 h 376"/>
                    <a:gd name="T4" fmla="*/ 0 w 149"/>
                    <a:gd name="T5" fmla="*/ 0 h 376"/>
                    <a:gd name="T6" fmla="*/ 0 w 149"/>
                    <a:gd name="T7" fmla="*/ 0 h 376"/>
                    <a:gd name="T8" fmla="*/ 0 w 149"/>
                    <a:gd name="T9" fmla="*/ 0 h 376"/>
                    <a:gd name="T10" fmla="*/ 0 w 149"/>
                    <a:gd name="T11" fmla="*/ 0 h 376"/>
                    <a:gd name="T12" fmla="*/ 0 w 149"/>
                    <a:gd name="T13" fmla="*/ 0 h 376"/>
                    <a:gd name="T14" fmla="*/ 0 w 149"/>
                    <a:gd name="T15" fmla="*/ 0 h 376"/>
                    <a:gd name="T16" fmla="*/ 0 w 149"/>
                    <a:gd name="T17" fmla="*/ 0 h 376"/>
                    <a:gd name="T18" fmla="*/ 0 w 149"/>
                    <a:gd name="T19" fmla="*/ 0 h 376"/>
                    <a:gd name="T20" fmla="*/ 0 w 149"/>
                    <a:gd name="T21" fmla="*/ 0 h 376"/>
                    <a:gd name="T22" fmla="*/ 0 w 149"/>
                    <a:gd name="T23" fmla="*/ 0 h 376"/>
                    <a:gd name="T24" fmla="*/ 0 w 149"/>
                    <a:gd name="T25" fmla="*/ 0 h 376"/>
                    <a:gd name="T26" fmla="*/ 0 w 149"/>
                    <a:gd name="T27" fmla="*/ 0 h 376"/>
                    <a:gd name="T28" fmla="*/ 0 w 149"/>
                    <a:gd name="T29" fmla="*/ 0 h 376"/>
                    <a:gd name="T30" fmla="*/ 0 w 149"/>
                    <a:gd name="T31" fmla="*/ 0 h 376"/>
                    <a:gd name="T32" fmla="*/ 0 w 149"/>
                    <a:gd name="T33" fmla="*/ 0 h 376"/>
                    <a:gd name="T34" fmla="*/ 0 w 149"/>
                    <a:gd name="T35" fmla="*/ 0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360" name="Freeform 249"/>
                <p:cNvSpPr>
                  <a:spLocks noChangeArrowheads="1"/>
                </p:cNvSpPr>
                <p:nvPr/>
              </p:nvSpPr>
              <p:spPr bwMode="auto">
                <a:xfrm>
                  <a:off x="3318" y="1422"/>
                  <a:ext cx="4" cy="52"/>
                </a:xfrm>
                <a:custGeom>
                  <a:avLst/>
                  <a:gdLst>
                    <a:gd name="T0" fmla="*/ 0 w 96"/>
                    <a:gd name="T1" fmla="*/ 1 h 504"/>
                    <a:gd name="T2" fmla="*/ 0 w 96"/>
                    <a:gd name="T3" fmla="*/ 1 h 504"/>
                    <a:gd name="T4" fmla="*/ 0 w 96"/>
                    <a:gd name="T5" fmla="*/ 1 h 504"/>
                    <a:gd name="T6" fmla="*/ 0 w 96"/>
                    <a:gd name="T7" fmla="*/ 0 h 504"/>
                    <a:gd name="T8" fmla="*/ 0 w 96"/>
                    <a:gd name="T9" fmla="*/ 0 h 504"/>
                    <a:gd name="T10" fmla="*/ 0 w 96"/>
                    <a:gd name="T11" fmla="*/ 0 h 504"/>
                    <a:gd name="T12" fmla="*/ 0 w 96"/>
                    <a:gd name="T13" fmla="*/ 0 h 504"/>
                    <a:gd name="T14" fmla="*/ 0 w 96"/>
                    <a:gd name="T15" fmla="*/ 0 h 504"/>
                    <a:gd name="T16" fmla="*/ 0 w 96"/>
                    <a:gd name="T17" fmla="*/ 0 h 504"/>
                    <a:gd name="T18" fmla="*/ 0 w 96"/>
                    <a:gd name="T19" fmla="*/ 0 h 504"/>
                    <a:gd name="T20" fmla="*/ 0 w 96"/>
                    <a:gd name="T21" fmla="*/ 0 h 504"/>
                    <a:gd name="T22" fmla="*/ 0 w 96"/>
                    <a:gd name="T23" fmla="*/ 0 h 504"/>
                    <a:gd name="T24" fmla="*/ 0 w 96"/>
                    <a:gd name="T25" fmla="*/ 1 h 504"/>
                    <a:gd name="T26" fmla="*/ 0 w 96"/>
                    <a:gd name="T27" fmla="*/ 1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361" name="Freeform 250"/>
                <p:cNvSpPr>
                  <a:spLocks noChangeArrowheads="1"/>
                </p:cNvSpPr>
                <p:nvPr/>
              </p:nvSpPr>
              <p:spPr bwMode="auto">
                <a:xfrm>
                  <a:off x="3510" y="1420"/>
                  <a:ext cx="11" cy="41"/>
                </a:xfrm>
                <a:custGeom>
                  <a:avLst/>
                  <a:gdLst>
                    <a:gd name="T0" fmla="*/ 0 w 150"/>
                    <a:gd name="T1" fmla="*/ 0 h 410"/>
                    <a:gd name="T2" fmla="*/ 0 w 150"/>
                    <a:gd name="T3" fmla="*/ 0 h 410"/>
                    <a:gd name="T4" fmla="*/ 0 w 150"/>
                    <a:gd name="T5" fmla="*/ 0 h 410"/>
                    <a:gd name="T6" fmla="*/ 0 w 150"/>
                    <a:gd name="T7" fmla="*/ 0 h 410"/>
                    <a:gd name="T8" fmla="*/ 0 w 150"/>
                    <a:gd name="T9" fmla="*/ 0 h 410"/>
                    <a:gd name="T10" fmla="*/ 0 w 150"/>
                    <a:gd name="T11" fmla="*/ 0 h 410"/>
                    <a:gd name="T12" fmla="*/ 0 w 150"/>
                    <a:gd name="T13" fmla="*/ 0 h 410"/>
                    <a:gd name="T14" fmla="*/ 0 w 150"/>
                    <a:gd name="T15" fmla="*/ 0 h 410"/>
                    <a:gd name="T16" fmla="*/ 0 w 150"/>
                    <a:gd name="T17" fmla="*/ 0 h 410"/>
                    <a:gd name="T18" fmla="*/ 0 w 150"/>
                    <a:gd name="T19" fmla="*/ 0 h 410"/>
                    <a:gd name="T20" fmla="*/ 0 w 150"/>
                    <a:gd name="T21" fmla="*/ 0 h 410"/>
                    <a:gd name="T22" fmla="*/ 0 w 150"/>
                    <a:gd name="T23" fmla="*/ 0 h 410"/>
                    <a:gd name="T24" fmla="*/ 0 w 150"/>
                    <a:gd name="T25" fmla="*/ 0 h 410"/>
                    <a:gd name="T26" fmla="*/ 0 w 150"/>
                    <a:gd name="T27" fmla="*/ 0 h 410"/>
                    <a:gd name="T28" fmla="*/ 0 w 150"/>
                    <a:gd name="T29" fmla="*/ 0 h 410"/>
                    <a:gd name="T30" fmla="*/ 0 w 150"/>
                    <a:gd name="T31" fmla="*/ 0 h 410"/>
                    <a:gd name="T32" fmla="*/ 0 w 150"/>
                    <a:gd name="T33" fmla="*/ 0 h 410"/>
                    <a:gd name="T34" fmla="*/ 0 w 150"/>
                    <a:gd name="T35" fmla="*/ 0 h 410"/>
                    <a:gd name="T36" fmla="*/ 0 w 150"/>
                    <a:gd name="T37" fmla="*/ 0 h 410"/>
                    <a:gd name="T38" fmla="*/ 0 w 150"/>
                    <a:gd name="T39" fmla="*/ 0 h 410"/>
                    <a:gd name="T40" fmla="*/ 0 w 150"/>
                    <a:gd name="T41" fmla="*/ 0 h 410"/>
                    <a:gd name="T42" fmla="*/ 0 w 150"/>
                    <a:gd name="T43" fmla="*/ 0 h 410"/>
                    <a:gd name="T44" fmla="*/ 0 w 150"/>
                    <a:gd name="T45" fmla="*/ 0 h 410"/>
                    <a:gd name="T46" fmla="*/ 0 w 150"/>
                    <a:gd name="T47" fmla="*/ 0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grpSp>
          <p:sp>
            <p:nvSpPr>
              <p:cNvPr id="133355" name="Rectangle 251"/>
              <p:cNvSpPr>
                <a:spLocks noChangeArrowheads="1"/>
              </p:cNvSpPr>
              <p:nvPr/>
            </p:nvSpPr>
            <p:spPr bwMode="auto">
              <a:xfrm>
                <a:off x="3263" y="1426"/>
                <a:ext cx="253" cy="18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400" b="1" i="1">
                    <a:solidFill>
                      <a:srgbClr val="1A0004"/>
                    </a:solidFill>
                    <a:latin typeface="Kosher-Normal" charset="0"/>
                  </a:rPr>
                  <a:t>พอ</a:t>
                </a:r>
              </a:p>
            </p:txBody>
          </p:sp>
        </p:grpSp>
        <p:grpSp>
          <p:nvGrpSpPr>
            <p:cNvPr id="133315" name="Group 252"/>
            <p:cNvGrpSpPr>
              <a:grpSpLocks/>
            </p:cNvGrpSpPr>
            <p:nvPr/>
          </p:nvGrpSpPr>
          <p:grpSpPr bwMode="auto">
            <a:xfrm>
              <a:off x="3250" y="3230"/>
              <a:ext cx="324" cy="362"/>
              <a:chOff x="3250" y="3230"/>
              <a:chExt cx="324" cy="362"/>
            </a:xfrm>
          </p:grpSpPr>
          <p:grpSp>
            <p:nvGrpSpPr>
              <p:cNvPr id="133342" name="Group 253"/>
              <p:cNvGrpSpPr>
                <a:grpSpLocks/>
              </p:cNvGrpSpPr>
              <p:nvPr/>
            </p:nvGrpSpPr>
            <p:grpSpPr bwMode="auto">
              <a:xfrm>
                <a:off x="3250" y="3230"/>
                <a:ext cx="324" cy="362"/>
                <a:chOff x="3250" y="3230"/>
                <a:chExt cx="324" cy="362"/>
              </a:xfrm>
            </p:grpSpPr>
            <p:grpSp>
              <p:nvGrpSpPr>
                <p:cNvPr id="133344" name="Group 254"/>
                <p:cNvGrpSpPr>
                  <a:grpSpLocks/>
                </p:cNvGrpSpPr>
                <p:nvPr/>
              </p:nvGrpSpPr>
              <p:grpSpPr bwMode="auto">
                <a:xfrm>
                  <a:off x="3250" y="3230"/>
                  <a:ext cx="324" cy="362"/>
                  <a:chOff x="3250" y="3230"/>
                  <a:chExt cx="324" cy="362"/>
                </a:xfrm>
              </p:grpSpPr>
              <p:grpSp>
                <p:nvGrpSpPr>
                  <p:cNvPr id="133350" name="Group 255"/>
                  <p:cNvGrpSpPr>
                    <a:grpSpLocks/>
                  </p:cNvGrpSpPr>
                  <p:nvPr/>
                </p:nvGrpSpPr>
                <p:grpSpPr bwMode="auto">
                  <a:xfrm>
                    <a:off x="3303" y="3296"/>
                    <a:ext cx="229" cy="182"/>
                    <a:chOff x="3303" y="3296"/>
                    <a:chExt cx="229" cy="182"/>
                  </a:xfrm>
                </p:grpSpPr>
                <p:sp>
                  <p:nvSpPr>
                    <p:cNvPr id="133352" name="Freeform 256"/>
                    <p:cNvSpPr>
                      <a:spLocks noChangeArrowheads="1"/>
                    </p:cNvSpPr>
                    <p:nvPr/>
                  </p:nvSpPr>
                  <p:spPr bwMode="auto">
                    <a:xfrm>
                      <a:off x="3309" y="3296"/>
                      <a:ext cx="223" cy="27"/>
                    </a:xfrm>
                    <a:custGeom>
                      <a:avLst/>
                      <a:gdLst>
                        <a:gd name="T0" fmla="*/ 0 w 592"/>
                        <a:gd name="T1" fmla="*/ 2 h 90"/>
                        <a:gd name="T2" fmla="*/ 1 w 592"/>
                        <a:gd name="T3" fmla="*/ 1 h 90"/>
                        <a:gd name="T4" fmla="*/ 2 w 592"/>
                        <a:gd name="T5" fmla="*/ 1 h 90"/>
                        <a:gd name="T6" fmla="*/ 2 w 592"/>
                        <a:gd name="T7" fmla="*/ 1 h 90"/>
                        <a:gd name="T8" fmla="*/ 6 w 592"/>
                        <a:gd name="T9" fmla="*/ 1 h 90"/>
                        <a:gd name="T10" fmla="*/ 8 w 592"/>
                        <a:gd name="T11" fmla="*/ 1 h 90"/>
                        <a:gd name="T12" fmla="*/ 9 w 592"/>
                        <a:gd name="T13" fmla="*/ 1 h 90"/>
                        <a:gd name="T14" fmla="*/ 13 w 592"/>
                        <a:gd name="T15" fmla="*/ 2 h 90"/>
                        <a:gd name="T16" fmla="*/ 18 w 592"/>
                        <a:gd name="T17" fmla="*/ 1 h 90"/>
                        <a:gd name="T18" fmla="*/ 25 w 592"/>
                        <a:gd name="T19" fmla="*/ 1 h 90"/>
                        <a:gd name="T20" fmla="*/ 28 w 592"/>
                        <a:gd name="T21" fmla="*/ 0 h 90"/>
                        <a:gd name="T22" fmla="*/ 31 w 592"/>
                        <a:gd name="T23" fmla="*/ 0 h 90"/>
                        <a:gd name="T24" fmla="*/ 32 w 592"/>
                        <a:gd name="T25" fmla="*/ 1 h 90"/>
                        <a:gd name="T26" fmla="*/ 32 w 592"/>
                        <a:gd name="T27" fmla="*/ 1 h 90"/>
                        <a:gd name="T28" fmla="*/ 31 w 592"/>
                        <a:gd name="T29" fmla="*/ 2 h 90"/>
                        <a:gd name="T30" fmla="*/ 31 w 592"/>
                        <a:gd name="T31" fmla="*/ 2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353" name="Freeform 257"/>
                    <p:cNvSpPr>
                      <a:spLocks noChangeArrowheads="1"/>
                    </p:cNvSpPr>
                    <p:nvPr/>
                  </p:nvSpPr>
                  <p:spPr bwMode="auto">
                    <a:xfrm>
                      <a:off x="3303" y="3321"/>
                      <a:ext cx="226" cy="157"/>
                    </a:xfrm>
                    <a:custGeom>
                      <a:avLst/>
                      <a:gdLst>
                        <a:gd name="T0" fmla="*/ 32 w 599"/>
                        <a:gd name="T1" fmla="*/ 0 h 432"/>
                        <a:gd name="T2" fmla="*/ 32 w 599"/>
                        <a:gd name="T3" fmla="*/ 0 h 432"/>
                        <a:gd name="T4" fmla="*/ 32 w 599"/>
                        <a:gd name="T5" fmla="*/ 0 h 432"/>
                        <a:gd name="T6" fmla="*/ 31 w 599"/>
                        <a:gd name="T7" fmla="*/ 1 h 432"/>
                        <a:gd name="T8" fmla="*/ 30 w 599"/>
                        <a:gd name="T9" fmla="*/ 4 h 432"/>
                        <a:gd name="T10" fmla="*/ 28 w 599"/>
                        <a:gd name="T11" fmla="*/ 10 h 432"/>
                        <a:gd name="T12" fmla="*/ 28 w 599"/>
                        <a:gd name="T13" fmla="*/ 13 h 432"/>
                        <a:gd name="T14" fmla="*/ 27 w 599"/>
                        <a:gd name="T15" fmla="*/ 17 h 432"/>
                        <a:gd name="T16" fmla="*/ 27 w 599"/>
                        <a:gd name="T17" fmla="*/ 19 h 432"/>
                        <a:gd name="T18" fmla="*/ 25 w 599"/>
                        <a:gd name="T19" fmla="*/ 20 h 432"/>
                        <a:gd name="T20" fmla="*/ 23 w 599"/>
                        <a:gd name="T21" fmla="*/ 20 h 432"/>
                        <a:gd name="T22" fmla="*/ 23 w 599"/>
                        <a:gd name="T23" fmla="*/ 20 h 432"/>
                        <a:gd name="T24" fmla="*/ 23 w 599"/>
                        <a:gd name="T25" fmla="*/ 17 h 432"/>
                        <a:gd name="T26" fmla="*/ 23 w 599"/>
                        <a:gd name="T27" fmla="*/ 16 h 432"/>
                        <a:gd name="T28" fmla="*/ 22 w 599"/>
                        <a:gd name="T29" fmla="*/ 16 h 432"/>
                        <a:gd name="T30" fmla="*/ 18 w 599"/>
                        <a:gd name="T31" fmla="*/ 15 h 432"/>
                        <a:gd name="T32" fmla="*/ 6 w 599"/>
                        <a:gd name="T33" fmla="*/ 17 h 432"/>
                        <a:gd name="T34" fmla="*/ 6 w 599"/>
                        <a:gd name="T35" fmla="*/ 18 h 432"/>
                        <a:gd name="T36" fmla="*/ 5 w 599"/>
                        <a:gd name="T37" fmla="*/ 19 h 432"/>
                        <a:gd name="T38" fmla="*/ 3 w 599"/>
                        <a:gd name="T39" fmla="*/ 21 h 432"/>
                        <a:gd name="T40" fmla="*/ 2 w 599"/>
                        <a:gd name="T41" fmla="*/ 20 h 432"/>
                        <a:gd name="T42" fmla="*/ 1 w 599"/>
                        <a:gd name="T43" fmla="*/ 20 h 432"/>
                        <a:gd name="T44" fmla="*/ 0 w 599"/>
                        <a:gd name="T45" fmla="*/ 19 h 432"/>
                        <a:gd name="T46" fmla="*/ 1 w 599"/>
                        <a:gd name="T47" fmla="*/ 18 h 432"/>
                        <a:gd name="T48" fmla="*/ 1 w 599"/>
                        <a:gd name="T49" fmla="*/ 16 h 432"/>
                        <a:gd name="T50" fmla="*/ 2 w 599"/>
                        <a:gd name="T51" fmla="*/ 13 h 432"/>
                        <a:gd name="T52" fmla="*/ 2 w 599"/>
                        <a:gd name="T53" fmla="*/ 9 h 432"/>
                        <a:gd name="T54" fmla="*/ 2 w 599"/>
                        <a:gd name="T55" fmla="*/ 6 h 432"/>
                        <a:gd name="T56" fmla="*/ 2 w 599"/>
                        <a:gd name="T57" fmla="*/ 4 h 432"/>
                        <a:gd name="T58" fmla="*/ 1 w 599"/>
                        <a:gd name="T59" fmla="*/ 1 h 432"/>
                        <a:gd name="T60" fmla="*/ 1 w 599"/>
                        <a:gd name="T61" fmla="*/ 1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grpSp>
              <p:pic>
                <p:nvPicPr>
                  <p:cNvPr id="133351" name="Picture 25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0" y="3230"/>
                    <a:ext cx="324" cy="362"/>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grpSp>
            <p:sp>
              <p:nvSpPr>
                <p:cNvPr id="133345" name="Freeform 259"/>
                <p:cNvSpPr>
                  <a:spLocks noChangeArrowheads="1"/>
                </p:cNvSpPr>
                <p:nvPr/>
              </p:nvSpPr>
              <p:spPr bwMode="auto">
                <a:xfrm>
                  <a:off x="3310" y="3488"/>
                  <a:ext cx="3" cy="30"/>
                </a:xfrm>
                <a:custGeom>
                  <a:avLst/>
                  <a:gdLst>
                    <a:gd name="T0" fmla="*/ 0 w 85"/>
                    <a:gd name="T1" fmla="*/ 0 h 318"/>
                    <a:gd name="T2" fmla="*/ 0 w 85"/>
                    <a:gd name="T3" fmla="*/ 0 h 318"/>
                    <a:gd name="T4" fmla="*/ 0 w 85"/>
                    <a:gd name="T5" fmla="*/ 0 h 318"/>
                    <a:gd name="T6" fmla="*/ 0 w 85"/>
                    <a:gd name="T7" fmla="*/ 0 h 318"/>
                    <a:gd name="T8" fmla="*/ 0 w 85"/>
                    <a:gd name="T9" fmla="*/ 0 h 318"/>
                    <a:gd name="T10" fmla="*/ 0 w 85"/>
                    <a:gd name="T11" fmla="*/ 0 h 318"/>
                    <a:gd name="T12" fmla="*/ 0 w 85"/>
                    <a:gd name="T13" fmla="*/ 0 h 318"/>
                    <a:gd name="T14" fmla="*/ 0 w 85"/>
                    <a:gd name="T15" fmla="*/ 0 h 318"/>
                    <a:gd name="T16" fmla="*/ 0 w 85"/>
                    <a:gd name="T17" fmla="*/ 0 h 318"/>
                    <a:gd name="T18" fmla="*/ 0 w 85"/>
                    <a:gd name="T19" fmla="*/ 0 h 318"/>
                    <a:gd name="T20" fmla="*/ 0 w 85"/>
                    <a:gd name="T21" fmla="*/ 0 h 318"/>
                    <a:gd name="T22" fmla="*/ 0 w 85"/>
                    <a:gd name="T23" fmla="*/ 0 h 318"/>
                    <a:gd name="T24" fmla="*/ 0 w 85"/>
                    <a:gd name="T25" fmla="*/ 0 h 318"/>
                    <a:gd name="T26" fmla="*/ 0 w 85"/>
                    <a:gd name="T27" fmla="*/ 0 h 318"/>
                    <a:gd name="T28" fmla="*/ 0 w 85"/>
                    <a:gd name="T29" fmla="*/ 0 h 318"/>
                    <a:gd name="T30" fmla="*/ 0 w 85"/>
                    <a:gd name="T31" fmla="*/ 0 h 318"/>
                    <a:gd name="T32" fmla="*/ 0 w 85"/>
                    <a:gd name="T33" fmla="*/ 0 h 318"/>
                    <a:gd name="T34" fmla="*/ 0 w 85"/>
                    <a:gd name="T35" fmla="*/ 0 h 318"/>
                    <a:gd name="T36" fmla="*/ 0 w 85"/>
                    <a:gd name="T37" fmla="*/ 0 h 318"/>
                    <a:gd name="T38" fmla="*/ 0 w 85"/>
                    <a:gd name="T39" fmla="*/ 0 h 318"/>
                    <a:gd name="T40" fmla="*/ 0 w 85"/>
                    <a:gd name="T41" fmla="*/ 0 h 318"/>
                    <a:gd name="T42" fmla="*/ 0 w 85"/>
                    <a:gd name="T43" fmla="*/ 0 h 318"/>
                    <a:gd name="T44" fmla="*/ 0 w 85"/>
                    <a:gd name="T45" fmla="*/ 0 h 318"/>
                    <a:gd name="T46" fmla="*/ 0 w 85"/>
                    <a:gd name="T47" fmla="*/ 0 h 318"/>
                    <a:gd name="T48" fmla="*/ 0 w 85"/>
                    <a:gd name="T49" fmla="*/ 0 h 318"/>
                    <a:gd name="T50" fmla="*/ 0 w 85"/>
                    <a:gd name="T51" fmla="*/ 0 h 318"/>
                    <a:gd name="T52" fmla="*/ 0 w 85"/>
                    <a:gd name="T53" fmla="*/ 0 h 318"/>
                    <a:gd name="T54" fmla="*/ 0 w 85"/>
                    <a:gd name="T55" fmla="*/ 0 h 318"/>
                    <a:gd name="T56" fmla="*/ 0 w 85"/>
                    <a:gd name="T57" fmla="*/ 0 h 318"/>
                    <a:gd name="T58" fmla="*/ 0 w 85"/>
                    <a:gd name="T59" fmla="*/ 0 h 318"/>
                    <a:gd name="T60" fmla="*/ 0 w 85"/>
                    <a:gd name="T61" fmla="*/ 0 h 318"/>
                    <a:gd name="T62" fmla="*/ 0 w 85"/>
                    <a:gd name="T63" fmla="*/ 0 h 318"/>
                    <a:gd name="T64" fmla="*/ 0 w 85"/>
                    <a:gd name="T65" fmla="*/ 0 h 318"/>
                    <a:gd name="T66" fmla="*/ 0 w 85"/>
                    <a:gd name="T67" fmla="*/ 0 h 318"/>
                    <a:gd name="T68" fmla="*/ 0 w 85"/>
                    <a:gd name="T69" fmla="*/ 0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rgbClr val="1A0004"/>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346" name="Freeform 260"/>
                <p:cNvSpPr>
                  <a:spLocks noChangeArrowheads="1"/>
                </p:cNvSpPr>
                <p:nvPr/>
              </p:nvSpPr>
              <p:spPr bwMode="auto">
                <a:xfrm>
                  <a:off x="3312" y="3488"/>
                  <a:ext cx="5" cy="34"/>
                </a:xfrm>
                <a:custGeom>
                  <a:avLst/>
                  <a:gdLst>
                    <a:gd name="T0" fmla="*/ 0 w 105"/>
                    <a:gd name="T1" fmla="*/ 0 h 354"/>
                    <a:gd name="T2" fmla="*/ 0 w 105"/>
                    <a:gd name="T3" fmla="*/ 0 h 354"/>
                    <a:gd name="T4" fmla="*/ 0 w 105"/>
                    <a:gd name="T5" fmla="*/ 0 h 354"/>
                    <a:gd name="T6" fmla="*/ 0 w 105"/>
                    <a:gd name="T7" fmla="*/ 0 h 354"/>
                    <a:gd name="T8" fmla="*/ 0 w 105"/>
                    <a:gd name="T9" fmla="*/ 0 h 354"/>
                    <a:gd name="T10" fmla="*/ 0 w 105"/>
                    <a:gd name="T11" fmla="*/ 0 h 354"/>
                    <a:gd name="T12" fmla="*/ 0 w 105"/>
                    <a:gd name="T13" fmla="*/ 0 h 354"/>
                    <a:gd name="T14" fmla="*/ 0 w 105"/>
                    <a:gd name="T15" fmla="*/ 0 h 354"/>
                    <a:gd name="T16" fmla="*/ 0 w 105"/>
                    <a:gd name="T17" fmla="*/ 0 h 354"/>
                    <a:gd name="T18" fmla="*/ 0 w 105"/>
                    <a:gd name="T19" fmla="*/ 0 h 354"/>
                    <a:gd name="T20" fmla="*/ 0 w 105"/>
                    <a:gd name="T21" fmla="*/ 0 h 354"/>
                    <a:gd name="T22" fmla="*/ 0 w 105"/>
                    <a:gd name="T23" fmla="*/ 0 h 354"/>
                    <a:gd name="T24" fmla="*/ 0 w 105"/>
                    <a:gd name="T25" fmla="*/ 0 h 354"/>
                    <a:gd name="T26" fmla="*/ 0 w 105"/>
                    <a:gd name="T27" fmla="*/ 0 h 354"/>
                    <a:gd name="T28" fmla="*/ 0 w 105"/>
                    <a:gd name="T29" fmla="*/ 0 h 354"/>
                    <a:gd name="T30" fmla="*/ 0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347" name="Freeform 261"/>
                <p:cNvSpPr>
                  <a:spLocks noChangeArrowheads="1"/>
                </p:cNvSpPr>
                <p:nvPr/>
              </p:nvSpPr>
              <p:spPr bwMode="auto">
                <a:xfrm>
                  <a:off x="3466" y="3479"/>
                  <a:ext cx="10" cy="37"/>
                </a:xfrm>
                <a:custGeom>
                  <a:avLst/>
                  <a:gdLst>
                    <a:gd name="T0" fmla="*/ 0 w 149"/>
                    <a:gd name="T1" fmla="*/ 0 h 376"/>
                    <a:gd name="T2" fmla="*/ 0 w 149"/>
                    <a:gd name="T3" fmla="*/ 0 h 376"/>
                    <a:gd name="T4" fmla="*/ 0 w 149"/>
                    <a:gd name="T5" fmla="*/ 0 h 376"/>
                    <a:gd name="T6" fmla="*/ 0 w 149"/>
                    <a:gd name="T7" fmla="*/ 0 h 376"/>
                    <a:gd name="T8" fmla="*/ 0 w 149"/>
                    <a:gd name="T9" fmla="*/ 0 h 376"/>
                    <a:gd name="T10" fmla="*/ 0 w 149"/>
                    <a:gd name="T11" fmla="*/ 0 h 376"/>
                    <a:gd name="T12" fmla="*/ 0 w 149"/>
                    <a:gd name="T13" fmla="*/ 0 h 376"/>
                    <a:gd name="T14" fmla="*/ 0 w 149"/>
                    <a:gd name="T15" fmla="*/ 0 h 376"/>
                    <a:gd name="T16" fmla="*/ 0 w 149"/>
                    <a:gd name="T17" fmla="*/ 0 h 376"/>
                    <a:gd name="T18" fmla="*/ 0 w 149"/>
                    <a:gd name="T19" fmla="*/ 0 h 376"/>
                    <a:gd name="T20" fmla="*/ 0 w 149"/>
                    <a:gd name="T21" fmla="*/ 0 h 376"/>
                    <a:gd name="T22" fmla="*/ 0 w 149"/>
                    <a:gd name="T23" fmla="*/ 0 h 376"/>
                    <a:gd name="T24" fmla="*/ 0 w 149"/>
                    <a:gd name="T25" fmla="*/ 0 h 376"/>
                    <a:gd name="T26" fmla="*/ 0 w 149"/>
                    <a:gd name="T27" fmla="*/ 0 h 376"/>
                    <a:gd name="T28" fmla="*/ 0 w 149"/>
                    <a:gd name="T29" fmla="*/ 0 h 376"/>
                    <a:gd name="T30" fmla="*/ 0 w 149"/>
                    <a:gd name="T31" fmla="*/ 0 h 376"/>
                    <a:gd name="T32" fmla="*/ 0 w 149"/>
                    <a:gd name="T33" fmla="*/ 0 h 376"/>
                    <a:gd name="T34" fmla="*/ 0 w 149"/>
                    <a:gd name="T35" fmla="*/ 0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348" name="Freeform 262"/>
                <p:cNvSpPr>
                  <a:spLocks noChangeArrowheads="1"/>
                </p:cNvSpPr>
                <p:nvPr/>
              </p:nvSpPr>
              <p:spPr bwMode="auto">
                <a:xfrm>
                  <a:off x="3321" y="3271"/>
                  <a:ext cx="4" cy="52"/>
                </a:xfrm>
                <a:custGeom>
                  <a:avLst/>
                  <a:gdLst>
                    <a:gd name="T0" fmla="*/ 0 w 96"/>
                    <a:gd name="T1" fmla="*/ 0 h 504"/>
                    <a:gd name="T2" fmla="*/ 0 w 96"/>
                    <a:gd name="T3" fmla="*/ 0 h 504"/>
                    <a:gd name="T4" fmla="*/ 0 w 96"/>
                    <a:gd name="T5" fmla="*/ 0 h 504"/>
                    <a:gd name="T6" fmla="*/ 0 w 96"/>
                    <a:gd name="T7" fmla="*/ 0 h 504"/>
                    <a:gd name="T8" fmla="*/ 0 w 96"/>
                    <a:gd name="T9" fmla="*/ 0 h 504"/>
                    <a:gd name="T10" fmla="*/ 0 w 96"/>
                    <a:gd name="T11" fmla="*/ 0 h 504"/>
                    <a:gd name="T12" fmla="*/ 0 w 96"/>
                    <a:gd name="T13" fmla="*/ 0 h 504"/>
                    <a:gd name="T14" fmla="*/ 0 w 96"/>
                    <a:gd name="T15" fmla="*/ 0 h 504"/>
                    <a:gd name="T16" fmla="*/ 0 w 96"/>
                    <a:gd name="T17" fmla="*/ 0 h 504"/>
                    <a:gd name="T18" fmla="*/ 0 w 96"/>
                    <a:gd name="T19" fmla="*/ 0 h 504"/>
                    <a:gd name="T20" fmla="*/ 0 w 96"/>
                    <a:gd name="T21" fmla="*/ 0 h 504"/>
                    <a:gd name="T22" fmla="*/ 0 w 96"/>
                    <a:gd name="T23" fmla="*/ 0 h 504"/>
                    <a:gd name="T24" fmla="*/ 0 w 96"/>
                    <a:gd name="T25" fmla="*/ 0 h 504"/>
                    <a:gd name="T26" fmla="*/ 0 w 96"/>
                    <a:gd name="T27" fmla="*/ 0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349" name="Freeform 263"/>
                <p:cNvSpPr>
                  <a:spLocks noChangeArrowheads="1"/>
                </p:cNvSpPr>
                <p:nvPr/>
              </p:nvSpPr>
              <p:spPr bwMode="auto">
                <a:xfrm>
                  <a:off x="3513" y="3269"/>
                  <a:ext cx="11" cy="41"/>
                </a:xfrm>
                <a:custGeom>
                  <a:avLst/>
                  <a:gdLst>
                    <a:gd name="T0" fmla="*/ 0 w 150"/>
                    <a:gd name="T1" fmla="*/ 0 h 410"/>
                    <a:gd name="T2" fmla="*/ 0 w 150"/>
                    <a:gd name="T3" fmla="*/ 0 h 410"/>
                    <a:gd name="T4" fmla="*/ 0 w 150"/>
                    <a:gd name="T5" fmla="*/ 0 h 410"/>
                    <a:gd name="T6" fmla="*/ 0 w 150"/>
                    <a:gd name="T7" fmla="*/ 0 h 410"/>
                    <a:gd name="T8" fmla="*/ 0 w 150"/>
                    <a:gd name="T9" fmla="*/ 0 h 410"/>
                    <a:gd name="T10" fmla="*/ 0 w 150"/>
                    <a:gd name="T11" fmla="*/ 0 h 410"/>
                    <a:gd name="T12" fmla="*/ 0 w 150"/>
                    <a:gd name="T13" fmla="*/ 0 h 410"/>
                    <a:gd name="T14" fmla="*/ 0 w 150"/>
                    <a:gd name="T15" fmla="*/ 0 h 410"/>
                    <a:gd name="T16" fmla="*/ 0 w 150"/>
                    <a:gd name="T17" fmla="*/ 0 h 410"/>
                    <a:gd name="T18" fmla="*/ 0 w 150"/>
                    <a:gd name="T19" fmla="*/ 0 h 410"/>
                    <a:gd name="T20" fmla="*/ 0 w 150"/>
                    <a:gd name="T21" fmla="*/ 0 h 410"/>
                    <a:gd name="T22" fmla="*/ 0 w 150"/>
                    <a:gd name="T23" fmla="*/ 0 h 410"/>
                    <a:gd name="T24" fmla="*/ 0 w 150"/>
                    <a:gd name="T25" fmla="*/ 0 h 410"/>
                    <a:gd name="T26" fmla="*/ 0 w 150"/>
                    <a:gd name="T27" fmla="*/ 0 h 410"/>
                    <a:gd name="T28" fmla="*/ 0 w 150"/>
                    <a:gd name="T29" fmla="*/ 0 h 410"/>
                    <a:gd name="T30" fmla="*/ 0 w 150"/>
                    <a:gd name="T31" fmla="*/ 0 h 410"/>
                    <a:gd name="T32" fmla="*/ 0 w 150"/>
                    <a:gd name="T33" fmla="*/ 0 h 410"/>
                    <a:gd name="T34" fmla="*/ 0 w 150"/>
                    <a:gd name="T35" fmla="*/ 0 h 410"/>
                    <a:gd name="T36" fmla="*/ 0 w 150"/>
                    <a:gd name="T37" fmla="*/ 0 h 410"/>
                    <a:gd name="T38" fmla="*/ 0 w 150"/>
                    <a:gd name="T39" fmla="*/ 0 h 410"/>
                    <a:gd name="T40" fmla="*/ 0 w 150"/>
                    <a:gd name="T41" fmla="*/ 0 h 410"/>
                    <a:gd name="T42" fmla="*/ 0 w 150"/>
                    <a:gd name="T43" fmla="*/ 0 h 410"/>
                    <a:gd name="T44" fmla="*/ 0 w 150"/>
                    <a:gd name="T45" fmla="*/ 0 h 410"/>
                    <a:gd name="T46" fmla="*/ 0 w 150"/>
                    <a:gd name="T47" fmla="*/ 0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grpSp>
          <p:sp>
            <p:nvSpPr>
              <p:cNvPr id="133343" name="Rectangle 264"/>
              <p:cNvSpPr>
                <a:spLocks noChangeArrowheads="1"/>
              </p:cNvSpPr>
              <p:nvPr/>
            </p:nvSpPr>
            <p:spPr bwMode="auto">
              <a:xfrm>
                <a:off x="3292" y="3275"/>
                <a:ext cx="107" cy="20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grpSp>
        <p:grpSp>
          <p:nvGrpSpPr>
            <p:cNvPr id="133316" name="Group 265"/>
            <p:cNvGrpSpPr>
              <a:grpSpLocks/>
            </p:cNvGrpSpPr>
            <p:nvPr/>
          </p:nvGrpSpPr>
          <p:grpSpPr bwMode="auto">
            <a:xfrm>
              <a:off x="4739" y="847"/>
              <a:ext cx="324" cy="362"/>
              <a:chOff x="4739" y="847"/>
              <a:chExt cx="324" cy="362"/>
            </a:xfrm>
          </p:grpSpPr>
          <p:grpSp>
            <p:nvGrpSpPr>
              <p:cNvPr id="133330" name="Group 266"/>
              <p:cNvGrpSpPr>
                <a:grpSpLocks/>
              </p:cNvGrpSpPr>
              <p:nvPr/>
            </p:nvGrpSpPr>
            <p:grpSpPr bwMode="auto">
              <a:xfrm>
                <a:off x="4739" y="847"/>
                <a:ext cx="324" cy="362"/>
                <a:chOff x="4739" y="847"/>
                <a:chExt cx="324" cy="362"/>
              </a:xfrm>
            </p:grpSpPr>
            <p:grpSp>
              <p:nvGrpSpPr>
                <p:cNvPr id="133332" name="Group 267"/>
                <p:cNvGrpSpPr>
                  <a:grpSpLocks/>
                </p:cNvGrpSpPr>
                <p:nvPr/>
              </p:nvGrpSpPr>
              <p:grpSpPr bwMode="auto">
                <a:xfrm>
                  <a:off x="4739" y="847"/>
                  <a:ext cx="324" cy="362"/>
                  <a:chOff x="4739" y="847"/>
                  <a:chExt cx="324" cy="362"/>
                </a:xfrm>
              </p:grpSpPr>
              <p:grpSp>
                <p:nvGrpSpPr>
                  <p:cNvPr id="133338" name="Group 268"/>
                  <p:cNvGrpSpPr>
                    <a:grpSpLocks/>
                  </p:cNvGrpSpPr>
                  <p:nvPr/>
                </p:nvGrpSpPr>
                <p:grpSpPr bwMode="auto">
                  <a:xfrm>
                    <a:off x="4792" y="913"/>
                    <a:ext cx="229" cy="182"/>
                    <a:chOff x="4792" y="913"/>
                    <a:chExt cx="229" cy="182"/>
                  </a:xfrm>
                </p:grpSpPr>
                <p:sp>
                  <p:nvSpPr>
                    <p:cNvPr id="133340" name="Freeform 269"/>
                    <p:cNvSpPr>
                      <a:spLocks noChangeArrowheads="1"/>
                    </p:cNvSpPr>
                    <p:nvPr/>
                  </p:nvSpPr>
                  <p:spPr bwMode="auto">
                    <a:xfrm>
                      <a:off x="4798" y="913"/>
                      <a:ext cx="223" cy="27"/>
                    </a:xfrm>
                    <a:custGeom>
                      <a:avLst/>
                      <a:gdLst>
                        <a:gd name="T0" fmla="*/ 0 w 592"/>
                        <a:gd name="T1" fmla="*/ 1 h 90"/>
                        <a:gd name="T2" fmla="*/ 0 w 592"/>
                        <a:gd name="T3" fmla="*/ 0 h 90"/>
                        <a:gd name="T4" fmla="*/ 1 w 592"/>
                        <a:gd name="T5" fmla="*/ 0 h 90"/>
                        <a:gd name="T6" fmla="*/ 1 w 592"/>
                        <a:gd name="T7" fmla="*/ 0 h 90"/>
                        <a:gd name="T8" fmla="*/ 2 w 592"/>
                        <a:gd name="T9" fmla="*/ 0 h 90"/>
                        <a:gd name="T10" fmla="*/ 3 w 592"/>
                        <a:gd name="T11" fmla="*/ 0 h 90"/>
                        <a:gd name="T12" fmla="*/ 3 w 592"/>
                        <a:gd name="T13" fmla="*/ 0 h 90"/>
                        <a:gd name="T14" fmla="*/ 5 w 592"/>
                        <a:gd name="T15" fmla="*/ 1 h 90"/>
                        <a:gd name="T16" fmla="*/ 7 w 592"/>
                        <a:gd name="T17" fmla="*/ 0 h 90"/>
                        <a:gd name="T18" fmla="*/ 9 w 592"/>
                        <a:gd name="T19" fmla="*/ 0 h 90"/>
                        <a:gd name="T20" fmla="*/ 11 w 592"/>
                        <a:gd name="T21" fmla="*/ 0 h 90"/>
                        <a:gd name="T22" fmla="*/ 12 w 592"/>
                        <a:gd name="T23" fmla="*/ 0 h 90"/>
                        <a:gd name="T24" fmla="*/ 12 w 592"/>
                        <a:gd name="T25" fmla="*/ 0 h 90"/>
                        <a:gd name="T26" fmla="*/ 12 w 592"/>
                        <a:gd name="T27" fmla="*/ 0 h 90"/>
                        <a:gd name="T28" fmla="*/ 12 w 592"/>
                        <a:gd name="T29" fmla="*/ 1 h 90"/>
                        <a:gd name="T30" fmla="*/ 12 w 592"/>
                        <a:gd name="T31" fmla="*/ 1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341" name="Freeform 270"/>
                    <p:cNvSpPr>
                      <a:spLocks noChangeArrowheads="1"/>
                    </p:cNvSpPr>
                    <p:nvPr/>
                  </p:nvSpPr>
                  <p:spPr bwMode="auto">
                    <a:xfrm>
                      <a:off x="4792" y="938"/>
                      <a:ext cx="226" cy="157"/>
                    </a:xfrm>
                    <a:custGeom>
                      <a:avLst/>
                      <a:gdLst>
                        <a:gd name="T0" fmla="*/ 12 w 599"/>
                        <a:gd name="T1" fmla="*/ 0 h 432"/>
                        <a:gd name="T2" fmla="*/ 12 w 599"/>
                        <a:gd name="T3" fmla="*/ 0 h 432"/>
                        <a:gd name="T4" fmla="*/ 12 w 599"/>
                        <a:gd name="T5" fmla="*/ 0 h 432"/>
                        <a:gd name="T6" fmla="*/ 12 w 599"/>
                        <a:gd name="T7" fmla="*/ 0 h 432"/>
                        <a:gd name="T8" fmla="*/ 11 w 599"/>
                        <a:gd name="T9" fmla="*/ 1 h 432"/>
                        <a:gd name="T10" fmla="*/ 11 w 599"/>
                        <a:gd name="T11" fmla="*/ 4 h 432"/>
                        <a:gd name="T12" fmla="*/ 11 w 599"/>
                        <a:gd name="T13" fmla="*/ 5 h 432"/>
                        <a:gd name="T14" fmla="*/ 10 w 599"/>
                        <a:gd name="T15" fmla="*/ 6 h 432"/>
                        <a:gd name="T16" fmla="*/ 10 w 599"/>
                        <a:gd name="T17" fmla="*/ 7 h 432"/>
                        <a:gd name="T18" fmla="*/ 9 w 599"/>
                        <a:gd name="T19" fmla="*/ 7 h 432"/>
                        <a:gd name="T20" fmla="*/ 9 w 599"/>
                        <a:gd name="T21" fmla="*/ 7 h 432"/>
                        <a:gd name="T22" fmla="*/ 9 w 599"/>
                        <a:gd name="T23" fmla="*/ 7 h 432"/>
                        <a:gd name="T24" fmla="*/ 9 w 599"/>
                        <a:gd name="T25" fmla="*/ 6 h 432"/>
                        <a:gd name="T26" fmla="*/ 9 w 599"/>
                        <a:gd name="T27" fmla="*/ 6 h 432"/>
                        <a:gd name="T28" fmla="*/ 8 w 599"/>
                        <a:gd name="T29" fmla="*/ 6 h 432"/>
                        <a:gd name="T30" fmla="*/ 7 w 599"/>
                        <a:gd name="T31" fmla="*/ 5 h 432"/>
                        <a:gd name="T32" fmla="*/ 2 w 599"/>
                        <a:gd name="T33" fmla="*/ 6 h 432"/>
                        <a:gd name="T34" fmla="*/ 2 w 599"/>
                        <a:gd name="T35" fmla="*/ 7 h 432"/>
                        <a:gd name="T36" fmla="*/ 2 w 599"/>
                        <a:gd name="T37" fmla="*/ 7 h 432"/>
                        <a:gd name="T38" fmla="*/ 1 w 599"/>
                        <a:gd name="T39" fmla="*/ 8 h 432"/>
                        <a:gd name="T40" fmla="*/ 1 w 599"/>
                        <a:gd name="T41" fmla="*/ 7 h 432"/>
                        <a:gd name="T42" fmla="*/ 0 w 599"/>
                        <a:gd name="T43" fmla="*/ 7 h 432"/>
                        <a:gd name="T44" fmla="*/ 0 w 599"/>
                        <a:gd name="T45" fmla="*/ 7 h 432"/>
                        <a:gd name="T46" fmla="*/ 0 w 599"/>
                        <a:gd name="T47" fmla="*/ 7 h 432"/>
                        <a:gd name="T48" fmla="*/ 0 w 599"/>
                        <a:gd name="T49" fmla="*/ 6 h 432"/>
                        <a:gd name="T50" fmla="*/ 1 w 599"/>
                        <a:gd name="T51" fmla="*/ 5 h 432"/>
                        <a:gd name="T52" fmla="*/ 1 w 599"/>
                        <a:gd name="T53" fmla="*/ 3 h 432"/>
                        <a:gd name="T54" fmla="*/ 1 w 599"/>
                        <a:gd name="T55" fmla="*/ 2 h 432"/>
                        <a:gd name="T56" fmla="*/ 1 w 599"/>
                        <a:gd name="T57" fmla="*/ 1 h 432"/>
                        <a:gd name="T58" fmla="*/ 0 w 599"/>
                        <a:gd name="T59" fmla="*/ 0 h 432"/>
                        <a:gd name="T60" fmla="*/ 0 w 599"/>
                        <a:gd name="T61" fmla="*/ 0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grpSp>
              <p:pic>
                <p:nvPicPr>
                  <p:cNvPr id="133339" name="Picture 27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39" y="847"/>
                    <a:ext cx="324" cy="362"/>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grpSp>
            <p:sp>
              <p:nvSpPr>
                <p:cNvPr id="130261" name="Freeform 272"/>
                <p:cNvSpPr>
                  <a:spLocks noChangeArrowheads="1"/>
                </p:cNvSpPr>
                <p:nvPr/>
              </p:nvSpPr>
              <p:spPr bwMode="auto">
                <a:xfrm>
                  <a:off x="4799" y="1105"/>
                  <a:ext cx="3" cy="30"/>
                </a:xfrm>
                <a:custGeom>
                  <a:avLst/>
                  <a:gdLst>
                    <a:gd name="T0" fmla="*/ 3 w 85"/>
                    <a:gd name="T1" fmla="*/ 14 h 318"/>
                    <a:gd name="T2" fmla="*/ 2 w 85"/>
                    <a:gd name="T3" fmla="*/ 7 h 318"/>
                    <a:gd name="T4" fmla="*/ 2 w 85"/>
                    <a:gd name="T5" fmla="*/ 4 h 318"/>
                    <a:gd name="T6" fmla="*/ 2 w 85"/>
                    <a:gd name="T7" fmla="*/ 7 h 318"/>
                    <a:gd name="T8" fmla="*/ 2 w 85"/>
                    <a:gd name="T9" fmla="*/ 3 h 318"/>
                    <a:gd name="T10" fmla="*/ 1 w 85"/>
                    <a:gd name="T11" fmla="*/ 1 h 318"/>
                    <a:gd name="T12" fmla="*/ 1 w 85"/>
                    <a:gd name="T13" fmla="*/ 4 h 318"/>
                    <a:gd name="T14" fmla="*/ 2 w 85"/>
                    <a:gd name="T15" fmla="*/ 18 h 318"/>
                    <a:gd name="T16" fmla="*/ 1 w 85"/>
                    <a:gd name="T17" fmla="*/ 15 h 318"/>
                    <a:gd name="T18" fmla="*/ 1 w 85"/>
                    <a:gd name="T19" fmla="*/ 12 h 318"/>
                    <a:gd name="T20" fmla="*/ 2 w 85"/>
                    <a:gd name="T21" fmla="*/ 15 h 318"/>
                    <a:gd name="T22" fmla="*/ 1 w 85"/>
                    <a:gd name="T23" fmla="*/ 10 h 318"/>
                    <a:gd name="T24" fmla="*/ 2 w 85"/>
                    <a:gd name="T25" fmla="*/ 14 h 318"/>
                    <a:gd name="T26" fmla="*/ 1 w 85"/>
                    <a:gd name="T27" fmla="*/ 11 h 318"/>
                    <a:gd name="T28" fmla="*/ 2 w 85"/>
                    <a:gd name="T29" fmla="*/ 14 h 318"/>
                    <a:gd name="T30" fmla="*/ 2 w 85"/>
                    <a:gd name="T31" fmla="*/ 16 h 318"/>
                    <a:gd name="T32" fmla="*/ 3 w 85"/>
                    <a:gd name="T33" fmla="*/ 19 h 318"/>
                    <a:gd name="T34" fmla="*/ 3 w 85"/>
                    <a:gd name="T35" fmla="*/ 22 h 318"/>
                    <a:gd name="T36" fmla="*/ 3 w 85"/>
                    <a:gd name="T37" fmla="*/ 26 h 318"/>
                    <a:gd name="T38" fmla="*/ 2 w 85"/>
                    <a:gd name="T39" fmla="*/ 26 h 318"/>
                    <a:gd name="T40" fmla="*/ 2 w 85"/>
                    <a:gd name="T41" fmla="*/ 30 h 318"/>
                    <a:gd name="T42" fmla="*/ 1 w 85"/>
                    <a:gd name="T43" fmla="*/ 27 h 318"/>
                    <a:gd name="T44" fmla="*/ 1 w 85"/>
                    <a:gd name="T45" fmla="*/ 19 h 318"/>
                    <a:gd name="T46" fmla="*/ 1 w 85"/>
                    <a:gd name="T47" fmla="*/ 23 h 318"/>
                    <a:gd name="T48" fmla="*/ 0 w 85"/>
                    <a:gd name="T49" fmla="*/ 20 h 318"/>
                    <a:gd name="T50" fmla="*/ 1 w 85"/>
                    <a:gd name="T51" fmla="*/ 14 h 318"/>
                    <a:gd name="T52" fmla="*/ 2 w 85"/>
                    <a:gd name="T53" fmla="*/ 16 h 318"/>
                    <a:gd name="T54" fmla="*/ 3 w 85"/>
                    <a:gd name="T55" fmla="*/ 21 h 318"/>
                    <a:gd name="T56" fmla="*/ 2 w 85"/>
                    <a:gd name="T57" fmla="*/ 18 h 318"/>
                    <a:gd name="T58" fmla="*/ 2 w 85"/>
                    <a:gd name="T59" fmla="*/ 1 h 318"/>
                    <a:gd name="T60" fmla="*/ 2 w 85"/>
                    <a:gd name="T61" fmla="*/ 3 h 318"/>
                    <a:gd name="T62" fmla="*/ 1 w 85"/>
                    <a:gd name="T63" fmla="*/ 4 h 318"/>
                    <a:gd name="T64" fmla="*/ 1 w 85"/>
                    <a:gd name="T65" fmla="*/ 9 h 318"/>
                    <a:gd name="T66" fmla="*/ 2 w 85"/>
                    <a:gd name="T67" fmla="*/ 13 h 318"/>
                    <a:gd name="T68" fmla="*/ 3 w 85"/>
                    <a:gd name="T69" fmla="*/ 14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rgbClr val="1A0004"/>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0262" name="Freeform 273"/>
                <p:cNvSpPr>
                  <a:spLocks noChangeArrowheads="1"/>
                </p:cNvSpPr>
                <p:nvPr/>
              </p:nvSpPr>
              <p:spPr bwMode="auto">
                <a:xfrm>
                  <a:off x="4801" y="1105"/>
                  <a:ext cx="5" cy="34"/>
                </a:xfrm>
                <a:custGeom>
                  <a:avLst/>
                  <a:gdLst>
                    <a:gd name="T0" fmla="*/ 0 w 105"/>
                    <a:gd name="T1" fmla="*/ 0 h 354"/>
                    <a:gd name="T2" fmla="*/ 4 w 105"/>
                    <a:gd name="T3" fmla="*/ 0 h 354"/>
                    <a:gd name="T4" fmla="*/ 3 w 105"/>
                    <a:gd name="T5" fmla="*/ 3 h 354"/>
                    <a:gd name="T6" fmla="*/ 4 w 105"/>
                    <a:gd name="T7" fmla="*/ 6 h 354"/>
                    <a:gd name="T8" fmla="*/ 4 w 105"/>
                    <a:gd name="T9" fmla="*/ 14 h 354"/>
                    <a:gd name="T10" fmla="*/ 5 w 105"/>
                    <a:gd name="T11" fmla="*/ 16 h 354"/>
                    <a:gd name="T12" fmla="*/ 5 w 105"/>
                    <a:gd name="T13" fmla="*/ 23 h 354"/>
                    <a:gd name="T14" fmla="*/ 4 w 105"/>
                    <a:gd name="T15" fmla="*/ 32 h 354"/>
                    <a:gd name="T16" fmla="*/ 3 w 105"/>
                    <a:gd name="T17" fmla="*/ 34 h 354"/>
                    <a:gd name="T18" fmla="*/ 1 w 105"/>
                    <a:gd name="T19" fmla="*/ 31 h 354"/>
                    <a:gd name="T20" fmla="*/ 1 w 105"/>
                    <a:gd name="T21" fmla="*/ 27 h 354"/>
                    <a:gd name="T22" fmla="*/ 1 w 105"/>
                    <a:gd name="T23" fmla="*/ 24 h 354"/>
                    <a:gd name="T24" fmla="*/ 0 w 105"/>
                    <a:gd name="T25" fmla="*/ 9 h 354"/>
                    <a:gd name="T26" fmla="*/ 1 w 105"/>
                    <a:gd name="T27" fmla="*/ 4 h 354"/>
                    <a:gd name="T28" fmla="*/ 0 w 105"/>
                    <a:gd name="T29" fmla="*/ 1 h 354"/>
                    <a:gd name="T30" fmla="*/ 0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0263" name="Freeform 274"/>
                <p:cNvSpPr>
                  <a:spLocks noChangeArrowheads="1"/>
                </p:cNvSpPr>
                <p:nvPr/>
              </p:nvSpPr>
              <p:spPr bwMode="auto">
                <a:xfrm>
                  <a:off x="4955" y="1096"/>
                  <a:ext cx="10" cy="37"/>
                </a:xfrm>
                <a:custGeom>
                  <a:avLst/>
                  <a:gdLst>
                    <a:gd name="T0" fmla="*/ 9 w 149"/>
                    <a:gd name="T1" fmla="*/ 2 h 376"/>
                    <a:gd name="T2" fmla="*/ 9 w 149"/>
                    <a:gd name="T3" fmla="*/ 10 h 376"/>
                    <a:gd name="T4" fmla="*/ 8 w 149"/>
                    <a:gd name="T5" fmla="*/ 13 h 376"/>
                    <a:gd name="T6" fmla="*/ 8 w 149"/>
                    <a:gd name="T7" fmla="*/ 14 h 376"/>
                    <a:gd name="T8" fmla="*/ 7 w 149"/>
                    <a:gd name="T9" fmla="*/ 24 h 376"/>
                    <a:gd name="T10" fmla="*/ 6 w 149"/>
                    <a:gd name="T11" fmla="*/ 31 h 376"/>
                    <a:gd name="T12" fmla="*/ 4 w 149"/>
                    <a:gd name="T13" fmla="*/ 36 h 376"/>
                    <a:gd name="T14" fmla="*/ 4 w 149"/>
                    <a:gd name="T15" fmla="*/ 36 h 376"/>
                    <a:gd name="T16" fmla="*/ 1 w 149"/>
                    <a:gd name="T17" fmla="*/ 36 h 376"/>
                    <a:gd name="T18" fmla="*/ 0 w 149"/>
                    <a:gd name="T19" fmla="*/ 35 h 376"/>
                    <a:gd name="T20" fmla="*/ 0 w 149"/>
                    <a:gd name="T21" fmla="*/ 31 h 376"/>
                    <a:gd name="T22" fmla="*/ 1 w 149"/>
                    <a:gd name="T23" fmla="*/ 22 h 376"/>
                    <a:gd name="T24" fmla="*/ 1 w 149"/>
                    <a:gd name="T25" fmla="*/ 20 h 376"/>
                    <a:gd name="T26" fmla="*/ 2 w 149"/>
                    <a:gd name="T27" fmla="*/ 10 h 376"/>
                    <a:gd name="T28" fmla="*/ 3 w 149"/>
                    <a:gd name="T29" fmla="*/ 7 h 376"/>
                    <a:gd name="T30" fmla="*/ 5 w 149"/>
                    <a:gd name="T31" fmla="*/ 2 h 376"/>
                    <a:gd name="T32" fmla="*/ 8 w 149"/>
                    <a:gd name="T33" fmla="*/ 2 h 376"/>
                    <a:gd name="T34" fmla="*/ 9 w 149"/>
                    <a:gd name="T35" fmla="*/ 2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0264" name="Freeform 275"/>
                <p:cNvSpPr>
                  <a:spLocks noChangeArrowheads="1"/>
                </p:cNvSpPr>
                <p:nvPr/>
              </p:nvSpPr>
              <p:spPr bwMode="auto">
                <a:xfrm>
                  <a:off x="4810" y="888"/>
                  <a:ext cx="4" cy="52"/>
                </a:xfrm>
                <a:custGeom>
                  <a:avLst/>
                  <a:gdLst>
                    <a:gd name="T0" fmla="*/ 1 w 96"/>
                    <a:gd name="T1" fmla="*/ 50 h 504"/>
                    <a:gd name="T2" fmla="*/ 3 w 96"/>
                    <a:gd name="T3" fmla="*/ 51 h 504"/>
                    <a:gd name="T4" fmla="*/ 3 w 96"/>
                    <a:gd name="T5" fmla="*/ 47 h 504"/>
                    <a:gd name="T6" fmla="*/ 3 w 96"/>
                    <a:gd name="T7" fmla="*/ 33 h 504"/>
                    <a:gd name="T8" fmla="*/ 4 w 96"/>
                    <a:gd name="T9" fmla="*/ 22 h 504"/>
                    <a:gd name="T10" fmla="*/ 4 w 96"/>
                    <a:gd name="T11" fmla="*/ 18 h 504"/>
                    <a:gd name="T12" fmla="*/ 4 w 96"/>
                    <a:gd name="T13" fmla="*/ 5 h 504"/>
                    <a:gd name="T14" fmla="*/ 3 w 96"/>
                    <a:gd name="T15" fmla="*/ 1 h 504"/>
                    <a:gd name="T16" fmla="*/ 1 w 96"/>
                    <a:gd name="T17" fmla="*/ 3 h 504"/>
                    <a:gd name="T18" fmla="*/ 1 w 96"/>
                    <a:gd name="T19" fmla="*/ 12 h 504"/>
                    <a:gd name="T20" fmla="*/ 1 w 96"/>
                    <a:gd name="T21" fmla="*/ 37 h 504"/>
                    <a:gd name="T22" fmla="*/ 2 w 96"/>
                    <a:gd name="T23" fmla="*/ 42 h 504"/>
                    <a:gd name="T24" fmla="*/ 1 w 96"/>
                    <a:gd name="T25" fmla="*/ 49 h 504"/>
                    <a:gd name="T26" fmla="*/ 1 w 96"/>
                    <a:gd name="T27" fmla="*/ 50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0265" name="Freeform 276"/>
                <p:cNvSpPr>
                  <a:spLocks noChangeArrowheads="1"/>
                </p:cNvSpPr>
                <p:nvPr/>
              </p:nvSpPr>
              <p:spPr bwMode="auto">
                <a:xfrm>
                  <a:off x="5002" y="886"/>
                  <a:ext cx="11" cy="41"/>
                </a:xfrm>
                <a:custGeom>
                  <a:avLst/>
                  <a:gdLst>
                    <a:gd name="T0" fmla="*/ 0 w 150"/>
                    <a:gd name="T1" fmla="*/ 38 h 410"/>
                    <a:gd name="T2" fmla="*/ 3 w 150"/>
                    <a:gd name="T3" fmla="*/ 41 h 410"/>
                    <a:gd name="T4" fmla="*/ 6 w 150"/>
                    <a:gd name="T5" fmla="*/ 40 h 410"/>
                    <a:gd name="T6" fmla="*/ 7 w 150"/>
                    <a:gd name="T7" fmla="*/ 36 h 410"/>
                    <a:gd name="T8" fmla="*/ 8 w 150"/>
                    <a:gd name="T9" fmla="*/ 28 h 410"/>
                    <a:gd name="T10" fmla="*/ 9 w 150"/>
                    <a:gd name="T11" fmla="*/ 22 h 410"/>
                    <a:gd name="T12" fmla="*/ 10 w 150"/>
                    <a:gd name="T13" fmla="*/ 19 h 410"/>
                    <a:gd name="T14" fmla="*/ 10 w 150"/>
                    <a:gd name="T15" fmla="*/ 12 h 410"/>
                    <a:gd name="T16" fmla="*/ 11 w 150"/>
                    <a:gd name="T17" fmla="*/ 10 h 410"/>
                    <a:gd name="T18" fmla="*/ 11 w 150"/>
                    <a:gd name="T19" fmla="*/ 5 h 410"/>
                    <a:gd name="T20" fmla="*/ 10 w 150"/>
                    <a:gd name="T21" fmla="*/ 0 h 410"/>
                    <a:gd name="T22" fmla="*/ 7 w 150"/>
                    <a:gd name="T23" fmla="*/ 1 h 410"/>
                    <a:gd name="T24" fmla="*/ 6 w 150"/>
                    <a:gd name="T25" fmla="*/ 5 h 410"/>
                    <a:gd name="T26" fmla="*/ 5 w 150"/>
                    <a:gd name="T27" fmla="*/ 14 h 410"/>
                    <a:gd name="T28" fmla="*/ 4 w 150"/>
                    <a:gd name="T29" fmla="*/ 16 h 410"/>
                    <a:gd name="T30" fmla="*/ 3 w 150"/>
                    <a:gd name="T31" fmla="*/ 22 h 410"/>
                    <a:gd name="T32" fmla="*/ 3 w 150"/>
                    <a:gd name="T33" fmla="*/ 23 h 410"/>
                    <a:gd name="T34" fmla="*/ 2 w 150"/>
                    <a:gd name="T35" fmla="*/ 23 h 410"/>
                    <a:gd name="T36" fmla="*/ 2 w 150"/>
                    <a:gd name="T37" fmla="*/ 25 h 410"/>
                    <a:gd name="T38" fmla="*/ 2 w 150"/>
                    <a:gd name="T39" fmla="*/ 26 h 410"/>
                    <a:gd name="T40" fmla="*/ 1 w 150"/>
                    <a:gd name="T41" fmla="*/ 35 h 410"/>
                    <a:gd name="T42" fmla="*/ 1 w 150"/>
                    <a:gd name="T43" fmla="*/ 38 h 410"/>
                    <a:gd name="T44" fmla="*/ 0 w 150"/>
                    <a:gd name="T45" fmla="*/ 39 h 410"/>
                    <a:gd name="T46" fmla="*/ 0 w 150"/>
                    <a:gd name="T47" fmla="*/ 38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grpSp>
          <p:sp>
            <p:nvSpPr>
              <p:cNvPr id="130259" name="Rectangle 277"/>
              <p:cNvSpPr>
                <a:spLocks noChangeArrowheads="1"/>
              </p:cNvSpPr>
              <p:nvPr/>
            </p:nvSpPr>
            <p:spPr bwMode="auto">
              <a:xfrm>
                <a:off x="4781" y="892"/>
                <a:ext cx="107" cy="20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grpSp>
        <p:grpSp>
          <p:nvGrpSpPr>
            <p:cNvPr id="133317" name="Group 278"/>
            <p:cNvGrpSpPr>
              <a:grpSpLocks/>
            </p:cNvGrpSpPr>
            <p:nvPr/>
          </p:nvGrpSpPr>
          <p:grpSpPr bwMode="auto">
            <a:xfrm>
              <a:off x="4739" y="1351"/>
              <a:ext cx="324" cy="362"/>
              <a:chOff x="4739" y="1351"/>
              <a:chExt cx="324" cy="362"/>
            </a:xfrm>
          </p:grpSpPr>
          <p:grpSp>
            <p:nvGrpSpPr>
              <p:cNvPr id="133318" name="Group 279"/>
              <p:cNvGrpSpPr>
                <a:grpSpLocks/>
              </p:cNvGrpSpPr>
              <p:nvPr/>
            </p:nvGrpSpPr>
            <p:grpSpPr bwMode="auto">
              <a:xfrm>
                <a:off x="4739" y="1351"/>
                <a:ext cx="324" cy="362"/>
                <a:chOff x="4739" y="1351"/>
                <a:chExt cx="324" cy="362"/>
              </a:xfrm>
            </p:grpSpPr>
            <p:grpSp>
              <p:nvGrpSpPr>
                <p:cNvPr id="133320" name="Group 280"/>
                <p:cNvGrpSpPr>
                  <a:grpSpLocks/>
                </p:cNvGrpSpPr>
                <p:nvPr/>
              </p:nvGrpSpPr>
              <p:grpSpPr bwMode="auto">
                <a:xfrm>
                  <a:off x="4739" y="1351"/>
                  <a:ext cx="324" cy="362"/>
                  <a:chOff x="4739" y="1351"/>
                  <a:chExt cx="324" cy="362"/>
                </a:xfrm>
              </p:grpSpPr>
              <p:grpSp>
                <p:nvGrpSpPr>
                  <p:cNvPr id="133326" name="Group 281"/>
                  <p:cNvGrpSpPr>
                    <a:grpSpLocks/>
                  </p:cNvGrpSpPr>
                  <p:nvPr/>
                </p:nvGrpSpPr>
                <p:grpSpPr bwMode="auto">
                  <a:xfrm>
                    <a:off x="4792" y="1417"/>
                    <a:ext cx="229" cy="182"/>
                    <a:chOff x="4792" y="1417"/>
                    <a:chExt cx="229" cy="182"/>
                  </a:xfrm>
                </p:grpSpPr>
                <p:sp>
                  <p:nvSpPr>
                    <p:cNvPr id="130256" name="Freeform 282"/>
                    <p:cNvSpPr>
                      <a:spLocks noChangeArrowheads="1"/>
                    </p:cNvSpPr>
                    <p:nvPr/>
                  </p:nvSpPr>
                  <p:spPr bwMode="auto">
                    <a:xfrm>
                      <a:off x="4798" y="1417"/>
                      <a:ext cx="223" cy="27"/>
                    </a:xfrm>
                    <a:custGeom>
                      <a:avLst/>
                      <a:gdLst>
                        <a:gd name="T0" fmla="*/ 3 w 592"/>
                        <a:gd name="T1" fmla="*/ 27 h 90"/>
                        <a:gd name="T2" fmla="*/ 8 w 592"/>
                        <a:gd name="T3" fmla="*/ 13 h 90"/>
                        <a:gd name="T4" fmla="*/ 13 w 592"/>
                        <a:gd name="T5" fmla="*/ 11 h 90"/>
                        <a:gd name="T6" fmla="*/ 17 w 592"/>
                        <a:gd name="T7" fmla="*/ 10 h 90"/>
                        <a:gd name="T8" fmla="*/ 42 w 592"/>
                        <a:gd name="T9" fmla="*/ 10 h 90"/>
                        <a:gd name="T10" fmla="*/ 57 w 592"/>
                        <a:gd name="T11" fmla="*/ 12 h 90"/>
                        <a:gd name="T12" fmla="*/ 64 w 592"/>
                        <a:gd name="T13" fmla="*/ 14 h 90"/>
                        <a:gd name="T14" fmla="*/ 90 w 592"/>
                        <a:gd name="T15" fmla="*/ 16 h 90"/>
                        <a:gd name="T16" fmla="*/ 127 w 592"/>
                        <a:gd name="T17" fmla="*/ 13 h 90"/>
                        <a:gd name="T18" fmla="*/ 178 w 592"/>
                        <a:gd name="T19" fmla="*/ 5 h 90"/>
                        <a:gd name="T20" fmla="*/ 196 w 592"/>
                        <a:gd name="T21" fmla="*/ 0 h 90"/>
                        <a:gd name="T22" fmla="*/ 215 w 592"/>
                        <a:gd name="T23" fmla="*/ 1 h 90"/>
                        <a:gd name="T24" fmla="*/ 222 w 592"/>
                        <a:gd name="T25" fmla="*/ 9 h 90"/>
                        <a:gd name="T26" fmla="*/ 223 w 592"/>
                        <a:gd name="T27" fmla="*/ 11 h 90"/>
                        <a:gd name="T28" fmla="*/ 219 w 592"/>
                        <a:gd name="T29" fmla="*/ 18 h 90"/>
                        <a:gd name="T30" fmla="*/ 220 w 592"/>
                        <a:gd name="T31" fmla="*/ 2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0257" name="Freeform 283"/>
                    <p:cNvSpPr>
                      <a:spLocks noChangeArrowheads="1"/>
                    </p:cNvSpPr>
                    <p:nvPr/>
                  </p:nvSpPr>
                  <p:spPr bwMode="auto">
                    <a:xfrm>
                      <a:off x="4792" y="1442"/>
                      <a:ext cx="226" cy="157"/>
                    </a:xfrm>
                    <a:custGeom>
                      <a:avLst/>
                      <a:gdLst>
                        <a:gd name="T0" fmla="*/ 226 w 599"/>
                        <a:gd name="T1" fmla="*/ 0 h 432"/>
                        <a:gd name="T2" fmla="*/ 224 w 599"/>
                        <a:gd name="T3" fmla="*/ 2 h 432"/>
                        <a:gd name="T4" fmla="*/ 222 w 599"/>
                        <a:gd name="T5" fmla="*/ 4 h 432"/>
                        <a:gd name="T6" fmla="*/ 221 w 599"/>
                        <a:gd name="T7" fmla="*/ 9 h 432"/>
                        <a:gd name="T8" fmla="*/ 210 w 599"/>
                        <a:gd name="T9" fmla="*/ 33 h 432"/>
                        <a:gd name="T10" fmla="*/ 198 w 599"/>
                        <a:gd name="T11" fmla="*/ 76 h 432"/>
                        <a:gd name="T12" fmla="*/ 194 w 599"/>
                        <a:gd name="T13" fmla="*/ 97 h 432"/>
                        <a:gd name="T14" fmla="*/ 191 w 599"/>
                        <a:gd name="T15" fmla="*/ 127 h 432"/>
                        <a:gd name="T16" fmla="*/ 187 w 599"/>
                        <a:gd name="T17" fmla="*/ 146 h 432"/>
                        <a:gd name="T18" fmla="*/ 174 w 599"/>
                        <a:gd name="T19" fmla="*/ 153 h 432"/>
                        <a:gd name="T20" fmla="*/ 163 w 599"/>
                        <a:gd name="T21" fmla="*/ 150 h 432"/>
                        <a:gd name="T22" fmla="*/ 159 w 599"/>
                        <a:gd name="T23" fmla="*/ 149 h 432"/>
                        <a:gd name="T24" fmla="*/ 160 w 599"/>
                        <a:gd name="T25" fmla="*/ 128 h 432"/>
                        <a:gd name="T26" fmla="*/ 163 w 599"/>
                        <a:gd name="T27" fmla="*/ 123 h 432"/>
                        <a:gd name="T28" fmla="*/ 153 w 599"/>
                        <a:gd name="T29" fmla="*/ 119 h 432"/>
                        <a:gd name="T30" fmla="*/ 131 w 599"/>
                        <a:gd name="T31" fmla="*/ 115 h 432"/>
                        <a:gd name="T32" fmla="*/ 43 w 599"/>
                        <a:gd name="T33" fmla="*/ 131 h 432"/>
                        <a:gd name="T34" fmla="*/ 39 w 599"/>
                        <a:gd name="T35" fmla="*/ 134 h 432"/>
                        <a:gd name="T36" fmla="*/ 33 w 599"/>
                        <a:gd name="T37" fmla="*/ 142 h 432"/>
                        <a:gd name="T38" fmla="*/ 20 w 599"/>
                        <a:gd name="T39" fmla="*/ 157 h 432"/>
                        <a:gd name="T40" fmla="*/ 11 w 599"/>
                        <a:gd name="T41" fmla="*/ 153 h 432"/>
                        <a:gd name="T42" fmla="*/ 6 w 599"/>
                        <a:gd name="T43" fmla="*/ 150 h 432"/>
                        <a:gd name="T44" fmla="*/ 3 w 599"/>
                        <a:gd name="T45" fmla="*/ 145 h 432"/>
                        <a:gd name="T46" fmla="*/ 4 w 599"/>
                        <a:gd name="T47" fmla="*/ 135 h 432"/>
                        <a:gd name="T48" fmla="*/ 6 w 599"/>
                        <a:gd name="T49" fmla="*/ 121 h 432"/>
                        <a:gd name="T50" fmla="*/ 10 w 599"/>
                        <a:gd name="T51" fmla="*/ 95 h 432"/>
                        <a:gd name="T52" fmla="*/ 11 w 599"/>
                        <a:gd name="T53" fmla="*/ 68 h 432"/>
                        <a:gd name="T54" fmla="*/ 12 w 599"/>
                        <a:gd name="T55" fmla="*/ 46 h 432"/>
                        <a:gd name="T56" fmla="*/ 11 w 599"/>
                        <a:gd name="T57" fmla="*/ 30 h 432"/>
                        <a:gd name="T58" fmla="*/ 8 w 599"/>
                        <a:gd name="T59" fmla="*/ 11 h 432"/>
                        <a:gd name="T60" fmla="*/ 7 w 599"/>
                        <a:gd name="T61" fmla="*/ 5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grpSp>
              <p:pic>
                <p:nvPicPr>
                  <p:cNvPr id="130255" name="Picture 28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39" y="1351"/>
                    <a:ext cx="324" cy="362"/>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grpSp>
            <p:sp>
              <p:nvSpPr>
                <p:cNvPr id="133321" name="Freeform 285"/>
                <p:cNvSpPr>
                  <a:spLocks noChangeArrowheads="1"/>
                </p:cNvSpPr>
                <p:nvPr/>
              </p:nvSpPr>
              <p:spPr bwMode="auto">
                <a:xfrm>
                  <a:off x="4799" y="1609"/>
                  <a:ext cx="3" cy="30"/>
                </a:xfrm>
                <a:custGeom>
                  <a:avLst/>
                  <a:gdLst>
                    <a:gd name="T0" fmla="*/ 0 w 85"/>
                    <a:gd name="T1" fmla="*/ 0 h 318"/>
                    <a:gd name="T2" fmla="*/ 0 w 85"/>
                    <a:gd name="T3" fmla="*/ 0 h 318"/>
                    <a:gd name="T4" fmla="*/ 0 w 85"/>
                    <a:gd name="T5" fmla="*/ 0 h 318"/>
                    <a:gd name="T6" fmla="*/ 0 w 85"/>
                    <a:gd name="T7" fmla="*/ 0 h 318"/>
                    <a:gd name="T8" fmla="*/ 0 w 85"/>
                    <a:gd name="T9" fmla="*/ 0 h 318"/>
                    <a:gd name="T10" fmla="*/ 0 w 85"/>
                    <a:gd name="T11" fmla="*/ 0 h 318"/>
                    <a:gd name="T12" fmla="*/ 0 w 85"/>
                    <a:gd name="T13" fmla="*/ 0 h 318"/>
                    <a:gd name="T14" fmla="*/ 0 w 85"/>
                    <a:gd name="T15" fmla="*/ 0 h 318"/>
                    <a:gd name="T16" fmla="*/ 0 w 85"/>
                    <a:gd name="T17" fmla="*/ 0 h 318"/>
                    <a:gd name="T18" fmla="*/ 0 w 85"/>
                    <a:gd name="T19" fmla="*/ 0 h 318"/>
                    <a:gd name="T20" fmla="*/ 0 w 85"/>
                    <a:gd name="T21" fmla="*/ 0 h 318"/>
                    <a:gd name="T22" fmla="*/ 0 w 85"/>
                    <a:gd name="T23" fmla="*/ 0 h 318"/>
                    <a:gd name="T24" fmla="*/ 0 w 85"/>
                    <a:gd name="T25" fmla="*/ 0 h 318"/>
                    <a:gd name="T26" fmla="*/ 0 w 85"/>
                    <a:gd name="T27" fmla="*/ 0 h 318"/>
                    <a:gd name="T28" fmla="*/ 0 w 85"/>
                    <a:gd name="T29" fmla="*/ 0 h 318"/>
                    <a:gd name="T30" fmla="*/ 0 w 85"/>
                    <a:gd name="T31" fmla="*/ 0 h 318"/>
                    <a:gd name="T32" fmla="*/ 0 w 85"/>
                    <a:gd name="T33" fmla="*/ 0 h 318"/>
                    <a:gd name="T34" fmla="*/ 0 w 85"/>
                    <a:gd name="T35" fmla="*/ 0 h 318"/>
                    <a:gd name="T36" fmla="*/ 0 w 85"/>
                    <a:gd name="T37" fmla="*/ 0 h 318"/>
                    <a:gd name="T38" fmla="*/ 0 w 85"/>
                    <a:gd name="T39" fmla="*/ 0 h 318"/>
                    <a:gd name="T40" fmla="*/ 0 w 85"/>
                    <a:gd name="T41" fmla="*/ 0 h 318"/>
                    <a:gd name="T42" fmla="*/ 0 w 85"/>
                    <a:gd name="T43" fmla="*/ 0 h 318"/>
                    <a:gd name="T44" fmla="*/ 0 w 85"/>
                    <a:gd name="T45" fmla="*/ 0 h 318"/>
                    <a:gd name="T46" fmla="*/ 0 w 85"/>
                    <a:gd name="T47" fmla="*/ 0 h 318"/>
                    <a:gd name="T48" fmla="*/ 0 w 85"/>
                    <a:gd name="T49" fmla="*/ 0 h 318"/>
                    <a:gd name="T50" fmla="*/ 0 w 85"/>
                    <a:gd name="T51" fmla="*/ 0 h 318"/>
                    <a:gd name="T52" fmla="*/ 0 w 85"/>
                    <a:gd name="T53" fmla="*/ 0 h 318"/>
                    <a:gd name="T54" fmla="*/ 0 w 85"/>
                    <a:gd name="T55" fmla="*/ 0 h 318"/>
                    <a:gd name="T56" fmla="*/ 0 w 85"/>
                    <a:gd name="T57" fmla="*/ 0 h 318"/>
                    <a:gd name="T58" fmla="*/ 0 w 85"/>
                    <a:gd name="T59" fmla="*/ 0 h 318"/>
                    <a:gd name="T60" fmla="*/ 0 w 85"/>
                    <a:gd name="T61" fmla="*/ 0 h 318"/>
                    <a:gd name="T62" fmla="*/ 0 w 85"/>
                    <a:gd name="T63" fmla="*/ 0 h 318"/>
                    <a:gd name="T64" fmla="*/ 0 w 85"/>
                    <a:gd name="T65" fmla="*/ 0 h 318"/>
                    <a:gd name="T66" fmla="*/ 0 w 85"/>
                    <a:gd name="T67" fmla="*/ 0 h 318"/>
                    <a:gd name="T68" fmla="*/ 0 w 85"/>
                    <a:gd name="T69" fmla="*/ 0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rgbClr val="1A0004"/>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322" name="Freeform 286"/>
                <p:cNvSpPr>
                  <a:spLocks noChangeArrowheads="1"/>
                </p:cNvSpPr>
                <p:nvPr/>
              </p:nvSpPr>
              <p:spPr bwMode="auto">
                <a:xfrm>
                  <a:off x="4801" y="1609"/>
                  <a:ext cx="5" cy="34"/>
                </a:xfrm>
                <a:custGeom>
                  <a:avLst/>
                  <a:gdLst>
                    <a:gd name="T0" fmla="*/ 0 w 105"/>
                    <a:gd name="T1" fmla="*/ 0 h 354"/>
                    <a:gd name="T2" fmla="*/ 0 w 105"/>
                    <a:gd name="T3" fmla="*/ 0 h 354"/>
                    <a:gd name="T4" fmla="*/ 0 w 105"/>
                    <a:gd name="T5" fmla="*/ 0 h 354"/>
                    <a:gd name="T6" fmla="*/ 0 w 105"/>
                    <a:gd name="T7" fmla="*/ 0 h 354"/>
                    <a:gd name="T8" fmla="*/ 0 w 105"/>
                    <a:gd name="T9" fmla="*/ 0 h 354"/>
                    <a:gd name="T10" fmla="*/ 0 w 105"/>
                    <a:gd name="T11" fmla="*/ 0 h 354"/>
                    <a:gd name="T12" fmla="*/ 0 w 105"/>
                    <a:gd name="T13" fmla="*/ 0 h 354"/>
                    <a:gd name="T14" fmla="*/ 0 w 105"/>
                    <a:gd name="T15" fmla="*/ 0 h 354"/>
                    <a:gd name="T16" fmla="*/ 0 w 105"/>
                    <a:gd name="T17" fmla="*/ 0 h 354"/>
                    <a:gd name="T18" fmla="*/ 0 w 105"/>
                    <a:gd name="T19" fmla="*/ 0 h 354"/>
                    <a:gd name="T20" fmla="*/ 0 w 105"/>
                    <a:gd name="T21" fmla="*/ 0 h 354"/>
                    <a:gd name="T22" fmla="*/ 0 w 105"/>
                    <a:gd name="T23" fmla="*/ 0 h 354"/>
                    <a:gd name="T24" fmla="*/ 0 w 105"/>
                    <a:gd name="T25" fmla="*/ 0 h 354"/>
                    <a:gd name="T26" fmla="*/ 0 w 105"/>
                    <a:gd name="T27" fmla="*/ 0 h 354"/>
                    <a:gd name="T28" fmla="*/ 0 w 105"/>
                    <a:gd name="T29" fmla="*/ 0 h 354"/>
                    <a:gd name="T30" fmla="*/ 0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323" name="Freeform 287"/>
                <p:cNvSpPr>
                  <a:spLocks noChangeArrowheads="1"/>
                </p:cNvSpPr>
                <p:nvPr/>
              </p:nvSpPr>
              <p:spPr bwMode="auto">
                <a:xfrm>
                  <a:off x="4955" y="1600"/>
                  <a:ext cx="10" cy="37"/>
                </a:xfrm>
                <a:custGeom>
                  <a:avLst/>
                  <a:gdLst>
                    <a:gd name="T0" fmla="*/ 0 w 149"/>
                    <a:gd name="T1" fmla="*/ 0 h 376"/>
                    <a:gd name="T2" fmla="*/ 0 w 149"/>
                    <a:gd name="T3" fmla="*/ 0 h 376"/>
                    <a:gd name="T4" fmla="*/ 0 w 149"/>
                    <a:gd name="T5" fmla="*/ 0 h 376"/>
                    <a:gd name="T6" fmla="*/ 0 w 149"/>
                    <a:gd name="T7" fmla="*/ 0 h 376"/>
                    <a:gd name="T8" fmla="*/ 0 w 149"/>
                    <a:gd name="T9" fmla="*/ 0 h 376"/>
                    <a:gd name="T10" fmla="*/ 0 w 149"/>
                    <a:gd name="T11" fmla="*/ 0 h 376"/>
                    <a:gd name="T12" fmla="*/ 0 w 149"/>
                    <a:gd name="T13" fmla="*/ 0 h 376"/>
                    <a:gd name="T14" fmla="*/ 0 w 149"/>
                    <a:gd name="T15" fmla="*/ 0 h 376"/>
                    <a:gd name="T16" fmla="*/ 0 w 149"/>
                    <a:gd name="T17" fmla="*/ 0 h 376"/>
                    <a:gd name="T18" fmla="*/ 0 w 149"/>
                    <a:gd name="T19" fmla="*/ 0 h 376"/>
                    <a:gd name="T20" fmla="*/ 0 w 149"/>
                    <a:gd name="T21" fmla="*/ 0 h 376"/>
                    <a:gd name="T22" fmla="*/ 0 w 149"/>
                    <a:gd name="T23" fmla="*/ 0 h 376"/>
                    <a:gd name="T24" fmla="*/ 0 w 149"/>
                    <a:gd name="T25" fmla="*/ 0 h 376"/>
                    <a:gd name="T26" fmla="*/ 0 w 149"/>
                    <a:gd name="T27" fmla="*/ 0 h 376"/>
                    <a:gd name="T28" fmla="*/ 0 w 149"/>
                    <a:gd name="T29" fmla="*/ 0 h 376"/>
                    <a:gd name="T30" fmla="*/ 0 w 149"/>
                    <a:gd name="T31" fmla="*/ 0 h 376"/>
                    <a:gd name="T32" fmla="*/ 0 w 149"/>
                    <a:gd name="T33" fmla="*/ 0 h 376"/>
                    <a:gd name="T34" fmla="*/ 0 w 149"/>
                    <a:gd name="T35" fmla="*/ 0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324" name="Freeform 288"/>
                <p:cNvSpPr>
                  <a:spLocks noChangeArrowheads="1"/>
                </p:cNvSpPr>
                <p:nvPr/>
              </p:nvSpPr>
              <p:spPr bwMode="auto">
                <a:xfrm>
                  <a:off x="4810" y="1392"/>
                  <a:ext cx="4" cy="52"/>
                </a:xfrm>
                <a:custGeom>
                  <a:avLst/>
                  <a:gdLst>
                    <a:gd name="T0" fmla="*/ 0 w 96"/>
                    <a:gd name="T1" fmla="*/ 0 h 504"/>
                    <a:gd name="T2" fmla="*/ 0 w 96"/>
                    <a:gd name="T3" fmla="*/ 0 h 504"/>
                    <a:gd name="T4" fmla="*/ 0 w 96"/>
                    <a:gd name="T5" fmla="*/ 0 h 504"/>
                    <a:gd name="T6" fmla="*/ 0 w 96"/>
                    <a:gd name="T7" fmla="*/ 0 h 504"/>
                    <a:gd name="T8" fmla="*/ 0 w 96"/>
                    <a:gd name="T9" fmla="*/ 0 h 504"/>
                    <a:gd name="T10" fmla="*/ 0 w 96"/>
                    <a:gd name="T11" fmla="*/ 0 h 504"/>
                    <a:gd name="T12" fmla="*/ 0 w 96"/>
                    <a:gd name="T13" fmla="*/ 0 h 504"/>
                    <a:gd name="T14" fmla="*/ 0 w 96"/>
                    <a:gd name="T15" fmla="*/ 0 h 504"/>
                    <a:gd name="T16" fmla="*/ 0 w 96"/>
                    <a:gd name="T17" fmla="*/ 0 h 504"/>
                    <a:gd name="T18" fmla="*/ 0 w 96"/>
                    <a:gd name="T19" fmla="*/ 0 h 504"/>
                    <a:gd name="T20" fmla="*/ 0 w 96"/>
                    <a:gd name="T21" fmla="*/ 0 h 504"/>
                    <a:gd name="T22" fmla="*/ 0 w 96"/>
                    <a:gd name="T23" fmla="*/ 0 h 504"/>
                    <a:gd name="T24" fmla="*/ 0 w 96"/>
                    <a:gd name="T25" fmla="*/ 0 h 504"/>
                    <a:gd name="T26" fmla="*/ 0 w 96"/>
                    <a:gd name="T27" fmla="*/ 0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3325" name="Freeform 289"/>
                <p:cNvSpPr>
                  <a:spLocks noChangeArrowheads="1"/>
                </p:cNvSpPr>
                <p:nvPr/>
              </p:nvSpPr>
              <p:spPr bwMode="auto">
                <a:xfrm>
                  <a:off x="5002" y="1390"/>
                  <a:ext cx="11" cy="41"/>
                </a:xfrm>
                <a:custGeom>
                  <a:avLst/>
                  <a:gdLst>
                    <a:gd name="T0" fmla="*/ 0 w 150"/>
                    <a:gd name="T1" fmla="*/ 0 h 410"/>
                    <a:gd name="T2" fmla="*/ 0 w 150"/>
                    <a:gd name="T3" fmla="*/ 0 h 410"/>
                    <a:gd name="T4" fmla="*/ 0 w 150"/>
                    <a:gd name="T5" fmla="*/ 0 h 410"/>
                    <a:gd name="T6" fmla="*/ 0 w 150"/>
                    <a:gd name="T7" fmla="*/ 0 h 410"/>
                    <a:gd name="T8" fmla="*/ 0 w 150"/>
                    <a:gd name="T9" fmla="*/ 0 h 410"/>
                    <a:gd name="T10" fmla="*/ 0 w 150"/>
                    <a:gd name="T11" fmla="*/ 0 h 410"/>
                    <a:gd name="T12" fmla="*/ 0 w 150"/>
                    <a:gd name="T13" fmla="*/ 0 h 410"/>
                    <a:gd name="T14" fmla="*/ 0 w 150"/>
                    <a:gd name="T15" fmla="*/ 0 h 410"/>
                    <a:gd name="T16" fmla="*/ 0 w 150"/>
                    <a:gd name="T17" fmla="*/ 0 h 410"/>
                    <a:gd name="T18" fmla="*/ 0 w 150"/>
                    <a:gd name="T19" fmla="*/ 0 h 410"/>
                    <a:gd name="T20" fmla="*/ 0 w 150"/>
                    <a:gd name="T21" fmla="*/ 0 h 410"/>
                    <a:gd name="T22" fmla="*/ 0 w 150"/>
                    <a:gd name="T23" fmla="*/ 0 h 410"/>
                    <a:gd name="T24" fmla="*/ 0 w 150"/>
                    <a:gd name="T25" fmla="*/ 0 h 410"/>
                    <a:gd name="T26" fmla="*/ 0 w 150"/>
                    <a:gd name="T27" fmla="*/ 0 h 410"/>
                    <a:gd name="T28" fmla="*/ 0 w 150"/>
                    <a:gd name="T29" fmla="*/ 0 h 410"/>
                    <a:gd name="T30" fmla="*/ 0 w 150"/>
                    <a:gd name="T31" fmla="*/ 0 h 410"/>
                    <a:gd name="T32" fmla="*/ 0 w 150"/>
                    <a:gd name="T33" fmla="*/ 0 h 410"/>
                    <a:gd name="T34" fmla="*/ 0 w 150"/>
                    <a:gd name="T35" fmla="*/ 0 h 410"/>
                    <a:gd name="T36" fmla="*/ 0 w 150"/>
                    <a:gd name="T37" fmla="*/ 0 h 410"/>
                    <a:gd name="T38" fmla="*/ 0 w 150"/>
                    <a:gd name="T39" fmla="*/ 0 h 410"/>
                    <a:gd name="T40" fmla="*/ 0 w 150"/>
                    <a:gd name="T41" fmla="*/ 0 h 410"/>
                    <a:gd name="T42" fmla="*/ 0 w 150"/>
                    <a:gd name="T43" fmla="*/ 0 h 410"/>
                    <a:gd name="T44" fmla="*/ 0 w 150"/>
                    <a:gd name="T45" fmla="*/ 0 h 410"/>
                    <a:gd name="T46" fmla="*/ 0 w 150"/>
                    <a:gd name="T47" fmla="*/ 0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grpSp>
          <p:sp>
            <p:nvSpPr>
              <p:cNvPr id="133319" name="Rectangle 290"/>
              <p:cNvSpPr>
                <a:spLocks noChangeArrowheads="1"/>
              </p:cNvSpPr>
              <p:nvPr/>
            </p:nvSpPr>
            <p:spPr bwMode="auto">
              <a:xfrm>
                <a:off x="4781" y="1396"/>
                <a:ext cx="107" cy="20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grpSp>
      </p:grpSp>
      <p:grpSp>
        <p:nvGrpSpPr>
          <p:cNvPr id="133311" name="Group 291"/>
          <p:cNvGrpSpPr>
            <a:grpSpLocks/>
          </p:cNvGrpSpPr>
          <p:nvPr/>
        </p:nvGrpSpPr>
        <p:grpSpPr bwMode="auto">
          <a:xfrm>
            <a:off x="519113" y="7938"/>
            <a:ext cx="854075" cy="1701800"/>
            <a:chOff x="327" y="5"/>
            <a:chExt cx="538" cy="1072"/>
          </a:xfrm>
        </p:grpSpPr>
        <p:sp>
          <p:nvSpPr>
            <p:cNvPr id="133312" name="Rectangle 292"/>
            <p:cNvSpPr>
              <a:spLocks noChangeArrowheads="1"/>
            </p:cNvSpPr>
            <p:nvPr/>
          </p:nvSpPr>
          <p:spPr bwMode="auto">
            <a:xfrm>
              <a:off x="327" y="5"/>
              <a:ext cx="538" cy="10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600">
                  <a:solidFill>
                    <a:srgbClr val="FFFF00"/>
                  </a:solidFill>
                  <a:latin typeface="Times New Roman" charset="0"/>
                </a:rPr>
                <a:t>7</a:t>
              </a:r>
            </a:p>
          </p:txBody>
        </p:sp>
        <p:sp>
          <p:nvSpPr>
            <p:cNvPr id="133313" name="Line 293"/>
            <p:cNvSpPr>
              <a:spLocks noChangeShapeType="1"/>
            </p:cNvSpPr>
            <p:nvPr/>
          </p:nvSpPr>
          <p:spPr bwMode="auto">
            <a:xfrm>
              <a:off x="500" y="573"/>
              <a:ext cx="243" cy="0"/>
            </a:xfrm>
            <a:prstGeom prst="line">
              <a:avLst/>
            </a:prstGeom>
            <a:noFill/>
            <a:ln w="76320" cap="sq">
              <a:solidFill>
                <a:srgbClr val="FFFF00"/>
              </a:solidFill>
              <a:miter lim="800000"/>
              <a:headEnd/>
              <a:tailEnd/>
            </a:ln>
            <a:effectLst>
              <a:outerShdw blurRad="63500" dist="107933" dir="2700000" algn="ctr" rotWithShape="0">
                <a:srgbClr val="1A0004">
                  <a:alpha val="75014"/>
                </a:srgbClr>
              </a:outerShdw>
            </a:effectLst>
            <a:extLst>
              <a:ext uri="{909E8E84-426E-40dd-AFC4-6F175D3DCCD1}">
                <a14:hiddenFill xmlns="" xmlns:a14="http://schemas.microsoft.com/office/drawing/2010/main">
                  <a:noFill/>
                </a14:hiddenFill>
              </a:ext>
            </a:extLst>
          </p:spPr>
          <p:txBody>
            <a:bodyPr/>
            <a:lstStyle/>
            <a:p>
              <a:pPr>
                <a:defRPr/>
              </a:pPr>
              <a:endParaRPr lang="en-US"/>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additive="repl">
                                        <p:cTn id="6" dur="1" fill="hold">
                                          <p:stCondLst>
                                            <p:cond delay="0"/>
                                          </p:stCondLst>
                                        </p:cTn>
                                        <p:tgtEl>
                                          <p:spTgt spid="133290"/>
                                        </p:tgtEl>
                                        <p:attrNameLst>
                                          <p:attrName>style.visibility</p:attrName>
                                        </p:attrNameLst>
                                      </p:cBhvr>
                                      <p:to>
                                        <p:strVal val="visible"/>
                                      </p:to>
                                    </p:set>
                                    <p:anim calcmode="lin" valueType="num">
                                      <p:cBhvr additive="repl">
                                        <p:cTn id="7" dur="500" fill="hold"/>
                                        <p:tgtEl>
                                          <p:spTgt spid="133290"/>
                                        </p:tgtEl>
                                        <p:attrNameLst>
                                          <p:attrName>ppt_w</p:attrName>
                                        </p:attrNameLst>
                                      </p:cBhvr>
                                      <p:tavLst>
                                        <p:tav tm="100000">
                                          <p:val>
                                            <p:fltVal val="0"/>
                                          </p:val>
                                        </p:tav>
                                        <p:tav>
                                          <p:val>
                                            <p:strVal val="#ppt_w"/>
                                          </p:val>
                                        </p:tav>
                                      </p:tavLst>
                                    </p:anim>
                                    <p:anim calcmode="lin" valueType="num">
                                      <p:cBhvr additive="repl">
                                        <p:cTn id="8" dur="500" fill="hold"/>
                                        <p:tgtEl>
                                          <p:spTgt spid="133290"/>
                                        </p:tgtEl>
                                        <p:attrNameLst>
                                          <p:attrName>ppt_h</p:attrName>
                                        </p:attrNameLst>
                                      </p:cBhvr>
                                      <p:tavLst>
                                        <p:tav tm="100000">
                                          <p:val>
                                            <p:fltVal val="0"/>
                                          </p:val>
                                        </p:tav>
                                        <p:tav>
                                          <p:val>
                                            <p:strVal val="#ppt_h"/>
                                          </p:val>
                                        </p:tav>
                                      </p:tavLst>
                                    </p:anim>
                                    <p:anim calcmode="lin" valueType="num">
                                      <p:cBhvr additive="repl">
                                        <p:cTn id="9" dur="500" fill="hold"/>
                                        <p:tgtEl>
                                          <p:spTgt spid="133290"/>
                                        </p:tgtEl>
                                        <p:attrNameLst>
                                          <p:attrName>ppt_x</p:attrName>
                                        </p:attrNameLst>
                                      </p:cBhvr>
                                      <p:tavLst>
                                        <p:tav tm="100000">
                                          <p:val>
                                            <p:fltVal val="0.5"/>
                                          </p:val>
                                        </p:tav>
                                        <p:tav>
                                          <p:val>
                                            <p:strVal val="#ppt_x"/>
                                          </p:val>
                                        </p:tav>
                                      </p:tavLst>
                                    </p:anim>
                                    <p:anim calcmode="lin" valueType="num">
                                      <p:cBhvr additive="repl">
                                        <p:cTn id="10" dur="500" fill="hold"/>
                                        <p:tgtEl>
                                          <p:spTgt spid="133290"/>
                                        </p:tgtEl>
                                        <p:attrNameLst>
                                          <p:attrName>ppt_y</p:attrName>
                                        </p:attrNameLst>
                                      </p:cBhvr>
                                      <p:tavLst>
                                        <p:tav tm="100000">
                                          <p:val>
                                            <p:fltVal val="0.5"/>
                                          </p:val>
                                        </p:tav>
                                        <p:tav>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additive="repl">
                                        <p:cTn id="13" dur="1" fill="hold">
                                          <p:stCondLst>
                                            <p:cond delay="0"/>
                                          </p:stCondLst>
                                        </p:cTn>
                                        <p:tgtEl>
                                          <p:spTgt spid="133291"/>
                                        </p:tgtEl>
                                        <p:attrNameLst>
                                          <p:attrName>style.visibility</p:attrName>
                                        </p:attrNameLst>
                                      </p:cBhvr>
                                      <p:to>
                                        <p:strVal val="visible"/>
                                      </p:to>
                                    </p:set>
                                    <p:anim calcmode="lin" valueType="num">
                                      <p:cBhvr additive="repl">
                                        <p:cTn id="14" dur="500" fill="hold"/>
                                        <p:tgtEl>
                                          <p:spTgt spid="133291"/>
                                        </p:tgtEl>
                                        <p:attrNameLst>
                                          <p:attrName>ppt_w</p:attrName>
                                        </p:attrNameLst>
                                      </p:cBhvr>
                                      <p:tavLst>
                                        <p:tav tm="100000">
                                          <p:val>
                                            <p:fltVal val="0"/>
                                          </p:val>
                                        </p:tav>
                                        <p:tav>
                                          <p:val>
                                            <p:strVal val="#ppt_w"/>
                                          </p:val>
                                        </p:tav>
                                      </p:tavLst>
                                    </p:anim>
                                    <p:anim calcmode="lin" valueType="num">
                                      <p:cBhvr additive="repl">
                                        <p:cTn id="15" dur="500" fill="hold"/>
                                        <p:tgtEl>
                                          <p:spTgt spid="133291"/>
                                        </p:tgtEl>
                                        <p:attrNameLst>
                                          <p:attrName>ppt_h</p:attrName>
                                        </p:attrNameLst>
                                      </p:cBhvr>
                                      <p:tavLst>
                                        <p:tav tm="100000">
                                          <p:val>
                                            <p:fltVal val="0"/>
                                          </p:val>
                                        </p:tav>
                                        <p:tav>
                                          <p:val>
                                            <p:strVal val="#ppt_h"/>
                                          </p:val>
                                        </p:tav>
                                      </p:tavLst>
                                    </p:anim>
                                    <p:anim calcmode="lin" valueType="num">
                                      <p:cBhvr additive="repl">
                                        <p:cTn id="16" dur="500" fill="hold"/>
                                        <p:tgtEl>
                                          <p:spTgt spid="133291"/>
                                        </p:tgtEl>
                                        <p:attrNameLst>
                                          <p:attrName>ppt_x</p:attrName>
                                        </p:attrNameLst>
                                      </p:cBhvr>
                                      <p:tavLst>
                                        <p:tav tm="100000">
                                          <p:val>
                                            <p:fltVal val="0.5"/>
                                          </p:val>
                                        </p:tav>
                                        <p:tav>
                                          <p:val>
                                            <p:strVal val="#ppt_x"/>
                                          </p:val>
                                        </p:tav>
                                      </p:tavLst>
                                    </p:anim>
                                    <p:anim calcmode="lin" valueType="num">
                                      <p:cBhvr additive="repl">
                                        <p:cTn id="17" dur="500" fill="hold"/>
                                        <p:tgtEl>
                                          <p:spTgt spid="133291"/>
                                        </p:tgtEl>
                                        <p:attrNameLst>
                                          <p:attrName>ppt_y</p:attrName>
                                        </p:attrNameLst>
                                      </p:cBhvr>
                                      <p:tavLst>
                                        <p:tav tm="100000">
                                          <p:val>
                                            <p:fltVal val="0.5"/>
                                          </p:val>
                                        </p:tav>
                                        <p:tav>
                                          <p:val>
                                            <p:strVal val="#ppt_y"/>
                                          </p:val>
                                        </p:tav>
                                      </p:tavLst>
                                    </p:anim>
                                  </p:childTnLst>
                                </p:cTn>
                              </p:par>
                            </p:childTnLst>
                          </p:cTn>
                        </p:par>
                        <p:par>
                          <p:cTn id="18" fill="hold" nodeType="afterGroup">
                            <p:stCondLst>
                              <p:cond delay="1000"/>
                            </p:stCondLst>
                            <p:childTnLst>
                              <p:par>
                                <p:cTn id="19" presetID="22" presetClass="entr" presetSubtype="2" fill="hold" grpId="0" nodeType="afterEffect">
                                  <p:stCondLst>
                                    <p:cond delay="0"/>
                                  </p:stCondLst>
                                  <p:childTnLst>
                                    <p:set>
                                      <p:cBhvr additive="repl">
                                        <p:cTn id="20" dur="1" fill="hold">
                                          <p:stCondLst>
                                            <p:cond delay="0"/>
                                          </p:stCondLst>
                                        </p:cTn>
                                        <p:tgtEl>
                                          <p:spTgt spid="133306"/>
                                        </p:tgtEl>
                                        <p:attrNameLst>
                                          <p:attrName>style.visibility</p:attrName>
                                        </p:attrNameLst>
                                      </p:cBhvr>
                                      <p:to>
                                        <p:strVal val="visible"/>
                                      </p:to>
                                    </p:set>
                                    <p:animEffect transition="in" filter="wipe(right)">
                                      <p:cBhvr additive="repl">
                                        <p:cTn id="21" dur="500"/>
                                        <p:tgtEl>
                                          <p:spTgt spid="133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90" grpId="0" animBg="1"/>
      <p:bldP spid="133291" grpId="0" animBg="1"/>
      <p:bldP spid="13330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135170" name="Rectangle 1"/>
          <p:cNvSpPr>
            <a:spLocks noChangeArrowheads="1"/>
          </p:cNvSpPr>
          <p:nvPr/>
        </p:nvSpPr>
        <p:spPr bwMode="auto">
          <a:xfrm>
            <a:off x="2346325" y="4754563"/>
            <a:ext cx="4530725" cy="13112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5171" name="Text Box 2"/>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5172" name="Rectangle 3"/>
          <p:cNvSpPr>
            <a:spLocks noChangeArrowheads="1"/>
          </p:cNvSpPr>
          <p:nvPr/>
        </p:nvSpPr>
        <p:spPr bwMode="auto">
          <a:xfrm>
            <a:off x="8093075" y="6524625"/>
            <a:ext cx="336550" cy="2460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90000" tIns="46800" rIns="90000" bIns="46800" anchor="ctr">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1">
                <a:solidFill>
                  <a:srgbClr val="FFFFFF"/>
                </a:solidFill>
                <a:effectLst>
                  <a:outerShdw blurRad="38100" dist="38100" dir="2700000" algn="tl">
                    <a:srgbClr val="000000"/>
                  </a:outerShdw>
                </a:effectLst>
              </a:rPr>
              <a:t>63</a:t>
            </a:r>
          </a:p>
        </p:txBody>
      </p:sp>
      <p:grpSp>
        <p:nvGrpSpPr>
          <p:cNvPr id="135173" name="Group 4"/>
          <p:cNvGrpSpPr>
            <a:grpSpLocks/>
          </p:cNvGrpSpPr>
          <p:nvPr/>
        </p:nvGrpSpPr>
        <p:grpSpPr bwMode="auto">
          <a:xfrm>
            <a:off x="519113" y="7938"/>
            <a:ext cx="854075" cy="1701800"/>
            <a:chOff x="327" y="5"/>
            <a:chExt cx="538" cy="1072"/>
          </a:xfrm>
        </p:grpSpPr>
        <p:sp>
          <p:nvSpPr>
            <p:cNvPr id="135178" name="Rectangle 5"/>
            <p:cNvSpPr>
              <a:spLocks noChangeArrowheads="1"/>
            </p:cNvSpPr>
            <p:nvPr/>
          </p:nvSpPr>
          <p:spPr bwMode="auto">
            <a:xfrm>
              <a:off x="327" y="5"/>
              <a:ext cx="538" cy="10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600">
                  <a:solidFill>
                    <a:srgbClr val="FFFF00"/>
                  </a:solidFill>
                  <a:latin typeface="Times New Roman" charset="0"/>
                </a:rPr>
                <a:t>7</a:t>
              </a:r>
            </a:p>
          </p:txBody>
        </p:sp>
        <p:sp>
          <p:nvSpPr>
            <p:cNvPr id="135179" name="Line 6"/>
            <p:cNvSpPr>
              <a:spLocks noChangeShapeType="1"/>
            </p:cNvSpPr>
            <p:nvPr/>
          </p:nvSpPr>
          <p:spPr bwMode="auto">
            <a:xfrm>
              <a:off x="500" y="573"/>
              <a:ext cx="243" cy="0"/>
            </a:xfrm>
            <a:prstGeom prst="line">
              <a:avLst/>
            </a:prstGeom>
            <a:noFill/>
            <a:ln w="76320" cap="sq">
              <a:solidFill>
                <a:srgbClr val="FFFF00"/>
              </a:solidFill>
              <a:miter lim="800000"/>
              <a:headEnd/>
              <a:tailEnd/>
            </a:ln>
            <a:effectLst>
              <a:outerShdw blurRad="63500" dist="107933" dir="2700000" algn="ctr" rotWithShape="0">
                <a:srgbClr val="1A0004">
                  <a:alpha val="75014"/>
                </a:srgbClr>
              </a:outerShdw>
            </a:effectLst>
            <a:extLst>
              <a:ext uri="{909E8E84-426E-40dd-AFC4-6F175D3DCCD1}">
                <a14:hiddenFill xmlns="" xmlns:a14="http://schemas.microsoft.com/office/drawing/2010/main">
                  <a:noFill/>
                </a14:hiddenFill>
              </a:ext>
            </a:extLst>
          </p:spPr>
          <p:txBody>
            <a:bodyPr/>
            <a:lstStyle/>
            <a:p>
              <a:pPr>
                <a:defRPr/>
              </a:pPr>
              <a:endParaRPr lang="en-US"/>
            </a:p>
          </p:txBody>
        </p:sp>
      </p:grpSp>
      <p:sp>
        <p:nvSpPr>
          <p:cNvPr id="135174" name="Rectangle 7"/>
          <p:cNvSpPr>
            <a:spLocks noChangeArrowheads="1"/>
          </p:cNvSpPr>
          <p:nvPr/>
        </p:nvSpPr>
        <p:spPr bwMode="auto">
          <a:xfrm>
            <a:off x="701675" y="1908175"/>
            <a:ext cx="2382838" cy="37211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200" dirty="0">
                <a:solidFill>
                  <a:srgbClr val="FAFD00"/>
                </a:solidFill>
                <a:effectLst>
                  <a:outerShdw blurRad="50800" dist="50800" dir="2700000" algn="tl" rotWithShape="0">
                    <a:srgbClr val="000000"/>
                  </a:outerShdw>
                </a:effectLst>
                <a:latin typeface="Times New Roman" charset="0"/>
              </a:rPr>
              <a:t>คนที่ </a:t>
            </a:r>
            <a:r>
              <a:rPr lang="hi-in" sz="3200" dirty="0">
                <a:solidFill>
                  <a:srgbClr val="FFFFFF"/>
                </a:solidFill>
                <a:effectLst>
                  <a:outerShdw blurRad="50800" dist="50800" dir="2700000" algn="tl" rotWithShape="0">
                    <a:srgbClr val="000000"/>
                  </a:outerShdw>
                </a:effectLst>
                <a:latin typeface="Times New Roman" charset="0"/>
              </a:rPr>
              <a:t>สาม</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200" dirty="0">
                <a:solidFill>
                  <a:srgbClr val="FAFD00"/>
                </a:solidFill>
                <a:effectLst>
                  <a:outerShdw blurRad="50800" dist="50800" dir="2700000" algn="tl" rotWithShape="0">
                    <a:srgbClr val="000000"/>
                  </a:outerShdw>
                </a:effectLst>
                <a:latin typeface="Times New Roman" charset="0"/>
              </a:rPr>
              <a:t>ใน </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200" dirty="0">
                <a:solidFill>
                  <a:srgbClr val="FFFFFF"/>
                </a:solidFill>
                <a:effectLst>
                  <a:outerShdw blurRad="50800" dist="50800" dir="2700000" algn="tl" rotWithShape="0">
                    <a:srgbClr val="000000"/>
                  </a:outerShdw>
                </a:effectLst>
                <a:latin typeface="Times New Roman" charset="0"/>
              </a:rPr>
              <a:t>สี่คน</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200" dirty="0">
                <a:solidFill>
                  <a:srgbClr val="FAFD00"/>
                </a:solidFill>
                <a:effectLst>
                  <a:outerShdw blurRad="50800" dist="50800" dir="2700000" algn="tl" rotWithShape="0">
                    <a:srgbClr val="000000"/>
                  </a:outerShdw>
                </a:effectLst>
                <a:latin typeface="Times New Roman" charset="0"/>
              </a:rPr>
              <a:t>คือ</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5400" dirty="0">
              <a:solidFill>
                <a:srgbClr val="FF0000"/>
              </a:solidFill>
              <a:effectLst>
                <a:outerShdw blurRad="50800" dist="50800" dir="2700000" algn="tl" rotWithShape="0">
                  <a:srgbClr val="000000"/>
                </a:outerShdw>
              </a:effectLst>
              <a:latin typeface="Times New Roman" charset="0"/>
            </a:endParaRP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5400" dirty="0">
              <a:solidFill>
                <a:srgbClr val="FF0000"/>
              </a:solidFill>
              <a:effectLst>
                <a:outerShdw blurRad="50800" dist="50800" dir="2700000" algn="tl" rotWithShape="0">
                  <a:srgbClr val="000000"/>
                </a:outerShdw>
              </a:effectLst>
              <a:latin typeface="Times New Roman" charset="0"/>
            </a:endParaRPr>
          </a:p>
        </p:txBody>
      </p:sp>
      <p:grpSp>
        <p:nvGrpSpPr>
          <p:cNvPr id="135175" name="Group 8"/>
          <p:cNvGrpSpPr>
            <a:grpSpLocks/>
          </p:cNvGrpSpPr>
          <p:nvPr/>
        </p:nvGrpSpPr>
        <p:grpSpPr bwMode="auto">
          <a:xfrm>
            <a:off x="4081463" y="1554163"/>
            <a:ext cx="2601912" cy="1566862"/>
            <a:chOff x="2571" y="979"/>
            <a:chExt cx="1639" cy="987"/>
          </a:xfrm>
        </p:grpSpPr>
        <p:sp>
          <p:nvSpPr>
            <p:cNvPr id="135176" name="Rectangle 9"/>
            <p:cNvSpPr>
              <a:spLocks noChangeArrowheads="1"/>
            </p:cNvSpPr>
            <p:nvPr/>
          </p:nvSpPr>
          <p:spPr bwMode="auto">
            <a:xfrm>
              <a:off x="2637" y="1064"/>
              <a:ext cx="115" cy="87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solidFill>
                  <a:srgbClr val="FFD34A"/>
                </a:solidFill>
                <a:effectLst>
                  <a:outerShdw blurRad="50800" dist="50800" dir="2700000" algn="tl" rotWithShape="0">
                    <a:srgbClr val="000000"/>
                  </a:outerShdw>
                </a:effectLst>
                <a:latin typeface="Times New Roman" charset="0"/>
              </a:endParaRPr>
            </a:p>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solidFill>
                  <a:srgbClr val="FFD34A"/>
                </a:solidFill>
                <a:effectLst>
                  <a:outerShdw blurRad="50800" dist="50800" dir="2700000" algn="tl" rotWithShape="0">
                    <a:srgbClr val="000000"/>
                  </a:outerShdw>
                </a:effectLst>
                <a:latin typeface="Times New Roman" charset="0"/>
              </a:endParaRPr>
            </a:p>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solidFill>
                    <a:srgbClr val="FFD34A"/>
                  </a:solidFill>
                  <a:effectLst>
                    <a:outerShdw blurRad="50800" dist="50800" dir="2700000" algn="tl" rotWithShape="0">
                      <a:srgbClr val="000000"/>
                    </a:outerShdw>
                  </a:effectLst>
                  <a:latin typeface="Times New Roman" charset="0"/>
                </a:rPr>
                <a:t>        </a:t>
              </a:r>
            </a:p>
          </p:txBody>
        </p:sp>
        <p:sp>
          <p:nvSpPr>
            <p:cNvPr id="135177" name="Rectangle 10"/>
            <p:cNvSpPr>
              <a:spLocks noChangeArrowheads="1"/>
            </p:cNvSpPr>
            <p:nvPr/>
          </p:nvSpPr>
          <p:spPr bwMode="auto">
            <a:xfrm>
              <a:off x="2571" y="979"/>
              <a:ext cx="1639" cy="9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4000">
                  <a:solidFill>
                    <a:srgbClr val="FFFF00"/>
                  </a:solidFill>
                  <a:effectLst>
                    <a:outerShdw blurRad="50800" dist="50800" dir="2700000" algn="tl" rotWithShape="0">
                      <a:srgbClr val="000000"/>
                    </a:outerShdw>
                  </a:effectLst>
                  <a:latin typeface="Times New Roman" charset="0"/>
                </a:rPr>
                <a:t>อับ ย </a:t>
              </a:r>
              <a:r>
                <a:rPr lang="hi-in" sz="9600">
                  <a:solidFill>
                    <a:srgbClr val="00FF00"/>
                  </a:solidFill>
                  <a:effectLst>
                    <a:outerShdw blurRad="50800" dist="50800" dir="2700000" algn="tl" rotWithShape="0">
                      <a:srgbClr val="000000"/>
                    </a:outerShdw>
                  </a:effectLst>
                  <a:latin typeface="Times New Roman" charset="0"/>
                </a:rPr>
                <a:t>ส</a:t>
              </a:r>
              <a:r>
                <a:rPr lang="en-US" sz="4000">
                  <a:solidFill>
                    <a:srgbClr val="FFFF00"/>
                  </a:solidFill>
                  <a:effectLst>
                    <a:outerShdw blurRad="50800" dist="50800" dir="2700000" algn="tl" rotWithShape="0">
                      <a:srgbClr val="000000"/>
                    </a:outerShdw>
                  </a:effectLst>
                  <a:latin typeface="Times New Roman" charset="0"/>
                </a:rPr>
                <a:t> ช</a:t>
              </a:r>
            </a:p>
          </p:txBody>
        </p:sp>
      </p:grpSp>
    </p:spTree>
  </p:cSld>
  <p:clrMapOvr>
    <a:masterClrMapping/>
  </p:clrMapOvr>
  <p:transition spd="slow">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137218" name="Rectangle 1"/>
          <p:cNvSpPr>
            <a:spLocks noChangeArrowheads="1"/>
          </p:cNvSpPr>
          <p:nvPr/>
        </p:nvSpPr>
        <p:spPr bwMode="auto">
          <a:xfrm>
            <a:off x="2574925" y="4756150"/>
            <a:ext cx="4071938" cy="1320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8000" i="1">
                <a:solidFill>
                  <a:srgbClr val="FAFD00"/>
                </a:solidFill>
                <a:effectLst>
                  <a:outerShdw blurRad="50800" dist="63500" dir="2700000" algn="tl" rotWithShape="0">
                    <a:srgbClr val="000000"/>
                  </a:outerShdw>
                </a:effectLst>
                <a:latin typeface="Times New Roman" charset="0"/>
              </a:rPr>
              <a:t>"</a:t>
            </a:r>
            <a:r>
              <a:rPr lang="hi-in" sz="8000" i="1">
                <a:solidFill>
                  <a:srgbClr val="FAFD00"/>
                </a:solidFill>
                <a:effectLst>
                  <a:outerShdw blurRad="50800" dist="63500" dir="2700000" algn="tl" rotWithShape="0">
                    <a:srgbClr val="000000"/>
                  </a:outerShdw>
                </a:effectLst>
                <a:latin typeface="Times New Roman" charset="0"/>
              </a:rPr>
              <a:t>โมเสส</a:t>
            </a:r>
            <a:r>
              <a:rPr lang="en-US" sz="8000" i="1">
                <a:solidFill>
                  <a:srgbClr val="FAFD00"/>
                </a:solidFill>
                <a:effectLst>
                  <a:outerShdw blurRad="50800" dist="63500" dir="2700000" algn="tl" rotWithShape="0">
                    <a:srgbClr val="000000"/>
                  </a:outerShdw>
                </a:effectLst>
                <a:latin typeface="Times New Roman" charset="0"/>
              </a:rPr>
              <a:t>"</a:t>
            </a:r>
          </a:p>
        </p:txBody>
      </p:sp>
      <p:sp>
        <p:nvSpPr>
          <p:cNvPr id="137219" name="Text Box 2"/>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7220" name="Rectangle 3"/>
          <p:cNvSpPr>
            <a:spLocks noChangeArrowheads="1"/>
          </p:cNvSpPr>
          <p:nvPr/>
        </p:nvSpPr>
        <p:spPr bwMode="auto">
          <a:xfrm>
            <a:off x="8093075" y="6524625"/>
            <a:ext cx="336550" cy="2460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90000" tIns="46800" rIns="90000" bIns="46800" anchor="ctr">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1">
                <a:solidFill>
                  <a:srgbClr val="FFFFFF"/>
                </a:solidFill>
                <a:effectLst>
                  <a:outerShdw blurRad="38100" dist="38100" dir="2700000" algn="tl">
                    <a:srgbClr val="000000"/>
                  </a:outerShdw>
                </a:effectLst>
              </a:rPr>
              <a:t>64</a:t>
            </a:r>
          </a:p>
        </p:txBody>
      </p:sp>
      <p:grpSp>
        <p:nvGrpSpPr>
          <p:cNvPr id="137221" name="Group 4"/>
          <p:cNvGrpSpPr>
            <a:grpSpLocks/>
          </p:cNvGrpSpPr>
          <p:nvPr/>
        </p:nvGrpSpPr>
        <p:grpSpPr bwMode="auto">
          <a:xfrm>
            <a:off x="519113" y="7938"/>
            <a:ext cx="854075" cy="1701800"/>
            <a:chOff x="327" y="5"/>
            <a:chExt cx="538" cy="1072"/>
          </a:xfrm>
        </p:grpSpPr>
        <p:sp>
          <p:nvSpPr>
            <p:cNvPr id="137227" name="Rectangle 5"/>
            <p:cNvSpPr>
              <a:spLocks noChangeArrowheads="1"/>
            </p:cNvSpPr>
            <p:nvPr/>
          </p:nvSpPr>
          <p:spPr bwMode="auto">
            <a:xfrm>
              <a:off x="327" y="5"/>
              <a:ext cx="538" cy="10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600">
                  <a:solidFill>
                    <a:srgbClr val="FFFF00"/>
                  </a:solidFill>
                  <a:latin typeface="Times New Roman" charset="0"/>
                </a:rPr>
                <a:t>7</a:t>
              </a:r>
            </a:p>
          </p:txBody>
        </p:sp>
        <p:sp>
          <p:nvSpPr>
            <p:cNvPr id="137228" name="Line 6"/>
            <p:cNvSpPr>
              <a:spLocks noChangeShapeType="1"/>
            </p:cNvSpPr>
            <p:nvPr/>
          </p:nvSpPr>
          <p:spPr bwMode="auto">
            <a:xfrm>
              <a:off x="500" y="573"/>
              <a:ext cx="243" cy="0"/>
            </a:xfrm>
            <a:prstGeom prst="line">
              <a:avLst/>
            </a:prstGeom>
            <a:noFill/>
            <a:ln w="76320" cap="sq">
              <a:solidFill>
                <a:srgbClr val="FFFF00"/>
              </a:solidFill>
              <a:miter lim="800000"/>
              <a:headEnd/>
              <a:tailEnd/>
            </a:ln>
            <a:effectLst>
              <a:outerShdw blurRad="63500" dist="107933" dir="2700000" algn="ctr" rotWithShape="0">
                <a:srgbClr val="1A0004">
                  <a:alpha val="75014"/>
                </a:srgbClr>
              </a:outerShdw>
            </a:effectLst>
            <a:extLst>
              <a:ext uri="{909E8E84-426E-40dd-AFC4-6F175D3DCCD1}">
                <a14:hiddenFill xmlns="" xmlns:a14="http://schemas.microsoft.com/office/drawing/2010/main">
                  <a:noFill/>
                </a14:hiddenFill>
              </a:ext>
            </a:extLst>
          </p:spPr>
          <p:txBody>
            <a:bodyPr/>
            <a:lstStyle/>
            <a:p>
              <a:pPr>
                <a:defRPr/>
              </a:pPr>
              <a:endParaRPr lang="en-US"/>
            </a:p>
          </p:txBody>
        </p:sp>
      </p:grpSp>
      <p:sp>
        <p:nvSpPr>
          <p:cNvPr id="137222" name="Text Box 7"/>
          <p:cNvSpPr txBox="1">
            <a:spLocks noChangeArrowheads="1"/>
          </p:cNvSpPr>
          <p:nvPr/>
        </p:nvSpPr>
        <p:spPr bwMode="auto">
          <a:xfrm>
            <a:off x="1793875" y="0"/>
            <a:ext cx="2603500"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bg1"/>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bg1"/>
                </a:solidFill>
                <a:latin typeface="Comic Sans MS"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bg1"/>
                </a:solidFill>
                <a:latin typeface="Comic Sans MS"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bg1"/>
                </a:solidFill>
                <a:latin typeface="Comic Sans MS"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bg1"/>
                </a:solidFill>
                <a:latin typeface="Comic Sans MS" charset="0"/>
                <a:ea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bg1"/>
                </a:solidFill>
                <a:latin typeface="Comic Sans MS" charset="0"/>
                <a:ea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bg1"/>
                </a:solidFill>
                <a:latin typeface="Comic Sans MS" charset="0"/>
                <a:ea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bg1"/>
                </a:solidFill>
                <a:latin typeface="Comic Sans MS" charset="0"/>
                <a:ea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bg1"/>
                </a:solidFill>
                <a:latin typeface="Comic Sans MS" charset="0"/>
                <a:ea typeface="ＭＳ Ｐゴシック" charset="0"/>
              </a:defRPr>
            </a:lvl9pPr>
          </a:lstStyle>
          <a:p>
            <a:pPr algn="l">
              <a:spcBef>
                <a:spcPts val="750"/>
              </a:spcBef>
              <a:buClrTx/>
              <a:buFontTx/>
              <a:buNone/>
              <a:defRPr/>
            </a:pPr>
            <a:r>
              <a:rPr lang="hi-in" sz="1200" b="1">
                <a:solidFill>
                  <a:srgbClr val="FFFFFF"/>
                </a:solidFill>
              </a:rPr>
              <a:t>อพย </a:t>
            </a:r>
            <a:r>
              <a:rPr lang="en-US" sz="1200" b="1">
                <a:solidFill>
                  <a:srgbClr val="FFFFFF"/>
                </a:solidFill>
              </a:rPr>
              <a:t>2:10</a:t>
            </a:r>
          </a:p>
        </p:txBody>
      </p:sp>
      <p:sp>
        <p:nvSpPr>
          <p:cNvPr id="137223" name="Rectangle 8"/>
          <p:cNvSpPr>
            <a:spLocks noChangeArrowheads="1"/>
          </p:cNvSpPr>
          <p:nvPr/>
        </p:nvSpPr>
        <p:spPr bwMode="auto">
          <a:xfrm>
            <a:off x="701675" y="1908175"/>
            <a:ext cx="2382838" cy="37211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200" dirty="0">
                <a:solidFill>
                  <a:srgbClr val="FAFD00"/>
                </a:solidFill>
                <a:effectLst>
                  <a:outerShdw blurRad="50800" dist="63500" dir="2700000" algn="tl" rotWithShape="0">
                    <a:srgbClr val="000000"/>
                  </a:outerShdw>
                </a:effectLst>
                <a:latin typeface="Times New Roman" charset="0"/>
              </a:rPr>
              <a:t>คนที่ </a:t>
            </a:r>
            <a:r>
              <a:rPr lang="hi-in" sz="3200" dirty="0">
                <a:solidFill>
                  <a:srgbClr val="FFFFFF"/>
                </a:solidFill>
                <a:effectLst>
                  <a:outerShdw blurRad="50800" dist="63500" dir="2700000" algn="tl" rotWithShape="0">
                    <a:srgbClr val="000000"/>
                  </a:outerShdw>
                </a:effectLst>
                <a:latin typeface="Times New Roman" charset="0"/>
              </a:rPr>
              <a:t>สาม</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200" dirty="0">
                <a:solidFill>
                  <a:srgbClr val="FAFD00"/>
                </a:solidFill>
                <a:effectLst>
                  <a:outerShdw blurRad="50800" dist="63500" dir="2700000" algn="tl" rotWithShape="0">
                    <a:srgbClr val="000000"/>
                  </a:outerShdw>
                </a:effectLst>
                <a:latin typeface="Times New Roman" charset="0"/>
              </a:rPr>
              <a:t>ใน </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200" dirty="0">
                <a:solidFill>
                  <a:srgbClr val="FFFFFF"/>
                </a:solidFill>
                <a:effectLst>
                  <a:outerShdw blurRad="50800" dist="63500" dir="2700000" algn="tl" rotWithShape="0">
                    <a:srgbClr val="000000"/>
                  </a:outerShdw>
                </a:effectLst>
                <a:latin typeface="Times New Roman" charset="0"/>
              </a:rPr>
              <a:t>สี่คน</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3200" dirty="0">
                <a:solidFill>
                  <a:srgbClr val="FAFD00"/>
                </a:solidFill>
                <a:effectLst>
                  <a:outerShdw blurRad="50800" dist="63500" dir="2700000" algn="tl" rotWithShape="0">
                    <a:srgbClr val="000000"/>
                  </a:outerShdw>
                </a:effectLst>
                <a:latin typeface="Times New Roman" charset="0"/>
              </a:rPr>
              <a:t>คือ</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5400" dirty="0">
              <a:solidFill>
                <a:srgbClr val="FF0000"/>
              </a:solidFill>
              <a:effectLst>
                <a:outerShdw blurRad="50800" dist="63500" dir="2700000" algn="tl" rotWithShape="0">
                  <a:srgbClr val="000000"/>
                </a:outerShdw>
              </a:effectLst>
              <a:latin typeface="Times New Roman" charset="0"/>
            </a:endParaRP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5400" dirty="0">
              <a:solidFill>
                <a:srgbClr val="FF0000"/>
              </a:solidFill>
              <a:effectLst>
                <a:outerShdw blurRad="50800" dist="63500" dir="2700000" algn="tl" rotWithShape="0">
                  <a:srgbClr val="000000"/>
                </a:outerShdw>
              </a:effectLst>
              <a:latin typeface="Times New Roman" charset="0"/>
            </a:endParaRPr>
          </a:p>
        </p:txBody>
      </p:sp>
      <p:grpSp>
        <p:nvGrpSpPr>
          <p:cNvPr id="137224" name="Group 9"/>
          <p:cNvGrpSpPr>
            <a:grpSpLocks/>
          </p:cNvGrpSpPr>
          <p:nvPr/>
        </p:nvGrpSpPr>
        <p:grpSpPr bwMode="auto">
          <a:xfrm>
            <a:off x="4081463" y="1554163"/>
            <a:ext cx="2601912" cy="1566862"/>
            <a:chOff x="2571" y="979"/>
            <a:chExt cx="1639" cy="987"/>
          </a:xfrm>
        </p:grpSpPr>
        <p:sp>
          <p:nvSpPr>
            <p:cNvPr id="137225" name="Rectangle 10"/>
            <p:cNvSpPr>
              <a:spLocks noChangeArrowheads="1"/>
            </p:cNvSpPr>
            <p:nvPr/>
          </p:nvSpPr>
          <p:spPr bwMode="auto">
            <a:xfrm>
              <a:off x="2637" y="1064"/>
              <a:ext cx="115" cy="87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solidFill>
                  <a:srgbClr val="FFD34A"/>
                </a:solidFill>
                <a:effectLst>
                  <a:outerShdw blurRad="50800" dist="63500" dir="2700000" algn="tl" rotWithShape="0">
                    <a:srgbClr val="000000"/>
                  </a:outerShdw>
                </a:effectLst>
                <a:latin typeface="Times New Roman" charset="0"/>
              </a:endParaRPr>
            </a:p>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solidFill>
                  <a:srgbClr val="FFD34A"/>
                </a:solidFill>
                <a:effectLst>
                  <a:outerShdw blurRad="50800" dist="63500" dir="2700000" algn="tl" rotWithShape="0">
                    <a:srgbClr val="000000"/>
                  </a:outerShdw>
                </a:effectLst>
                <a:latin typeface="Times New Roman" charset="0"/>
              </a:endParaRPr>
            </a:p>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solidFill>
                    <a:srgbClr val="FFD34A"/>
                  </a:solidFill>
                  <a:effectLst>
                    <a:outerShdw blurRad="50800" dist="63500" dir="2700000" algn="tl" rotWithShape="0">
                      <a:srgbClr val="000000"/>
                    </a:outerShdw>
                  </a:effectLst>
                  <a:latin typeface="Times New Roman" charset="0"/>
                </a:rPr>
                <a:t>        </a:t>
              </a:r>
            </a:p>
          </p:txBody>
        </p:sp>
        <p:sp>
          <p:nvSpPr>
            <p:cNvPr id="137226" name="Rectangle 11"/>
            <p:cNvSpPr>
              <a:spLocks noChangeArrowheads="1"/>
            </p:cNvSpPr>
            <p:nvPr/>
          </p:nvSpPr>
          <p:spPr bwMode="auto">
            <a:xfrm>
              <a:off x="2571" y="979"/>
              <a:ext cx="1639" cy="9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4000">
                  <a:solidFill>
                    <a:srgbClr val="FFFF00"/>
                  </a:solidFill>
                  <a:effectLst>
                    <a:outerShdw blurRad="50800" dist="63500" dir="2700000" algn="tl" rotWithShape="0">
                      <a:srgbClr val="000000"/>
                    </a:outerShdw>
                  </a:effectLst>
                  <a:latin typeface="Times New Roman" charset="0"/>
                </a:rPr>
                <a:t>อับ ย </a:t>
              </a:r>
              <a:r>
                <a:rPr lang="hi-in" sz="9600">
                  <a:solidFill>
                    <a:srgbClr val="00FF00"/>
                  </a:solidFill>
                  <a:effectLst>
                    <a:outerShdw blurRad="50800" dist="63500" dir="2700000" algn="tl" rotWithShape="0">
                      <a:srgbClr val="000000"/>
                    </a:outerShdw>
                  </a:effectLst>
                  <a:latin typeface="Times New Roman" charset="0"/>
                </a:rPr>
                <a:t>ส</a:t>
              </a:r>
              <a:r>
                <a:rPr lang="en-US" sz="4000">
                  <a:solidFill>
                    <a:srgbClr val="FFFF00"/>
                  </a:solidFill>
                  <a:effectLst>
                    <a:outerShdw blurRad="50800" dist="63500" dir="2700000" algn="tl" rotWithShape="0">
                      <a:srgbClr val="000000"/>
                    </a:outerShdw>
                  </a:effectLst>
                  <a:latin typeface="Times New Roman" charset="0"/>
                </a:rPr>
                <a:t> ช</a:t>
              </a:r>
            </a:p>
          </p:txBody>
        </p:sp>
      </p:grpSp>
    </p:spTree>
  </p:cSld>
  <p:clrMapOvr>
    <a:masterClrMapping/>
  </p:clrMapOvr>
  <p:transition spd="slow">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rgbClr val="474747"/>
        </a:solidFill>
        <a:effectLst/>
      </p:bgPr>
    </p:bg>
    <p:spTree>
      <p:nvGrpSpPr>
        <p:cNvPr id="1" name=""/>
        <p:cNvGrpSpPr/>
        <p:nvPr/>
      </p:nvGrpSpPr>
      <p:grpSpPr>
        <a:xfrm>
          <a:off x="0" y="0"/>
          <a:ext cx="0" cy="0"/>
          <a:chOff x="0" y="0"/>
          <a:chExt cx="0" cy="0"/>
        </a:xfrm>
      </p:grpSpPr>
      <p:sp>
        <p:nvSpPr>
          <p:cNvPr id="139266" name="Rectangle 1"/>
          <p:cNvSpPr>
            <a:spLocks noChangeArrowheads="1"/>
          </p:cNvSpPr>
          <p:nvPr/>
        </p:nvSpPr>
        <p:spPr bwMode="auto">
          <a:xfrm>
            <a:off x="0" y="0"/>
            <a:ext cx="9144000" cy="6858000"/>
          </a:xfrm>
          <a:prstGeom prst="rect">
            <a:avLst/>
          </a:prstGeom>
          <a:solidFill>
            <a:srgbClr val="1A0004"/>
          </a:solidFill>
          <a:ln>
            <a:noFill/>
          </a:ln>
          <a:effectLst/>
          <a:extLs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9267" name="Rectangle 2"/>
          <p:cNvSpPr>
            <a:spLocks noChangeArrowheads="1"/>
          </p:cNvSpPr>
          <p:nvPr/>
        </p:nvSpPr>
        <p:spPr bwMode="auto">
          <a:xfrm>
            <a:off x="8093075" y="6524625"/>
            <a:ext cx="336550" cy="2460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90000" tIns="46800" rIns="90000" bIns="46800" anchor="ctr">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1">
                <a:solidFill>
                  <a:srgbClr val="FFFFFF"/>
                </a:solidFill>
                <a:effectLst>
                  <a:outerShdw blurRad="38100" dist="38100" dir="2700000" algn="tl">
                    <a:srgbClr val="000000"/>
                  </a:outerShdw>
                </a:effectLst>
              </a:rPr>
              <a:t>65</a:t>
            </a:r>
          </a:p>
        </p:txBody>
      </p:sp>
      <p:sp>
        <p:nvSpPr>
          <p:cNvPr id="139268" name="Text Box 3"/>
          <p:cNvSpPr txBox="1">
            <a:spLocks noChangeArrowheads="1"/>
          </p:cNvSpPr>
          <p:nvPr/>
        </p:nvSpPr>
        <p:spPr bwMode="auto">
          <a:xfrm>
            <a:off x="8364538" y="6486525"/>
            <a:ext cx="184150" cy="30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endParaRPr lang="en-US"/>
          </a:p>
        </p:txBody>
      </p:sp>
      <p:sp>
        <p:nvSpPr>
          <p:cNvPr id="139269" name="Text Box 4"/>
          <p:cNvSpPr txBox="1">
            <a:spLocks noChangeArrowheads="1"/>
          </p:cNvSpPr>
          <p:nvPr/>
        </p:nvSpPr>
        <p:spPr bwMode="auto">
          <a:xfrm>
            <a:off x="488950" y="6543675"/>
            <a:ext cx="896938" cy="2317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bg1"/>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bg1"/>
                </a:solidFill>
                <a:latin typeface="Comic Sans MS"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bg1"/>
                </a:solidFill>
                <a:latin typeface="Comic Sans MS"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bg1"/>
                </a:solidFill>
                <a:latin typeface="Comic Sans MS"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bg1"/>
                </a:solidFill>
                <a:latin typeface="Comic Sans MS" charset="0"/>
                <a:ea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bg1"/>
                </a:solidFill>
                <a:latin typeface="Comic Sans MS" charset="0"/>
                <a:ea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bg1"/>
                </a:solidFill>
                <a:latin typeface="Comic Sans MS" charset="0"/>
                <a:ea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bg1"/>
                </a:solidFill>
                <a:latin typeface="Comic Sans MS" charset="0"/>
                <a:ea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bg1"/>
                </a:solidFill>
                <a:latin typeface="Comic Sans MS" charset="0"/>
                <a:ea typeface="ＭＳ Ｐゴシック" charset="0"/>
              </a:defRPr>
            </a:lvl9pPr>
          </a:lstStyle>
          <a:p>
            <a:pPr>
              <a:spcBef>
                <a:spcPts val="563"/>
              </a:spcBef>
              <a:buClrTx/>
              <a:buFontTx/>
              <a:buNone/>
              <a:defRPr/>
            </a:pPr>
            <a:r>
              <a:rPr lang="en-US" sz="900" b="1">
                <a:solidFill>
                  <a:srgbClr val="FFFFFF"/>
                </a:solidFill>
                <a:latin typeface="Arial" charset="0"/>
              </a:rPr>
              <a:t>©2006 T</a:t>
            </a:r>
            <a:r>
              <a:rPr lang="hi-in" sz="900" b="1">
                <a:solidFill>
                  <a:srgbClr val="FFFFFF"/>
                </a:solidFill>
                <a:latin typeface="Arial" charset="0"/>
              </a:rPr>
              <a:t>บบ</a:t>
            </a:r>
            <a:r>
              <a:rPr lang="en-US" sz="900" b="1">
                <a:solidFill>
                  <a:srgbClr val="FFFFFF"/>
                </a:solidFill>
                <a:latin typeface="Arial" charset="0"/>
              </a:rPr>
              <a:t>MI</a:t>
            </a:r>
          </a:p>
        </p:txBody>
      </p:sp>
      <p:sp>
        <p:nvSpPr>
          <p:cNvPr id="139270" name="Rectangle 5"/>
          <p:cNvSpPr>
            <a:spLocks noChangeArrowheads="1"/>
          </p:cNvSpPr>
          <p:nvPr/>
        </p:nvSpPr>
        <p:spPr bwMode="auto">
          <a:xfrm>
            <a:off x="7505700" y="6524625"/>
            <a:ext cx="815975" cy="2460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90000" tIns="46800" rIns="90000" bIns="46800" anchor="ctr">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1">
                <a:solidFill>
                  <a:srgbClr val="FFFFFF"/>
                </a:solidFill>
                <a:effectLst>
                  <a:outerShdw blurRad="38100" dist="38100" dir="2700000" algn="tl">
                    <a:srgbClr val="000000"/>
                  </a:outerShdw>
                </a:effectLst>
              </a:rPr>
              <a:t>9.65.03</a:t>
            </a:r>
            <a:r>
              <a:rPr lang="hi-in" sz="1000" b="1">
                <a:solidFill>
                  <a:srgbClr val="FFFFFF"/>
                </a:solidFill>
                <a:effectLst>
                  <a:outerShdw blurRad="38100" dist="38100" dir="2700000" algn="tl">
                    <a:srgbClr val="000000"/>
                  </a:outerShdw>
                </a:effectLst>
              </a:rPr>
              <a:t>บ</a:t>
            </a:r>
            <a:r>
              <a:rPr lang="en-US" sz="1000" b="1">
                <a:solidFill>
                  <a:srgbClr val="FFFFFF"/>
                </a:solidFill>
                <a:effectLst>
                  <a:outerShdw blurRad="38100" dist="38100" dir="2700000" algn="tl">
                    <a:srgbClr val="000000"/>
                  </a:outerShdw>
                </a:effectLst>
              </a:rPr>
              <a:t>.</a:t>
            </a:r>
          </a:p>
        </p:txBody>
      </p:sp>
    </p:spTree>
  </p:cSld>
  <p:clrMapOvr>
    <a:masterClrMapping/>
  </p:clrMapOvr>
  <p:transition spd="slow">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299200"/>
            <a:ext cx="9144000" cy="558800"/>
          </a:xfrm>
        </p:spPr>
        <p:txBody>
          <a:bodyPr/>
          <a:lstStyle/>
          <a:p>
            <a:pPr eaLnBrk="1" hangingPunct="1">
              <a:defRPr/>
            </a:pPr>
            <a:r>
              <a:rPr lang="th-TH" sz="4000" b="1" dirty="0">
                <a:solidFill>
                  <a:srgbClr val="FFFFFF"/>
                </a:solidFill>
                <a:latin typeface="Arial" panose="020B0604020202020204" pitchFamily="34" charset="0"/>
                <a:ea typeface="ＭＳ Ｐゴシック" charset="0"/>
              </a:rPr>
              <a:t>พระคัมภีร์จากพื้นฐาน</a:t>
            </a:r>
            <a:r>
              <a:rPr lang="en-US" sz="4000" b="1" dirty="0">
                <a:solidFill>
                  <a:srgbClr val="FFFFFF"/>
                </a:solidFill>
                <a:latin typeface="Arial" panose="020B0604020202020204" pitchFamily="34" charset="0"/>
                <a:ea typeface="ＭＳ Ｐゴシック" charset="0"/>
                <a:cs typeface="Arial" panose="020B0604020202020204" pitchFamily="34" charset="0"/>
              </a:rPr>
              <a:t> </a:t>
            </a:r>
            <a:r>
              <a:rPr lang="en-US" sz="2400" b="1" dirty="0">
                <a:solidFill>
                  <a:srgbClr val="FFFFFF"/>
                </a:solidFill>
                <a:latin typeface="Arial" panose="020B0604020202020204" pitchFamily="34" charset="0"/>
                <a:ea typeface="ＭＳ Ｐゴシック" charset="0"/>
                <a:cs typeface="Arial" panose="020B0604020202020204" pitchFamily="34" charset="0"/>
              </a:rPr>
              <a:t>• BibleStudyDownloads.org</a:t>
            </a:r>
            <a:endParaRPr lang="en-US" sz="10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150" rtl="0" eaLnBrk="1" fontAlgn="auto" latinLnBrk="0" hangingPunct="1">
              <a:lnSpc>
                <a:spcPct val="100000"/>
              </a:lnSpc>
              <a:spcBef>
                <a:spcPts val="0"/>
              </a:spcBef>
              <a:spcAft>
                <a:spcPts val="0"/>
              </a:spcAft>
              <a:buClrTx/>
              <a:buSzTx/>
              <a:buFontTx/>
              <a:buNone/>
              <a:tabLst/>
              <a:defRPr/>
            </a:pPr>
            <a:r>
              <a:rPr kumimoji="0" lang="th-TH" sz="4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ดาวน์โหลดเอกสารฟรี</a:t>
            </a:r>
            <a:r>
              <a:rPr kumimoji="0" lang="en-US" sz="4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636982"/>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9250020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8193" name="Rectangle 1"/>
          <p:cNvSpPr>
            <a:spLocks noChangeArrowheads="1"/>
          </p:cNvSpPr>
          <p:nvPr/>
        </p:nvSpPr>
        <p:spPr bwMode="auto">
          <a:xfrm>
            <a:off x="1600200" y="838200"/>
            <a:ext cx="6858000" cy="5257800"/>
          </a:xfrm>
          <a:prstGeom prst="rect">
            <a:avLst/>
          </a:prstGeom>
          <a:gradFill rotWithShape="0">
            <a:gsLst>
              <a:gs pos="0">
                <a:srgbClr val="011753"/>
              </a:gs>
              <a:gs pos="100000">
                <a:srgbClr val="0331B3"/>
              </a:gs>
            </a:gsLst>
            <a:path path="shape">
              <a:fillToRect l="50000" t="50000" r="50000" b="50000"/>
            </a:path>
          </a:gradFill>
          <a:ln w="76320" cap="sq">
            <a:solidFill>
              <a:srgbClr val="790015"/>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194" name="Freeform 2"/>
          <p:cNvSpPr>
            <a:spLocks noChangeArrowheads="1"/>
          </p:cNvSpPr>
          <p:nvPr/>
        </p:nvSpPr>
        <p:spPr bwMode="auto">
          <a:xfrm>
            <a:off x="1616075" y="858838"/>
            <a:ext cx="1620838" cy="3049587"/>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51712"/>
              <a:gd name="G45" fmla="+- 1224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51712"/>
              <a:gd name="G61" fmla="*/ 1 0 51712"/>
              <a:gd name="G62" fmla="+- 1 0 0"/>
              <a:gd name="G63" fmla="+- 1 0 0"/>
              <a:gd name="G64" fmla="+- 1 0 0"/>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0"/>
              <a:gd name="G78" fmla="+- 1 0 0"/>
              <a:gd name="G79" fmla="+- 1 0 0"/>
              <a:gd name="G80" fmla="+- 1 0 0"/>
              <a:gd name="G81" fmla="+- 1920 0 0"/>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560" cap="rnd">
            <a:solidFill>
              <a:srgbClr val="00AE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195" name="Rectangle 3"/>
          <p:cNvSpPr>
            <a:spLocks noChangeArrowheads="1"/>
          </p:cNvSpPr>
          <p:nvPr/>
        </p:nvSpPr>
        <p:spPr bwMode="auto">
          <a:xfrm>
            <a:off x="441325" y="166688"/>
            <a:ext cx="968375" cy="13731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196" name="Rectangle 4"/>
          <p:cNvSpPr>
            <a:spLocks noChangeArrowheads="1"/>
          </p:cNvSpPr>
          <p:nvPr/>
        </p:nvSpPr>
        <p:spPr bwMode="auto">
          <a:xfrm>
            <a:off x="590550" y="2020888"/>
            <a:ext cx="1695450" cy="42275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197" name="Freeform 5"/>
          <p:cNvSpPr>
            <a:spLocks noChangeArrowheads="1"/>
          </p:cNvSpPr>
          <p:nvPr/>
        </p:nvSpPr>
        <p:spPr bwMode="auto">
          <a:xfrm>
            <a:off x="6991350" y="3978275"/>
            <a:ext cx="1430338" cy="2097088"/>
          </a:xfrm>
          <a:custGeom>
            <a:avLst/>
            <a:gdLst>
              <a:gd name="G0" fmla="+- 1 0 0"/>
              <a:gd name="G1" fmla="+- 1 0 0"/>
              <a:gd name="G2" fmla="+- 1 0 0"/>
              <a:gd name="G3" fmla="+- 1 0 0"/>
              <a:gd name="G4" fmla="+- 1 0 0"/>
              <a:gd name="G5" fmla="*/ 1 0 51712"/>
              <a:gd name="G6" fmla="+- 84 0 0"/>
              <a:gd name="G7" fmla="+- 1 0 0"/>
              <a:gd name="G8" fmla="+- 1 0 0"/>
              <a:gd name="G9" fmla="+- 1 0 0"/>
              <a:gd name="G10" fmla="+- 1 0 0"/>
              <a:gd name="G11" fmla="+- 1 0 0"/>
              <a:gd name="G12" fmla="+- 1 0 0"/>
              <a:gd name="G13" fmla="+- 1 0 0"/>
              <a:gd name="G14" fmla="+- 1 0 0"/>
              <a:gd name="G15" fmla="+- 1 0 0"/>
              <a:gd name="G16" fmla="+- 1 0 0"/>
              <a:gd name="G17" fmla="+- 1 0 0"/>
              <a:gd name="G18" fmla="*/ 1 0 51712"/>
              <a:gd name="G19" fmla="*/ 1 0 51712"/>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12735 57600"/>
              <a:gd name="G34" fmla="*/ 1 4243 51712"/>
              <a:gd name="G35" fmla="*/ G34 1 180"/>
              <a:gd name="G36" fmla="*/ G33 1 G35"/>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51712"/>
              <a:gd name="G61" fmla="*/ 1 0 51712"/>
              <a:gd name="G62" fmla="+- 1320 0 0"/>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560" cap="rnd">
            <a:solidFill>
              <a:srgbClr val="00AE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198" name="Freeform 6"/>
          <p:cNvSpPr>
            <a:spLocks noChangeArrowheads="1"/>
          </p:cNvSpPr>
          <p:nvPr/>
        </p:nvSpPr>
        <p:spPr bwMode="auto">
          <a:xfrm>
            <a:off x="3562350" y="1695450"/>
            <a:ext cx="4097338" cy="291623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51712"/>
              <a:gd name="G21" fmla="+- 1 0 0"/>
              <a:gd name="G22" fmla="+- 1 0 0"/>
              <a:gd name="G23" fmla="+- 1 0 0"/>
              <a:gd name="G24" fmla="+- 1 0 0"/>
              <a:gd name="G25" fmla="+- 1 0 0"/>
              <a:gd name="G26" fmla="+- 1 0 0"/>
              <a:gd name="G27" fmla="+- 1 0 0"/>
              <a:gd name="G28" fmla="+- 1 0 0"/>
              <a:gd name="G29" fmla="+- 1 0 0"/>
              <a:gd name="G30" fmla="*/ 1 0 51712"/>
              <a:gd name="G31" fmla="+- 1423 0 0"/>
              <a:gd name="G32" fmla="cos G30 G31"/>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51712"/>
              <a:gd name="G54" fmla="+- 1 0 0"/>
              <a:gd name="G55" fmla="+- 1 0 0"/>
              <a:gd name="G56" fmla="+- 1 0 0"/>
              <a:gd name="G57" fmla="+- 1 0 0"/>
              <a:gd name="G58" fmla="+- 1 0 0"/>
              <a:gd name="G59" fmla="+- 1 0 0"/>
              <a:gd name="G60" fmla="+- 1 0 0"/>
              <a:gd name="G61" fmla="+- 1 0 0"/>
              <a:gd name="G62" fmla="+- 1 0 0"/>
              <a:gd name="G63" fmla="+- 1 0 0"/>
              <a:gd name="G64" fmla="*/ 1 0 51712"/>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0"/>
              <a:gd name="G78" fmla="+- 1 0 0"/>
              <a:gd name="G79" fmla="+- 1 0 0"/>
              <a:gd name="G80" fmla="*/ 1 0 51712"/>
              <a:gd name="G81" fmla="+- 340 0 0"/>
              <a:gd name="G82" fmla="cos G80 G81"/>
              <a:gd name="G83" fmla="+- 1 0 0"/>
              <a:gd name="G84" fmla="+- 1 0 0"/>
              <a:gd name="G85" fmla="+- 1 0 0"/>
              <a:gd name="G86" fmla="+- 1 0 0"/>
              <a:gd name="G87" fmla="+- 1 0 0"/>
              <a:gd name="G88" fmla="*/ 1 0 51712"/>
              <a:gd name="G89" fmla="sin 54736 G88"/>
              <a:gd name="G90" fmla="*/ 1 0 51712"/>
              <a:gd name="G91" fmla="cos 54943 G90"/>
              <a:gd name="G92" fmla="+- G89 0 G91"/>
              <a:gd name="G93" fmla="*/ G92 65535 1"/>
              <a:gd name="G94" fmla="+- G93 10800 0"/>
              <a:gd name="G95" fmla="+- 1 0 0"/>
              <a:gd name="G96" fmla="+- 1 0 0"/>
              <a:gd name="G97" fmla="+- 1 0 0"/>
              <a:gd name="G98" fmla="+- 1 0 0"/>
              <a:gd name="G99" fmla="+- 1 0 0"/>
              <a:gd name="G100" fmla="+- 1 0 0"/>
              <a:gd name="G101" fmla="+- 1 0 0"/>
              <a:gd name="G102" fmla="+- 1 0 0"/>
              <a:gd name="G103" fmla="+- 1 0 0"/>
              <a:gd name="G104" fmla="+- 1 0 0"/>
              <a:gd name="G105" fmla="+- 1 0 0"/>
              <a:gd name="G106" fmla="+- 1 0 0"/>
              <a:gd name="G107" fmla="+- 1 0 0"/>
              <a:gd name="G108" fmla="+- 1 0 0"/>
              <a:gd name="G109" fmla="*/ 1 0 51712"/>
              <a:gd name="G110" fmla="+- 1 0 0"/>
              <a:gd name="G111" fmla="+- 1 0 0"/>
              <a:gd name="G112" fmla="+- 1 0 0"/>
              <a:gd name="G113" fmla="+- 1 0 0"/>
              <a:gd name="G114" fmla="+- 1 0 0"/>
              <a:gd name="G115" fmla="+- 1 0 0"/>
              <a:gd name="G116" fmla="+- 1 0 0"/>
              <a:gd name="G117" fmla="+- 1 0 0"/>
              <a:gd name="G118" fmla="+- 1 0 0"/>
              <a:gd name="G119" fmla="+- 1 0 0"/>
              <a:gd name="G120" fmla="*/ 1 0 51712"/>
              <a:gd name="G121" fmla="+- 97 0 0"/>
              <a:gd name="G122" fmla="+- 122 0 0"/>
              <a:gd name="G123" fmla="+- 146 0 0"/>
              <a:gd name="G124" fmla="+- 170 0 0"/>
              <a:gd name="G125" fmla="*/ 1 0 51712"/>
              <a:gd name="G126" fmla="+- 1 0 0"/>
              <a:gd name="G127" fmla="+- 1 0 0"/>
              <a:gd name="G128" fmla="+- 1 0 0"/>
              <a:gd name="G129" fmla="+- 1 0 0"/>
              <a:gd name="G130" fmla="+- 1 0 0"/>
              <a:gd name="G131" fmla="+- 1 0 0"/>
              <a:gd name="G132" fmla="+- 1 0 0"/>
              <a:gd name="G133" fmla="+- 1 0 0"/>
              <a:gd name="G134" fmla="+- 1 0 0"/>
              <a:gd name="G135" fmla="+- 1 0 0"/>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560" cap="rnd">
            <a:solidFill>
              <a:srgbClr val="00AE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199" name="Rectangle 7"/>
          <p:cNvSpPr>
            <a:spLocks noChangeArrowheads="1"/>
          </p:cNvSpPr>
          <p:nvPr/>
        </p:nvSpPr>
        <p:spPr bwMode="auto">
          <a:xfrm>
            <a:off x="4630738" y="2649538"/>
            <a:ext cx="152082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CECECE"/>
                </a:solidFill>
                <a:latin typeface="Times New Roman" charset="0"/>
              </a:rPr>
              <a:t>มย</a:t>
            </a:r>
          </a:p>
        </p:txBody>
      </p:sp>
      <p:sp>
        <p:nvSpPr>
          <p:cNvPr id="8200" name="Freeform 8"/>
          <p:cNvSpPr>
            <a:spLocks noChangeArrowheads="1"/>
          </p:cNvSpPr>
          <p:nvPr/>
        </p:nvSpPr>
        <p:spPr bwMode="auto">
          <a:xfrm>
            <a:off x="2038350" y="4591050"/>
            <a:ext cx="1887538" cy="1487488"/>
          </a:xfrm>
          <a:custGeom>
            <a:avLst/>
            <a:gdLst>
              <a:gd name="G0" fmla="+- 1 0 0"/>
              <a:gd name="G1" fmla="+- 1 0 0"/>
              <a:gd name="G2" fmla="+- 1 0 0"/>
              <a:gd name="G3" fmla="+- 1 0 0"/>
              <a:gd name="G4" fmla="+- 1 0 0"/>
              <a:gd name="G5" fmla="+- 1 0 0"/>
              <a:gd name="G6" fmla="+- 1 0 0"/>
              <a:gd name="G7" fmla="*/ 1 12735 57600"/>
              <a:gd name="G8" fmla="*/ 1 4243 51712"/>
              <a:gd name="G9" fmla="*/ G8 1 180"/>
              <a:gd name="G10" fmla="*/ G7 1 G9"/>
              <a:gd name="G11" fmla="*/ 1 12735 57600"/>
              <a:gd name="G12" fmla="*/ 1 4243 51712"/>
              <a:gd name="G13" fmla="*/ G12 1 180"/>
              <a:gd name="G14" fmla="*/ G11 1 G13"/>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51712"/>
              <a:gd name="G34" fmla="+- 264 0 0"/>
              <a:gd name="G35" fmla="+- 240 0 0"/>
              <a:gd name="G36" fmla="+- 216 0 0"/>
              <a:gd name="G37" fmla="+- 192 0 0"/>
              <a:gd name="G38" fmla="+- 168 0 0"/>
              <a:gd name="G39" fmla="+- 144 0 0"/>
              <a:gd name="G40" fmla="*/ 1 0 51712"/>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51712"/>
              <a:gd name="G60" fmla="*/ 1 0 51712"/>
              <a:gd name="G61" fmla="+- 1 0 0"/>
              <a:gd name="G62" fmla="+- 1 0 0"/>
              <a:gd name="G63" fmla="+- 1 0 0"/>
              <a:gd name="G64" fmla="+- 1 0 0"/>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51712"/>
              <a:gd name="G78" fmla="+- 1 0 0"/>
              <a:gd name="G79" fmla="+- 1 0 0"/>
              <a:gd name="G80" fmla="+- 1 0 0"/>
              <a:gd name="G81" fmla="+- 1 0 0"/>
              <a:gd name="G82" fmla="+- 1 0 0"/>
              <a:gd name="G83" fmla="+- 1 0 0"/>
              <a:gd name="G84" fmla="+- 1 0 0"/>
              <a:gd name="G85" fmla="+- 1 0 0"/>
              <a:gd name="G86" fmla="+- 1 0 0"/>
              <a:gd name="G87" fmla="+- 636 0 0"/>
              <a:gd name="G88" fmla="*/ 1 0 51712"/>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G105" fmla="+- 1 0 0"/>
              <a:gd name="G106" fmla="*/ 1 12735 57600"/>
              <a:gd name="G107" fmla="*/ 1 4243 51712"/>
              <a:gd name="G108" fmla="*/ G107 1 180"/>
              <a:gd name="G109" fmla="*/ G106 1 G108"/>
              <a:gd name="G110" fmla="+- 1 0 0"/>
              <a:gd name="G111" fmla="+- 1 0 0"/>
              <a:gd name="G112" fmla="+- 1 0 0"/>
              <a:gd name="G113" fmla="+- 1 0 0"/>
              <a:gd name="G114" fmla="*/ 1 0 51712"/>
              <a:gd name="G115" fmla="+- 1 0 0"/>
              <a:gd name="G116" fmla="+- 1 0 0"/>
              <a:gd name="G117" fmla="+- 1 0 0"/>
              <a:gd name="G118" fmla="+- 1 0 0"/>
              <a:gd name="G119" fmla="+- 1 0 0"/>
              <a:gd name="G120" fmla="+- 1 0 0"/>
              <a:gd name="G121" fmla="+- 1 0 0"/>
              <a:gd name="G122" fmla="+- 1 0 0"/>
              <a:gd name="G123" fmla="*/ 1 0 51712"/>
              <a:gd name="G124" fmla="+- 1 0 0"/>
              <a:gd name="G125" fmla="+- 1 0 0"/>
              <a:gd name="G126" fmla="+- 1 0 0"/>
              <a:gd name="G127" fmla="+- 1 0 0"/>
              <a:gd name="G128" fmla="+- 1 0 0"/>
              <a:gd name="G129" fmla="+- 1 0 0"/>
              <a:gd name="G130" fmla="+- 1 0 0"/>
              <a:gd name="G131" fmla="+- 1 0 0"/>
              <a:gd name="G132" fmla="+- 1 0 0"/>
              <a:gd name="G133" fmla="+- 1 0 0"/>
              <a:gd name="G134" fmla="+- 1 0 0"/>
              <a:gd name="G135" fmla="+- 1 0 0"/>
              <a:gd name="G136" fmla="+- 1 0 0"/>
              <a:gd name="G137" fmla="+- 1 0 0"/>
              <a:gd name="G138" fmla="+- 1 0 0"/>
              <a:gd name="G139" fmla="+- 1 0 0"/>
              <a:gd name="G140" fmla="+- 1 0 0"/>
              <a:gd name="G141" fmla="+- 1 0 0"/>
              <a:gd name="G142" fmla="+- 1 0 0"/>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560" cap="rnd">
            <a:solidFill>
              <a:srgbClr val="00AE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201" name="Rectangle 9"/>
          <p:cNvSpPr>
            <a:spLocks noChangeArrowheads="1"/>
          </p:cNvSpPr>
          <p:nvPr/>
        </p:nvSpPr>
        <p:spPr bwMode="auto">
          <a:xfrm>
            <a:off x="7259638" y="5259388"/>
            <a:ext cx="131127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CECECE"/>
                </a:solidFill>
                <a:latin typeface="Times New Roman" charset="0"/>
              </a:rPr>
              <a:t>อป</a:t>
            </a:r>
          </a:p>
        </p:txBody>
      </p:sp>
      <p:sp>
        <p:nvSpPr>
          <p:cNvPr id="8202" name="Freeform 10"/>
          <p:cNvSpPr>
            <a:spLocks noChangeArrowheads="1"/>
          </p:cNvSpPr>
          <p:nvPr/>
        </p:nvSpPr>
        <p:spPr bwMode="auto">
          <a:xfrm>
            <a:off x="3257550" y="2628900"/>
            <a:ext cx="268288" cy="306388"/>
          </a:xfrm>
          <a:custGeom>
            <a:avLst/>
            <a:gdLst>
              <a:gd name="G0" fmla="+- 1 0 0"/>
              <a:gd name="G1" fmla="+- 1 0 0"/>
              <a:gd name="G2" fmla="+- 1 0 0"/>
              <a:gd name="G3" fmla="+- 1 0 0"/>
              <a:gd name="G4" fmla="+- 1 0 0"/>
              <a:gd name="G5" fmla="+- 96 0 0"/>
              <a:gd name="G6" fmla="+- 120 0 0"/>
              <a:gd name="G7" fmla="+- 144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560" cap="rnd">
            <a:solidFill>
              <a:srgbClr val="00AE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203" name="Freeform 11"/>
          <p:cNvSpPr>
            <a:spLocks noChangeArrowheads="1"/>
          </p:cNvSpPr>
          <p:nvPr/>
        </p:nvSpPr>
        <p:spPr bwMode="auto">
          <a:xfrm>
            <a:off x="3067050" y="3333750"/>
            <a:ext cx="439738" cy="915988"/>
          </a:xfrm>
          <a:custGeom>
            <a:avLst/>
            <a:gdLst>
              <a:gd name="G0" fmla="+- 1 0 0"/>
              <a:gd name="G1" fmla="+- 1 0 0"/>
              <a:gd name="G2" fmla="+- 1 0 0"/>
              <a:gd name="G3" fmla="+- 1 0 0"/>
              <a:gd name="G4" fmla="*/ 1 12735 57600"/>
              <a:gd name="G5" fmla="*/ 1 4243 51712"/>
              <a:gd name="G6" fmla="*/ G5 1 180"/>
              <a:gd name="G7" fmla="*/ G4 1 G6"/>
              <a:gd name="G8" fmla="+- 1 0 0"/>
              <a:gd name="G9" fmla="+- 1 0 0"/>
              <a:gd name="G10" fmla="+- 1 0 0"/>
              <a:gd name="G11" fmla="+- 1 0 0"/>
              <a:gd name="G12" fmla="+- 1 0 0"/>
              <a:gd name="G13" fmla="+- 1 0 0"/>
              <a:gd name="G14" fmla="+- 1 0 0"/>
              <a:gd name="G15" fmla="+- 1 0 0"/>
              <a:gd name="G16" fmla="+- 1 0 0"/>
              <a:gd name="G17" fmla="*/ 1 12735 57600"/>
              <a:gd name="G18" fmla="*/ 1 4243 51712"/>
              <a:gd name="G19" fmla="*/ G18 1 180"/>
              <a:gd name="G20" fmla="*/ G17 1 G19"/>
              <a:gd name="G21" fmla="*/ 1 12735 57600"/>
              <a:gd name="G22" fmla="*/ 1 4243 51712"/>
              <a:gd name="G23" fmla="*/ G22 1 180"/>
              <a:gd name="G24" fmla="*/ G21 1 G23"/>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51712"/>
              <a:gd name="G39" fmla="*/ 1 0 51712"/>
              <a:gd name="G40" fmla="+- 504 0 0"/>
              <a:gd name="G41" fmla="*/ 1 0 51712"/>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560" cap="rnd">
            <a:solidFill>
              <a:srgbClr val="00AE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204" name="Freeform 12"/>
          <p:cNvSpPr>
            <a:spLocks noChangeArrowheads="1"/>
          </p:cNvSpPr>
          <p:nvPr/>
        </p:nvSpPr>
        <p:spPr bwMode="auto">
          <a:xfrm>
            <a:off x="3333750" y="2933700"/>
            <a:ext cx="58738" cy="420688"/>
          </a:xfrm>
          <a:custGeom>
            <a:avLst/>
            <a:gdLst>
              <a:gd name="G0" fmla="*/ 1 0 51712"/>
              <a:gd name="G1" fmla="+- 1 0 0"/>
              <a:gd name="G2" fmla="+- 1 0 0"/>
              <a:gd name="G3" fmla="+- 1 0 0"/>
              <a:gd name="G4" fmla="+- 1 0 0"/>
              <a:gd name="G5" fmla="+- 1 0 0"/>
              <a:gd name="G6" fmla="+- 1 0 0"/>
              <a:gd name="G7" fmla="*/ 1 0 51712"/>
              <a:gd name="G8" fmla="+- 168 0 0"/>
              <a:gd name="G9" fmla="+- 192 0 0"/>
              <a:gd name="G10" fmla="+- 216 0 0"/>
              <a:gd name="G11" fmla="+- 240 0 0"/>
              <a:gd name="G12" fmla="*/ 1 0 51712"/>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560" cap="rnd">
            <a:solidFill>
              <a:srgbClr val="00AE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205" name="Rectangle 13"/>
          <p:cNvSpPr>
            <a:spLocks noChangeArrowheads="1"/>
          </p:cNvSpPr>
          <p:nvPr/>
        </p:nvSpPr>
        <p:spPr bwMode="auto">
          <a:xfrm>
            <a:off x="3449638" y="2382838"/>
            <a:ext cx="127317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CECECE"/>
                </a:solidFill>
                <a:latin typeface="Times New Roman" charset="0"/>
              </a:rPr>
              <a:t>ทก</a:t>
            </a:r>
          </a:p>
        </p:txBody>
      </p:sp>
      <p:sp>
        <p:nvSpPr>
          <p:cNvPr id="8206" name="Rectangle 14"/>
          <p:cNvSpPr>
            <a:spLocks noChangeArrowheads="1"/>
          </p:cNvSpPr>
          <p:nvPr/>
        </p:nvSpPr>
        <p:spPr bwMode="auto">
          <a:xfrm>
            <a:off x="2516188" y="5640388"/>
            <a:ext cx="70167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CECECE"/>
                </a:solidFill>
                <a:latin typeface="Times New Roman" charset="0"/>
              </a:rPr>
              <a:t>ทด</a:t>
            </a:r>
          </a:p>
        </p:txBody>
      </p:sp>
      <p:sp>
        <p:nvSpPr>
          <p:cNvPr id="8207" name="Rectangle 15"/>
          <p:cNvSpPr>
            <a:spLocks noChangeArrowheads="1"/>
          </p:cNvSpPr>
          <p:nvPr/>
        </p:nvSpPr>
        <p:spPr bwMode="auto">
          <a:xfrm>
            <a:off x="2020888" y="992188"/>
            <a:ext cx="83502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CECECE"/>
                </a:solidFill>
                <a:latin typeface="Times New Roman" charset="0"/>
              </a:rPr>
              <a:t>ทม</a:t>
            </a:r>
          </a:p>
        </p:txBody>
      </p:sp>
      <p:sp>
        <p:nvSpPr>
          <p:cNvPr id="8208" name="Rectangle 16"/>
          <p:cNvSpPr>
            <a:spLocks noChangeArrowheads="1"/>
          </p:cNvSpPr>
          <p:nvPr/>
        </p:nvSpPr>
        <p:spPr bwMode="auto">
          <a:xfrm>
            <a:off x="3086100" y="4381500"/>
            <a:ext cx="1676400" cy="457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209" name="Line 17"/>
          <p:cNvSpPr>
            <a:spLocks noChangeShapeType="1"/>
          </p:cNvSpPr>
          <p:nvPr/>
        </p:nvSpPr>
        <p:spPr bwMode="auto">
          <a:xfrm>
            <a:off x="1746250" y="3505200"/>
            <a:ext cx="6546850" cy="1588"/>
          </a:xfrm>
          <a:prstGeom prst="line">
            <a:avLst/>
          </a:prstGeom>
          <a:noFill/>
          <a:ln w="25560" cap="sq">
            <a:solidFill>
              <a:srgbClr val="790015"/>
            </a:solidFill>
            <a:prstDash val="dashDot"/>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8210" name="Line 18"/>
          <p:cNvSpPr>
            <a:spLocks noChangeShapeType="1"/>
          </p:cNvSpPr>
          <p:nvPr/>
        </p:nvSpPr>
        <p:spPr bwMode="auto">
          <a:xfrm>
            <a:off x="4991100" y="984250"/>
            <a:ext cx="1588" cy="5003800"/>
          </a:xfrm>
          <a:prstGeom prst="line">
            <a:avLst/>
          </a:prstGeom>
          <a:noFill/>
          <a:ln w="25560" cap="sq">
            <a:solidFill>
              <a:srgbClr val="790015"/>
            </a:solidFill>
            <a:prstDash val="dashDot"/>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8211" name="Rectangle 19"/>
          <p:cNvSpPr>
            <a:spLocks noChangeArrowheads="1"/>
          </p:cNvSpPr>
          <p:nvPr/>
        </p:nvSpPr>
        <p:spPr bwMode="auto">
          <a:xfrm>
            <a:off x="76200" y="304800"/>
            <a:ext cx="2825750"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FFD34A"/>
                </a:solidFill>
                <a:latin typeface="Times New Roman" charset="0"/>
              </a:rPr>
              <a:t>แผนที่</a:t>
            </a:r>
          </a:p>
        </p:txBody>
      </p:sp>
      <p:sp>
        <p:nvSpPr>
          <p:cNvPr id="8212" name="Rectangle 20"/>
          <p:cNvSpPr>
            <a:spLocks noChangeArrowheads="1"/>
          </p:cNvSpPr>
          <p:nvPr/>
        </p:nvSpPr>
        <p:spPr bwMode="auto">
          <a:xfrm>
            <a:off x="2613025" y="3613150"/>
            <a:ext cx="173037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CECECE"/>
                </a:solidFill>
                <a:latin typeface="Times New Roman" charset="0"/>
              </a:rPr>
              <a:t>ทต</a:t>
            </a:r>
          </a:p>
        </p:txBody>
      </p:sp>
      <p:sp>
        <p:nvSpPr>
          <p:cNvPr id="8213" name="Line 21"/>
          <p:cNvSpPr>
            <a:spLocks noChangeShapeType="1"/>
          </p:cNvSpPr>
          <p:nvPr/>
        </p:nvSpPr>
        <p:spPr bwMode="auto">
          <a:xfrm>
            <a:off x="4114800" y="1600200"/>
            <a:ext cx="1693863" cy="1588"/>
          </a:xfrm>
          <a:prstGeom prst="line">
            <a:avLst/>
          </a:prstGeom>
          <a:noFill/>
          <a:ln>
            <a:noFill/>
          </a:ln>
          <a:effectLst/>
          <a:extLst>
            <a:ext uri="{909E8E84-426E-40dd-AFC4-6F175D3DCCD1}">
              <a14:hiddenFill xmlns="" xmlns:a14="http://schemas.microsoft.com/office/drawing/2010/main">
                <a:no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8214" name="Oval 22"/>
          <p:cNvSpPr>
            <a:spLocks noChangeArrowheads="1"/>
          </p:cNvSpPr>
          <p:nvPr/>
        </p:nvSpPr>
        <p:spPr bwMode="auto">
          <a:xfrm>
            <a:off x="6735763" y="4508500"/>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215" name="Rectangle 23"/>
          <p:cNvSpPr>
            <a:spLocks noChangeArrowheads="1"/>
          </p:cNvSpPr>
          <p:nvPr/>
        </p:nvSpPr>
        <p:spPr bwMode="auto">
          <a:xfrm>
            <a:off x="4081463" y="1125538"/>
            <a:ext cx="812800" cy="5191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216" name="Rectangle 24"/>
          <p:cNvSpPr>
            <a:spLocks noChangeArrowheads="1"/>
          </p:cNvSpPr>
          <p:nvPr/>
        </p:nvSpPr>
        <p:spPr bwMode="auto">
          <a:xfrm>
            <a:off x="6896100" y="4395788"/>
            <a:ext cx="835025" cy="698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2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4000" b="1">
                <a:solidFill>
                  <a:srgbClr val="EEFF4B"/>
                </a:solidFill>
                <a:latin typeface="Times New Roman" charset="0"/>
              </a:rPr>
              <a:t>อ</a:t>
            </a:r>
          </a:p>
        </p:txBody>
      </p:sp>
      <p:sp>
        <p:nvSpPr>
          <p:cNvPr id="8217" name="Rectangle 25"/>
          <p:cNvSpPr>
            <a:spLocks noChangeArrowheads="1"/>
          </p:cNvSpPr>
          <p:nvPr/>
        </p:nvSpPr>
        <p:spPr bwMode="auto">
          <a:xfrm>
            <a:off x="5830888" y="2884488"/>
            <a:ext cx="83502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CECECE"/>
                </a:solidFill>
                <a:latin typeface="Times New Roman" charset="0"/>
              </a:rPr>
              <a:t>บ</a:t>
            </a:r>
          </a:p>
        </p:txBody>
      </p:sp>
      <p:sp>
        <p:nvSpPr>
          <p:cNvPr id="8218" name="Oval 26"/>
          <p:cNvSpPr>
            <a:spLocks noChangeArrowheads="1"/>
          </p:cNvSpPr>
          <p:nvPr/>
        </p:nvSpPr>
        <p:spPr bwMode="auto">
          <a:xfrm>
            <a:off x="5702300" y="3033713"/>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219" name="Rectangle 27"/>
          <p:cNvSpPr>
            <a:spLocks noChangeArrowheads="1"/>
          </p:cNvSpPr>
          <p:nvPr/>
        </p:nvSpPr>
        <p:spPr bwMode="auto">
          <a:xfrm>
            <a:off x="5487988" y="1811338"/>
            <a:ext cx="83502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CECECE"/>
                </a:solidFill>
                <a:latin typeface="Times New Roman" charset="0"/>
              </a:rPr>
              <a:t>ฮ</a:t>
            </a:r>
          </a:p>
        </p:txBody>
      </p:sp>
      <p:sp>
        <p:nvSpPr>
          <p:cNvPr id="8220" name="Oval 28"/>
          <p:cNvSpPr>
            <a:spLocks noChangeArrowheads="1"/>
          </p:cNvSpPr>
          <p:nvPr/>
        </p:nvSpPr>
        <p:spPr bwMode="auto">
          <a:xfrm>
            <a:off x="5313363" y="1982788"/>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221" name="Rectangle 29"/>
          <p:cNvSpPr>
            <a:spLocks noChangeArrowheads="1"/>
          </p:cNvSpPr>
          <p:nvPr/>
        </p:nvSpPr>
        <p:spPr bwMode="auto">
          <a:xfrm>
            <a:off x="7088188" y="1525588"/>
            <a:ext cx="129222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l">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CECECE"/>
                </a:solidFill>
                <a:latin typeface="Times New Roman" charset="0"/>
              </a:rPr>
              <a:t>ม</a:t>
            </a:r>
            <a:r>
              <a:rPr lang="en-US" sz="2400" b="1">
                <a:solidFill>
                  <a:srgbClr val="CECECE"/>
                </a:solidFill>
                <a:latin typeface="Times New Roman" charset="0"/>
              </a:rPr>
              <a:t>(</a:t>
            </a:r>
            <a:r>
              <a:rPr lang="hi-in" sz="2400" b="1">
                <a:solidFill>
                  <a:srgbClr val="CECECE"/>
                </a:solidFill>
                <a:latin typeface="Times New Roman" charset="0"/>
              </a:rPr>
              <a:t>อ</a:t>
            </a:r>
            <a:r>
              <a:rPr lang="en-US" sz="2400" b="1">
                <a:solidFill>
                  <a:srgbClr val="CECECE"/>
                </a:solidFill>
                <a:latin typeface="Times New Roman" charset="0"/>
              </a:rPr>
              <a:t>)</a:t>
            </a:r>
          </a:p>
        </p:txBody>
      </p:sp>
      <p:sp>
        <p:nvSpPr>
          <p:cNvPr id="8222" name="Oval 30"/>
          <p:cNvSpPr>
            <a:spLocks noChangeArrowheads="1"/>
          </p:cNvSpPr>
          <p:nvPr/>
        </p:nvSpPr>
        <p:spPr bwMode="auto">
          <a:xfrm>
            <a:off x="6921500" y="1644650"/>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223" name="Oval 31"/>
          <p:cNvSpPr>
            <a:spLocks noChangeArrowheads="1"/>
          </p:cNvSpPr>
          <p:nvPr/>
        </p:nvSpPr>
        <p:spPr bwMode="auto">
          <a:xfrm>
            <a:off x="2873375" y="2744788"/>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224" name="Rectangle 32"/>
          <p:cNvSpPr>
            <a:spLocks noChangeArrowheads="1"/>
          </p:cNvSpPr>
          <p:nvPr/>
        </p:nvSpPr>
        <p:spPr bwMode="auto">
          <a:xfrm>
            <a:off x="3095625" y="2568575"/>
            <a:ext cx="376238"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CECECE"/>
                </a:solidFill>
                <a:latin typeface="Times New Roman" charset="0"/>
              </a:rPr>
              <a:t>ค</a:t>
            </a:r>
          </a:p>
        </p:txBody>
      </p:sp>
      <p:sp>
        <p:nvSpPr>
          <p:cNvPr id="8225" name="Oval 33"/>
          <p:cNvSpPr>
            <a:spLocks noChangeArrowheads="1"/>
          </p:cNvSpPr>
          <p:nvPr/>
        </p:nvSpPr>
        <p:spPr bwMode="auto">
          <a:xfrm>
            <a:off x="2974975" y="3235325"/>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226" name="Rectangle 34"/>
          <p:cNvSpPr>
            <a:spLocks noChangeArrowheads="1"/>
          </p:cNvSpPr>
          <p:nvPr/>
        </p:nvSpPr>
        <p:spPr bwMode="auto">
          <a:xfrm>
            <a:off x="2711450" y="3078163"/>
            <a:ext cx="366713"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CECECE"/>
                </a:solidFill>
                <a:latin typeface="Times New Roman" charset="0"/>
              </a:rPr>
              <a:t>ย</a:t>
            </a:r>
          </a:p>
        </p:txBody>
      </p:sp>
      <p:sp>
        <p:nvSpPr>
          <p:cNvPr id="8227" name="Oval 35"/>
          <p:cNvSpPr>
            <a:spLocks noChangeArrowheads="1"/>
          </p:cNvSpPr>
          <p:nvPr/>
        </p:nvSpPr>
        <p:spPr bwMode="auto">
          <a:xfrm>
            <a:off x="3516313" y="3201988"/>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228" name="Oval 36"/>
          <p:cNvSpPr>
            <a:spLocks noChangeArrowheads="1"/>
          </p:cNvSpPr>
          <p:nvPr/>
        </p:nvSpPr>
        <p:spPr bwMode="auto">
          <a:xfrm>
            <a:off x="2906713" y="4573588"/>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229" name="Rectangle 37"/>
          <p:cNvSpPr>
            <a:spLocks noChangeArrowheads="1"/>
          </p:cNvSpPr>
          <p:nvPr/>
        </p:nvSpPr>
        <p:spPr bwMode="auto">
          <a:xfrm>
            <a:off x="3090863" y="4451350"/>
            <a:ext cx="57467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CECECE"/>
                </a:solidFill>
                <a:latin typeface="Times New Roman" charset="0"/>
              </a:rPr>
              <a:t>คบ</a:t>
            </a:r>
          </a:p>
        </p:txBody>
      </p:sp>
      <p:sp>
        <p:nvSpPr>
          <p:cNvPr id="8230" name="Oval 38"/>
          <p:cNvSpPr>
            <a:spLocks noChangeArrowheads="1"/>
          </p:cNvSpPr>
          <p:nvPr/>
        </p:nvSpPr>
        <p:spPr bwMode="auto">
          <a:xfrm>
            <a:off x="2992438" y="5286375"/>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231" name="Rectangle 39"/>
          <p:cNvSpPr>
            <a:spLocks noChangeArrowheads="1"/>
          </p:cNvSpPr>
          <p:nvPr/>
        </p:nvSpPr>
        <p:spPr bwMode="auto">
          <a:xfrm>
            <a:off x="3216275" y="5164138"/>
            <a:ext cx="563563"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CECECE"/>
                </a:solidFill>
                <a:latin typeface="Times New Roman" charset="0"/>
              </a:rPr>
              <a:t>ภซ</a:t>
            </a:r>
          </a:p>
        </p:txBody>
      </p:sp>
      <p:sp>
        <p:nvSpPr>
          <p:cNvPr id="8232" name="Oval 40"/>
          <p:cNvSpPr>
            <a:spLocks noChangeArrowheads="1"/>
          </p:cNvSpPr>
          <p:nvPr/>
        </p:nvSpPr>
        <p:spPr bwMode="auto">
          <a:xfrm>
            <a:off x="1671638" y="4186238"/>
            <a:ext cx="193675" cy="187325"/>
          </a:xfrm>
          <a:prstGeom prst="ellipse">
            <a:avLst/>
          </a:prstGeom>
          <a:solidFill>
            <a:srgbClr val="FAF200"/>
          </a:solidFill>
          <a:ln w="25560" cap="sq">
            <a:solidFill>
              <a:srgbClr val="00AE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233" name="Rectangle 41"/>
          <p:cNvSpPr>
            <a:spLocks noChangeArrowheads="1"/>
          </p:cNvSpPr>
          <p:nvPr/>
        </p:nvSpPr>
        <p:spPr bwMode="auto">
          <a:xfrm>
            <a:off x="1822450" y="4081463"/>
            <a:ext cx="35877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CECECE"/>
                </a:solidFill>
                <a:latin typeface="Times New Roman" charset="0"/>
              </a:rPr>
              <a:t>อี</a:t>
            </a:r>
          </a:p>
        </p:txBody>
      </p:sp>
      <p:sp>
        <p:nvSpPr>
          <p:cNvPr id="8234" name="Rectangle 42"/>
          <p:cNvSpPr>
            <a:spLocks noChangeArrowheads="1"/>
          </p:cNvSpPr>
          <p:nvPr/>
        </p:nvSpPr>
        <p:spPr bwMode="auto">
          <a:xfrm>
            <a:off x="3814763" y="3078163"/>
            <a:ext cx="56197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2400" b="1">
                <a:solidFill>
                  <a:srgbClr val="CECECE"/>
                </a:solidFill>
                <a:latin typeface="Times New Roman" charset="0"/>
              </a:rPr>
              <a:t>มน</a:t>
            </a:r>
          </a:p>
        </p:txBody>
      </p:sp>
      <p:sp>
        <p:nvSpPr>
          <p:cNvPr id="8238" name="Text Box 46"/>
          <p:cNvSpPr txBox="1">
            <a:spLocks noChangeArrowheads="1"/>
          </p:cNvSpPr>
          <p:nvPr/>
        </p:nvSpPr>
        <p:spPr bwMode="auto">
          <a:xfrm>
            <a:off x="1787525" y="0"/>
            <a:ext cx="1993900"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lgn="l">
              <a:spcBef>
                <a:spcPts val="750"/>
              </a:spcBef>
              <a:buClrTx/>
              <a:buFontTx/>
              <a:buNone/>
              <a:defRPr/>
            </a:pPr>
            <a:r>
              <a:rPr lang="hi-in" sz="1200" b="1">
                <a:solidFill>
                  <a:srgbClr val="FFFFFF"/>
                </a:solidFill>
              </a:rPr>
              <a:t>ปฐม</a:t>
            </a:r>
            <a:r>
              <a:rPr lang="en-US" sz="1200" b="1">
                <a:solidFill>
                  <a:srgbClr val="FFFFFF"/>
                </a:solidFill>
              </a:rPr>
              <a:t>. 11:28</a:t>
            </a:r>
          </a:p>
        </p:txBody>
      </p:sp>
      <p:sp>
        <p:nvSpPr>
          <p:cNvPr id="8239" name="Text Box 47"/>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240" name="Rectangle 48"/>
          <p:cNvSpPr>
            <a:spLocks noChangeArrowheads="1"/>
          </p:cNvSpPr>
          <p:nvPr/>
        </p:nvSpPr>
        <p:spPr bwMode="auto">
          <a:xfrm>
            <a:off x="8093075" y="6524625"/>
            <a:ext cx="336550" cy="2460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1">
                <a:solidFill>
                  <a:srgbClr val="FFFFFF"/>
                </a:solidFill>
                <a:effectLst>
                  <a:outerShdw blurRad="38100" dist="38100" dir="2700000" algn="tl">
                    <a:srgbClr val="000000"/>
                  </a:outerShdw>
                </a:effectLst>
              </a:rPr>
              <a:t>06</a:t>
            </a:r>
          </a:p>
        </p:txBody>
      </p:sp>
      <p:sp>
        <p:nvSpPr>
          <p:cNvPr id="8241" name="Text Box 49"/>
          <p:cNvSpPr txBox="1">
            <a:spLocks noChangeArrowheads="1"/>
          </p:cNvSpPr>
          <p:nvPr/>
        </p:nvSpPr>
        <p:spPr bwMode="auto">
          <a:xfrm>
            <a:off x="7177088" y="6242050"/>
            <a:ext cx="1266825"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1">
                <a:solidFill>
                  <a:srgbClr val="FFFFFF"/>
                </a:solidFill>
                <a:latin typeface="Arial" charset="0"/>
              </a:rPr>
              <a:t>คู่มือหน้าที่ </a:t>
            </a:r>
            <a:r>
              <a:rPr lang="en-US" sz="1200" b="1">
                <a:solidFill>
                  <a:srgbClr val="FFFFFF"/>
                </a:solidFill>
                <a:latin typeface="Arial" charset="0"/>
              </a:rPr>
              <a:t>19-24</a:t>
            </a:r>
          </a:p>
        </p:txBody>
      </p:sp>
      <p:sp>
        <p:nvSpPr>
          <p:cNvPr id="8242" name="Text Box 50"/>
          <p:cNvSpPr txBox="1">
            <a:spLocks noChangeArrowheads="1"/>
          </p:cNvSpPr>
          <p:nvPr/>
        </p:nvSpPr>
        <p:spPr bwMode="auto">
          <a:xfrm>
            <a:off x="8566150" y="6469063"/>
            <a:ext cx="482600"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1000"/>
              </a:spcBef>
              <a:buClrTx/>
              <a:buFontTx/>
              <a:buNone/>
              <a:defRPr/>
            </a:pPr>
            <a:r>
              <a:rPr lang="en-US" sz="1600" b="1">
                <a:solidFill>
                  <a:srgbClr val="FFFFFF"/>
                </a:solidFill>
                <a:effectLst>
                  <a:outerShdw blurRad="38100" dist="38100" dir="2700000" algn="tl">
                    <a:srgbClr val="000000"/>
                  </a:outerShdw>
                </a:effectLst>
              </a:rPr>
              <a:t>1</a:t>
            </a:r>
          </a:p>
        </p:txBody>
      </p:sp>
      <p:grpSp>
        <p:nvGrpSpPr>
          <p:cNvPr id="8243" name="Group 51"/>
          <p:cNvGrpSpPr>
            <a:grpSpLocks/>
          </p:cNvGrpSpPr>
          <p:nvPr/>
        </p:nvGrpSpPr>
        <p:grpSpPr bwMode="auto">
          <a:xfrm>
            <a:off x="4021138" y="4967288"/>
            <a:ext cx="3182937" cy="950912"/>
            <a:chOff x="2533" y="3129"/>
            <a:chExt cx="2005" cy="599"/>
          </a:xfrm>
        </p:grpSpPr>
        <p:sp>
          <p:nvSpPr>
            <p:cNvPr id="8244" name="Text Box 52"/>
            <p:cNvSpPr txBox="1">
              <a:spLocks noChangeArrowheads="1"/>
            </p:cNvSpPr>
            <p:nvPr/>
          </p:nvSpPr>
          <p:spPr bwMode="auto">
            <a:xfrm>
              <a:off x="2533" y="3174"/>
              <a:ext cx="2005" cy="4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1">
                  <a:solidFill>
                    <a:srgbClr val="66FFFF"/>
                  </a:solidFill>
                  <a:effectLst>
                    <a:outerShdw blurRad="38100" dist="38100" dir="2700000" algn="tl">
                      <a:srgbClr val="000000"/>
                    </a:outerShdw>
                  </a:effectLst>
                </a:rPr>
                <a:t>เมืองเออร์ของคนชาวดี</a:t>
              </a:r>
              <a:r>
                <a:rPr lang="en-US" sz="1200" b="1">
                  <a:solidFill>
                    <a:srgbClr val="FFFF00"/>
                  </a:solidFill>
                  <a:effectLst>
                    <a:outerShdw blurRad="38100" dist="38100" dir="2700000" algn="tl">
                      <a:srgbClr val="000000"/>
                    </a:outerShdw>
                  </a:effectLst>
                </a:rPr>
                <a:t>: </a:t>
              </a:r>
              <a:r>
                <a:rPr lang="hi-in" sz="1200" b="1">
                  <a:solidFill>
                    <a:srgbClr val="FFFF00"/>
                  </a:solidFill>
                  <a:effectLst>
                    <a:outerShdw blurRad="38100" dist="38100" dir="2700000" algn="tl">
                      <a:srgbClr val="000000"/>
                    </a:outerShdw>
                  </a:effectLst>
                </a:rPr>
                <a:t>ศูนย์รวมวัฒนธรรมโบราณของลุ่มนำ้เมโสโบเตเมีย</a:t>
              </a:r>
              <a:r>
                <a:rPr lang="en-US" sz="1200" b="1">
                  <a:solidFill>
                    <a:srgbClr val="FFFF00"/>
                  </a:solidFill>
                  <a:effectLst>
                    <a:outerShdw blurRad="38100" dist="38100" dir="2700000" algn="tl">
                      <a:srgbClr val="000000"/>
                    </a:outerShdw>
                  </a:effectLst>
                </a:rPr>
                <a:t>;</a:t>
              </a:r>
            </a:p>
            <a:p>
              <a:pPr>
                <a:spcBef>
                  <a:spcPts val="750"/>
                </a:spcBef>
                <a:buClrTx/>
                <a:buFontTx/>
                <a:buNone/>
                <a:defRPr/>
              </a:pPr>
              <a:r>
                <a:rPr lang="hi-in" sz="1200" b="1">
                  <a:solidFill>
                    <a:srgbClr val="FFFF00"/>
                  </a:solidFill>
                  <a:effectLst>
                    <a:outerShdw blurRad="38100" dist="38100" dir="2700000" algn="tl">
                      <a:srgbClr val="000000"/>
                    </a:outerShdw>
                  </a:effectLst>
                </a:rPr>
                <a:t>บ้านของอับราฮัม</a:t>
              </a:r>
            </a:p>
          </p:txBody>
        </p:sp>
        <p:sp>
          <p:nvSpPr>
            <p:cNvPr id="8245" name="AutoShape 53"/>
            <p:cNvSpPr>
              <a:spLocks noChangeArrowheads="1"/>
            </p:cNvSpPr>
            <p:nvPr/>
          </p:nvSpPr>
          <p:spPr bwMode="auto">
            <a:xfrm>
              <a:off x="2649" y="3129"/>
              <a:ext cx="1745" cy="599"/>
            </a:xfrm>
            <a:prstGeom prst="roundRect">
              <a:avLst>
                <a:gd name="adj" fmla="val 16667"/>
              </a:avLst>
            </a:prstGeom>
            <a:noFill/>
            <a:ln w="57240" cap="sq">
              <a:solidFill>
                <a:srgbClr val="FFFF00"/>
              </a:solidFill>
              <a:miter lim="800000"/>
              <a:headEnd/>
              <a:tailEnd/>
            </a:ln>
            <a:effectLst>
              <a:outerShdw blurRad="63500" dist="40186" dir="4303642" algn="ctr" rotWithShape="0">
                <a:srgbClr val="808080">
                  <a:alpha val="75014"/>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grpSp>
      <p:grpSp>
        <p:nvGrpSpPr>
          <p:cNvPr id="58" name="Group 56"/>
          <p:cNvGrpSpPr>
            <a:grpSpLocks/>
          </p:cNvGrpSpPr>
          <p:nvPr/>
        </p:nvGrpSpPr>
        <p:grpSpPr bwMode="auto">
          <a:xfrm>
            <a:off x="6464300" y="2895600"/>
            <a:ext cx="2019300" cy="2247900"/>
            <a:chOff x="4032" y="1800"/>
            <a:chExt cx="1272" cy="1416"/>
          </a:xfrm>
        </p:grpSpPr>
        <p:sp>
          <p:nvSpPr>
            <p:cNvPr id="59" name="Oval 51"/>
            <p:cNvSpPr>
              <a:spLocks noChangeArrowheads="1"/>
            </p:cNvSpPr>
            <p:nvPr/>
          </p:nvSpPr>
          <p:spPr bwMode="auto">
            <a:xfrm>
              <a:off x="4032" y="2592"/>
              <a:ext cx="672" cy="624"/>
            </a:xfrm>
            <a:prstGeom prst="ellipse">
              <a:avLst/>
            </a:prstGeom>
            <a:noFill/>
            <a:ln w="57150">
              <a:solidFill>
                <a:srgbClr val="D83104"/>
              </a:solidFill>
              <a:round/>
              <a:headEnd/>
              <a:tailEnd/>
            </a:ln>
            <a:effectLst>
              <a:outerShdw blurRad="63500" dist="68978" dir="1379351" algn="ctr" rotWithShape="0">
                <a:srgbClr val="1A0004">
                  <a:alpha val="74998"/>
                </a:srgbClr>
              </a:outerShdw>
            </a:effectLst>
          </p:spPr>
          <p:txBody>
            <a:bodyPr wrap="none" anchor="ctr"/>
            <a:lstStyle/>
            <a:p>
              <a:pPr defTabSz="914400">
                <a:buClrTx/>
                <a:buSzTx/>
                <a:buFontTx/>
                <a:buNone/>
                <a:defRPr/>
              </a:pPr>
              <a:endParaRPr lang="en-US" kern="0">
                <a:solidFill>
                  <a:srgbClr val="00DFCA"/>
                </a:solidFill>
                <a:effectLst>
                  <a:outerShdw blurRad="38100" dist="38100" dir="2700000" algn="tl">
                    <a:srgbClr val="000000">
                      <a:alpha val="43137"/>
                    </a:srgbClr>
                  </a:outerShdw>
                </a:effectLst>
                <a:latin typeface="Comic Sans MS" pitchFamily="-107" charset="0"/>
              </a:endParaRPr>
            </a:p>
          </p:txBody>
        </p:sp>
        <p:sp>
          <p:nvSpPr>
            <p:cNvPr id="60" name="AutoShape 53"/>
            <p:cNvSpPr>
              <a:spLocks noChangeArrowheads="1"/>
            </p:cNvSpPr>
            <p:nvPr/>
          </p:nvSpPr>
          <p:spPr bwMode="auto">
            <a:xfrm rot="7507952">
              <a:off x="4560" y="1824"/>
              <a:ext cx="768" cy="72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blurRad="63500" dist="46662" dir="2115817" algn="ctr" rotWithShape="0">
                <a:srgbClr val="1A0004">
                  <a:alpha val="74998"/>
                </a:srgbClr>
              </a:outerShdw>
            </a:effectLst>
          </p:spPr>
          <p:txBody>
            <a:bodyPr wrap="none" anchor="ctr"/>
            <a:lstStyle/>
            <a:p>
              <a:pPr defTabSz="914400">
                <a:buClrTx/>
                <a:buSzTx/>
                <a:buFontTx/>
                <a:buNone/>
                <a:defRPr/>
              </a:pPr>
              <a:endParaRPr lang="en-US" kern="0">
                <a:solidFill>
                  <a:srgbClr val="00DFCA"/>
                </a:solidFill>
                <a:effectLst>
                  <a:outerShdw blurRad="38100" dist="38100" dir="2700000" algn="tl">
                    <a:srgbClr val="000000">
                      <a:alpha val="43137"/>
                    </a:srgbClr>
                  </a:outerShdw>
                </a:effectLst>
                <a:latin typeface="Comic Sans MS" pitchFamily="-107" charset="0"/>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8243"/>
                                        </p:tgtEl>
                                        <p:attrNameLst>
                                          <p:attrName>style.visibility</p:attrName>
                                        </p:attrNameLst>
                                      </p:cBhvr>
                                      <p:to>
                                        <p:strVal val="visible"/>
                                      </p:to>
                                    </p:set>
                                    <p:anim calcmode="lin" valueType="num">
                                      <p:cBhvr additive="repl">
                                        <p:cTn id="7" dur="500" fill="hold"/>
                                        <p:tgtEl>
                                          <p:spTgt spid="8243"/>
                                        </p:tgtEl>
                                        <p:attrNameLst>
                                          <p:attrName>ppt_x</p:attrName>
                                        </p:attrNameLst>
                                      </p:cBhvr>
                                      <p:tavLst>
                                        <p:tav tm="100000">
                                          <p:val>
                                            <p:strVal val="#ppt_x"/>
                                          </p:val>
                                        </p:tav>
                                        <p:tav>
                                          <p:val>
                                            <p:strVal val="#ppt_x"/>
                                          </p:val>
                                        </p:tav>
                                      </p:tavLst>
                                    </p:anim>
                                    <p:anim calcmode="lin" valueType="num">
                                      <p:cBhvr additive="repl">
                                        <p:cTn id="8" dur="500" fill="hold"/>
                                        <p:tgtEl>
                                          <p:spTgt spid="8243"/>
                                        </p:tgtEl>
                                        <p:attrNameLst>
                                          <p:attrName>ppt_y</p:attrName>
                                        </p:attrNameLst>
                                      </p:cBhvr>
                                      <p:tavLst>
                                        <p:tav tm="100000">
                                          <p:val>
                                            <p:strVal val="1+#ppt_h/2"/>
                                          </p:val>
                                        </p:tav>
                                        <p:tav>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8"/>
                                        </p:tgtEl>
                                        <p:attrNameLst>
                                          <p:attrName>style.visibility</p:attrName>
                                        </p:attrNameLst>
                                      </p:cBhvr>
                                      <p:to>
                                        <p:strVal val="visible"/>
                                      </p:to>
                                    </p:set>
                                    <p:anim calcmode="lin" valueType="num">
                                      <p:cBhvr additive="base">
                                        <p:cTn id="11" dur="500" fill="hold"/>
                                        <p:tgtEl>
                                          <p:spTgt spid="58"/>
                                        </p:tgtEl>
                                        <p:attrNameLst>
                                          <p:attrName>ppt_x</p:attrName>
                                        </p:attrNameLst>
                                      </p:cBhvr>
                                      <p:tavLst>
                                        <p:tav tm="0">
                                          <p:val>
                                            <p:strVal val="#ppt_x"/>
                                          </p:val>
                                        </p:tav>
                                        <p:tav tm="100000">
                                          <p:val>
                                            <p:strVal val="#ppt_x"/>
                                          </p:val>
                                        </p:tav>
                                      </p:tavLst>
                                    </p:anim>
                                    <p:anim calcmode="lin" valueType="num">
                                      <p:cBhvr additive="base">
                                        <p:cTn id="12" dur="500" fill="hold"/>
                                        <p:tgtEl>
                                          <p:spTgt spid="5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9217" name="Rectangle 1"/>
          <p:cNvSpPr>
            <a:spLocks noChangeArrowheads="1"/>
          </p:cNvSpPr>
          <p:nvPr/>
        </p:nvSpPr>
        <p:spPr bwMode="auto">
          <a:xfrm>
            <a:off x="1295400" y="4300538"/>
            <a:ext cx="1847850" cy="10064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218" name="Text Box 2"/>
          <p:cNvSpPr txBox="1">
            <a:spLocks noChangeArrowheads="1"/>
          </p:cNvSpPr>
          <p:nvPr/>
        </p:nvSpPr>
        <p:spPr bwMode="auto">
          <a:xfrm>
            <a:off x="-523875" y="2127250"/>
            <a:ext cx="184150" cy="5191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l="28079" t="23958" r="10155" b="6766"/>
          <a:stretch>
            <a:fillRect/>
          </a:stretch>
        </p:blipFill>
        <p:spPr bwMode="auto">
          <a:xfrm>
            <a:off x="1730375" y="1108075"/>
            <a:ext cx="6781800" cy="4935538"/>
          </a:xfrm>
          <a:prstGeom prst="rect">
            <a:avLst/>
          </a:prstGeom>
          <a:noFill/>
          <a:ln>
            <a:noFill/>
          </a:ln>
          <a:effectLst/>
          <a:extLst>
            <a:ext uri="{909E8E84-426E-40dd-AFC4-6F175D3DCCD1}">
              <a14:hiddenFill xmlns="" xmlns:a14="http://schemas.microsoft.com/office/drawing/2010/main">
                <a:blipFill dpi="0" rotWithShape="0">
                  <a:blip/>
                  <a:srcRect l="28079" t="23958" r="10155" b="6766"/>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9220" name="Text Box 4"/>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221" name="Oval 5"/>
          <p:cNvSpPr>
            <a:spLocks noChangeArrowheads="1"/>
          </p:cNvSpPr>
          <p:nvPr/>
        </p:nvSpPr>
        <p:spPr bwMode="auto">
          <a:xfrm>
            <a:off x="3467100" y="2933700"/>
            <a:ext cx="1612900" cy="596900"/>
          </a:xfrm>
          <a:prstGeom prst="ellipse">
            <a:avLst/>
          </a:prstGeom>
          <a:noFill/>
          <a:ln w="76320" cap="sq">
            <a:solidFill>
              <a:srgbClr val="66FFFF"/>
            </a:solidFill>
            <a:miter lim="800000"/>
            <a:headEnd/>
            <a:tailEnd/>
          </a:ln>
          <a:effectLst>
            <a:outerShdw blurRad="63500" dist="71785" dir="2700000" algn="ctr" rotWithShape="0">
              <a:srgbClr val="1A0004">
                <a:alpha val="75014"/>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9222" name="Oval 6"/>
          <p:cNvSpPr>
            <a:spLocks noChangeArrowheads="1"/>
          </p:cNvSpPr>
          <p:nvPr/>
        </p:nvSpPr>
        <p:spPr bwMode="auto">
          <a:xfrm>
            <a:off x="6400800" y="4914900"/>
            <a:ext cx="1892300" cy="698500"/>
          </a:xfrm>
          <a:prstGeom prst="ellipse">
            <a:avLst/>
          </a:prstGeom>
          <a:noFill/>
          <a:ln w="76320" cap="sq">
            <a:solidFill>
              <a:srgbClr val="66FFFF"/>
            </a:solidFill>
            <a:miter lim="800000"/>
            <a:headEnd/>
            <a:tailEnd/>
          </a:ln>
          <a:effectLst>
            <a:outerShdw blurRad="63500" dist="71785" dir="2700000" algn="ctr" rotWithShape="0">
              <a:srgbClr val="1A0004">
                <a:alpha val="75014"/>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9223" name="Oval 7"/>
          <p:cNvSpPr>
            <a:spLocks noChangeArrowheads="1"/>
          </p:cNvSpPr>
          <p:nvPr/>
        </p:nvSpPr>
        <p:spPr bwMode="auto">
          <a:xfrm>
            <a:off x="3378200" y="1168400"/>
            <a:ext cx="1612900" cy="596900"/>
          </a:xfrm>
          <a:prstGeom prst="ellipse">
            <a:avLst/>
          </a:prstGeom>
          <a:noFill/>
          <a:ln w="76320" cap="sq">
            <a:solidFill>
              <a:srgbClr val="66FFFF"/>
            </a:solidFill>
            <a:miter lim="800000"/>
            <a:headEnd/>
            <a:tailEnd/>
          </a:ln>
          <a:effectLst>
            <a:outerShdw blurRad="63500" dist="71785" dir="2700000" algn="ctr" rotWithShape="0">
              <a:srgbClr val="1A0004">
                <a:alpha val="75014"/>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9224" name="Oval 8"/>
          <p:cNvSpPr>
            <a:spLocks noChangeArrowheads="1"/>
          </p:cNvSpPr>
          <p:nvPr/>
        </p:nvSpPr>
        <p:spPr bwMode="auto">
          <a:xfrm>
            <a:off x="4851400" y="1993900"/>
            <a:ext cx="1612900" cy="596900"/>
          </a:xfrm>
          <a:prstGeom prst="ellipse">
            <a:avLst/>
          </a:prstGeom>
          <a:noFill/>
          <a:ln w="76320" cap="sq">
            <a:solidFill>
              <a:srgbClr val="66FFFF"/>
            </a:solidFill>
            <a:miter lim="800000"/>
            <a:headEnd/>
            <a:tailEnd/>
          </a:ln>
          <a:effectLst>
            <a:outerShdw blurRad="63500" dist="71785" dir="2700000" algn="ctr" rotWithShape="0">
              <a:srgbClr val="1A0004">
                <a:alpha val="75014"/>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9225" name="Rectangle 9"/>
          <p:cNvSpPr>
            <a:spLocks noChangeArrowheads="1"/>
          </p:cNvSpPr>
          <p:nvPr/>
        </p:nvSpPr>
        <p:spPr bwMode="auto">
          <a:xfrm>
            <a:off x="8093075" y="6524625"/>
            <a:ext cx="336550" cy="2460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1">
                <a:solidFill>
                  <a:srgbClr val="FFFFFF"/>
                </a:solidFill>
                <a:effectLst>
                  <a:outerShdw blurRad="38100" dist="38100" dir="2700000" algn="tl">
                    <a:srgbClr val="000000"/>
                  </a:outerShdw>
                </a:effectLst>
              </a:rPr>
              <a:t>07</a:t>
            </a:r>
          </a:p>
        </p:txBody>
      </p:sp>
      <p:sp>
        <p:nvSpPr>
          <p:cNvPr id="9226" name="Text Box 10"/>
          <p:cNvSpPr txBox="1">
            <a:spLocks noChangeArrowheads="1"/>
          </p:cNvSpPr>
          <p:nvPr/>
        </p:nvSpPr>
        <p:spPr bwMode="auto">
          <a:xfrm>
            <a:off x="7177088" y="6242050"/>
            <a:ext cx="1266825"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1">
                <a:solidFill>
                  <a:srgbClr val="FFFFFF"/>
                </a:solidFill>
                <a:latin typeface="Arial" charset="0"/>
              </a:rPr>
              <a:t>คู่มือหน้าที่ </a:t>
            </a:r>
            <a:r>
              <a:rPr lang="en-US" sz="1200" b="1">
                <a:solidFill>
                  <a:srgbClr val="FFFFFF"/>
                </a:solidFill>
                <a:latin typeface="Arial" charset="0"/>
              </a:rPr>
              <a:t>19-24</a:t>
            </a:r>
          </a:p>
        </p:txBody>
      </p:sp>
      <p:grpSp>
        <p:nvGrpSpPr>
          <p:cNvPr id="9227" name="Group 11"/>
          <p:cNvGrpSpPr>
            <a:grpSpLocks/>
          </p:cNvGrpSpPr>
          <p:nvPr/>
        </p:nvGrpSpPr>
        <p:grpSpPr bwMode="auto">
          <a:xfrm>
            <a:off x="5727700" y="3398838"/>
            <a:ext cx="1668463" cy="882650"/>
            <a:chOff x="3608" y="2141"/>
            <a:chExt cx="1051" cy="556"/>
          </a:xfrm>
        </p:grpSpPr>
        <p:sp>
          <p:nvSpPr>
            <p:cNvPr id="9228" name="Oval 12"/>
            <p:cNvSpPr>
              <a:spLocks noChangeArrowheads="1"/>
            </p:cNvSpPr>
            <p:nvPr/>
          </p:nvSpPr>
          <p:spPr bwMode="auto">
            <a:xfrm>
              <a:off x="4030" y="2565"/>
              <a:ext cx="156" cy="132"/>
            </a:xfrm>
            <a:prstGeom prst="ellipse">
              <a:avLst/>
            </a:prstGeom>
            <a:solidFill>
              <a:srgbClr val="FFFFFF"/>
            </a:solidFill>
            <a:ln w="76320" cap="sq">
              <a:solidFill>
                <a:srgbClr val="150BD5"/>
              </a:solidFill>
              <a:miter lim="800000"/>
              <a:headEnd/>
              <a:tailEnd/>
            </a:ln>
            <a:effectLst>
              <a:outerShdw blurRad="63500" dist="81185" dir="2321969" algn="ctr" rotWithShape="0">
                <a:srgbClr val="474747">
                  <a:alpha val="75014"/>
                </a:srgbClr>
              </a:outerShdw>
            </a:effectLst>
          </p:spPr>
          <p:txBody>
            <a:bodyPr wrap="none" anchor="ctr"/>
            <a:lstStyle/>
            <a:p>
              <a:pPr>
                <a:defRPr/>
              </a:pPr>
              <a:endParaRPr lang="en-US"/>
            </a:p>
          </p:txBody>
        </p:sp>
        <p:sp>
          <p:nvSpPr>
            <p:cNvPr id="9229" name="WordArt 13"/>
            <p:cNvSpPr>
              <a:spLocks noChangeArrowheads="1" noChangeShapeType="1" noTextEdit="1"/>
            </p:cNvSpPr>
            <p:nvPr/>
          </p:nvSpPr>
          <p:spPr bwMode="auto">
            <a:xfrm>
              <a:off x="3608" y="2141"/>
              <a:ext cx="1051" cy="446"/>
            </a:xfrm>
            <a:prstGeom prst="rect">
              <a:avLst/>
            </a:prstGeom>
            <a:extLst>
              <a:ext uri="{AF507438-7753-43e0-B8FC-AC1667EBCBE1}">
                <a14:hiddenEffects xmlns="" xmlns:a14="http://schemas.microsoft.com/office/drawing/2010/main">
                  <a:effectLst/>
                </a14:hiddenEffects>
              </a:ext>
            </a:extLst>
          </p:spPr>
          <p:txBody>
            <a:bodyPr wrap="none" fromWordArt="1">
              <a:prstTxWarp prst="textPlain">
                <a:avLst>
                  <a:gd name="adj" fmla="val 50000"/>
                </a:avLst>
              </a:prstTxWarp>
            </a:bodyPr>
            <a:lstStyle/>
            <a:p>
              <a:pPr>
                <a:defRPr/>
              </a:pPr>
              <a:r>
                <a:rPr lang="th-TH" sz="3600" dirty="0">
                  <a:ln w="9360" cap="flat">
                    <a:solidFill>
                      <a:srgbClr val="000000"/>
                    </a:solidFill>
                    <a:miter lim="800000"/>
                    <a:headEnd/>
                    <a:tailEnd/>
                  </a:ln>
                  <a:solidFill>
                    <a:srgbClr val="FFFFFF"/>
                  </a:solidFill>
                  <a:effectLst>
                    <a:glow rad="101600">
                      <a:schemeClr val="tx1">
                        <a:alpha val="93000"/>
                      </a:schemeClr>
                    </a:glow>
                  </a:effectLst>
                  <a:latin typeface="Arial Black"/>
                  <a:ea typeface="Arial Black"/>
                  <a:cs typeface="Arial Black"/>
                </a:rPr>
                <a:t>เออร์</a:t>
              </a:r>
              <a:endParaRPr lang="en-US" sz="3600" dirty="0">
                <a:ln w="9360" cap="flat">
                  <a:solidFill>
                    <a:srgbClr val="000000"/>
                  </a:solidFill>
                  <a:miter lim="800000"/>
                  <a:headEnd/>
                  <a:tailEnd/>
                </a:ln>
                <a:solidFill>
                  <a:srgbClr val="FFFFFF"/>
                </a:solidFill>
                <a:effectLst>
                  <a:glow rad="101600">
                    <a:schemeClr val="tx1">
                      <a:alpha val="93000"/>
                    </a:schemeClr>
                  </a:glow>
                </a:effectLst>
                <a:latin typeface="Arial Black"/>
                <a:ea typeface="Arial Black"/>
                <a:cs typeface="Arial Black"/>
              </a:endParaRPr>
            </a:p>
          </p:txBody>
        </p:sp>
      </p:grpSp>
      <p:sp>
        <p:nvSpPr>
          <p:cNvPr id="9230" name="AutoShape 14"/>
          <p:cNvSpPr>
            <a:spLocks noChangeArrowheads="1"/>
          </p:cNvSpPr>
          <p:nvPr/>
        </p:nvSpPr>
        <p:spPr bwMode="auto">
          <a:xfrm>
            <a:off x="5508625" y="3213100"/>
            <a:ext cx="2084388" cy="1298575"/>
          </a:xfrm>
          <a:prstGeom prst="octagon">
            <a:avLst>
              <a:gd name="adj" fmla="val 23148"/>
            </a:avLst>
          </a:prstGeom>
          <a:noFill/>
          <a:ln w="76320" cap="sq">
            <a:solidFill>
              <a:srgbClr val="1EDE17"/>
            </a:solidFill>
            <a:miter lim="800000"/>
            <a:headEnd/>
            <a:tailEnd/>
          </a:ln>
          <a:effectLst>
            <a:outerShdw blurRad="63500" dist="71785" dir="2700000" algn="ctr" rotWithShape="0">
              <a:srgbClr val="1A0004">
                <a:alpha val="75014"/>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grpSp>
        <p:nvGrpSpPr>
          <p:cNvPr id="9231" name="Group 15"/>
          <p:cNvGrpSpPr>
            <a:grpSpLocks/>
          </p:cNvGrpSpPr>
          <p:nvPr/>
        </p:nvGrpSpPr>
        <p:grpSpPr bwMode="auto">
          <a:xfrm>
            <a:off x="1403350" y="1690688"/>
            <a:ext cx="2720975" cy="801687"/>
            <a:chOff x="884" y="1065"/>
            <a:chExt cx="1714" cy="505"/>
          </a:xfrm>
        </p:grpSpPr>
        <p:sp>
          <p:nvSpPr>
            <p:cNvPr id="9232" name="Oval 16"/>
            <p:cNvSpPr>
              <a:spLocks noChangeArrowheads="1"/>
            </p:cNvSpPr>
            <p:nvPr/>
          </p:nvSpPr>
          <p:spPr bwMode="auto">
            <a:xfrm>
              <a:off x="2429" y="1307"/>
              <a:ext cx="169" cy="112"/>
            </a:xfrm>
            <a:prstGeom prst="ellipse">
              <a:avLst/>
            </a:prstGeom>
            <a:solidFill>
              <a:srgbClr val="FFFFFF"/>
            </a:solidFill>
            <a:ln w="76320" cap="sq">
              <a:solidFill>
                <a:srgbClr val="150BD5"/>
              </a:solidFill>
              <a:miter lim="800000"/>
              <a:headEnd/>
              <a:tailEnd/>
            </a:ln>
            <a:effectLst>
              <a:outerShdw blurRad="63500" dist="89605" dir="2700000" algn="ctr" rotWithShape="0">
                <a:srgbClr val="474747">
                  <a:alpha val="75014"/>
                </a:srgbClr>
              </a:outerShdw>
            </a:effectLst>
          </p:spPr>
          <p:txBody>
            <a:bodyPr wrap="none" anchor="ctr"/>
            <a:lstStyle/>
            <a:p>
              <a:pPr>
                <a:defRPr/>
              </a:pPr>
              <a:endParaRPr lang="en-US"/>
            </a:p>
          </p:txBody>
        </p:sp>
        <p:sp>
          <p:nvSpPr>
            <p:cNvPr id="9233" name="WordArt 17"/>
            <p:cNvSpPr>
              <a:spLocks noChangeArrowheads="1" noChangeShapeType="1" noTextEdit="1"/>
            </p:cNvSpPr>
            <p:nvPr/>
          </p:nvSpPr>
          <p:spPr bwMode="auto">
            <a:xfrm>
              <a:off x="884" y="1065"/>
              <a:ext cx="1380" cy="505"/>
            </a:xfrm>
            <a:prstGeom prst="rect">
              <a:avLst/>
            </a:prstGeom>
            <a:extLst>
              <a:ext uri="{AF507438-7753-43e0-B8FC-AC1667EBCBE1}">
                <a14:hiddenEffects xmlns="" xmlns:a14="http://schemas.microsoft.com/office/drawing/2010/main">
                  <a:effectLst/>
                </a14:hiddenEffects>
              </a:ext>
            </a:extLst>
          </p:spPr>
          <p:txBody>
            <a:bodyPr wrap="none" fromWordArt="1">
              <a:prstTxWarp prst="textPlain">
                <a:avLst>
                  <a:gd name="adj" fmla="val 50000"/>
                </a:avLst>
              </a:prstTxWarp>
            </a:bodyPr>
            <a:lstStyle/>
            <a:p>
              <a:pPr>
                <a:defRPr/>
              </a:pPr>
              <a:r>
                <a:rPr lang="th-TH" sz="3600" dirty="0">
                  <a:ln w="9360" cap="flat">
                    <a:solidFill>
                      <a:srgbClr val="000000"/>
                    </a:solidFill>
                    <a:miter lim="800000"/>
                    <a:headEnd/>
                    <a:tailEnd/>
                  </a:ln>
                  <a:solidFill>
                    <a:srgbClr val="FFFFFF"/>
                  </a:solidFill>
                  <a:effectLst>
                    <a:glow rad="101600">
                      <a:schemeClr val="tx1">
                        <a:alpha val="93000"/>
                      </a:schemeClr>
                    </a:glow>
                  </a:effectLst>
                  <a:latin typeface="Arial Black"/>
                  <a:ea typeface="Arial Black"/>
                  <a:cs typeface="Arial Black"/>
                </a:rPr>
                <a:t>บาบิโลน</a:t>
              </a:r>
              <a:endParaRPr lang="en-US" sz="3600" dirty="0">
                <a:ln w="9360" cap="flat">
                  <a:solidFill>
                    <a:srgbClr val="000000"/>
                  </a:solidFill>
                  <a:miter lim="800000"/>
                  <a:headEnd/>
                  <a:tailEnd/>
                </a:ln>
                <a:solidFill>
                  <a:srgbClr val="FFFFFF"/>
                </a:solidFill>
                <a:effectLst>
                  <a:glow rad="101600">
                    <a:schemeClr val="tx1">
                      <a:alpha val="93000"/>
                    </a:schemeClr>
                  </a:glow>
                </a:effectLst>
                <a:latin typeface="Arial Black"/>
                <a:ea typeface="Arial Black"/>
                <a:cs typeface="Arial Black"/>
              </a:endParaRPr>
            </a:p>
          </p:txBody>
        </p:sp>
      </p:grpSp>
      <p:sp>
        <p:nvSpPr>
          <p:cNvPr id="9234" name="Text Box 18"/>
          <p:cNvSpPr txBox="1">
            <a:spLocks noChangeArrowheads="1"/>
          </p:cNvSpPr>
          <p:nvPr/>
        </p:nvSpPr>
        <p:spPr bwMode="auto">
          <a:xfrm>
            <a:off x="282575" y="4192588"/>
            <a:ext cx="5368925" cy="17573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lgn="r">
              <a:spcBef>
                <a:spcPts val="2250"/>
              </a:spcBef>
              <a:buClrTx/>
              <a:buFontTx/>
              <a:buNone/>
              <a:defRPr/>
            </a:pPr>
            <a:r>
              <a:rPr lang="hi-in" sz="3600" b="1" dirty="0">
                <a:solidFill>
                  <a:srgbClr val="114FFB"/>
                </a:solidFill>
                <a:effectLst>
                  <a:outerShdw blurRad="38100" dist="38100" dir="2700000" algn="tl">
                    <a:srgbClr val="000000"/>
                  </a:outerShdw>
                </a:effectLst>
              </a:rPr>
              <a:t>อย่าลืม</a:t>
            </a:r>
            <a:r>
              <a:rPr lang="en-US" sz="3600" b="1" dirty="0">
                <a:solidFill>
                  <a:srgbClr val="114FFB"/>
                </a:solidFill>
                <a:effectLst>
                  <a:outerShdw blurRad="38100" dist="38100" dir="2700000" algn="tl">
                    <a:srgbClr val="000000"/>
                  </a:outerShdw>
                </a:effectLst>
              </a:rPr>
              <a:t>!                     </a:t>
            </a:r>
            <a:r>
              <a:rPr lang="hi-in" sz="3600" b="1" dirty="0">
                <a:solidFill>
                  <a:srgbClr val="114FFB"/>
                </a:solidFill>
                <a:effectLst>
                  <a:outerShdw blurRad="38100" dist="38100" dir="2700000" algn="tl">
                    <a:srgbClr val="000000"/>
                  </a:outerShdw>
                </a:effectLst>
              </a:rPr>
              <a:t>สงครามอ่าวเปอร์เซีย</a:t>
            </a:r>
            <a:br>
              <a:rPr lang="en-US" sz="3600" b="1" dirty="0">
                <a:solidFill>
                  <a:srgbClr val="114FFB"/>
                </a:solidFill>
                <a:effectLst>
                  <a:outerShdw blurRad="38100" dist="38100" dir="2700000" algn="tl">
                    <a:srgbClr val="000000"/>
                  </a:outerShdw>
                </a:effectLst>
              </a:rPr>
            </a:br>
            <a:r>
              <a:rPr lang="hi-in" sz="3600" b="1" dirty="0">
                <a:solidFill>
                  <a:srgbClr val="114FFB"/>
                </a:solidFill>
                <a:effectLst>
                  <a:outerShdw blurRad="38100" dist="38100" dir="2700000" algn="tl">
                    <a:srgbClr val="000000"/>
                  </a:outerShdw>
                </a:effectLst>
              </a:rPr>
              <a:t>ที่อิรัก </a:t>
            </a:r>
          </a:p>
        </p:txBody>
      </p:sp>
      <p:sp>
        <p:nvSpPr>
          <p:cNvPr id="9235" name="Text Box 19"/>
          <p:cNvSpPr txBox="1">
            <a:spLocks noChangeArrowheads="1"/>
          </p:cNvSpPr>
          <p:nvPr/>
        </p:nvSpPr>
        <p:spPr bwMode="auto">
          <a:xfrm>
            <a:off x="8642350" y="6465888"/>
            <a:ext cx="304800"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1000"/>
              </a:spcBef>
              <a:buClrTx/>
              <a:buFontTx/>
              <a:buNone/>
              <a:defRPr/>
            </a:pPr>
            <a:r>
              <a:rPr lang="en-US" sz="1600" b="1">
                <a:solidFill>
                  <a:srgbClr val="FFFFFF"/>
                </a:solidFill>
              </a:rPr>
              <a:t>6</a:t>
            </a:r>
          </a:p>
        </p:txBody>
      </p:sp>
      <p:grpSp>
        <p:nvGrpSpPr>
          <p:cNvPr id="18449" name="Group 20"/>
          <p:cNvGrpSpPr>
            <a:grpSpLocks/>
          </p:cNvGrpSpPr>
          <p:nvPr/>
        </p:nvGrpSpPr>
        <p:grpSpPr bwMode="auto">
          <a:xfrm>
            <a:off x="519113" y="7938"/>
            <a:ext cx="854075" cy="1701800"/>
            <a:chOff x="327" y="5"/>
            <a:chExt cx="538" cy="1072"/>
          </a:xfrm>
        </p:grpSpPr>
        <p:sp>
          <p:nvSpPr>
            <p:cNvPr id="9237" name="Rectangle 21"/>
            <p:cNvSpPr>
              <a:spLocks noChangeArrowheads="1"/>
            </p:cNvSpPr>
            <p:nvPr/>
          </p:nvSpPr>
          <p:spPr bwMode="auto">
            <a:xfrm>
              <a:off x="327" y="5"/>
              <a:ext cx="538" cy="10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600">
                  <a:solidFill>
                    <a:srgbClr val="FFFF00"/>
                  </a:solidFill>
                  <a:latin typeface="Times New Roman" charset="0"/>
                </a:rPr>
                <a:t>7</a:t>
              </a:r>
            </a:p>
          </p:txBody>
        </p:sp>
        <p:sp>
          <p:nvSpPr>
            <p:cNvPr id="9238" name="Line 22"/>
            <p:cNvSpPr>
              <a:spLocks noChangeShapeType="1"/>
            </p:cNvSpPr>
            <p:nvPr/>
          </p:nvSpPr>
          <p:spPr bwMode="auto">
            <a:xfrm>
              <a:off x="500" y="573"/>
              <a:ext cx="243" cy="0"/>
            </a:xfrm>
            <a:prstGeom prst="line">
              <a:avLst/>
            </a:prstGeom>
            <a:noFill/>
            <a:ln w="76320" cap="sq">
              <a:solidFill>
                <a:srgbClr val="FFFF00"/>
              </a:solidFill>
              <a:miter lim="800000"/>
              <a:headEnd/>
              <a:tailEnd/>
            </a:ln>
            <a:effectLst>
              <a:outerShdw blurRad="63500" dist="107933" dir="2700000" algn="ctr" rotWithShape="0">
                <a:srgbClr val="1A0004">
                  <a:alpha val="75014"/>
                </a:srgbClr>
              </a:outerShdw>
            </a:effectLst>
            <a:extLst>
              <a:ext uri="{909E8E84-426E-40dd-AFC4-6F175D3DCCD1}">
                <a14:hiddenFill xmlns="" xmlns:a14="http://schemas.microsoft.com/office/drawing/2010/main">
                  <a:noFill/>
                </a14:hiddenFill>
              </a:ext>
            </a:extLst>
          </p:spPr>
          <p:txBody>
            <a:bodyPr/>
            <a:lstStyle/>
            <a:p>
              <a:pPr>
                <a:defRPr/>
              </a:pPr>
              <a:endParaRPr lang="en-US"/>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additive="repl">
                                        <p:cTn id="6" dur="1" fill="hold">
                                          <p:stCondLst>
                                            <p:cond delay="0"/>
                                          </p:stCondLst>
                                        </p:cTn>
                                        <p:tgtEl>
                                          <p:spTgt spid="9234"/>
                                        </p:tgtEl>
                                        <p:attrNameLst>
                                          <p:attrName>style.visibility</p:attrName>
                                        </p:attrNameLst>
                                      </p:cBhvr>
                                      <p:to>
                                        <p:strVal val="visible"/>
                                      </p:to>
                                    </p:set>
                                    <p:anim calcmode="lin" valueType="num">
                                      <p:cBhvr additive="repl">
                                        <p:cTn id="7" dur="2000" fill="hold"/>
                                        <p:tgtEl>
                                          <p:spTgt spid="9234"/>
                                        </p:tgtEl>
                                        <p:attrNameLst>
                                          <p:attrName>ppt_x</p:attrName>
                                        </p:attrNameLst>
                                      </p:cBhvr>
                                      <p:tavLst>
                                        <p:tav tm="100000">
                                          <p:val>
                                            <p:strVal val="0-#ppt_w/2"/>
                                          </p:val>
                                        </p:tav>
                                        <p:tav>
                                          <p:val>
                                            <p:strVal val="#ppt_x"/>
                                          </p:val>
                                        </p:tav>
                                      </p:tavLst>
                                    </p:anim>
                                    <p:anim calcmode="lin" valueType="num">
                                      <p:cBhvr additive="repl">
                                        <p:cTn id="8" dur="2000" fill="hold"/>
                                        <p:tgtEl>
                                          <p:spTgt spid="9234"/>
                                        </p:tgtEl>
                                        <p:attrNameLst>
                                          <p:attrName>ppt_y</p:attrName>
                                        </p:attrNameLst>
                                      </p:cBhvr>
                                      <p:tavLst>
                                        <p:tav tm="100000">
                                          <p:val>
                                            <p:strVal val="#ppt_y"/>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fill="hold" grpId="0" nodeType="clickEffect">
                                  <p:stCondLst>
                                    <p:cond delay="0"/>
                                  </p:stCondLst>
                                  <p:childTnLst>
                                    <p:set>
                                      <p:cBhvr additive="repl">
                                        <p:cTn id="12" dur="1" fill="hold">
                                          <p:stCondLst>
                                            <p:cond delay="0"/>
                                          </p:stCondLst>
                                        </p:cTn>
                                        <p:tgtEl>
                                          <p:spTgt spid="9224"/>
                                        </p:tgtEl>
                                        <p:attrNameLst>
                                          <p:attrName>style.visibility</p:attrName>
                                        </p:attrNameLst>
                                      </p:cBhvr>
                                      <p:to>
                                        <p:strVal val="visible"/>
                                      </p:to>
                                    </p:set>
                                    <p:animEffect transition="in" filter="fade">
                                      <p:cBhvr additive="repl">
                                        <p:cTn id="13" dur="1000"/>
                                        <p:tgtEl>
                                          <p:spTgt spid="922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fill="hold" grpId="0" nodeType="clickEffect">
                                  <p:stCondLst>
                                    <p:cond delay="0"/>
                                  </p:stCondLst>
                                  <p:childTnLst>
                                    <p:set>
                                      <p:cBhvr additive="repl">
                                        <p:cTn id="17" dur="1" fill="hold">
                                          <p:stCondLst>
                                            <p:cond delay="0"/>
                                          </p:stCondLst>
                                        </p:cTn>
                                        <p:tgtEl>
                                          <p:spTgt spid="9221"/>
                                        </p:tgtEl>
                                        <p:attrNameLst>
                                          <p:attrName>style.visibility</p:attrName>
                                        </p:attrNameLst>
                                      </p:cBhvr>
                                      <p:to>
                                        <p:strVal val="visible"/>
                                      </p:to>
                                    </p:set>
                                    <p:animEffect transition="in" filter="fade">
                                      <p:cBhvr additive="repl">
                                        <p:cTn id="18" dur="1000"/>
                                        <p:tgtEl>
                                          <p:spTgt spid="922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fill="hold" grpId="0" nodeType="clickEffect">
                                  <p:stCondLst>
                                    <p:cond delay="0"/>
                                  </p:stCondLst>
                                  <p:childTnLst>
                                    <p:set>
                                      <p:cBhvr additive="repl">
                                        <p:cTn id="22" dur="1" fill="hold">
                                          <p:stCondLst>
                                            <p:cond delay="0"/>
                                          </p:stCondLst>
                                        </p:cTn>
                                        <p:tgtEl>
                                          <p:spTgt spid="9223"/>
                                        </p:tgtEl>
                                        <p:attrNameLst>
                                          <p:attrName>style.visibility</p:attrName>
                                        </p:attrNameLst>
                                      </p:cBhvr>
                                      <p:to>
                                        <p:strVal val="visible"/>
                                      </p:to>
                                    </p:set>
                                    <p:animEffect transition="in" filter="fade">
                                      <p:cBhvr additive="repl">
                                        <p:cTn id="23" dur="1000"/>
                                        <p:tgtEl>
                                          <p:spTgt spid="922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fill="hold" grpId="0" nodeType="clickEffect">
                                  <p:stCondLst>
                                    <p:cond delay="0"/>
                                  </p:stCondLst>
                                  <p:childTnLst>
                                    <p:set>
                                      <p:cBhvr additive="repl">
                                        <p:cTn id="27" dur="1" fill="hold">
                                          <p:stCondLst>
                                            <p:cond delay="0"/>
                                          </p:stCondLst>
                                        </p:cTn>
                                        <p:tgtEl>
                                          <p:spTgt spid="9222"/>
                                        </p:tgtEl>
                                        <p:attrNameLst>
                                          <p:attrName>style.visibility</p:attrName>
                                        </p:attrNameLst>
                                      </p:cBhvr>
                                      <p:to>
                                        <p:strVal val="visible"/>
                                      </p:to>
                                    </p:set>
                                    <p:animEffect transition="in" filter="fade">
                                      <p:cBhvr additive="repl">
                                        <p:cTn id="28" dur="1000"/>
                                        <p:tgtEl>
                                          <p:spTgt spid="922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fill="hold" nodeType="clickEffect">
                                  <p:stCondLst>
                                    <p:cond delay="0"/>
                                  </p:stCondLst>
                                  <p:childTnLst>
                                    <p:set>
                                      <p:cBhvr additive="repl">
                                        <p:cTn id="32" dur="1" fill="hold">
                                          <p:stCondLst>
                                            <p:cond delay="0"/>
                                          </p:stCondLst>
                                        </p:cTn>
                                        <p:tgtEl>
                                          <p:spTgt spid="9231"/>
                                        </p:tgtEl>
                                        <p:attrNameLst>
                                          <p:attrName>style.visibility</p:attrName>
                                        </p:attrNameLst>
                                      </p:cBhvr>
                                      <p:to>
                                        <p:strVal val="visible"/>
                                      </p:to>
                                    </p:set>
                                    <p:animEffect transition="in" filter="fade">
                                      <p:cBhvr additive="repl">
                                        <p:cTn id="33" dur="1000"/>
                                        <p:tgtEl>
                                          <p:spTgt spid="9231"/>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fill="hold" nodeType="clickEffect">
                                  <p:stCondLst>
                                    <p:cond delay="0"/>
                                  </p:stCondLst>
                                  <p:childTnLst>
                                    <p:set>
                                      <p:cBhvr additive="repl">
                                        <p:cTn id="37" dur="1" fill="hold">
                                          <p:stCondLst>
                                            <p:cond delay="0"/>
                                          </p:stCondLst>
                                        </p:cTn>
                                        <p:tgtEl>
                                          <p:spTgt spid="9227"/>
                                        </p:tgtEl>
                                        <p:attrNameLst>
                                          <p:attrName>style.visibility</p:attrName>
                                        </p:attrNameLst>
                                      </p:cBhvr>
                                      <p:to>
                                        <p:strVal val="visible"/>
                                      </p:to>
                                    </p:set>
                                    <p:animEffect transition="in" filter="fade">
                                      <p:cBhvr additive="repl">
                                        <p:cTn id="38" dur="1000"/>
                                        <p:tgtEl>
                                          <p:spTgt spid="9227"/>
                                        </p:tgtEl>
                                      </p:cBhvr>
                                    </p:animEffect>
                                  </p:childTnLst>
                                </p:cTn>
                              </p:par>
                            </p:childTnLst>
                          </p:cTn>
                        </p:par>
                        <p:par>
                          <p:cTn id="39" fill="hold" nodeType="afterGroup">
                            <p:stCondLst>
                              <p:cond delay="0"/>
                            </p:stCondLst>
                            <p:childTnLst>
                              <p:par>
                                <p:cTn id="40" presetID="17" presetClass="entr" presetSubtype="8" fill="hold" grpId="0" nodeType="afterEffect">
                                  <p:stCondLst>
                                    <p:cond delay="0"/>
                                  </p:stCondLst>
                                  <p:childTnLst>
                                    <p:set>
                                      <p:cBhvr additive="repl">
                                        <p:cTn id="41" dur="1" fill="hold">
                                          <p:stCondLst>
                                            <p:cond delay="0"/>
                                          </p:stCondLst>
                                        </p:cTn>
                                        <p:tgtEl>
                                          <p:spTgt spid="9230"/>
                                        </p:tgtEl>
                                        <p:attrNameLst>
                                          <p:attrName>style.visibility</p:attrName>
                                        </p:attrNameLst>
                                      </p:cBhvr>
                                      <p:to>
                                        <p:strVal val="visible"/>
                                      </p:to>
                                    </p:set>
                                    <p:anim calcmode="lin" valueType="num">
                                      <p:cBhvr additive="repl">
                                        <p:cTn id="42" dur="500" fill="hold"/>
                                        <p:tgtEl>
                                          <p:spTgt spid="9230"/>
                                        </p:tgtEl>
                                        <p:attrNameLst>
                                          <p:attrName>ppt_x</p:attrName>
                                        </p:attrNameLst>
                                      </p:cBhvr>
                                      <p:tavLst>
                                        <p:tav tm="100000">
                                          <p:val>
                                            <p:strVal val="#ppt_x-#ppt_w/2"/>
                                          </p:val>
                                        </p:tav>
                                        <p:tav>
                                          <p:val>
                                            <p:strVal val="#ppt_x"/>
                                          </p:val>
                                        </p:tav>
                                      </p:tavLst>
                                    </p:anim>
                                    <p:anim calcmode="lin" valueType="num">
                                      <p:cBhvr additive="repl">
                                        <p:cTn id="43" dur="500" fill="hold"/>
                                        <p:tgtEl>
                                          <p:spTgt spid="9230"/>
                                        </p:tgtEl>
                                        <p:attrNameLst>
                                          <p:attrName>ppt_y</p:attrName>
                                        </p:attrNameLst>
                                      </p:cBhvr>
                                      <p:tavLst>
                                        <p:tav tm="100000">
                                          <p:val>
                                            <p:strVal val="#ppt_y"/>
                                          </p:val>
                                        </p:tav>
                                        <p:tav>
                                          <p:val>
                                            <p:strVal val="#ppt_y"/>
                                          </p:val>
                                        </p:tav>
                                      </p:tavLst>
                                    </p:anim>
                                    <p:anim calcmode="lin" valueType="num">
                                      <p:cBhvr additive="repl">
                                        <p:cTn id="44" dur="500" fill="hold"/>
                                        <p:tgtEl>
                                          <p:spTgt spid="9230"/>
                                        </p:tgtEl>
                                        <p:attrNameLst>
                                          <p:attrName>ppt_w</p:attrName>
                                        </p:attrNameLst>
                                      </p:cBhvr>
                                      <p:tavLst>
                                        <p:tav tm="100000">
                                          <p:val>
                                            <p:fltVal val="0"/>
                                          </p:val>
                                        </p:tav>
                                        <p:tav>
                                          <p:val>
                                            <p:strVal val="#ppt_w"/>
                                          </p:val>
                                        </p:tav>
                                      </p:tavLst>
                                    </p:anim>
                                    <p:anim calcmode="lin" valueType="num">
                                      <p:cBhvr additive="repl">
                                        <p:cTn id="45" dur="500" fill="hold"/>
                                        <p:tgtEl>
                                          <p:spTgt spid="9230"/>
                                        </p:tgtEl>
                                        <p:attrNameLst>
                                          <p:attrName>ppt_h</p:attrName>
                                        </p:attrNameLst>
                                      </p:cBhvr>
                                      <p:tavLst>
                                        <p:tav tm="100000">
                                          <p:val>
                                            <p:strVal val="#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1" grpId="0" animBg="1"/>
      <p:bldP spid="9222" grpId="0" animBg="1"/>
      <p:bldP spid="9223" grpId="0" animBg="1"/>
      <p:bldP spid="9224" grpId="0" animBg="1"/>
      <p:bldP spid="923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10241" name="Rectangle 1"/>
          <p:cNvSpPr>
            <a:spLocks noChangeArrowheads="1"/>
          </p:cNvSpPr>
          <p:nvPr/>
        </p:nvSpPr>
        <p:spPr bwMode="auto">
          <a:xfrm>
            <a:off x="1295400" y="4021138"/>
            <a:ext cx="1847850" cy="10064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242" name="Text Box 2"/>
          <p:cNvSpPr txBox="1">
            <a:spLocks noChangeArrowheads="1"/>
          </p:cNvSpPr>
          <p:nvPr/>
        </p:nvSpPr>
        <p:spPr bwMode="auto">
          <a:xfrm>
            <a:off x="-523875" y="2127250"/>
            <a:ext cx="184150" cy="5191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l="28079" t="23958" r="10155" b="6766"/>
          <a:stretch>
            <a:fillRect/>
          </a:stretch>
        </p:blipFill>
        <p:spPr bwMode="auto">
          <a:xfrm>
            <a:off x="1730375" y="1108075"/>
            <a:ext cx="6781800" cy="4935538"/>
          </a:xfrm>
          <a:prstGeom prst="rect">
            <a:avLst/>
          </a:prstGeom>
          <a:noFill/>
          <a:ln>
            <a:noFill/>
          </a:ln>
          <a:effectLst/>
          <a:extLst>
            <a:ext uri="{909E8E84-426E-40dd-AFC4-6F175D3DCCD1}">
              <a14:hiddenFill xmlns="" xmlns:a14="http://schemas.microsoft.com/office/drawing/2010/main">
                <a:blipFill dpi="0" rotWithShape="0">
                  <a:blip/>
                  <a:srcRect l="28079" t="23958" r="10155" b="6766"/>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0244" name="Rectangle 4"/>
          <p:cNvSpPr>
            <a:spLocks noChangeArrowheads="1"/>
          </p:cNvSpPr>
          <p:nvPr/>
        </p:nvSpPr>
        <p:spPr bwMode="auto">
          <a:xfrm>
            <a:off x="1714500" y="1092200"/>
            <a:ext cx="6819900" cy="49657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245" name="Text Box 5"/>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246" name="Rectangle 6"/>
          <p:cNvSpPr>
            <a:spLocks noChangeArrowheads="1"/>
          </p:cNvSpPr>
          <p:nvPr/>
        </p:nvSpPr>
        <p:spPr bwMode="auto">
          <a:xfrm>
            <a:off x="8058150" y="6524625"/>
            <a:ext cx="406400" cy="2460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1">
                <a:solidFill>
                  <a:srgbClr val="FFFFFF"/>
                </a:solidFill>
                <a:effectLst>
                  <a:outerShdw blurRad="38100" dist="38100" dir="2700000" algn="tl">
                    <a:srgbClr val="000000"/>
                  </a:outerShdw>
                </a:effectLst>
              </a:rPr>
              <a:t>07a</a:t>
            </a:r>
          </a:p>
        </p:txBody>
      </p:sp>
      <p:sp>
        <p:nvSpPr>
          <p:cNvPr id="10247" name="Text Box 7"/>
          <p:cNvSpPr txBox="1">
            <a:spLocks noChangeArrowheads="1"/>
          </p:cNvSpPr>
          <p:nvPr/>
        </p:nvSpPr>
        <p:spPr bwMode="auto">
          <a:xfrm>
            <a:off x="7177088" y="6242050"/>
            <a:ext cx="1266825"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750"/>
              </a:spcBef>
              <a:buClrTx/>
              <a:buFontTx/>
              <a:buNone/>
              <a:defRPr/>
            </a:pPr>
            <a:r>
              <a:rPr lang="hi-in" sz="1200" b="1">
                <a:solidFill>
                  <a:srgbClr val="FFFFFF"/>
                </a:solidFill>
                <a:latin typeface="Arial" charset="0"/>
              </a:rPr>
              <a:t>คู่มือหน้าที่ </a:t>
            </a:r>
            <a:r>
              <a:rPr lang="en-US" sz="1200" b="1">
                <a:solidFill>
                  <a:srgbClr val="FFFFFF"/>
                </a:solidFill>
                <a:latin typeface="Arial" charset="0"/>
              </a:rPr>
              <a:t>19-24</a:t>
            </a:r>
          </a:p>
        </p:txBody>
      </p:sp>
      <p:sp>
        <p:nvSpPr>
          <p:cNvPr id="10248" name="Text Box 8"/>
          <p:cNvSpPr txBox="1">
            <a:spLocks noChangeArrowheads="1"/>
          </p:cNvSpPr>
          <p:nvPr/>
        </p:nvSpPr>
        <p:spPr bwMode="auto">
          <a:xfrm>
            <a:off x="8623300" y="6469063"/>
            <a:ext cx="304800"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1000"/>
              </a:spcBef>
              <a:buClrTx/>
              <a:buFontTx/>
              <a:buNone/>
              <a:defRPr/>
            </a:pPr>
            <a:r>
              <a:rPr lang="en-US" sz="1600" b="1">
                <a:solidFill>
                  <a:srgbClr val="FFFFFF"/>
                </a:solidFill>
              </a:rPr>
              <a:t>4</a:t>
            </a:r>
          </a:p>
        </p:txBody>
      </p:sp>
      <p:sp>
        <p:nvSpPr>
          <p:cNvPr id="10249" name="Rectangle 9"/>
          <p:cNvSpPr>
            <a:spLocks noChangeArrowheads="1"/>
          </p:cNvSpPr>
          <p:nvPr/>
        </p:nvSpPr>
        <p:spPr bwMode="auto">
          <a:xfrm>
            <a:off x="1676400" y="1041400"/>
            <a:ext cx="6858000" cy="5003800"/>
          </a:xfrm>
          <a:prstGeom prst="rect">
            <a:avLst/>
          </a:prstGeom>
          <a:solidFill>
            <a:srgbClr val="0A051A">
              <a:alpha val="50000"/>
            </a:srgbClr>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250" name="AutoShape 10"/>
          <p:cNvSpPr>
            <a:spLocks noChangeArrowheads="1"/>
          </p:cNvSpPr>
          <p:nvPr/>
        </p:nvSpPr>
        <p:spPr bwMode="auto">
          <a:xfrm rot="18420000" flipV="1">
            <a:off x="4287044" y="646907"/>
            <a:ext cx="2921000" cy="5370512"/>
          </a:xfrm>
          <a:prstGeom prst="triangle">
            <a:avLst>
              <a:gd name="adj" fmla="val 55000"/>
            </a:avLst>
          </a:prstGeom>
          <a:noFill/>
          <a:ln w="76320" cap="sq">
            <a:solidFill>
              <a:srgbClr val="FFFFFF"/>
            </a:solidFill>
            <a:miter lim="800000"/>
            <a:headEnd/>
            <a:tailEnd/>
          </a:ln>
          <a:effectLst>
            <a:outerShdw blurRad="63500" dist="71785" dir="2700000" algn="ctr" rotWithShape="0">
              <a:srgbClr val="808080">
                <a:alpha val="75014"/>
              </a:srgbClr>
            </a:outerShdw>
          </a:effectLst>
          <a:extLst>
            <a:ext uri="{909E8E84-426E-40dd-AFC4-6F175D3DCCD1}">
              <a14:hiddenFill xmlns="" xmlns:a14="http://schemas.microsoft.com/office/drawing/2010/main">
                <a:solidFill>
                  <a:srgbClr val="FFFFFF"/>
                </a:solidFill>
              </a14:hiddenFill>
            </a:ext>
          </a:extLst>
        </p:spPr>
        <p:txBody>
          <a:bodyPr rot="10800000" wrap="none" anchor="ctr"/>
          <a:lstStyle/>
          <a:p>
            <a:pPr>
              <a:defRPr/>
            </a:pPr>
            <a:endParaRPr lang="en-US"/>
          </a:p>
        </p:txBody>
      </p:sp>
      <p:sp>
        <p:nvSpPr>
          <p:cNvPr id="10251" name="Text Box 11"/>
          <p:cNvSpPr txBox="1">
            <a:spLocks noChangeArrowheads="1"/>
          </p:cNvSpPr>
          <p:nvPr/>
        </p:nvSpPr>
        <p:spPr bwMode="auto">
          <a:xfrm>
            <a:off x="1498600" y="1308100"/>
            <a:ext cx="5295900" cy="5207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1750"/>
              </a:spcBef>
              <a:buClrTx/>
              <a:buFontTx/>
              <a:buNone/>
              <a:defRPr/>
            </a:pPr>
            <a:r>
              <a:rPr lang="hi-in" b="1">
                <a:solidFill>
                  <a:srgbClr val="1FFFFF"/>
                </a:solidFill>
                <a:effectLst>
                  <a:outerShdw blurRad="38100" dist="38100" dir="2700000" algn="tl">
                    <a:srgbClr val="000000"/>
                  </a:outerShdw>
                </a:effectLst>
                <a:latin typeface="Arial" charset="0"/>
              </a:rPr>
              <a:t>สิ่งประดิษฐ์ของชาวซูมาเรียน …</a:t>
            </a:r>
          </a:p>
        </p:txBody>
      </p:sp>
      <p:sp>
        <p:nvSpPr>
          <p:cNvPr id="10252" name="Text Box 12"/>
          <p:cNvSpPr txBox="1">
            <a:spLocks noChangeArrowheads="1"/>
          </p:cNvSpPr>
          <p:nvPr/>
        </p:nvSpPr>
        <p:spPr bwMode="auto">
          <a:xfrm>
            <a:off x="2489200" y="1854200"/>
            <a:ext cx="5346700" cy="5207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1750"/>
              </a:spcBef>
              <a:buClrTx/>
              <a:buFontTx/>
              <a:buNone/>
              <a:defRPr/>
            </a:pPr>
            <a:r>
              <a:rPr lang="hi-in" b="1">
                <a:solidFill>
                  <a:srgbClr val="EEFF4B"/>
                </a:solidFill>
                <a:effectLst>
                  <a:outerShdw blurRad="38100" dist="38100" dir="2700000" algn="tl">
                    <a:srgbClr val="000000"/>
                  </a:outerShdw>
                </a:effectLst>
                <a:latin typeface="Arial" charset="0"/>
              </a:rPr>
              <a:t>การเขียน และ ล้อ </a:t>
            </a:r>
          </a:p>
        </p:txBody>
      </p:sp>
      <p:sp>
        <p:nvSpPr>
          <p:cNvPr id="10253" name="Text Box 13"/>
          <p:cNvSpPr txBox="1">
            <a:spLocks noChangeArrowheads="1"/>
          </p:cNvSpPr>
          <p:nvPr/>
        </p:nvSpPr>
        <p:spPr bwMode="auto">
          <a:xfrm>
            <a:off x="1282700" y="2641600"/>
            <a:ext cx="3810000" cy="5207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1750"/>
              </a:spcBef>
              <a:buClrTx/>
              <a:buFontTx/>
              <a:buNone/>
              <a:defRPr/>
            </a:pPr>
            <a:r>
              <a:rPr lang="hi-in" b="1">
                <a:solidFill>
                  <a:srgbClr val="1FFFFF"/>
                </a:solidFill>
                <a:effectLst>
                  <a:outerShdw blurRad="38100" dist="38100" dir="2700000" algn="tl">
                    <a:srgbClr val="000000"/>
                  </a:outerShdw>
                </a:effectLst>
                <a:latin typeface="Arial" charset="0"/>
              </a:rPr>
              <a:t>จุดเริ่มต้นของ…</a:t>
            </a:r>
          </a:p>
        </p:txBody>
      </p:sp>
      <p:sp>
        <p:nvSpPr>
          <p:cNvPr id="10254" name="Text Box 14"/>
          <p:cNvSpPr txBox="1">
            <a:spLocks noChangeArrowheads="1"/>
          </p:cNvSpPr>
          <p:nvPr/>
        </p:nvSpPr>
        <p:spPr bwMode="auto">
          <a:xfrm>
            <a:off x="2438400" y="3606800"/>
            <a:ext cx="2730500" cy="5207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1750"/>
              </a:spcBef>
              <a:buClrTx/>
              <a:buFontTx/>
              <a:buNone/>
              <a:defRPr/>
            </a:pPr>
            <a:r>
              <a:rPr lang="hi-in" b="1">
                <a:solidFill>
                  <a:srgbClr val="EEFF4B"/>
                </a:solidFill>
                <a:effectLst>
                  <a:outerShdw blurRad="38100" dist="38100" dir="2700000" algn="tl">
                    <a:srgbClr val="000000"/>
                  </a:outerShdw>
                </a:effectLst>
                <a:latin typeface="Arial" charset="0"/>
              </a:rPr>
              <a:t>ยารักษาโรค</a:t>
            </a:r>
          </a:p>
        </p:txBody>
      </p:sp>
      <p:sp>
        <p:nvSpPr>
          <p:cNvPr id="10255" name="Text Box 15"/>
          <p:cNvSpPr txBox="1">
            <a:spLocks noChangeArrowheads="1"/>
          </p:cNvSpPr>
          <p:nvPr/>
        </p:nvSpPr>
        <p:spPr bwMode="auto">
          <a:xfrm>
            <a:off x="3111500" y="4114800"/>
            <a:ext cx="2870200" cy="5207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1750"/>
              </a:spcBef>
              <a:buClrTx/>
              <a:buFontTx/>
              <a:buNone/>
              <a:defRPr/>
            </a:pPr>
            <a:r>
              <a:rPr lang="hi-in" b="1">
                <a:solidFill>
                  <a:srgbClr val="EEFF4B"/>
                </a:solidFill>
                <a:effectLst>
                  <a:outerShdw blurRad="38100" dist="38100" dir="2700000" algn="tl">
                    <a:srgbClr val="000000"/>
                  </a:outerShdw>
                </a:effectLst>
                <a:latin typeface="Arial" charset="0"/>
              </a:rPr>
              <a:t>ดาราศาสตร์</a:t>
            </a:r>
          </a:p>
        </p:txBody>
      </p:sp>
      <p:sp>
        <p:nvSpPr>
          <p:cNvPr id="10256" name="Text Box 16"/>
          <p:cNvSpPr txBox="1">
            <a:spLocks noChangeArrowheads="1"/>
          </p:cNvSpPr>
          <p:nvPr/>
        </p:nvSpPr>
        <p:spPr bwMode="auto">
          <a:xfrm>
            <a:off x="3416300" y="4610100"/>
            <a:ext cx="3581400" cy="5207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1750"/>
              </a:spcBef>
              <a:buClrTx/>
              <a:buFontTx/>
              <a:buNone/>
              <a:defRPr/>
            </a:pPr>
            <a:r>
              <a:rPr lang="hi-in" b="1">
                <a:solidFill>
                  <a:srgbClr val="EEFF4B"/>
                </a:solidFill>
                <a:effectLst>
                  <a:outerShdw blurRad="38100" dist="38100" dir="2700000" algn="tl">
                    <a:srgbClr val="000000"/>
                  </a:outerShdw>
                </a:effectLst>
                <a:latin typeface="Arial" charset="0"/>
              </a:rPr>
              <a:t>สถาปัตยกรรม</a:t>
            </a:r>
          </a:p>
        </p:txBody>
      </p:sp>
      <p:sp>
        <p:nvSpPr>
          <p:cNvPr id="10257" name="Text Box 17"/>
          <p:cNvSpPr txBox="1">
            <a:spLocks noChangeArrowheads="1"/>
          </p:cNvSpPr>
          <p:nvPr/>
        </p:nvSpPr>
        <p:spPr bwMode="auto">
          <a:xfrm>
            <a:off x="1689100" y="5334000"/>
            <a:ext cx="5346700" cy="5207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1750"/>
              </a:spcBef>
              <a:buClrTx/>
              <a:buFontTx/>
              <a:buNone/>
              <a:defRPr/>
            </a:pPr>
            <a:r>
              <a:rPr lang="hi-in" b="1">
                <a:solidFill>
                  <a:srgbClr val="1FFFFF"/>
                </a:solidFill>
                <a:effectLst>
                  <a:outerShdw blurRad="38100" dist="38100" dir="2700000" algn="tl">
                    <a:srgbClr val="000000"/>
                  </a:outerShdw>
                </a:effectLst>
                <a:latin typeface="Arial" charset="0"/>
              </a:rPr>
              <a:t>ศูนย์อารยธรรมที่เก่าแก่ที่สุด</a:t>
            </a:r>
          </a:p>
        </p:txBody>
      </p:sp>
      <p:sp>
        <p:nvSpPr>
          <p:cNvPr id="10258" name="Text Box 18"/>
          <p:cNvSpPr txBox="1">
            <a:spLocks noChangeArrowheads="1"/>
          </p:cNvSpPr>
          <p:nvPr/>
        </p:nvSpPr>
        <p:spPr bwMode="auto">
          <a:xfrm>
            <a:off x="2171700" y="3136900"/>
            <a:ext cx="1600200" cy="5207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1750"/>
              </a:spcBef>
              <a:buClrTx/>
              <a:buFontTx/>
              <a:buNone/>
              <a:defRPr/>
            </a:pPr>
            <a:r>
              <a:rPr lang="hi-in" b="1">
                <a:solidFill>
                  <a:srgbClr val="EEFF4B"/>
                </a:solidFill>
                <a:effectLst>
                  <a:outerShdw blurRad="38100" dist="38100" dir="2700000" algn="tl">
                    <a:srgbClr val="000000"/>
                  </a:outerShdw>
                </a:effectLst>
                <a:latin typeface="Arial" charset="0"/>
              </a:rPr>
              <a:t>กฏหมาย</a:t>
            </a:r>
          </a:p>
        </p:txBody>
      </p:sp>
      <p:sp>
        <p:nvSpPr>
          <p:cNvPr id="10259" name="Text Box 19"/>
          <p:cNvSpPr txBox="1">
            <a:spLocks noChangeArrowheads="1"/>
          </p:cNvSpPr>
          <p:nvPr/>
        </p:nvSpPr>
        <p:spPr bwMode="auto">
          <a:xfrm>
            <a:off x="1765300" y="393700"/>
            <a:ext cx="6756400" cy="7032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5pPr>
            <a:lvl6pPr marL="25146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6pPr>
            <a:lvl7pPr marL="29718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7pPr>
            <a:lvl8pPr marL="34290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8pPr>
            <a:lvl9pPr marL="3886200" indent="-228600" algn="ctr"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DFCA"/>
                </a:solidFill>
                <a:latin typeface="Comic Sans MS" charset="0"/>
                <a:ea typeface="ＭＳ Ｐゴシック" charset="0"/>
                <a:cs typeface="ＭＳ Ｐゴシック" charset="0"/>
              </a:defRPr>
            </a:lvl9pPr>
          </a:lstStyle>
          <a:p>
            <a:pPr>
              <a:spcBef>
                <a:spcPts val="2500"/>
              </a:spcBef>
              <a:buClrTx/>
              <a:buFontTx/>
              <a:buNone/>
              <a:defRPr/>
            </a:pPr>
            <a:r>
              <a:rPr lang="hi-in" sz="4000" b="1" i="1">
                <a:solidFill>
                  <a:srgbClr val="EEFF4B"/>
                </a:solidFill>
                <a:effectLst>
                  <a:outerShdw blurRad="38100" dist="38100" dir="2700000" algn="tl">
                    <a:srgbClr val="000000"/>
                  </a:outerShdw>
                </a:effectLst>
                <a:latin typeface="Arial" charset="0"/>
              </a:rPr>
              <a:t>ลุ่มน้ำเมโสโปเตเมีย</a:t>
            </a:r>
          </a:p>
        </p:txBody>
      </p:sp>
      <p:grpSp>
        <p:nvGrpSpPr>
          <p:cNvPr id="20501" name="Group 20"/>
          <p:cNvGrpSpPr>
            <a:grpSpLocks/>
          </p:cNvGrpSpPr>
          <p:nvPr/>
        </p:nvGrpSpPr>
        <p:grpSpPr bwMode="auto">
          <a:xfrm>
            <a:off x="519113" y="7938"/>
            <a:ext cx="854075" cy="1701800"/>
            <a:chOff x="327" y="5"/>
            <a:chExt cx="538" cy="1072"/>
          </a:xfrm>
        </p:grpSpPr>
        <p:sp>
          <p:nvSpPr>
            <p:cNvPr id="10261" name="Rectangle 21"/>
            <p:cNvSpPr>
              <a:spLocks noChangeArrowheads="1"/>
            </p:cNvSpPr>
            <p:nvPr/>
          </p:nvSpPr>
          <p:spPr bwMode="auto">
            <a:xfrm>
              <a:off x="327" y="5"/>
              <a:ext cx="538" cy="10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600">
                  <a:solidFill>
                    <a:srgbClr val="FFFF00"/>
                  </a:solidFill>
                  <a:latin typeface="Times New Roman" charset="0"/>
                </a:rPr>
                <a:t>7</a:t>
              </a:r>
            </a:p>
          </p:txBody>
        </p:sp>
        <p:sp>
          <p:nvSpPr>
            <p:cNvPr id="10262" name="Line 22"/>
            <p:cNvSpPr>
              <a:spLocks noChangeShapeType="1"/>
            </p:cNvSpPr>
            <p:nvPr/>
          </p:nvSpPr>
          <p:spPr bwMode="auto">
            <a:xfrm>
              <a:off x="500" y="573"/>
              <a:ext cx="243" cy="0"/>
            </a:xfrm>
            <a:prstGeom prst="line">
              <a:avLst/>
            </a:prstGeom>
            <a:noFill/>
            <a:ln w="76320" cap="sq">
              <a:solidFill>
                <a:srgbClr val="FFFF00"/>
              </a:solidFill>
              <a:miter lim="800000"/>
              <a:headEnd/>
              <a:tailEnd/>
            </a:ln>
            <a:effectLst>
              <a:outerShdw blurRad="63500" dist="107933" dir="2700000" algn="ctr" rotWithShape="0">
                <a:srgbClr val="1A0004">
                  <a:alpha val="75014"/>
                </a:srgbClr>
              </a:outerShdw>
            </a:effectLst>
            <a:extLst>
              <a:ext uri="{909E8E84-426E-40dd-AFC4-6F175D3DCCD1}">
                <a14:hiddenFill xmlns="" xmlns:a14="http://schemas.microsoft.com/office/drawing/2010/main">
                  <a:noFill/>
                </a14:hiddenFill>
              </a:ext>
            </a:extLst>
          </p:spPr>
          <p:txBody>
            <a:bodyPr/>
            <a:lstStyle/>
            <a:p>
              <a:pPr>
                <a:defRPr/>
              </a:pPr>
              <a:endParaRPr lang="en-US"/>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additive="repl">
                                        <p:cTn id="6" dur="1" fill="hold">
                                          <p:stCondLst>
                                            <p:cond delay="0"/>
                                          </p:stCondLst>
                                        </p:cTn>
                                        <p:tgtEl>
                                          <p:spTgt spid="10249"/>
                                        </p:tgtEl>
                                        <p:attrNameLst>
                                          <p:attrName>style.visibility</p:attrName>
                                        </p:attrNameLst>
                                      </p:cBhvr>
                                      <p:to>
                                        <p:strVal val="visible"/>
                                      </p:to>
                                    </p:set>
                                    <p:animEffect transition="in" filter="wipe(up)">
                                      <p:cBhvr additive="repl">
                                        <p:cTn id="7" dur="500"/>
                                        <p:tgtEl>
                                          <p:spTgt spid="10249"/>
                                        </p:tgtEl>
                                      </p:cBhvr>
                                    </p:animEffect>
                                  </p:childTnLst>
                                </p:cTn>
                              </p:par>
                            </p:childTnLst>
                          </p:cTn>
                        </p:par>
                        <p:par>
                          <p:cTn id="8" fill="hold" nodeType="afterGroup">
                            <p:stCondLst>
                              <p:cond delay="0"/>
                            </p:stCondLst>
                            <p:childTnLst>
                              <p:par>
                                <p:cTn id="9" presetID="22" presetClass="entr" presetSubtype="2" fill="hold" grpId="0" nodeType="afterEffect">
                                  <p:stCondLst>
                                    <p:cond delay="0"/>
                                  </p:stCondLst>
                                  <p:childTnLst>
                                    <p:set>
                                      <p:cBhvr additive="repl">
                                        <p:cTn id="10" dur="1" fill="hold">
                                          <p:stCondLst>
                                            <p:cond delay="0"/>
                                          </p:stCondLst>
                                        </p:cTn>
                                        <p:tgtEl>
                                          <p:spTgt spid="10250"/>
                                        </p:tgtEl>
                                        <p:attrNameLst>
                                          <p:attrName>style.visibility</p:attrName>
                                        </p:attrNameLst>
                                      </p:cBhvr>
                                      <p:to>
                                        <p:strVal val="visible"/>
                                      </p:to>
                                    </p:set>
                                    <p:animEffect transition="in" filter="wipe(right)">
                                      <p:cBhvr additive="repl">
                                        <p:cTn id="11" dur="500"/>
                                        <p:tgtEl>
                                          <p:spTgt spid="10250"/>
                                        </p:tgtEl>
                                      </p:cBhvr>
                                    </p:animEffect>
                                  </p:childTnLst>
                                </p:cTn>
                              </p:par>
                            </p:childTnLst>
                          </p:cTn>
                        </p:par>
                        <p:par>
                          <p:cTn id="12" fill="hold" nodeType="afterGroup">
                            <p:stCondLst>
                              <p:cond delay="0"/>
                            </p:stCondLst>
                            <p:childTnLst>
                              <p:par>
                                <p:cTn id="13" presetID="22" presetClass="entr" presetSubtype="8" fill="hold" nodeType="afterEffect">
                                  <p:stCondLst>
                                    <p:cond delay="0"/>
                                  </p:stCondLst>
                                  <p:childTnLst>
                                    <p:set>
                                      <p:cBhvr additive="repl">
                                        <p:cTn id="14" dur="1" fill="hold">
                                          <p:stCondLst>
                                            <p:cond delay="0"/>
                                          </p:stCondLst>
                                        </p:cTn>
                                        <p:tgtEl>
                                          <p:spTgt spid="10259"/>
                                        </p:tgtEl>
                                        <p:attrNameLst>
                                          <p:attrName>style.visibility</p:attrName>
                                        </p:attrNameLst>
                                      </p:cBhvr>
                                      <p:to>
                                        <p:strVal val="visible"/>
                                      </p:to>
                                    </p:set>
                                    <p:animEffect transition="in" filter="wipe(left)">
                                      <p:cBhvr additive="repl">
                                        <p:cTn id="15" dur="500"/>
                                        <p:tgtEl>
                                          <p:spTgt spid="1025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additive="repl">
                                        <p:cTn id="19" dur="1" fill="hold">
                                          <p:stCondLst>
                                            <p:cond delay="0"/>
                                          </p:stCondLst>
                                        </p:cTn>
                                        <p:tgtEl>
                                          <p:spTgt spid="10251"/>
                                        </p:tgtEl>
                                        <p:attrNameLst>
                                          <p:attrName>style.visibility</p:attrName>
                                        </p:attrNameLst>
                                      </p:cBhvr>
                                      <p:to>
                                        <p:strVal val="visible"/>
                                      </p:to>
                                    </p:set>
                                    <p:animEffect transition="in" filter="wipe(left)">
                                      <p:cBhvr additive="repl">
                                        <p:cTn id="20" dur="500"/>
                                        <p:tgtEl>
                                          <p:spTgt spid="10251"/>
                                        </p:tgtEl>
                                      </p:cBhvr>
                                    </p:animEffect>
                                  </p:childTnLst>
                                </p:cTn>
                              </p:par>
                            </p:childTnLst>
                          </p:cTn>
                        </p:par>
                        <p:par>
                          <p:cTn id="21" fill="hold" nodeType="afterGroup">
                            <p:stCondLst>
                              <p:cond delay="0"/>
                            </p:stCondLst>
                            <p:childTnLst>
                              <p:par>
                                <p:cTn id="22" presetID="22" presetClass="entr" presetSubtype="8" fill="hold" nodeType="afterEffect">
                                  <p:stCondLst>
                                    <p:cond delay="0"/>
                                  </p:stCondLst>
                                  <p:childTnLst>
                                    <p:set>
                                      <p:cBhvr additive="repl">
                                        <p:cTn id="23" dur="1" fill="hold">
                                          <p:stCondLst>
                                            <p:cond delay="0"/>
                                          </p:stCondLst>
                                        </p:cTn>
                                        <p:tgtEl>
                                          <p:spTgt spid="10252"/>
                                        </p:tgtEl>
                                        <p:attrNameLst>
                                          <p:attrName>style.visibility</p:attrName>
                                        </p:attrNameLst>
                                      </p:cBhvr>
                                      <p:to>
                                        <p:strVal val="visible"/>
                                      </p:to>
                                    </p:set>
                                    <p:animEffect transition="in" filter="wipe(left)">
                                      <p:cBhvr additive="repl">
                                        <p:cTn id="24" dur="500"/>
                                        <p:tgtEl>
                                          <p:spTgt spid="10252"/>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nodeType="clickEffect">
                                  <p:stCondLst>
                                    <p:cond delay="0"/>
                                  </p:stCondLst>
                                  <p:childTnLst>
                                    <p:set>
                                      <p:cBhvr additive="repl">
                                        <p:cTn id="28" dur="1" fill="hold">
                                          <p:stCondLst>
                                            <p:cond delay="0"/>
                                          </p:stCondLst>
                                        </p:cTn>
                                        <p:tgtEl>
                                          <p:spTgt spid="10253"/>
                                        </p:tgtEl>
                                        <p:attrNameLst>
                                          <p:attrName>style.visibility</p:attrName>
                                        </p:attrNameLst>
                                      </p:cBhvr>
                                      <p:to>
                                        <p:strVal val="visible"/>
                                      </p:to>
                                    </p:set>
                                    <p:animEffect transition="in" filter="wipe(left)">
                                      <p:cBhvr additive="repl">
                                        <p:cTn id="29" dur="500"/>
                                        <p:tgtEl>
                                          <p:spTgt spid="10253"/>
                                        </p:tgtEl>
                                      </p:cBhvr>
                                    </p:animEffect>
                                  </p:childTnLst>
                                </p:cTn>
                              </p:par>
                            </p:childTnLst>
                          </p:cTn>
                        </p:par>
                        <p:par>
                          <p:cTn id="30" fill="hold" nodeType="afterGroup">
                            <p:stCondLst>
                              <p:cond delay="0"/>
                            </p:stCondLst>
                            <p:childTnLst>
                              <p:par>
                                <p:cTn id="31" presetID="22" presetClass="entr" presetSubtype="8" fill="hold" nodeType="afterEffect">
                                  <p:stCondLst>
                                    <p:cond delay="0"/>
                                  </p:stCondLst>
                                  <p:childTnLst>
                                    <p:set>
                                      <p:cBhvr additive="repl">
                                        <p:cTn id="32" dur="1" fill="hold">
                                          <p:stCondLst>
                                            <p:cond delay="0"/>
                                          </p:stCondLst>
                                        </p:cTn>
                                        <p:tgtEl>
                                          <p:spTgt spid="10258"/>
                                        </p:tgtEl>
                                        <p:attrNameLst>
                                          <p:attrName>style.visibility</p:attrName>
                                        </p:attrNameLst>
                                      </p:cBhvr>
                                      <p:to>
                                        <p:strVal val="visible"/>
                                      </p:to>
                                    </p:set>
                                    <p:animEffect transition="in" filter="wipe(left)">
                                      <p:cBhvr additive="repl">
                                        <p:cTn id="33" dur="500"/>
                                        <p:tgtEl>
                                          <p:spTgt spid="10258"/>
                                        </p:tgtEl>
                                      </p:cBhvr>
                                    </p:animEffect>
                                  </p:childTnLst>
                                </p:cTn>
                              </p:par>
                            </p:childTnLst>
                          </p:cTn>
                        </p:par>
                        <p:par>
                          <p:cTn id="34" fill="hold" nodeType="afterGroup">
                            <p:stCondLst>
                              <p:cond delay="0"/>
                            </p:stCondLst>
                            <p:childTnLst>
                              <p:par>
                                <p:cTn id="35" presetID="22" presetClass="entr" presetSubtype="8" fill="hold" nodeType="afterEffect">
                                  <p:stCondLst>
                                    <p:cond delay="0"/>
                                  </p:stCondLst>
                                  <p:childTnLst>
                                    <p:set>
                                      <p:cBhvr additive="repl">
                                        <p:cTn id="36" dur="1" fill="hold">
                                          <p:stCondLst>
                                            <p:cond delay="0"/>
                                          </p:stCondLst>
                                        </p:cTn>
                                        <p:tgtEl>
                                          <p:spTgt spid="10254"/>
                                        </p:tgtEl>
                                        <p:attrNameLst>
                                          <p:attrName>style.visibility</p:attrName>
                                        </p:attrNameLst>
                                      </p:cBhvr>
                                      <p:to>
                                        <p:strVal val="visible"/>
                                      </p:to>
                                    </p:set>
                                    <p:animEffect transition="in" filter="wipe(left)">
                                      <p:cBhvr additive="repl">
                                        <p:cTn id="37" dur="500"/>
                                        <p:tgtEl>
                                          <p:spTgt spid="10254"/>
                                        </p:tgtEl>
                                      </p:cBhvr>
                                    </p:animEffect>
                                  </p:childTnLst>
                                </p:cTn>
                              </p:par>
                            </p:childTnLst>
                          </p:cTn>
                        </p:par>
                        <p:par>
                          <p:cTn id="38" fill="hold" nodeType="afterGroup">
                            <p:stCondLst>
                              <p:cond delay="0"/>
                            </p:stCondLst>
                            <p:childTnLst>
                              <p:par>
                                <p:cTn id="39" presetID="22" presetClass="entr" presetSubtype="8" fill="hold" nodeType="afterEffect">
                                  <p:stCondLst>
                                    <p:cond delay="0"/>
                                  </p:stCondLst>
                                  <p:childTnLst>
                                    <p:set>
                                      <p:cBhvr additive="repl">
                                        <p:cTn id="40" dur="1" fill="hold">
                                          <p:stCondLst>
                                            <p:cond delay="0"/>
                                          </p:stCondLst>
                                        </p:cTn>
                                        <p:tgtEl>
                                          <p:spTgt spid="10255"/>
                                        </p:tgtEl>
                                        <p:attrNameLst>
                                          <p:attrName>style.visibility</p:attrName>
                                        </p:attrNameLst>
                                      </p:cBhvr>
                                      <p:to>
                                        <p:strVal val="visible"/>
                                      </p:to>
                                    </p:set>
                                    <p:animEffect transition="in" filter="wipe(left)">
                                      <p:cBhvr additive="repl">
                                        <p:cTn id="41" dur="500"/>
                                        <p:tgtEl>
                                          <p:spTgt spid="10255"/>
                                        </p:tgtEl>
                                      </p:cBhvr>
                                    </p:animEffect>
                                  </p:childTnLst>
                                </p:cTn>
                              </p:par>
                            </p:childTnLst>
                          </p:cTn>
                        </p:par>
                        <p:par>
                          <p:cTn id="42" fill="hold" nodeType="afterGroup">
                            <p:stCondLst>
                              <p:cond delay="0"/>
                            </p:stCondLst>
                            <p:childTnLst>
                              <p:par>
                                <p:cTn id="43" presetID="22" presetClass="entr" presetSubtype="8" fill="hold" nodeType="afterEffect">
                                  <p:stCondLst>
                                    <p:cond delay="0"/>
                                  </p:stCondLst>
                                  <p:childTnLst>
                                    <p:set>
                                      <p:cBhvr additive="repl">
                                        <p:cTn id="44" dur="1" fill="hold">
                                          <p:stCondLst>
                                            <p:cond delay="0"/>
                                          </p:stCondLst>
                                        </p:cTn>
                                        <p:tgtEl>
                                          <p:spTgt spid="10256"/>
                                        </p:tgtEl>
                                        <p:attrNameLst>
                                          <p:attrName>style.visibility</p:attrName>
                                        </p:attrNameLst>
                                      </p:cBhvr>
                                      <p:to>
                                        <p:strVal val="visible"/>
                                      </p:to>
                                    </p:set>
                                    <p:animEffect transition="in" filter="wipe(left)">
                                      <p:cBhvr additive="repl">
                                        <p:cTn id="45" dur="500"/>
                                        <p:tgtEl>
                                          <p:spTgt spid="10256"/>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nodeType="clickEffect">
                                  <p:stCondLst>
                                    <p:cond delay="0"/>
                                  </p:stCondLst>
                                  <p:childTnLst>
                                    <p:set>
                                      <p:cBhvr additive="repl">
                                        <p:cTn id="49" dur="1" fill="hold">
                                          <p:stCondLst>
                                            <p:cond delay="0"/>
                                          </p:stCondLst>
                                        </p:cTn>
                                        <p:tgtEl>
                                          <p:spTgt spid="10257"/>
                                        </p:tgtEl>
                                        <p:attrNameLst>
                                          <p:attrName>style.visibility</p:attrName>
                                        </p:attrNameLst>
                                      </p:cBhvr>
                                      <p:to>
                                        <p:strVal val="visible"/>
                                      </p:to>
                                    </p:set>
                                    <p:animEffect transition="in" filter="wipe(left)">
                                      <p:cBhvr additive="repl">
                                        <p:cTn id="50" dur="500"/>
                                        <p:tgtEl>
                                          <p:spTgt spid="102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9" grpId="0" animBg="1"/>
      <p:bldP spid="10250" grpId="0" animBg="1"/>
    </p:bld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2800" b="0" i="0" u="none" strike="noStrike" cap="none" normalizeH="0" baseline="0">
            <a:ln>
              <a:noFill/>
            </a:ln>
            <a:solidFill>
              <a:schemeClr val="bg1"/>
            </a:solidFill>
            <a:effectLst/>
            <a:latin typeface="Comic Sans MS"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2800" b="0" i="0" u="none" strike="noStrike" cap="none" normalizeH="0" baseline="0">
            <a:ln>
              <a:noFill/>
            </a:ln>
            <a:solidFill>
              <a:schemeClr val="bg1"/>
            </a:solidFill>
            <a:effectLst/>
            <a:latin typeface="Comic Sans MS"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outerShdw blurRad="63500" dist="35921" dir="2700000" algn="ctr" rotWithShape="0">
            <a:srgbClr val="868686"/>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Comic Sans MS" pitchFamily="-107"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outerShdw blurRad="63500" dist="35921" dir="2700000" algn="ctr" rotWithShape="0">
            <a:srgbClr val="868686"/>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Comic Sans MS" pitchFamily="-107"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outerShdw blurRad="63500" dist="35921" dir="2700000" algn="ctr" rotWithShape="0">
            <a:srgbClr val="868686"/>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Comic Sans MS" pitchFamily="-107"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outerShdw blurRad="63500" dist="35921" dir="2700000" algn="ctr" rotWithShape="0">
            <a:srgbClr val="868686"/>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Comic Sans MS" pitchFamily="-107"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FFFF00"/>
            </a:gs>
            <a:gs pos="100000">
              <a:srgbClr val="FFFF00">
                <a:gamma/>
                <a:tint val="96471"/>
                <a:invGamma/>
              </a:srgbClr>
            </a:gs>
          </a:gsLst>
          <a:lin ang="5400000" scaled="1"/>
        </a:gradFill>
        <a:ln w="9525" cap="flat" cmpd="sng" algn="ctr">
          <a:noFill/>
          <a:prstDash val="solid"/>
          <a:round/>
          <a:headEnd type="none" w="med" len="med"/>
          <a:tailEnd type="none" w="med" len="med"/>
        </a:ln>
        <a:effectLst/>
        <a:scene3d>
          <a:camera prst="legacyPerspectiveTopLeft"/>
          <a:lightRig rig="legacyNormal3" dir="r"/>
        </a:scene3d>
        <a:sp3d extrusionH="201600" prstMaterial="legacyMetal">
          <a:bevelT w="13500" h="13500" prst="angle"/>
          <a:bevelB w="13500" h="13500" prst="angle"/>
          <a:extrusionClr>
            <a:srgbClr val="FFFFFF"/>
          </a:extrusionClr>
        </a:sp3d>
        <a:extLst>
          <a:ext uri="{AF507438-7753-43e0-B8FC-AC1667EBCBE1}">
            <a14:hiddenEffects xmlns="" xmlns:a14="http://schemas.microsoft.com/office/drawing/2010/main">
              <a:effectLst>
                <a:outerShdw blurRad="63500" dist="35921" dir="2700000" algn="ctr" rotWithShape="0">
                  <a:srgbClr val="868686"/>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Comic Sans MS" charset="0"/>
            <a:ea typeface="ＭＳ Ｐゴシック" charset="0"/>
          </a:defRPr>
        </a:defPPr>
      </a:lstStyle>
    </a:spDef>
    <a:lnDef>
      <a:spPr bwMode="auto">
        <a:xfrm>
          <a:off x="0" y="0"/>
          <a:ext cx="1" cy="1"/>
        </a:xfrm>
        <a:custGeom>
          <a:avLst/>
          <a:gdLst/>
          <a:ahLst/>
          <a:cxnLst/>
          <a:rect l="0" t="0" r="0" b="0"/>
          <a:pathLst/>
        </a:custGeom>
        <a:gradFill rotWithShape="0">
          <a:gsLst>
            <a:gs pos="0">
              <a:srgbClr val="FFFF00"/>
            </a:gs>
            <a:gs pos="100000">
              <a:srgbClr val="FFFF00">
                <a:gamma/>
                <a:tint val="96471"/>
                <a:invGamma/>
              </a:srgbClr>
            </a:gs>
          </a:gsLst>
          <a:lin ang="5400000" scaled="1"/>
        </a:gradFill>
        <a:ln w="9525" cap="flat" cmpd="sng" algn="ctr">
          <a:noFill/>
          <a:prstDash val="solid"/>
          <a:round/>
          <a:headEnd type="none" w="med" len="med"/>
          <a:tailEnd type="none" w="med" len="med"/>
        </a:ln>
        <a:effectLst/>
        <a:scene3d>
          <a:camera prst="legacyPerspectiveTopLeft"/>
          <a:lightRig rig="legacyNormal3" dir="r"/>
        </a:scene3d>
        <a:sp3d extrusionH="201600" prstMaterial="legacyMetal">
          <a:bevelT w="13500" h="13500" prst="angle"/>
          <a:bevelB w="13500" h="13500" prst="angle"/>
          <a:extrusionClr>
            <a:srgbClr val="FFFFFF"/>
          </a:extrusionClr>
        </a:sp3d>
        <a:extLst>
          <a:ext uri="{AF507438-7753-43e0-B8FC-AC1667EBCBE1}">
            <a14:hiddenEffects xmlns="" xmlns:a14="http://schemas.microsoft.com/office/drawing/2010/main">
              <a:effectLst>
                <a:outerShdw blurRad="63500" dist="35921" dir="2700000" algn="ctr" rotWithShape="0">
                  <a:srgbClr val="868686"/>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Comic Sans MS" charset="0"/>
            <a:ea typeface="ＭＳ Ｐゴシック"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23636</TotalTime>
  <Words>7934</Words>
  <Application>Microsoft Macintosh PowerPoint</Application>
  <PresentationFormat>On-screen Show (4:3)</PresentationFormat>
  <Paragraphs>1323</Paragraphs>
  <Slides>68</Slides>
  <Notes>68</Notes>
  <HiddenSlides>0</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68</vt:i4>
      </vt:variant>
    </vt:vector>
  </HeadingPairs>
  <TitlesOfParts>
    <vt:vector size="87" baseType="lpstr">
      <vt:lpstr>B VAG Rounded Bold</vt:lpstr>
      <vt:lpstr>Chicago</vt:lpstr>
      <vt:lpstr>Gulim</vt:lpstr>
      <vt:lpstr>Kosher-Normal</vt:lpstr>
      <vt:lpstr>ＭＳ Ｐゴシック</vt:lpstr>
      <vt:lpstr>Times</vt:lpstr>
      <vt:lpstr>Arial</vt:lpstr>
      <vt:lpstr>Arial Black</vt:lpstr>
      <vt:lpstr>Book Antiqua</vt:lpstr>
      <vt:lpstr>Comic Sans MS</vt:lpstr>
      <vt:lpstr>Monotype Sorts</vt:lpstr>
      <vt:lpstr>Times New Roman</vt:lpstr>
      <vt:lpstr>Verdana</vt:lpstr>
      <vt:lpstr>Wingdings</vt:lpstr>
      <vt:lpstr>Office Theme</vt:lpstr>
      <vt:lpstr>untitled 3</vt:lpstr>
      <vt:lpstr>1_untitled 3</vt:lpstr>
      <vt:lpstr>2_untitled 3</vt:lpstr>
      <vt:lpstr>1_Orbit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พระคัมภีร์จากพื้นฐาน •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subject>slide show seminar presentation</dc:subject>
  <dc:creator>JOHN FRYMAN</dc:creator>
  <cp:lastModifiedBy>Rick Griffith</cp:lastModifiedBy>
  <cp:revision>747</cp:revision>
  <cp:lastPrinted>1997-02-12T13:49:34Z</cp:lastPrinted>
  <dcterms:created xsi:type="dcterms:W3CDTF">1999-07-29T18:12:04Z</dcterms:created>
  <dcterms:modified xsi:type="dcterms:W3CDTF">2025-01-02T05:53:03Z</dcterms:modified>
</cp:coreProperties>
</file>